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56" r:id="rId3"/>
    <p:sldId id="277" r:id="rId4"/>
    <p:sldId id="278" r:id="rId5"/>
    <p:sldId id="266" r:id="rId6"/>
    <p:sldId id="267" r:id="rId7"/>
    <p:sldId id="268" r:id="rId8"/>
    <p:sldId id="269" r:id="rId9"/>
    <p:sldId id="270" r:id="rId10"/>
    <p:sldId id="279" r:id="rId11"/>
    <p:sldId id="257" r:id="rId12"/>
    <p:sldId id="258" r:id="rId13"/>
    <p:sldId id="259" r:id="rId14"/>
    <p:sldId id="260" r:id="rId15"/>
    <p:sldId id="261" r:id="rId16"/>
    <p:sldId id="280" r:id="rId17"/>
    <p:sldId id="262" r:id="rId18"/>
    <p:sldId id="263" r:id="rId19"/>
    <p:sldId id="264" r:id="rId20"/>
    <p:sldId id="265" r:id="rId21"/>
    <p:sldId id="271" r:id="rId22"/>
    <p:sldId id="281" r:id="rId23"/>
    <p:sldId id="272" r:id="rId24"/>
    <p:sldId id="273" r:id="rId25"/>
    <p:sldId id="274" r:id="rId26"/>
    <p:sldId id="275" r:id="rId27"/>
    <p:sldId id="282" r:id="rId28"/>
    <p:sldId id="283" r:id="rId29"/>
    <p:sldId id="284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9E48D-307E-4DAA-9835-3696952BC6C9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E0E5E-C814-45ED-ABC6-9DF4F0F3A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260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48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0965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983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5282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3158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100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117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558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06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493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860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755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154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899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352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868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32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581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420781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36367"/>
      </p:ext>
    </p:extLst>
  </p:cSld>
  <p:clrMapOvr>
    <a:masterClrMapping/>
  </p:clrMapOvr>
  <p:transition spd="slow" advClick="0" advTm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0606967"/>
      </p:ext>
    </p:extLst>
  </p:cSld>
  <p:clrMapOvr>
    <a:masterClrMapping/>
  </p:clrMapOvr>
  <p:transition spd="slow" advClick="0" advTm="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36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45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8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6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12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44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84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9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353529"/>
      </p:ext>
    </p:extLst>
  </p:cSld>
  <p:clrMapOvr>
    <a:masterClrMapping/>
  </p:clrMapOvr>
  <p:transition spd="slow" advClick="0" advTm="0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63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43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7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209550" y="571500"/>
            <a:ext cx="8724900" cy="4432300"/>
          </a:xfrm>
          <a:prstGeom prst="roundRect">
            <a:avLst>
              <a:gd name="adj" fmla="val 60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300" y="-48021"/>
            <a:ext cx="8229600" cy="530621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08574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806660"/>
      </p:ext>
    </p:extLst>
  </p:cSld>
  <p:clrMapOvr>
    <a:masterClrMapping/>
  </p:clrMapOvr>
  <p:transition spd="slow" advClick="0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0933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00889208"/>
      </p:ext>
    </p:extLst>
  </p:cSld>
  <p:clrMapOvr>
    <a:masterClrMapping/>
  </p:clrMapOvr>
  <p:transition spd="slow" advClick="0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3242293"/>
      </p:ext>
    </p:extLst>
  </p:cSld>
  <p:clrMapOvr>
    <a:masterClrMapping/>
  </p:clrMapOvr>
  <p:transition spd="slow" advClick="0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919280"/>
      </p:ext>
    </p:extLst>
  </p:cSld>
  <p:clrMapOvr>
    <a:masterClrMapping/>
  </p:clrMapOvr>
  <p:transition spd="slow" advClick="0" advTm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299574"/>
      </p:ext>
    </p:extLst>
  </p:cSld>
  <p:clrMapOvr>
    <a:masterClrMapping/>
  </p:clrMapOvr>
  <p:transition spd="slow" advClick="0" advTm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2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69" indent="0">
              <a:buNone/>
              <a:defRPr sz="2500"/>
            </a:lvl2pPr>
            <a:lvl3pPr marL="816337" indent="0">
              <a:buNone/>
              <a:defRPr sz="2100"/>
            </a:lvl3pPr>
            <a:lvl4pPr marL="1224507" indent="0">
              <a:buNone/>
              <a:defRPr sz="1800"/>
            </a:lvl4pPr>
            <a:lvl5pPr marL="1632675" indent="0">
              <a:buNone/>
              <a:defRPr sz="1800"/>
            </a:lvl5pPr>
            <a:lvl6pPr marL="2040844" indent="0">
              <a:buNone/>
              <a:defRPr sz="1800"/>
            </a:lvl6pPr>
            <a:lvl7pPr marL="2449013" indent="0">
              <a:buNone/>
              <a:defRPr sz="1800"/>
            </a:lvl7pPr>
            <a:lvl8pPr marL="2857182" indent="0">
              <a:buNone/>
              <a:defRPr sz="1800"/>
            </a:lvl8pPr>
            <a:lvl9pPr marL="3265351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098134"/>
      </p:ext>
    </p:extLst>
  </p:cSld>
  <p:clrMapOvr>
    <a:masterClrMapping/>
  </p:clrMapOvr>
  <p:transition spd="slow" advClick="0" advTm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4" tIns="40817" rIns="81634" bIns="408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81634" tIns="40817" rIns="81634" bIns="408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2019/3/16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651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0">
    <p:cover/>
  </p:transition>
  <p:txStyles>
    <p:titleStyle>
      <a:lvl1pPr algn="ctr" defTabSz="81633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26" indent="-306126" algn="l" defTabSz="81633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74" indent="-255106" algn="l" defTabSz="81633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22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591" indent="-204084" algn="l" defTabSz="81633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60" indent="-204084" algn="l" defTabSz="81633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2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9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267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35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9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75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44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13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82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51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1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1.jpe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300" y="1192592"/>
            <a:ext cx="6705599" cy="8711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68478" y="730927"/>
            <a:ext cx="3110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POWERPOINT</a:t>
            </a:r>
            <a:endParaRPr lang="zh-CN" altLang="en-US" sz="2400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23219" y="1322087"/>
            <a:ext cx="3752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军队国防建设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68478" y="2006504"/>
            <a:ext cx="305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zh-CN" altLang="en-US" sz="1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 rot="10800000">
            <a:off x="985403" y="3030010"/>
            <a:ext cx="2689493" cy="75444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 rot="10800000">
            <a:off x="1782862" y="1999302"/>
            <a:ext cx="1094578" cy="305491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987486" y="1326958"/>
            <a:ext cx="685327" cy="583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10800000">
            <a:off x="1455650" y="2426453"/>
            <a:ext cx="1749002" cy="49149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0800000">
            <a:off x="543728" y="3880635"/>
            <a:ext cx="3572846" cy="70733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  <a:gd name="connsiteX0" fmla="*/ 0 w 20550"/>
              <a:gd name="connsiteY0" fmla="*/ 611 h 21600"/>
              <a:gd name="connsiteX1" fmla="*/ 2378 w 20550"/>
              <a:gd name="connsiteY1" fmla="*/ 21600 h 21600"/>
              <a:gd name="connsiteX2" fmla="*/ 17122 w 20550"/>
              <a:gd name="connsiteY2" fmla="*/ 21600 h 21600"/>
              <a:gd name="connsiteX3" fmla="*/ 20550 w 20550"/>
              <a:gd name="connsiteY3" fmla="*/ 0 h 21600"/>
              <a:gd name="connsiteX4" fmla="*/ 0 w 20550"/>
              <a:gd name="connsiteY4" fmla="*/ 611 h 21600"/>
              <a:gd name="connsiteX0" fmla="*/ 0 w 19214"/>
              <a:gd name="connsiteY0" fmla="*/ 306 h 21295"/>
              <a:gd name="connsiteX1" fmla="*/ 2378 w 19214"/>
              <a:gd name="connsiteY1" fmla="*/ 21295 h 21295"/>
              <a:gd name="connsiteX2" fmla="*/ 17122 w 19214"/>
              <a:gd name="connsiteY2" fmla="*/ 21295 h 21295"/>
              <a:gd name="connsiteX3" fmla="*/ 19214 w 19214"/>
              <a:gd name="connsiteY3" fmla="*/ 0 h 21295"/>
              <a:gd name="connsiteX4" fmla="*/ 0 w 19214"/>
              <a:gd name="connsiteY4" fmla="*/ 306 h 21295"/>
              <a:gd name="connsiteX0" fmla="*/ 0 w 19071"/>
              <a:gd name="connsiteY0" fmla="*/ 1 h 21295"/>
              <a:gd name="connsiteX1" fmla="*/ 2235 w 19071"/>
              <a:gd name="connsiteY1" fmla="*/ 21295 h 21295"/>
              <a:gd name="connsiteX2" fmla="*/ 16979 w 19071"/>
              <a:gd name="connsiteY2" fmla="*/ 21295 h 21295"/>
              <a:gd name="connsiteX3" fmla="*/ 19071 w 19071"/>
              <a:gd name="connsiteY3" fmla="*/ 0 h 21295"/>
              <a:gd name="connsiteX4" fmla="*/ 0 w 19071"/>
              <a:gd name="connsiteY4" fmla="*/ 1 h 2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1" h="21295">
                <a:moveTo>
                  <a:pt x="0" y="1"/>
                </a:moveTo>
                <a:lnTo>
                  <a:pt x="2235" y="21295"/>
                </a:lnTo>
                <a:lnTo>
                  <a:pt x="16979" y="21295"/>
                </a:lnTo>
                <a:lnTo>
                  <a:pt x="19071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56050" y="1647273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45128" y="2151014"/>
            <a:ext cx="283524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356050" y="2673649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330151" y="3438489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330151" y="4195710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5292080" y="4075421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2296" y="3864260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2080" y="3322793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42296" y="3118446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2080" y="2588225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42296" y="2361109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2080" y="2031767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42296" y="184654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92080" y="1511918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2296" y="132669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742324766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80864" y="1021854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832" y="861557"/>
            <a:ext cx="3515183" cy="34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796843" y="2211708"/>
            <a:ext cx="1190447" cy="10261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工作概述</a:t>
            </a:r>
          </a:p>
        </p:txBody>
      </p:sp>
      <p:cxnSp>
        <p:nvCxnSpPr>
          <p:cNvPr id="5" name="直接箭头连接符 4"/>
          <p:cNvCxnSpPr>
            <a:stCxn id="4" idx="5"/>
          </p:cNvCxnSpPr>
          <p:nvPr/>
        </p:nvCxnSpPr>
        <p:spPr>
          <a:xfrm flipV="1">
            <a:off x="1730728" y="1509630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4" idx="0"/>
          </p:cNvCxnSpPr>
          <p:nvPr/>
        </p:nvCxnSpPr>
        <p:spPr>
          <a:xfrm>
            <a:off x="1987290" y="2724764"/>
            <a:ext cx="674083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4" idx="1"/>
          </p:cNvCxnSpPr>
          <p:nvPr/>
        </p:nvCxnSpPr>
        <p:spPr>
          <a:xfrm>
            <a:off x="1730728" y="3237822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2903" y="1239599"/>
            <a:ext cx="4537095" cy="789461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0864" y="237200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04832" y="2211707"/>
            <a:ext cx="3515183" cy="347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2903" y="258975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680864" y="372215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04832" y="3561857"/>
            <a:ext cx="3515183" cy="3476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2903" y="393990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</p:spTree>
    <p:extLst>
      <p:ext uri="{BB962C8B-B14F-4D97-AF65-F5344CB8AC3E}">
        <p14:creationId xmlns:p14="http://schemas.microsoft.com/office/powerpoint/2010/main" val="114368043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4243170" y="915566"/>
            <a:ext cx="956780" cy="970953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244494" y="915566"/>
            <a:ext cx="956780" cy="9709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79137" y="1354521"/>
            <a:ext cx="1308991" cy="1328384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79137" y="1751179"/>
            <a:ext cx="1308991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44377" y="1964637"/>
            <a:ext cx="1613309" cy="1637424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944377" y="2769605"/>
            <a:ext cx="1613309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86383" y="2748324"/>
            <a:ext cx="1980161" cy="2009761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56986" y="4317095"/>
            <a:ext cx="1638957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250" y="3547486"/>
            <a:ext cx="1274276" cy="411437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1842" y="2291840"/>
            <a:ext cx="1120387" cy="365271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8485" y="1858226"/>
            <a:ext cx="1068555" cy="349810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22884" y="1535908"/>
            <a:ext cx="841329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24870" y="2267844"/>
            <a:ext cx="1739344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713996" y="3101762"/>
            <a:ext cx="2850217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476463" y="3970532"/>
            <a:ext cx="4087750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5630192" y="375320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0192" y="289778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30192" y="2042366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1351387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8272" y="1272293"/>
            <a:ext cx="760939" cy="257499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3827944328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14598" y="11174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6696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11197" y="2865571"/>
            <a:ext cx="1175276" cy="469233"/>
          </a:xfrm>
          <a:custGeom>
            <a:avLst/>
            <a:gdLst>
              <a:gd name="T0" fmla="*/ 536 w 536"/>
              <a:gd name="T1" fmla="*/ 0 h 214"/>
              <a:gd name="T2" fmla="*/ 536 w 536"/>
              <a:gd name="T3" fmla="*/ 0 h 214"/>
              <a:gd name="T4" fmla="*/ 530 w 536"/>
              <a:gd name="T5" fmla="*/ 22 h 214"/>
              <a:gd name="T6" fmla="*/ 522 w 536"/>
              <a:gd name="T7" fmla="*/ 44 h 214"/>
              <a:gd name="T8" fmla="*/ 512 w 536"/>
              <a:gd name="T9" fmla="*/ 66 h 214"/>
              <a:gd name="T10" fmla="*/ 500 w 536"/>
              <a:gd name="T11" fmla="*/ 86 h 214"/>
              <a:gd name="T12" fmla="*/ 488 w 536"/>
              <a:gd name="T13" fmla="*/ 104 h 214"/>
              <a:gd name="T14" fmla="*/ 472 w 536"/>
              <a:gd name="T15" fmla="*/ 122 h 214"/>
              <a:gd name="T16" fmla="*/ 458 w 536"/>
              <a:gd name="T17" fmla="*/ 138 h 214"/>
              <a:gd name="T18" fmla="*/ 440 w 536"/>
              <a:gd name="T19" fmla="*/ 152 h 214"/>
              <a:gd name="T20" fmla="*/ 422 w 536"/>
              <a:gd name="T21" fmla="*/ 166 h 214"/>
              <a:gd name="T22" fmla="*/ 402 w 536"/>
              <a:gd name="T23" fmla="*/ 178 h 214"/>
              <a:gd name="T24" fmla="*/ 382 w 536"/>
              <a:gd name="T25" fmla="*/ 188 h 214"/>
              <a:gd name="T26" fmla="*/ 360 w 536"/>
              <a:gd name="T27" fmla="*/ 198 h 214"/>
              <a:gd name="T28" fmla="*/ 338 w 536"/>
              <a:gd name="T29" fmla="*/ 204 h 214"/>
              <a:gd name="T30" fmla="*/ 316 w 536"/>
              <a:gd name="T31" fmla="*/ 210 h 214"/>
              <a:gd name="T32" fmla="*/ 292 w 536"/>
              <a:gd name="T33" fmla="*/ 212 h 214"/>
              <a:gd name="T34" fmla="*/ 268 w 536"/>
              <a:gd name="T35" fmla="*/ 214 h 214"/>
              <a:gd name="T36" fmla="*/ 268 w 536"/>
              <a:gd name="T37" fmla="*/ 214 h 214"/>
              <a:gd name="T38" fmla="*/ 244 w 536"/>
              <a:gd name="T39" fmla="*/ 212 h 214"/>
              <a:gd name="T40" fmla="*/ 220 w 536"/>
              <a:gd name="T41" fmla="*/ 210 h 214"/>
              <a:gd name="T42" fmla="*/ 196 w 536"/>
              <a:gd name="T43" fmla="*/ 204 h 214"/>
              <a:gd name="T44" fmla="*/ 174 w 536"/>
              <a:gd name="T45" fmla="*/ 198 h 214"/>
              <a:gd name="T46" fmla="*/ 154 w 536"/>
              <a:gd name="T47" fmla="*/ 188 h 214"/>
              <a:gd name="T48" fmla="*/ 132 w 536"/>
              <a:gd name="T49" fmla="*/ 178 h 214"/>
              <a:gd name="T50" fmla="*/ 114 w 536"/>
              <a:gd name="T51" fmla="*/ 166 h 214"/>
              <a:gd name="T52" fmla="*/ 94 w 536"/>
              <a:gd name="T53" fmla="*/ 152 h 214"/>
              <a:gd name="T54" fmla="*/ 78 w 536"/>
              <a:gd name="T55" fmla="*/ 138 h 214"/>
              <a:gd name="T56" fmla="*/ 62 w 536"/>
              <a:gd name="T57" fmla="*/ 122 h 214"/>
              <a:gd name="T58" fmla="*/ 48 w 536"/>
              <a:gd name="T59" fmla="*/ 104 h 214"/>
              <a:gd name="T60" fmla="*/ 34 w 536"/>
              <a:gd name="T61" fmla="*/ 86 h 214"/>
              <a:gd name="T62" fmla="*/ 24 w 536"/>
              <a:gd name="T63" fmla="*/ 66 h 214"/>
              <a:gd name="T64" fmla="*/ 14 w 536"/>
              <a:gd name="T65" fmla="*/ 44 h 214"/>
              <a:gd name="T66" fmla="*/ 6 w 536"/>
              <a:gd name="T67" fmla="*/ 22 h 214"/>
              <a:gd name="T68" fmla="*/ 0 w 536"/>
              <a:gd name="T69" fmla="*/ 0 h 214"/>
              <a:gd name="T70" fmla="*/ 536 w 536"/>
              <a:gd name="T7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214">
                <a:moveTo>
                  <a:pt x="536" y="0"/>
                </a:moveTo>
                <a:lnTo>
                  <a:pt x="536" y="0"/>
                </a:lnTo>
                <a:lnTo>
                  <a:pt x="530" y="22"/>
                </a:lnTo>
                <a:lnTo>
                  <a:pt x="522" y="44"/>
                </a:lnTo>
                <a:lnTo>
                  <a:pt x="512" y="66"/>
                </a:lnTo>
                <a:lnTo>
                  <a:pt x="500" y="86"/>
                </a:lnTo>
                <a:lnTo>
                  <a:pt x="488" y="104"/>
                </a:lnTo>
                <a:lnTo>
                  <a:pt x="472" y="122"/>
                </a:lnTo>
                <a:lnTo>
                  <a:pt x="458" y="138"/>
                </a:lnTo>
                <a:lnTo>
                  <a:pt x="440" y="152"/>
                </a:lnTo>
                <a:lnTo>
                  <a:pt x="422" y="166"/>
                </a:lnTo>
                <a:lnTo>
                  <a:pt x="402" y="178"/>
                </a:lnTo>
                <a:lnTo>
                  <a:pt x="382" y="188"/>
                </a:lnTo>
                <a:lnTo>
                  <a:pt x="360" y="198"/>
                </a:lnTo>
                <a:lnTo>
                  <a:pt x="338" y="204"/>
                </a:lnTo>
                <a:lnTo>
                  <a:pt x="316" y="210"/>
                </a:lnTo>
                <a:lnTo>
                  <a:pt x="292" y="212"/>
                </a:lnTo>
                <a:lnTo>
                  <a:pt x="268" y="214"/>
                </a:lnTo>
                <a:lnTo>
                  <a:pt x="268" y="214"/>
                </a:lnTo>
                <a:lnTo>
                  <a:pt x="244" y="212"/>
                </a:lnTo>
                <a:lnTo>
                  <a:pt x="220" y="210"/>
                </a:lnTo>
                <a:lnTo>
                  <a:pt x="196" y="204"/>
                </a:lnTo>
                <a:lnTo>
                  <a:pt x="174" y="198"/>
                </a:lnTo>
                <a:lnTo>
                  <a:pt x="154" y="188"/>
                </a:lnTo>
                <a:lnTo>
                  <a:pt x="132" y="178"/>
                </a:lnTo>
                <a:lnTo>
                  <a:pt x="114" y="166"/>
                </a:lnTo>
                <a:lnTo>
                  <a:pt x="94" y="152"/>
                </a:lnTo>
                <a:lnTo>
                  <a:pt x="78" y="138"/>
                </a:lnTo>
                <a:lnTo>
                  <a:pt x="62" y="122"/>
                </a:lnTo>
                <a:lnTo>
                  <a:pt x="48" y="104"/>
                </a:lnTo>
                <a:lnTo>
                  <a:pt x="34" y="86"/>
                </a:lnTo>
                <a:lnTo>
                  <a:pt x="24" y="66"/>
                </a:lnTo>
                <a:lnTo>
                  <a:pt x="14" y="44"/>
                </a:lnTo>
                <a:lnTo>
                  <a:pt x="6" y="22"/>
                </a:lnTo>
                <a:lnTo>
                  <a:pt x="0" y="0"/>
                </a:lnTo>
                <a:lnTo>
                  <a:pt x="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4032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投入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</a:p>
        </p:txBody>
      </p:sp>
      <p:sp>
        <p:nvSpPr>
          <p:cNvPr id="6" name="椭圆 5"/>
          <p:cNvSpPr/>
          <p:nvPr/>
        </p:nvSpPr>
        <p:spPr>
          <a:xfrm>
            <a:off x="304907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77958" y="2742780"/>
            <a:ext cx="1205973" cy="592024"/>
          </a:xfrm>
          <a:custGeom>
            <a:avLst/>
            <a:gdLst>
              <a:gd name="T0" fmla="*/ 550 w 550"/>
              <a:gd name="T1" fmla="*/ 0 h 270"/>
              <a:gd name="T2" fmla="*/ 550 w 550"/>
              <a:gd name="T3" fmla="*/ 0 h 270"/>
              <a:gd name="T4" fmla="*/ 548 w 550"/>
              <a:gd name="T5" fmla="*/ 26 h 270"/>
              <a:gd name="T6" fmla="*/ 544 w 550"/>
              <a:gd name="T7" fmla="*/ 54 h 270"/>
              <a:gd name="T8" fmla="*/ 536 w 550"/>
              <a:gd name="T9" fmla="*/ 80 h 270"/>
              <a:gd name="T10" fmla="*/ 526 w 550"/>
              <a:gd name="T11" fmla="*/ 104 h 270"/>
              <a:gd name="T12" fmla="*/ 514 w 550"/>
              <a:gd name="T13" fmla="*/ 128 h 270"/>
              <a:gd name="T14" fmla="*/ 502 w 550"/>
              <a:gd name="T15" fmla="*/ 150 h 270"/>
              <a:gd name="T16" fmla="*/ 486 w 550"/>
              <a:gd name="T17" fmla="*/ 172 h 270"/>
              <a:gd name="T18" fmla="*/ 468 w 550"/>
              <a:gd name="T19" fmla="*/ 190 h 270"/>
              <a:gd name="T20" fmla="*/ 448 w 550"/>
              <a:gd name="T21" fmla="*/ 208 h 270"/>
              <a:gd name="T22" fmla="*/ 428 w 550"/>
              <a:gd name="T23" fmla="*/ 224 h 270"/>
              <a:gd name="T24" fmla="*/ 404 w 550"/>
              <a:gd name="T25" fmla="*/ 238 h 270"/>
              <a:gd name="T26" fmla="*/ 380 w 550"/>
              <a:gd name="T27" fmla="*/ 248 h 270"/>
              <a:gd name="T28" fmla="*/ 356 w 550"/>
              <a:gd name="T29" fmla="*/ 258 h 270"/>
              <a:gd name="T30" fmla="*/ 330 w 550"/>
              <a:gd name="T31" fmla="*/ 264 h 270"/>
              <a:gd name="T32" fmla="*/ 302 w 550"/>
              <a:gd name="T33" fmla="*/ 268 h 270"/>
              <a:gd name="T34" fmla="*/ 274 w 550"/>
              <a:gd name="T35" fmla="*/ 270 h 270"/>
              <a:gd name="T36" fmla="*/ 274 w 550"/>
              <a:gd name="T37" fmla="*/ 270 h 270"/>
              <a:gd name="T38" fmla="*/ 246 w 550"/>
              <a:gd name="T39" fmla="*/ 268 h 270"/>
              <a:gd name="T40" fmla="*/ 220 w 550"/>
              <a:gd name="T41" fmla="*/ 264 h 270"/>
              <a:gd name="T42" fmla="*/ 194 w 550"/>
              <a:gd name="T43" fmla="*/ 258 h 270"/>
              <a:gd name="T44" fmla="*/ 168 w 550"/>
              <a:gd name="T45" fmla="*/ 248 h 270"/>
              <a:gd name="T46" fmla="*/ 144 w 550"/>
              <a:gd name="T47" fmla="*/ 238 h 270"/>
              <a:gd name="T48" fmla="*/ 122 w 550"/>
              <a:gd name="T49" fmla="*/ 224 h 270"/>
              <a:gd name="T50" fmla="*/ 102 w 550"/>
              <a:gd name="T51" fmla="*/ 208 h 270"/>
              <a:gd name="T52" fmla="*/ 82 w 550"/>
              <a:gd name="T53" fmla="*/ 190 h 270"/>
              <a:gd name="T54" fmla="*/ 64 w 550"/>
              <a:gd name="T55" fmla="*/ 172 h 270"/>
              <a:gd name="T56" fmla="*/ 48 w 550"/>
              <a:gd name="T57" fmla="*/ 150 h 270"/>
              <a:gd name="T58" fmla="*/ 34 w 550"/>
              <a:gd name="T59" fmla="*/ 128 h 270"/>
              <a:gd name="T60" fmla="*/ 22 w 550"/>
              <a:gd name="T61" fmla="*/ 104 h 270"/>
              <a:gd name="T62" fmla="*/ 14 w 550"/>
              <a:gd name="T63" fmla="*/ 80 h 270"/>
              <a:gd name="T64" fmla="*/ 6 w 550"/>
              <a:gd name="T65" fmla="*/ 54 h 270"/>
              <a:gd name="T66" fmla="*/ 2 w 550"/>
              <a:gd name="T67" fmla="*/ 26 h 270"/>
              <a:gd name="T68" fmla="*/ 0 w 550"/>
              <a:gd name="T69" fmla="*/ 0 h 270"/>
              <a:gd name="T70" fmla="*/ 550 w 550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0" h="270">
                <a:moveTo>
                  <a:pt x="550" y="0"/>
                </a:moveTo>
                <a:lnTo>
                  <a:pt x="550" y="0"/>
                </a:lnTo>
                <a:lnTo>
                  <a:pt x="548" y="26"/>
                </a:lnTo>
                <a:lnTo>
                  <a:pt x="544" y="54"/>
                </a:lnTo>
                <a:lnTo>
                  <a:pt x="536" y="80"/>
                </a:lnTo>
                <a:lnTo>
                  <a:pt x="526" y="104"/>
                </a:lnTo>
                <a:lnTo>
                  <a:pt x="514" y="128"/>
                </a:lnTo>
                <a:lnTo>
                  <a:pt x="502" y="150"/>
                </a:lnTo>
                <a:lnTo>
                  <a:pt x="486" y="172"/>
                </a:lnTo>
                <a:lnTo>
                  <a:pt x="468" y="190"/>
                </a:lnTo>
                <a:lnTo>
                  <a:pt x="448" y="208"/>
                </a:lnTo>
                <a:lnTo>
                  <a:pt x="428" y="224"/>
                </a:lnTo>
                <a:lnTo>
                  <a:pt x="404" y="238"/>
                </a:lnTo>
                <a:lnTo>
                  <a:pt x="380" y="248"/>
                </a:lnTo>
                <a:lnTo>
                  <a:pt x="356" y="258"/>
                </a:lnTo>
                <a:lnTo>
                  <a:pt x="330" y="264"/>
                </a:lnTo>
                <a:lnTo>
                  <a:pt x="302" y="268"/>
                </a:lnTo>
                <a:lnTo>
                  <a:pt x="274" y="270"/>
                </a:lnTo>
                <a:lnTo>
                  <a:pt x="274" y="270"/>
                </a:lnTo>
                <a:lnTo>
                  <a:pt x="246" y="268"/>
                </a:lnTo>
                <a:lnTo>
                  <a:pt x="220" y="264"/>
                </a:lnTo>
                <a:lnTo>
                  <a:pt x="194" y="258"/>
                </a:lnTo>
                <a:lnTo>
                  <a:pt x="168" y="248"/>
                </a:lnTo>
                <a:lnTo>
                  <a:pt x="144" y="238"/>
                </a:lnTo>
                <a:lnTo>
                  <a:pt x="122" y="224"/>
                </a:lnTo>
                <a:lnTo>
                  <a:pt x="102" y="208"/>
                </a:lnTo>
                <a:lnTo>
                  <a:pt x="82" y="190"/>
                </a:lnTo>
                <a:lnTo>
                  <a:pt x="64" y="172"/>
                </a:lnTo>
                <a:lnTo>
                  <a:pt x="48" y="150"/>
                </a:lnTo>
                <a:lnTo>
                  <a:pt x="34" y="128"/>
                </a:lnTo>
                <a:lnTo>
                  <a:pt x="22" y="104"/>
                </a:lnTo>
                <a:lnTo>
                  <a:pt x="14" y="80"/>
                </a:lnTo>
                <a:lnTo>
                  <a:pt x="6" y="54"/>
                </a:lnTo>
                <a:lnTo>
                  <a:pt x="2" y="26"/>
                </a:lnTo>
                <a:lnTo>
                  <a:pt x="0" y="0"/>
                </a:lnTo>
                <a:lnTo>
                  <a:pt x="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9536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支出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40%</a:t>
            </a:r>
          </a:p>
        </p:txBody>
      </p:sp>
      <p:sp>
        <p:nvSpPr>
          <p:cNvPr id="9" name="椭圆 8"/>
          <p:cNvSpPr/>
          <p:nvPr/>
        </p:nvSpPr>
        <p:spPr>
          <a:xfrm>
            <a:off x="483118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860069" y="2571752"/>
            <a:ext cx="1205973" cy="763052"/>
          </a:xfrm>
          <a:custGeom>
            <a:avLst/>
            <a:gdLst>
              <a:gd name="T0" fmla="*/ 540 w 550"/>
              <a:gd name="T1" fmla="*/ 0 h 348"/>
              <a:gd name="T2" fmla="*/ 540 w 550"/>
              <a:gd name="T3" fmla="*/ 0 h 348"/>
              <a:gd name="T4" fmla="*/ 544 w 550"/>
              <a:gd name="T5" fmla="*/ 18 h 348"/>
              <a:gd name="T6" fmla="*/ 546 w 550"/>
              <a:gd name="T7" fmla="*/ 36 h 348"/>
              <a:gd name="T8" fmla="*/ 548 w 550"/>
              <a:gd name="T9" fmla="*/ 54 h 348"/>
              <a:gd name="T10" fmla="*/ 550 w 550"/>
              <a:gd name="T11" fmla="*/ 74 h 348"/>
              <a:gd name="T12" fmla="*/ 550 w 550"/>
              <a:gd name="T13" fmla="*/ 74 h 348"/>
              <a:gd name="T14" fmla="*/ 548 w 550"/>
              <a:gd name="T15" fmla="*/ 102 h 348"/>
              <a:gd name="T16" fmla="*/ 544 w 550"/>
              <a:gd name="T17" fmla="*/ 128 h 348"/>
              <a:gd name="T18" fmla="*/ 536 w 550"/>
              <a:gd name="T19" fmla="*/ 154 h 348"/>
              <a:gd name="T20" fmla="*/ 528 w 550"/>
              <a:gd name="T21" fmla="*/ 180 h 348"/>
              <a:gd name="T22" fmla="*/ 516 w 550"/>
              <a:gd name="T23" fmla="*/ 204 h 348"/>
              <a:gd name="T24" fmla="*/ 502 w 550"/>
              <a:gd name="T25" fmla="*/ 226 h 348"/>
              <a:gd name="T26" fmla="*/ 486 w 550"/>
              <a:gd name="T27" fmla="*/ 248 h 348"/>
              <a:gd name="T28" fmla="*/ 468 w 550"/>
              <a:gd name="T29" fmla="*/ 268 h 348"/>
              <a:gd name="T30" fmla="*/ 450 w 550"/>
              <a:gd name="T31" fmla="*/ 286 h 348"/>
              <a:gd name="T32" fmla="*/ 428 w 550"/>
              <a:gd name="T33" fmla="*/ 300 h 348"/>
              <a:gd name="T34" fmla="*/ 406 w 550"/>
              <a:gd name="T35" fmla="*/ 314 h 348"/>
              <a:gd name="T36" fmla="*/ 382 w 550"/>
              <a:gd name="T37" fmla="*/ 326 h 348"/>
              <a:gd name="T38" fmla="*/ 356 w 550"/>
              <a:gd name="T39" fmla="*/ 336 h 348"/>
              <a:gd name="T40" fmla="*/ 330 w 550"/>
              <a:gd name="T41" fmla="*/ 342 h 348"/>
              <a:gd name="T42" fmla="*/ 302 w 550"/>
              <a:gd name="T43" fmla="*/ 346 h 348"/>
              <a:gd name="T44" fmla="*/ 274 w 550"/>
              <a:gd name="T45" fmla="*/ 348 h 348"/>
              <a:gd name="T46" fmla="*/ 274 w 550"/>
              <a:gd name="T47" fmla="*/ 348 h 348"/>
              <a:gd name="T48" fmla="*/ 246 w 550"/>
              <a:gd name="T49" fmla="*/ 346 h 348"/>
              <a:gd name="T50" fmla="*/ 220 w 550"/>
              <a:gd name="T51" fmla="*/ 342 h 348"/>
              <a:gd name="T52" fmla="*/ 192 w 550"/>
              <a:gd name="T53" fmla="*/ 336 h 348"/>
              <a:gd name="T54" fmla="*/ 168 w 550"/>
              <a:gd name="T55" fmla="*/ 326 h 348"/>
              <a:gd name="T56" fmla="*/ 144 w 550"/>
              <a:gd name="T57" fmla="*/ 314 h 348"/>
              <a:gd name="T58" fmla="*/ 120 w 550"/>
              <a:gd name="T59" fmla="*/ 300 h 348"/>
              <a:gd name="T60" fmla="*/ 100 w 550"/>
              <a:gd name="T61" fmla="*/ 286 h 348"/>
              <a:gd name="T62" fmla="*/ 80 w 550"/>
              <a:gd name="T63" fmla="*/ 268 h 348"/>
              <a:gd name="T64" fmla="*/ 62 w 550"/>
              <a:gd name="T65" fmla="*/ 248 h 348"/>
              <a:gd name="T66" fmla="*/ 46 w 550"/>
              <a:gd name="T67" fmla="*/ 226 h 348"/>
              <a:gd name="T68" fmla="*/ 32 w 550"/>
              <a:gd name="T69" fmla="*/ 204 h 348"/>
              <a:gd name="T70" fmla="*/ 22 w 550"/>
              <a:gd name="T71" fmla="*/ 180 h 348"/>
              <a:gd name="T72" fmla="*/ 12 w 550"/>
              <a:gd name="T73" fmla="*/ 154 h 348"/>
              <a:gd name="T74" fmla="*/ 6 w 550"/>
              <a:gd name="T75" fmla="*/ 128 h 348"/>
              <a:gd name="T76" fmla="*/ 2 w 550"/>
              <a:gd name="T77" fmla="*/ 102 h 348"/>
              <a:gd name="T78" fmla="*/ 0 w 550"/>
              <a:gd name="T79" fmla="*/ 74 h 348"/>
              <a:gd name="T80" fmla="*/ 0 w 550"/>
              <a:gd name="T81" fmla="*/ 74 h 348"/>
              <a:gd name="T82" fmla="*/ 0 w 550"/>
              <a:gd name="T83" fmla="*/ 54 h 348"/>
              <a:gd name="T84" fmla="*/ 2 w 550"/>
              <a:gd name="T85" fmla="*/ 36 h 348"/>
              <a:gd name="T86" fmla="*/ 6 w 550"/>
              <a:gd name="T87" fmla="*/ 18 h 348"/>
              <a:gd name="T88" fmla="*/ 10 w 550"/>
              <a:gd name="T89" fmla="*/ 0 h 348"/>
              <a:gd name="T90" fmla="*/ 540 w 550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0" h="348">
                <a:moveTo>
                  <a:pt x="540" y="0"/>
                </a:moveTo>
                <a:lnTo>
                  <a:pt x="540" y="0"/>
                </a:lnTo>
                <a:lnTo>
                  <a:pt x="544" y="18"/>
                </a:lnTo>
                <a:lnTo>
                  <a:pt x="546" y="36"/>
                </a:lnTo>
                <a:lnTo>
                  <a:pt x="548" y="54"/>
                </a:lnTo>
                <a:lnTo>
                  <a:pt x="550" y="74"/>
                </a:lnTo>
                <a:lnTo>
                  <a:pt x="550" y="74"/>
                </a:lnTo>
                <a:lnTo>
                  <a:pt x="548" y="102"/>
                </a:lnTo>
                <a:lnTo>
                  <a:pt x="544" y="128"/>
                </a:lnTo>
                <a:lnTo>
                  <a:pt x="536" y="154"/>
                </a:lnTo>
                <a:lnTo>
                  <a:pt x="528" y="180"/>
                </a:lnTo>
                <a:lnTo>
                  <a:pt x="516" y="204"/>
                </a:lnTo>
                <a:lnTo>
                  <a:pt x="502" y="226"/>
                </a:lnTo>
                <a:lnTo>
                  <a:pt x="486" y="248"/>
                </a:lnTo>
                <a:lnTo>
                  <a:pt x="468" y="268"/>
                </a:lnTo>
                <a:lnTo>
                  <a:pt x="450" y="286"/>
                </a:lnTo>
                <a:lnTo>
                  <a:pt x="428" y="300"/>
                </a:lnTo>
                <a:lnTo>
                  <a:pt x="406" y="314"/>
                </a:lnTo>
                <a:lnTo>
                  <a:pt x="382" y="326"/>
                </a:lnTo>
                <a:lnTo>
                  <a:pt x="356" y="336"/>
                </a:lnTo>
                <a:lnTo>
                  <a:pt x="330" y="342"/>
                </a:lnTo>
                <a:lnTo>
                  <a:pt x="302" y="346"/>
                </a:lnTo>
                <a:lnTo>
                  <a:pt x="274" y="348"/>
                </a:lnTo>
                <a:lnTo>
                  <a:pt x="274" y="348"/>
                </a:lnTo>
                <a:lnTo>
                  <a:pt x="246" y="346"/>
                </a:lnTo>
                <a:lnTo>
                  <a:pt x="220" y="342"/>
                </a:lnTo>
                <a:lnTo>
                  <a:pt x="192" y="336"/>
                </a:lnTo>
                <a:lnTo>
                  <a:pt x="168" y="326"/>
                </a:lnTo>
                <a:lnTo>
                  <a:pt x="144" y="314"/>
                </a:lnTo>
                <a:lnTo>
                  <a:pt x="120" y="300"/>
                </a:lnTo>
                <a:lnTo>
                  <a:pt x="100" y="286"/>
                </a:lnTo>
                <a:lnTo>
                  <a:pt x="80" y="268"/>
                </a:lnTo>
                <a:lnTo>
                  <a:pt x="62" y="248"/>
                </a:lnTo>
                <a:lnTo>
                  <a:pt x="46" y="226"/>
                </a:lnTo>
                <a:lnTo>
                  <a:pt x="32" y="204"/>
                </a:lnTo>
                <a:lnTo>
                  <a:pt x="22" y="180"/>
                </a:lnTo>
                <a:lnTo>
                  <a:pt x="12" y="154"/>
                </a:lnTo>
                <a:lnTo>
                  <a:pt x="6" y="128"/>
                </a:lnTo>
                <a:lnTo>
                  <a:pt x="2" y="102"/>
                </a:lnTo>
                <a:lnTo>
                  <a:pt x="0" y="74"/>
                </a:lnTo>
                <a:lnTo>
                  <a:pt x="0" y="74"/>
                </a:lnTo>
                <a:lnTo>
                  <a:pt x="0" y="54"/>
                </a:lnTo>
                <a:lnTo>
                  <a:pt x="2" y="36"/>
                </a:lnTo>
                <a:lnTo>
                  <a:pt x="6" y="18"/>
                </a:lnTo>
                <a:lnTo>
                  <a:pt x="10" y="0"/>
                </a:lnTo>
                <a:lnTo>
                  <a:pt x="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4343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利润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60%</a:t>
            </a:r>
          </a:p>
        </p:txBody>
      </p:sp>
      <p:sp>
        <p:nvSpPr>
          <p:cNvPr id="12" name="椭圆 11"/>
          <p:cNvSpPr/>
          <p:nvPr/>
        </p:nvSpPr>
        <p:spPr>
          <a:xfrm>
            <a:off x="6613295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642181" y="2334942"/>
            <a:ext cx="1205973" cy="999862"/>
          </a:xfrm>
          <a:custGeom>
            <a:avLst/>
            <a:gdLst>
              <a:gd name="T0" fmla="*/ 482 w 550"/>
              <a:gd name="T1" fmla="*/ 0 h 456"/>
              <a:gd name="T2" fmla="*/ 482 w 550"/>
              <a:gd name="T3" fmla="*/ 0 h 456"/>
              <a:gd name="T4" fmla="*/ 496 w 550"/>
              <a:gd name="T5" fmla="*/ 18 h 456"/>
              <a:gd name="T6" fmla="*/ 510 w 550"/>
              <a:gd name="T7" fmla="*/ 38 h 456"/>
              <a:gd name="T8" fmla="*/ 522 w 550"/>
              <a:gd name="T9" fmla="*/ 60 h 456"/>
              <a:gd name="T10" fmla="*/ 532 w 550"/>
              <a:gd name="T11" fmla="*/ 82 h 456"/>
              <a:gd name="T12" fmla="*/ 540 w 550"/>
              <a:gd name="T13" fmla="*/ 106 h 456"/>
              <a:gd name="T14" fmla="*/ 546 w 550"/>
              <a:gd name="T15" fmla="*/ 130 h 456"/>
              <a:gd name="T16" fmla="*/ 550 w 550"/>
              <a:gd name="T17" fmla="*/ 156 h 456"/>
              <a:gd name="T18" fmla="*/ 550 w 550"/>
              <a:gd name="T19" fmla="*/ 182 h 456"/>
              <a:gd name="T20" fmla="*/ 550 w 550"/>
              <a:gd name="T21" fmla="*/ 182 h 456"/>
              <a:gd name="T22" fmla="*/ 548 w 550"/>
              <a:gd name="T23" fmla="*/ 210 h 456"/>
              <a:gd name="T24" fmla="*/ 544 w 550"/>
              <a:gd name="T25" fmla="*/ 236 h 456"/>
              <a:gd name="T26" fmla="*/ 538 w 550"/>
              <a:gd name="T27" fmla="*/ 262 h 456"/>
              <a:gd name="T28" fmla="*/ 528 w 550"/>
              <a:gd name="T29" fmla="*/ 288 h 456"/>
              <a:gd name="T30" fmla="*/ 518 w 550"/>
              <a:gd name="T31" fmla="*/ 312 h 456"/>
              <a:gd name="T32" fmla="*/ 504 w 550"/>
              <a:gd name="T33" fmla="*/ 334 h 456"/>
              <a:gd name="T34" fmla="*/ 488 w 550"/>
              <a:gd name="T35" fmla="*/ 356 h 456"/>
              <a:gd name="T36" fmla="*/ 470 w 550"/>
              <a:gd name="T37" fmla="*/ 376 h 456"/>
              <a:gd name="T38" fmla="*/ 450 w 550"/>
              <a:gd name="T39" fmla="*/ 394 h 456"/>
              <a:gd name="T40" fmla="*/ 430 w 550"/>
              <a:gd name="T41" fmla="*/ 408 h 456"/>
              <a:gd name="T42" fmla="*/ 406 w 550"/>
              <a:gd name="T43" fmla="*/ 422 h 456"/>
              <a:gd name="T44" fmla="*/ 382 w 550"/>
              <a:gd name="T45" fmla="*/ 434 h 456"/>
              <a:gd name="T46" fmla="*/ 358 w 550"/>
              <a:gd name="T47" fmla="*/ 444 h 456"/>
              <a:gd name="T48" fmla="*/ 330 w 550"/>
              <a:gd name="T49" fmla="*/ 450 h 456"/>
              <a:gd name="T50" fmla="*/ 304 w 550"/>
              <a:gd name="T51" fmla="*/ 454 h 456"/>
              <a:gd name="T52" fmla="*/ 276 w 550"/>
              <a:gd name="T53" fmla="*/ 456 h 456"/>
              <a:gd name="T54" fmla="*/ 276 w 550"/>
              <a:gd name="T55" fmla="*/ 456 h 456"/>
              <a:gd name="T56" fmla="*/ 248 w 550"/>
              <a:gd name="T57" fmla="*/ 454 h 456"/>
              <a:gd name="T58" fmla="*/ 220 w 550"/>
              <a:gd name="T59" fmla="*/ 450 h 456"/>
              <a:gd name="T60" fmla="*/ 194 w 550"/>
              <a:gd name="T61" fmla="*/ 444 h 456"/>
              <a:gd name="T62" fmla="*/ 168 w 550"/>
              <a:gd name="T63" fmla="*/ 434 h 456"/>
              <a:gd name="T64" fmla="*/ 144 w 550"/>
              <a:gd name="T65" fmla="*/ 422 h 456"/>
              <a:gd name="T66" fmla="*/ 122 w 550"/>
              <a:gd name="T67" fmla="*/ 408 h 456"/>
              <a:gd name="T68" fmla="*/ 100 w 550"/>
              <a:gd name="T69" fmla="*/ 394 h 456"/>
              <a:gd name="T70" fmla="*/ 82 w 550"/>
              <a:gd name="T71" fmla="*/ 376 h 456"/>
              <a:gd name="T72" fmla="*/ 64 w 550"/>
              <a:gd name="T73" fmla="*/ 356 h 456"/>
              <a:gd name="T74" fmla="*/ 48 w 550"/>
              <a:gd name="T75" fmla="*/ 334 h 456"/>
              <a:gd name="T76" fmla="*/ 34 w 550"/>
              <a:gd name="T77" fmla="*/ 312 h 456"/>
              <a:gd name="T78" fmla="*/ 22 w 550"/>
              <a:gd name="T79" fmla="*/ 288 h 456"/>
              <a:gd name="T80" fmla="*/ 14 w 550"/>
              <a:gd name="T81" fmla="*/ 262 h 456"/>
              <a:gd name="T82" fmla="*/ 6 w 550"/>
              <a:gd name="T83" fmla="*/ 236 h 456"/>
              <a:gd name="T84" fmla="*/ 2 w 550"/>
              <a:gd name="T85" fmla="*/ 210 h 456"/>
              <a:gd name="T86" fmla="*/ 0 w 550"/>
              <a:gd name="T87" fmla="*/ 182 h 456"/>
              <a:gd name="T88" fmla="*/ 0 w 550"/>
              <a:gd name="T89" fmla="*/ 182 h 456"/>
              <a:gd name="T90" fmla="*/ 2 w 550"/>
              <a:gd name="T91" fmla="*/ 156 h 456"/>
              <a:gd name="T92" fmla="*/ 6 w 550"/>
              <a:gd name="T93" fmla="*/ 130 h 456"/>
              <a:gd name="T94" fmla="*/ 12 w 550"/>
              <a:gd name="T95" fmla="*/ 106 h 456"/>
              <a:gd name="T96" fmla="*/ 20 w 550"/>
              <a:gd name="T97" fmla="*/ 82 h 456"/>
              <a:gd name="T98" fmla="*/ 30 w 550"/>
              <a:gd name="T99" fmla="*/ 60 h 456"/>
              <a:gd name="T100" fmla="*/ 40 w 550"/>
              <a:gd name="T101" fmla="*/ 38 h 456"/>
              <a:gd name="T102" fmla="*/ 54 w 550"/>
              <a:gd name="T103" fmla="*/ 18 h 456"/>
              <a:gd name="T104" fmla="*/ 70 w 550"/>
              <a:gd name="T105" fmla="*/ 0 h 456"/>
              <a:gd name="T106" fmla="*/ 482 w 550"/>
              <a:gd name="T10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0" h="456">
                <a:moveTo>
                  <a:pt x="482" y="0"/>
                </a:moveTo>
                <a:lnTo>
                  <a:pt x="482" y="0"/>
                </a:lnTo>
                <a:lnTo>
                  <a:pt x="496" y="18"/>
                </a:lnTo>
                <a:lnTo>
                  <a:pt x="510" y="38"/>
                </a:lnTo>
                <a:lnTo>
                  <a:pt x="522" y="60"/>
                </a:lnTo>
                <a:lnTo>
                  <a:pt x="532" y="82"/>
                </a:lnTo>
                <a:lnTo>
                  <a:pt x="540" y="106"/>
                </a:lnTo>
                <a:lnTo>
                  <a:pt x="546" y="130"/>
                </a:lnTo>
                <a:lnTo>
                  <a:pt x="550" y="156"/>
                </a:lnTo>
                <a:lnTo>
                  <a:pt x="550" y="182"/>
                </a:lnTo>
                <a:lnTo>
                  <a:pt x="550" y="182"/>
                </a:lnTo>
                <a:lnTo>
                  <a:pt x="548" y="210"/>
                </a:lnTo>
                <a:lnTo>
                  <a:pt x="544" y="236"/>
                </a:lnTo>
                <a:lnTo>
                  <a:pt x="538" y="262"/>
                </a:lnTo>
                <a:lnTo>
                  <a:pt x="528" y="288"/>
                </a:lnTo>
                <a:lnTo>
                  <a:pt x="518" y="312"/>
                </a:lnTo>
                <a:lnTo>
                  <a:pt x="504" y="334"/>
                </a:lnTo>
                <a:lnTo>
                  <a:pt x="488" y="356"/>
                </a:lnTo>
                <a:lnTo>
                  <a:pt x="470" y="376"/>
                </a:lnTo>
                <a:lnTo>
                  <a:pt x="450" y="394"/>
                </a:lnTo>
                <a:lnTo>
                  <a:pt x="430" y="408"/>
                </a:lnTo>
                <a:lnTo>
                  <a:pt x="406" y="422"/>
                </a:lnTo>
                <a:lnTo>
                  <a:pt x="382" y="434"/>
                </a:lnTo>
                <a:lnTo>
                  <a:pt x="358" y="444"/>
                </a:lnTo>
                <a:lnTo>
                  <a:pt x="330" y="450"/>
                </a:lnTo>
                <a:lnTo>
                  <a:pt x="304" y="454"/>
                </a:lnTo>
                <a:lnTo>
                  <a:pt x="276" y="456"/>
                </a:lnTo>
                <a:lnTo>
                  <a:pt x="276" y="456"/>
                </a:lnTo>
                <a:lnTo>
                  <a:pt x="248" y="454"/>
                </a:lnTo>
                <a:lnTo>
                  <a:pt x="220" y="450"/>
                </a:lnTo>
                <a:lnTo>
                  <a:pt x="194" y="444"/>
                </a:lnTo>
                <a:lnTo>
                  <a:pt x="168" y="434"/>
                </a:lnTo>
                <a:lnTo>
                  <a:pt x="144" y="422"/>
                </a:lnTo>
                <a:lnTo>
                  <a:pt x="122" y="408"/>
                </a:lnTo>
                <a:lnTo>
                  <a:pt x="100" y="394"/>
                </a:lnTo>
                <a:lnTo>
                  <a:pt x="82" y="376"/>
                </a:lnTo>
                <a:lnTo>
                  <a:pt x="64" y="356"/>
                </a:lnTo>
                <a:lnTo>
                  <a:pt x="48" y="334"/>
                </a:lnTo>
                <a:lnTo>
                  <a:pt x="34" y="312"/>
                </a:lnTo>
                <a:lnTo>
                  <a:pt x="22" y="288"/>
                </a:lnTo>
                <a:lnTo>
                  <a:pt x="14" y="262"/>
                </a:lnTo>
                <a:lnTo>
                  <a:pt x="6" y="236"/>
                </a:lnTo>
                <a:lnTo>
                  <a:pt x="2" y="210"/>
                </a:lnTo>
                <a:lnTo>
                  <a:pt x="0" y="182"/>
                </a:lnTo>
                <a:lnTo>
                  <a:pt x="0" y="182"/>
                </a:lnTo>
                <a:lnTo>
                  <a:pt x="2" y="156"/>
                </a:lnTo>
                <a:lnTo>
                  <a:pt x="6" y="130"/>
                </a:lnTo>
                <a:lnTo>
                  <a:pt x="12" y="106"/>
                </a:lnTo>
                <a:lnTo>
                  <a:pt x="20" y="82"/>
                </a:lnTo>
                <a:lnTo>
                  <a:pt x="30" y="60"/>
                </a:lnTo>
                <a:lnTo>
                  <a:pt x="40" y="38"/>
                </a:lnTo>
                <a:lnTo>
                  <a:pt x="54" y="18"/>
                </a:lnTo>
                <a:lnTo>
                  <a:pt x="70" y="0"/>
                </a:lnTo>
                <a:lnTo>
                  <a:pt x="4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0458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完成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134" y="3548943"/>
            <a:ext cx="2121132" cy="678991"/>
            <a:chOff x="794684" y="3476935"/>
            <a:chExt cx="2121132" cy="678991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 bwMode="auto">
            <a:xfrm>
              <a:off x="10934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 Placeholder 2"/>
            <p:cNvSpPr txBox="1">
              <a:spLocks/>
            </p:cNvSpPr>
            <p:nvPr/>
          </p:nvSpPr>
          <p:spPr bwMode="auto">
            <a:xfrm>
              <a:off x="7946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11334" y="3548943"/>
            <a:ext cx="2121132" cy="678991"/>
            <a:chOff x="2627784" y="3476935"/>
            <a:chExt cx="2121132" cy="678991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29265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1534" y="3548943"/>
            <a:ext cx="2121132" cy="678991"/>
            <a:chOff x="4427984" y="3476935"/>
            <a:chExt cx="2121132" cy="678991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 bwMode="auto">
            <a:xfrm>
              <a:off x="47267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Text Placeholder 2"/>
            <p:cNvSpPr txBox="1">
              <a:spLocks/>
            </p:cNvSpPr>
            <p:nvPr/>
          </p:nvSpPr>
          <p:spPr bwMode="auto">
            <a:xfrm>
              <a:off x="44279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1734" y="3548943"/>
            <a:ext cx="2121132" cy="678991"/>
            <a:chOff x="6195284" y="3476935"/>
            <a:chExt cx="2121132" cy="678991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64940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Text Placeholder 2"/>
            <p:cNvSpPr txBox="1">
              <a:spLocks/>
            </p:cNvSpPr>
            <p:nvPr/>
          </p:nvSpPr>
          <p:spPr bwMode="auto">
            <a:xfrm>
              <a:off x="61952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04203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719" y="1362541"/>
            <a:ext cx="6231994" cy="30199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851146" y="2263224"/>
            <a:ext cx="1213335" cy="12185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4" name="椭圆 3"/>
          <p:cNvSpPr/>
          <p:nvPr/>
        </p:nvSpPr>
        <p:spPr>
          <a:xfrm>
            <a:off x="7083139" y="2263224"/>
            <a:ext cx="1213335" cy="121856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009020" y="2256385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020" y="3216886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4049802" y="1650522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上箭头 7"/>
          <p:cNvSpPr/>
          <p:nvPr/>
        </p:nvSpPr>
        <p:spPr>
          <a:xfrm flipV="1">
            <a:off x="4049802" y="3587755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95874" y="4223531"/>
            <a:ext cx="3323483" cy="3178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2895874" y="1203598"/>
            <a:ext cx="3323483" cy="317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1" name="五边形 2"/>
          <p:cNvSpPr/>
          <p:nvPr/>
        </p:nvSpPr>
        <p:spPr>
          <a:xfrm>
            <a:off x="2434221" y="2912244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五边形 2"/>
          <p:cNvSpPr/>
          <p:nvPr/>
        </p:nvSpPr>
        <p:spPr>
          <a:xfrm flipH="1">
            <a:off x="2434221" y="2594356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697827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97400" y="-20042"/>
            <a:ext cx="3771900" cy="5143500"/>
          </a:xfrm>
          <a:prstGeom prst="rect">
            <a:avLst/>
          </a:prstGeom>
          <a:solidFill>
            <a:srgbClr val="FFC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GT1"/>
          <p:cNvSpPr/>
          <p:nvPr>
            <p:custDataLst>
              <p:tags r:id="rId1"/>
            </p:custDataLst>
          </p:nvPr>
        </p:nvSpPr>
        <p:spPr bwMode="auto">
          <a:xfrm>
            <a:off x="5838371" y="1147534"/>
            <a:ext cx="1247321" cy="124991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r>
              <a:rPr lang="en-US" altLang="zh-CN" sz="8000" i="1" kern="0" dirty="0" smtClean="0">
                <a:solidFill>
                  <a:srgbClr val="C00000"/>
                </a:solidFill>
                <a:latin typeface="Impact" panose="020B0806030902050204" pitchFamily="34" charset="0"/>
              </a:rPr>
              <a:t>3</a:t>
            </a:r>
            <a:endParaRPr lang="en-US" altLang="zh-CN" sz="8000" i="1" kern="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883150" y="2728686"/>
            <a:ext cx="3157764" cy="59508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800" b="1" kern="0" dirty="0">
                <a:solidFill>
                  <a:prstClr val="white"/>
                </a:solidFill>
                <a:cs typeface="Arial" pitchFamily="34" charset="0"/>
              </a:rPr>
              <a:t>单击添加文字</a:t>
            </a:r>
            <a:r>
              <a:rPr lang="zh-CN" altLang="en-US" sz="2800" b="1" kern="0" dirty="0" smtClean="0">
                <a:solidFill>
                  <a:prstClr val="white"/>
                </a:solidFill>
                <a:cs typeface="Arial" pitchFamily="34" charset="0"/>
              </a:rPr>
              <a:t>标题</a:t>
            </a:r>
            <a:endParaRPr lang="zh-CN" altLang="en-US" sz="2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936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16013" y="2351633"/>
            <a:ext cx="830262" cy="831850"/>
            <a:chOff x="1005742" y="1959743"/>
            <a:chExt cx="1189994" cy="1189994"/>
          </a:xfrm>
        </p:grpSpPr>
        <p:sp>
          <p:nvSpPr>
            <p:cNvPr id="3" name="椭圆 2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1005742" y="1959743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571750" y="1800771"/>
            <a:ext cx="831850" cy="830262"/>
            <a:chOff x="3750551" y="1408378"/>
            <a:chExt cx="1111514" cy="1111514"/>
          </a:xfrm>
        </p:grpSpPr>
        <p:sp>
          <p:nvSpPr>
            <p:cNvPr id="6" name="椭圆 5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71750" y="2977108"/>
            <a:ext cx="831850" cy="830263"/>
            <a:chOff x="1005742" y="1959742"/>
            <a:chExt cx="1189994" cy="1189994"/>
          </a:xfrm>
        </p:grpSpPr>
        <p:sp>
          <p:nvSpPr>
            <p:cNvPr id="9" name="椭圆 8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19563" y="1197521"/>
            <a:ext cx="830262" cy="831850"/>
            <a:chOff x="1005742" y="1959742"/>
            <a:chExt cx="1189994" cy="1189994"/>
          </a:xfrm>
        </p:grpSpPr>
        <p:sp>
          <p:nvSpPr>
            <p:cNvPr id="12" name="椭圆 1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129088" y="3613696"/>
            <a:ext cx="831850" cy="830262"/>
            <a:chOff x="1005742" y="2208327"/>
            <a:chExt cx="1189994" cy="1189994"/>
          </a:xfrm>
        </p:grpSpPr>
        <p:sp>
          <p:nvSpPr>
            <p:cNvPr id="15" name="椭圆 14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19563" y="2405608"/>
            <a:ext cx="830262" cy="830263"/>
            <a:chOff x="1005742" y="1959742"/>
            <a:chExt cx="1189994" cy="1189994"/>
          </a:xfrm>
        </p:grpSpPr>
        <p:sp>
          <p:nvSpPr>
            <p:cNvPr id="18" name="椭圆 17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cxnSp>
        <p:nvCxnSpPr>
          <p:cNvPr id="20" name="直接连接符 19"/>
          <p:cNvCxnSpPr>
            <a:cxnSpLocks noChangeShapeType="1"/>
            <a:stCxn id="4" idx="7"/>
            <a:endCxn id="7" idx="2"/>
          </p:cNvCxnSpPr>
          <p:nvPr/>
        </p:nvCxnSpPr>
        <p:spPr bwMode="auto">
          <a:xfrm flipV="1">
            <a:off x="1824038" y="2216696"/>
            <a:ext cx="747712" cy="25717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1" name="直接连接符 20"/>
          <p:cNvCxnSpPr>
            <a:cxnSpLocks noChangeShapeType="1"/>
            <a:stCxn id="4" idx="5"/>
            <a:endCxn id="10" idx="2"/>
          </p:cNvCxnSpPr>
          <p:nvPr/>
        </p:nvCxnSpPr>
        <p:spPr bwMode="auto">
          <a:xfrm>
            <a:off x="1824038" y="3061246"/>
            <a:ext cx="747712" cy="3302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2" name="直接连接符 21"/>
          <p:cNvCxnSpPr>
            <a:cxnSpLocks noChangeShapeType="1"/>
            <a:stCxn id="10" idx="5"/>
            <a:endCxn id="16" idx="2"/>
          </p:cNvCxnSpPr>
          <p:nvPr/>
        </p:nvCxnSpPr>
        <p:spPr bwMode="auto">
          <a:xfrm>
            <a:off x="3281363" y="3685133"/>
            <a:ext cx="847725" cy="3429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3" name="直接连接符 22"/>
          <p:cNvCxnSpPr>
            <a:cxnSpLocks noChangeShapeType="1"/>
            <a:stCxn id="7" idx="7"/>
            <a:endCxn id="13" idx="2"/>
          </p:cNvCxnSpPr>
          <p:nvPr/>
        </p:nvCxnSpPr>
        <p:spPr bwMode="auto">
          <a:xfrm flipV="1">
            <a:off x="3281363" y="1613446"/>
            <a:ext cx="838200" cy="309562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4" name="直接连接符 23"/>
          <p:cNvCxnSpPr>
            <a:cxnSpLocks noChangeShapeType="1"/>
            <a:stCxn id="7" idx="6"/>
            <a:endCxn id="19" idx="1"/>
          </p:cNvCxnSpPr>
          <p:nvPr/>
        </p:nvCxnSpPr>
        <p:spPr bwMode="auto">
          <a:xfrm>
            <a:off x="3403600" y="2216696"/>
            <a:ext cx="836613" cy="31115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5" name="直接连接符 24"/>
          <p:cNvCxnSpPr>
            <a:cxnSpLocks noChangeShapeType="1"/>
            <a:stCxn id="10" idx="6"/>
            <a:endCxn id="19" idx="3"/>
          </p:cNvCxnSpPr>
          <p:nvPr/>
        </p:nvCxnSpPr>
        <p:spPr bwMode="auto">
          <a:xfrm flipV="1">
            <a:off x="3403600" y="3115221"/>
            <a:ext cx="836613" cy="27622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284788" y="1447403"/>
            <a:ext cx="274359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84788" y="2626191"/>
            <a:ext cx="27435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284788" y="3805783"/>
            <a:ext cx="26715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979782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94469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来源二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来源三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四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57565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20661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83756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46852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994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72420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430655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36140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31373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99696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80448"/>
            <a:ext cx="648072" cy="2402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537779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837570"/>
            <a:ext cx="648072" cy="15454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91340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575651"/>
            <a:ext cx="648072" cy="8073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275861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516129"/>
            <a:ext cx="648072" cy="8668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87937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输入简要文字解说，解说文字尽量概括精炼，不用多余的文字修饰，简洁精准的 解说所提炼的核心概念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点击输入简要文字解说，解说文字尽量概括精炼，不用多余的文字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303683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点击输入标题文本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98480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18,888,666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961316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全年总额：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5069" y="4108515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毛利润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5069" y="4452813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纯利润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3706571" y="2812377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2587695" y="2277185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4811912" y="3021757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128" y="447807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（万元）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542148" y="207596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650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650211" y="291657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3760924" y="36449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4854301" y="362181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240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29997" y="4134510"/>
            <a:ext cx="383842" cy="1843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29997" y="4468348"/>
            <a:ext cx="383842" cy="184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499486" y="1557105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21960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4533" y="1474148"/>
            <a:ext cx="3035238" cy="2833237"/>
            <a:chOff x="1356184" y="1198174"/>
            <a:chExt cx="3035238" cy="2833237"/>
          </a:xfrm>
          <a:solidFill>
            <a:srgbClr val="414455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356184" y="1198174"/>
              <a:ext cx="3035238" cy="2833237"/>
              <a:chOff x="1356184" y="1198174"/>
              <a:chExt cx="3035238" cy="2833237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1356184" y="2251948"/>
                <a:ext cx="2361706" cy="1779463"/>
                <a:chOff x="1356184" y="2251948"/>
                <a:chExt cx="2361706" cy="1779463"/>
              </a:xfrm>
              <a:grpFill/>
            </p:grpSpPr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356184" y="2251948"/>
                  <a:ext cx="1464389" cy="895164"/>
                </a:xfrm>
                <a:custGeom>
                  <a:avLst/>
                  <a:gdLst>
                    <a:gd name="T0" fmla="*/ 1069975 w 674"/>
                    <a:gd name="T1" fmla="*/ 654050 h 412"/>
                    <a:gd name="T2" fmla="*/ 1065213 w 674"/>
                    <a:gd name="T3" fmla="*/ 652463 h 412"/>
                    <a:gd name="T4" fmla="*/ 0 w 674"/>
                    <a:gd name="T5" fmla="*/ 522288 h 412"/>
                    <a:gd name="T6" fmla="*/ 4763 w 674"/>
                    <a:gd name="T7" fmla="*/ 519113 h 412"/>
                    <a:gd name="T8" fmla="*/ 641350 w 674"/>
                    <a:gd name="T9" fmla="*/ 0 h 412"/>
                    <a:gd name="T10" fmla="*/ 1069975 w 674"/>
                    <a:gd name="T11" fmla="*/ 654050 h 412"/>
                    <a:gd name="T12" fmla="*/ 7938 w 674"/>
                    <a:gd name="T13" fmla="*/ 519113 h 412"/>
                    <a:gd name="T14" fmla="*/ 1062038 w 674"/>
                    <a:gd name="T15" fmla="*/ 649288 h 412"/>
                    <a:gd name="T16" fmla="*/ 641350 w 674"/>
                    <a:gd name="T17" fmla="*/ 6350 h 412"/>
                    <a:gd name="T18" fmla="*/ 7938 w 674"/>
                    <a:gd name="T19" fmla="*/ 519113 h 4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4" h="412">
                      <a:moveTo>
                        <a:pt x="674" y="412"/>
                      </a:moveTo>
                      <a:lnTo>
                        <a:pt x="671" y="411"/>
                      </a:lnTo>
                      <a:lnTo>
                        <a:pt x="0" y="329"/>
                      </a:lnTo>
                      <a:lnTo>
                        <a:pt x="3" y="327"/>
                      </a:lnTo>
                      <a:lnTo>
                        <a:pt x="404" y="0"/>
                      </a:lnTo>
                      <a:lnTo>
                        <a:pt x="674" y="412"/>
                      </a:lnTo>
                      <a:close/>
                      <a:moveTo>
                        <a:pt x="5" y="327"/>
                      </a:moveTo>
                      <a:lnTo>
                        <a:pt x="669" y="409"/>
                      </a:lnTo>
                      <a:lnTo>
                        <a:pt x="404" y="4"/>
                      </a:lnTo>
                      <a:lnTo>
                        <a:pt x="5" y="3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360529" y="2962429"/>
                  <a:ext cx="827793" cy="929927"/>
                </a:xfrm>
                <a:custGeom>
                  <a:avLst/>
                  <a:gdLst>
                    <a:gd name="T0" fmla="*/ 601663 w 381"/>
                    <a:gd name="T1" fmla="*/ 679450 h 428"/>
                    <a:gd name="T2" fmla="*/ 0 w 381"/>
                    <a:gd name="T3" fmla="*/ 3175 h 428"/>
                    <a:gd name="T4" fmla="*/ 1588 w 381"/>
                    <a:gd name="T5" fmla="*/ 0 h 428"/>
                    <a:gd name="T6" fmla="*/ 604838 w 381"/>
                    <a:gd name="T7" fmla="*/ 677863 h 428"/>
                    <a:gd name="T8" fmla="*/ 601663 w 381"/>
                    <a:gd name="T9" fmla="*/ 679450 h 4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81" h="428">
                      <a:moveTo>
                        <a:pt x="379" y="428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81" y="427"/>
                      </a:lnTo>
                      <a:lnTo>
                        <a:pt x="379" y="42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2179630" y="3138420"/>
                  <a:ext cx="1538260" cy="892991"/>
                </a:xfrm>
                <a:custGeom>
                  <a:avLst/>
                  <a:gdLst>
                    <a:gd name="T0" fmla="*/ 1123950 w 708"/>
                    <a:gd name="T1" fmla="*/ 652463 h 411"/>
                    <a:gd name="T2" fmla="*/ 0 w 708"/>
                    <a:gd name="T3" fmla="*/ 552450 h 411"/>
                    <a:gd name="T4" fmla="*/ 463550 w 708"/>
                    <a:gd name="T5" fmla="*/ 0 h 411"/>
                    <a:gd name="T6" fmla="*/ 465138 w 708"/>
                    <a:gd name="T7" fmla="*/ 1588 h 411"/>
                    <a:gd name="T8" fmla="*/ 1123950 w 708"/>
                    <a:gd name="T9" fmla="*/ 652463 h 411"/>
                    <a:gd name="T10" fmla="*/ 7938 w 708"/>
                    <a:gd name="T11" fmla="*/ 547688 h 411"/>
                    <a:gd name="T12" fmla="*/ 1112838 w 708"/>
                    <a:gd name="T13" fmla="*/ 649288 h 411"/>
                    <a:gd name="T14" fmla="*/ 463550 w 708"/>
                    <a:gd name="T15" fmla="*/ 6350 h 411"/>
                    <a:gd name="T16" fmla="*/ 7938 w 708"/>
                    <a:gd name="T17" fmla="*/ 547688 h 4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08" h="411">
                      <a:moveTo>
                        <a:pt x="708" y="411"/>
                      </a:moveTo>
                      <a:lnTo>
                        <a:pt x="0" y="348"/>
                      </a:lnTo>
                      <a:lnTo>
                        <a:pt x="292" y="0"/>
                      </a:lnTo>
                      <a:lnTo>
                        <a:pt x="293" y="1"/>
                      </a:lnTo>
                      <a:lnTo>
                        <a:pt x="708" y="411"/>
                      </a:lnTo>
                      <a:close/>
                      <a:moveTo>
                        <a:pt x="5" y="345"/>
                      </a:moveTo>
                      <a:lnTo>
                        <a:pt x="701" y="409"/>
                      </a:lnTo>
                      <a:lnTo>
                        <a:pt x="292" y="4"/>
                      </a:lnTo>
                      <a:lnTo>
                        <a:pt x="5" y="34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231774" y="1198174"/>
                <a:ext cx="2159648" cy="1948937"/>
                <a:chOff x="2231774" y="1198174"/>
                <a:chExt cx="2159648" cy="1948937"/>
              </a:xfrm>
              <a:grpFill/>
            </p:grpSpPr>
            <p:sp>
              <p:nvSpPr>
                <p:cNvPr id="7" name="Freeform 8"/>
                <p:cNvSpPr>
                  <a:spLocks noEditPoints="1"/>
                </p:cNvSpPr>
                <p:nvPr/>
              </p:nvSpPr>
              <p:spPr bwMode="auto">
                <a:xfrm>
                  <a:off x="2853162" y="1232938"/>
                  <a:ext cx="1538260" cy="1914173"/>
                </a:xfrm>
                <a:custGeom>
                  <a:avLst/>
                  <a:gdLst>
                    <a:gd name="T0" fmla="*/ 0 w 708"/>
                    <a:gd name="T1" fmla="*/ 1398588 h 881"/>
                    <a:gd name="T2" fmla="*/ 176213 w 708"/>
                    <a:gd name="T3" fmla="*/ 0 h 881"/>
                    <a:gd name="T4" fmla="*/ 179388 w 708"/>
                    <a:gd name="T5" fmla="*/ 4763 h 881"/>
                    <a:gd name="T6" fmla="*/ 1123950 w 708"/>
                    <a:gd name="T7" fmla="*/ 1160463 h 881"/>
                    <a:gd name="T8" fmla="*/ 1120775 w 708"/>
                    <a:gd name="T9" fmla="*/ 1162050 h 881"/>
                    <a:gd name="T10" fmla="*/ 0 w 708"/>
                    <a:gd name="T11" fmla="*/ 1398588 h 881"/>
                    <a:gd name="T12" fmla="*/ 179388 w 708"/>
                    <a:gd name="T13" fmla="*/ 11113 h 881"/>
                    <a:gd name="T14" fmla="*/ 4763 w 708"/>
                    <a:gd name="T15" fmla="*/ 1393825 h 881"/>
                    <a:gd name="T16" fmla="*/ 1117600 w 708"/>
                    <a:gd name="T17" fmla="*/ 1157288 h 881"/>
                    <a:gd name="T18" fmla="*/ 179388 w 708"/>
                    <a:gd name="T19" fmla="*/ 11113 h 8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881">
                      <a:moveTo>
                        <a:pt x="0" y="881"/>
                      </a:moveTo>
                      <a:lnTo>
                        <a:pt x="111" y="0"/>
                      </a:lnTo>
                      <a:lnTo>
                        <a:pt x="113" y="3"/>
                      </a:lnTo>
                      <a:lnTo>
                        <a:pt x="708" y="731"/>
                      </a:lnTo>
                      <a:lnTo>
                        <a:pt x="706" y="732"/>
                      </a:lnTo>
                      <a:lnTo>
                        <a:pt x="0" y="881"/>
                      </a:lnTo>
                      <a:close/>
                      <a:moveTo>
                        <a:pt x="113" y="7"/>
                      </a:moveTo>
                      <a:lnTo>
                        <a:pt x="3" y="878"/>
                      </a:lnTo>
                      <a:lnTo>
                        <a:pt x="704" y="729"/>
                      </a:lnTo>
                      <a:lnTo>
                        <a:pt x="113" y="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2231774" y="1198174"/>
                  <a:ext cx="923391" cy="1060291"/>
                </a:xfrm>
                <a:custGeom>
                  <a:avLst/>
                  <a:gdLst>
                    <a:gd name="T0" fmla="*/ 3175 w 425"/>
                    <a:gd name="T1" fmla="*/ 774700 h 488"/>
                    <a:gd name="T2" fmla="*/ 0 w 425"/>
                    <a:gd name="T3" fmla="*/ 771525 h 488"/>
                    <a:gd name="T4" fmla="*/ 673100 w 425"/>
                    <a:gd name="T5" fmla="*/ 0 h 488"/>
                    <a:gd name="T6" fmla="*/ 674688 w 425"/>
                    <a:gd name="T7" fmla="*/ 1588 h 488"/>
                    <a:gd name="T8" fmla="*/ 3175 w 425"/>
                    <a:gd name="T9" fmla="*/ 774700 h 4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25" h="488">
                      <a:moveTo>
                        <a:pt x="2" y="488"/>
                      </a:moveTo>
                      <a:lnTo>
                        <a:pt x="0" y="486"/>
                      </a:lnTo>
                      <a:lnTo>
                        <a:pt x="424" y="0"/>
                      </a:lnTo>
                      <a:lnTo>
                        <a:pt x="425" y="1"/>
                      </a:lnTo>
                      <a:lnTo>
                        <a:pt x="2" y="48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707027" y="2819029"/>
              <a:ext cx="682223" cy="1210210"/>
            </a:xfrm>
            <a:custGeom>
              <a:avLst/>
              <a:gdLst>
                <a:gd name="T0" fmla="*/ 3175 w 314"/>
                <a:gd name="T1" fmla="*/ 884238 h 557"/>
                <a:gd name="T2" fmla="*/ 0 w 314"/>
                <a:gd name="T3" fmla="*/ 884238 h 557"/>
                <a:gd name="T4" fmla="*/ 495300 w 314"/>
                <a:gd name="T5" fmla="*/ 0 h 557"/>
                <a:gd name="T6" fmla="*/ 498475 w 314"/>
                <a:gd name="T7" fmla="*/ 1588 h 557"/>
                <a:gd name="T8" fmla="*/ 3175 w 314"/>
                <a:gd name="T9" fmla="*/ 8842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57">
                  <a:moveTo>
                    <a:pt x="2" y="557"/>
                  </a:moveTo>
                  <a:lnTo>
                    <a:pt x="0" y="557"/>
                  </a:lnTo>
                  <a:lnTo>
                    <a:pt x="312" y="0"/>
                  </a:lnTo>
                  <a:lnTo>
                    <a:pt x="314" y="1"/>
                  </a:lnTo>
                  <a:lnTo>
                    <a:pt x="2" y="557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" name="Oval 951"/>
          <p:cNvSpPr>
            <a:spLocks noChangeArrowheads="1"/>
          </p:cNvSpPr>
          <p:nvPr/>
        </p:nvSpPr>
        <p:spPr bwMode="auto">
          <a:xfrm>
            <a:off x="2232297" y="2903803"/>
            <a:ext cx="1049407" cy="104508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Oval 952"/>
          <p:cNvSpPr>
            <a:spLocks noChangeArrowheads="1"/>
          </p:cNvSpPr>
          <p:nvPr/>
        </p:nvSpPr>
        <p:spPr bwMode="auto">
          <a:xfrm>
            <a:off x="933032" y="2797338"/>
            <a:ext cx="775649" cy="775664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Oval 953"/>
          <p:cNvSpPr>
            <a:spLocks noChangeArrowheads="1"/>
          </p:cNvSpPr>
          <p:nvPr/>
        </p:nvSpPr>
        <p:spPr bwMode="auto">
          <a:xfrm>
            <a:off x="3401200" y="4046657"/>
            <a:ext cx="469300" cy="469309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Oval 954"/>
          <p:cNvSpPr>
            <a:spLocks noChangeArrowheads="1"/>
          </p:cNvSpPr>
          <p:nvPr/>
        </p:nvSpPr>
        <p:spPr bwMode="auto">
          <a:xfrm>
            <a:off x="2619034" y="1128684"/>
            <a:ext cx="921218" cy="91906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Oval 955"/>
          <p:cNvSpPr>
            <a:spLocks noChangeArrowheads="1"/>
          </p:cNvSpPr>
          <p:nvPr/>
        </p:nvSpPr>
        <p:spPr bwMode="auto">
          <a:xfrm>
            <a:off x="2054137" y="4037966"/>
            <a:ext cx="258550" cy="260727"/>
          </a:xfrm>
          <a:prstGeom prst="ellipse">
            <a:avLst/>
          </a:pr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Oval 956"/>
          <p:cNvSpPr>
            <a:spLocks noChangeArrowheads="1"/>
          </p:cNvSpPr>
          <p:nvPr/>
        </p:nvSpPr>
        <p:spPr bwMode="auto">
          <a:xfrm>
            <a:off x="3861809" y="2621348"/>
            <a:ext cx="919046" cy="91689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Oval 957"/>
          <p:cNvSpPr>
            <a:spLocks noChangeArrowheads="1"/>
          </p:cNvSpPr>
          <p:nvPr/>
        </p:nvSpPr>
        <p:spPr bwMode="auto">
          <a:xfrm>
            <a:off x="2023719" y="2323684"/>
            <a:ext cx="417155" cy="417164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Oval 952"/>
          <p:cNvSpPr>
            <a:spLocks noChangeArrowheads="1"/>
          </p:cNvSpPr>
          <p:nvPr/>
        </p:nvSpPr>
        <p:spPr bwMode="auto">
          <a:xfrm>
            <a:off x="5325520" y="2897515"/>
            <a:ext cx="279320" cy="27959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Oval 952"/>
          <p:cNvSpPr>
            <a:spLocks noChangeArrowheads="1"/>
          </p:cNvSpPr>
          <p:nvPr/>
        </p:nvSpPr>
        <p:spPr bwMode="auto">
          <a:xfrm>
            <a:off x="5325520" y="3305560"/>
            <a:ext cx="279320" cy="27959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Oval 952"/>
          <p:cNvSpPr>
            <a:spLocks noChangeArrowheads="1"/>
          </p:cNvSpPr>
          <p:nvPr/>
        </p:nvSpPr>
        <p:spPr bwMode="auto">
          <a:xfrm>
            <a:off x="5325520" y="3713605"/>
            <a:ext cx="279320" cy="27959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Oval 952"/>
          <p:cNvSpPr>
            <a:spLocks noChangeArrowheads="1"/>
          </p:cNvSpPr>
          <p:nvPr/>
        </p:nvSpPr>
        <p:spPr bwMode="auto">
          <a:xfrm>
            <a:off x="5325520" y="4121651"/>
            <a:ext cx="279320" cy="27959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971"/>
          <p:cNvSpPr/>
          <p:nvPr/>
        </p:nvSpPr>
        <p:spPr>
          <a:xfrm>
            <a:off x="4516485" y="987574"/>
            <a:ext cx="3545339" cy="49187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972"/>
          <p:cNvSpPr/>
          <p:nvPr/>
        </p:nvSpPr>
        <p:spPr>
          <a:xfrm>
            <a:off x="6289156" y="1553030"/>
            <a:ext cx="1727704" cy="418300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974"/>
          <p:cNvSpPr txBox="1">
            <a:spLocks noChangeArrowheads="1"/>
          </p:cNvSpPr>
          <p:nvPr/>
        </p:nvSpPr>
        <p:spPr bwMode="auto">
          <a:xfrm>
            <a:off x="2634851" y="1368492"/>
            <a:ext cx="906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2014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6" name="TextBox 975"/>
          <p:cNvSpPr txBox="1">
            <a:spLocks noChangeArrowheads="1"/>
          </p:cNvSpPr>
          <p:nvPr/>
        </p:nvSpPr>
        <p:spPr bwMode="auto">
          <a:xfrm>
            <a:off x="3895204" y="2879662"/>
            <a:ext cx="910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2015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7" name="TextBox 976"/>
          <p:cNvSpPr txBox="1">
            <a:spLocks noChangeArrowheads="1"/>
          </p:cNvSpPr>
          <p:nvPr/>
        </p:nvSpPr>
        <p:spPr bwMode="auto">
          <a:xfrm>
            <a:off x="973910" y="3008993"/>
            <a:ext cx="753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2013</a:t>
            </a:r>
            <a:endParaRPr kumimoji="0" lang="bg-BG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8" name="TextBox 977"/>
          <p:cNvSpPr txBox="1">
            <a:spLocks noChangeArrowheads="1"/>
          </p:cNvSpPr>
          <p:nvPr/>
        </p:nvSpPr>
        <p:spPr bwMode="auto">
          <a:xfrm>
            <a:off x="2266093" y="3203738"/>
            <a:ext cx="1050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2016</a:t>
            </a:r>
            <a:endParaRPr kumimoji="0" lang="bg-BG" altLang="zh-CN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4840" y="285978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 bwMode="auto">
          <a:xfrm>
            <a:off x="6333632" y="1635646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添加会议副标题</a:t>
            </a:r>
            <a:endParaRPr kumimoji="0" lang="en-A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840" y="3267827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4840" y="367587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4840" y="4083918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5037488" y="1079193"/>
            <a:ext cx="3278928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2015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年度利润对比表</a:t>
            </a:r>
            <a:endParaRPr kumimoji="0" lang="en-A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82683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50"/>
                            </p:stCondLst>
                            <p:childTnLst>
                              <p:par>
                                <p:cTn id="1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36329" y="1419225"/>
            <a:ext cx="5780087" cy="1220788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8441" y="1790700"/>
            <a:ext cx="1452563" cy="477838"/>
            <a:chOff x="1677848" y="1867118"/>
            <a:chExt cx="1453992" cy="477352"/>
          </a:xfrm>
        </p:grpSpPr>
        <p:sp>
          <p:nvSpPr>
            <p:cNvPr id="4" name="圆角矩形 3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矩形 35"/>
            <p:cNvSpPr>
              <a:spLocks noChangeArrowheads="1"/>
            </p:cNvSpPr>
            <p:nvPr/>
          </p:nvSpPr>
          <p:spPr bwMode="auto">
            <a:xfrm>
              <a:off x="2164746" y="1921128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32500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139954" y="1697038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271716" y="1697038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31566" y="3000375"/>
            <a:ext cx="5780088" cy="1219200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135191" y="3276600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266954" y="3276600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653679" y="3370263"/>
            <a:ext cx="1454150" cy="477837"/>
            <a:chOff x="1673457" y="3447102"/>
            <a:chExt cx="1453992" cy="477352"/>
          </a:xfrm>
        </p:grpSpPr>
        <p:sp>
          <p:nvSpPr>
            <p:cNvPr id="22" name="圆角矩形 21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矩形 78"/>
            <p:cNvSpPr>
              <a:spLocks noChangeArrowheads="1"/>
            </p:cNvSpPr>
            <p:nvPr/>
          </p:nvSpPr>
          <p:spPr bwMode="auto">
            <a:xfrm>
              <a:off x="2106095" y="3501111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12340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3" name="Group 71"/>
          <p:cNvGrpSpPr>
            <a:grpSpLocks noChangeAspect="1"/>
          </p:cNvGrpSpPr>
          <p:nvPr/>
        </p:nvGrpSpPr>
        <p:grpSpPr>
          <a:xfrm>
            <a:off x="3352255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3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oup 72"/>
          <p:cNvGrpSpPr>
            <a:grpSpLocks noChangeAspect="1"/>
          </p:cNvGrpSpPr>
          <p:nvPr/>
        </p:nvGrpSpPr>
        <p:grpSpPr>
          <a:xfrm>
            <a:off x="3700231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1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" name="Group 73"/>
          <p:cNvGrpSpPr>
            <a:grpSpLocks noChangeAspect="1"/>
          </p:cNvGrpSpPr>
          <p:nvPr/>
        </p:nvGrpSpPr>
        <p:grpSpPr>
          <a:xfrm>
            <a:off x="4048207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oup 74"/>
          <p:cNvGrpSpPr>
            <a:grpSpLocks noChangeAspect="1"/>
          </p:cNvGrpSpPr>
          <p:nvPr/>
        </p:nvGrpSpPr>
        <p:grpSpPr>
          <a:xfrm>
            <a:off x="4744157" y="1735000"/>
            <a:ext cx="227780" cy="594000"/>
            <a:chOff x="2323306" y="2203133"/>
            <a:chExt cx="979488" cy="25542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6" name="Group 169"/>
          <p:cNvGrpSpPr>
            <a:grpSpLocks noChangeAspect="1"/>
          </p:cNvGrpSpPr>
          <p:nvPr/>
        </p:nvGrpSpPr>
        <p:grpSpPr>
          <a:xfrm>
            <a:off x="3326318" y="3336033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7" name="Group 170"/>
          <p:cNvGrpSpPr>
            <a:grpSpLocks noChangeAspect="1"/>
          </p:cNvGrpSpPr>
          <p:nvPr/>
        </p:nvGrpSpPr>
        <p:grpSpPr>
          <a:xfrm>
            <a:off x="3674434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7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8" name="Group 171"/>
          <p:cNvGrpSpPr>
            <a:grpSpLocks noChangeAspect="1"/>
          </p:cNvGrpSpPr>
          <p:nvPr/>
        </p:nvGrpSpPr>
        <p:grpSpPr>
          <a:xfrm>
            <a:off x="4022550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5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Group 172"/>
          <p:cNvGrpSpPr>
            <a:grpSpLocks noChangeAspect="1"/>
          </p:cNvGrpSpPr>
          <p:nvPr/>
        </p:nvGrpSpPr>
        <p:grpSpPr>
          <a:xfrm>
            <a:off x="4370666" y="3333270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0" name="Group 173"/>
          <p:cNvGrpSpPr>
            <a:grpSpLocks noChangeAspect="1"/>
          </p:cNvGrpSpPr>
          <p:nvPr/>
        </p:nvGrpSpPr>
        <p:grpSpPr>
          <a:xfrm>
            <a:off x="4718781" y="3337338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1" name="Group 74"/>
          <p:cNvGrpSpPr>
            <a:grpSpLocks noChangeAspect="1"/>
          </p:cNvGrpSpPr>
          <p:nvPr/>
        </p:nvGrpSpPr>
        <p:grpSpPr>
          <a:xfrm>
            <a:off x="4396183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62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07467" y="1419622"/>
            <a:ext cx="1219944" cy="1219944"/>
            <a:chOff x="755576" y="1419622"/>
            <a:chExt cx="1219944" cy="1219944"/>
          </a:xfrm>
        </p:grpSpPr>
        <p:sp>
          <p:nvSpPr>
            <p:cNvPr id="7" name="Oval 25"/>
            <p:cNvSpPr/>
            <p:nvPr/>
          </p:nvSpPr>
          <p:spPr>
            <a:xfrm>
              <a:off x="755576" y="1419622"/>
              <a:ext cx="1219944" cy="121994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7" name="Group 71"/>
            <p:cNvGrpSpPr>
              <a:grpSpLocks noChangeAspect="1"/>
            </p:cNvGrpSpPr>
            <p:nvPr/>
          </p:nvGrpSpPr>
          <p:grpSpPr>
            <a:xfrm>
              <a:off x="1205157" y="1600664"/>
              <a:ext cx="328962" cy="857860"/>
              <a:chOff x="2323306" y="2203133"/>
              <a:chExt cx="979488" cy="2554287"/>
            </a:xfrm>
            <a:solidFill>
              <a:schemeClr val="bg1"/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807541" y="2999580"/>
            <a:ext cx="1219200" cy="1219200"/>
            <a:chOff x="755650" y="4219575"/>
            <a:chExt cx="1219200" cy="1219200"/>
          </a:xfrm>
        </p:grpSpPr>
        <p:sp>
          <p:nvSpPr>
            <p:cNvPr id="72" name="Oval 25"/>
            <p:cNvSpPr/>
            <p:nvPr/>
          </p:nvSpPr>
          <p:spPr bwMode="auto">
            <a:xfrm>
              <a:off x="755650" y="4219575"/>
              <a:ext cx="1219200" cy="12192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4" name="Group 169"/>
            <p:cNvGrpSpPr>
              <a:grpSpLocks noChangeAspect="1"/>
            </p:cNvGrpSpPr>
            <p:nvPr/>
          </p:nvGrpSpPr>
          <p:grpSpPr>
            <a:xfrm>
              <a:off x="1163370" y="4369183"/>
              <a:ext cx="403760" cy="919984"/>
              <a:chOff x="3672681" y="1899920"/>
              <a:chExt cx="1293813" cy="2947988"/>
            </a:xfrm>
            <a:solidFill>
              <a:schemeClr val="bg1"/>
            </a:solidFill>
          </p:grpSpPr>
          <p:sp>
            <p:nvSpPr>
              <p:cNvPr id="7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5129646" y="18057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29646" y="3416682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59872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9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2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 animBg="1"/>
      <p:bldP spid="20" grpId="0"/>
      <p:bldP spid="133" grpId="0"/>
      <p:bldP spid="1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97400" y="-20042"/>
            <a:ext cx="3771900" cy="5143500"/>
          </a:xfrm>
          <a:prstGeom prst="rect">
            <a:avLst/>
          </a:prstGeom>
          <a:solidFill>
            <a:srgbClr val="FFC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311650" y="804593"/>
            <a:ext cx="3752850" cy="572690"/>
            <a:chOff x="4311650" y="1060450"/>
            <a:chExt cx="3752850" cy="572690"/>
          </a:xfrm>
        </p:grpSpPr>
        <p:sp>
          <p:nvSpPr>
            <p:cNvPr id="8" name="任意多边形 7"/>
            <p:cNvSpPr/>
            <p:nvPr>
              <p:custDataLst>
                <p:tags r:id="rId7"/>
              </p:custDataLst>
            </p:nvPr>
          </p:nvSpPr>
          <p:spPr bwMode="auto">
            <a:xfrm>
              <a:off x="4803378" y="1060450"/>
              <a:ext cx="3261122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297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000" b="1" kern="0" dirty="0" smtClean="0">
                  <a:solidFill>
                    <a:schemeClr val="bg1"/>
                  </a:solidFill>
                  <a:cs typeface="Arial" pitchFamily="34" charset="0"/>
                </a:rPr>
                <a:t>单击添加文字标题</a:t>
              </a:r>
              <a:endParaRPr lang="zh-CN" altLang="en-US" sz="2000" b="1" kern="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KSO_GT1"/>
            <p:cNvSpPr/>
            <p:nvPr>
              <p:custDataLst>
                <p:tags r:id="rId8"/>
              </p:custDataLst>
            </p:nvPr>
          </p:nvSpPr>
          <p:spPr bwMode="auto">
            <a:xfrm>
              <a:off x="4311650" y="1060450"/>
              <a:ext cx="571500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000" i="1" kern="0" dirty="0">
                  <a:solidFill>
                    <a:srgbClr val="C00000"/>
                  </a:solidFill>
                  <a:latin typeface="Impact" panose="020B0806030902050204" pitchFamily="34" charset="0"/>
                </a:rPr>
                <a:t>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1650" y="1721024"/>
            <a:ext cx="3752850" cy="572690"/>
            <a:chOff x="4311650" y="1801472"/>
            <a:chExt cx="3752850" cy="572690"/>
          </a:xfrm>
        </p:grpSpPr>
        <p:sp>
          <p:nvSpPr>
            <p:cNvPr id="10" name="任意多边形 9"/>
            <p:cNvSpPr/>
            <p:nvPr>
              <p:custDataLst>
                <p:tags r:id="rId5"/>
              </p:custDataLst>
            </p:nvPr>
          </p:nvSpPr>
          <p:spPr bwMode="auto">
            <a:xfrm>
              <a:off x="4803378" y="1801472"/>
              <a:ext cx="3261122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297000" tIns="0" rIns="0" bIns="0" anchor="ctr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Arial" pitchFamily="34" charset="0"/>
                </a:rPr>
                <a:t>单击添加文字标题</a:t>
              </a:r>
            </a:p>
          </p:txBody>
        </p:sp>
        <p:sp>
          <p:nvSpPr>
            <p:cNvPr id="11" name="KSO_GT1"/>
            <p:cNvSpPr/>
            <p:nvPr>
              <p:custDataLst>
                <p:tags r:id="rId6"/>
              </p:custDataLst>
            </p:nvPr>
          </p:nvSpPr>
          <p:spPr bwMode="auto">
            <a:xfrm>
              <a:off x="4311650" y="1801472"/>
              <a:ext cx="571500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000" i="1" kern="0" dirty="0">
                  <a:solidFill>
                    <a:srgbClr val="C00000"/>
                  </a:solidFill>
                  <a:latin typeface="Impact" panose="020B0806030902050204" pitchFamily="34" charset="0"/>
                </a:rPr>
                <a:t>2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11650" y="2637455"/>
            <a:ext cx="3752850" cy="572690"/>
            <a:chOff x="4311650" y="2557008"/>
            <a:chExt cx="3752850" cy="572690"/>
          </a:xfrm>
        </p:grpSpPr>
        <p:sp>
          <p:nvSpPr>
            <p:cNvPr id="12" name="任意多边形 11"/>
            <p:cNvSpPr/>
            <p:nvPr>
              <p:custDataLst>
                <p:tags r:id="rId3"/>
              </p:custDataLst>
            </p:nvPr>
          </p:nvSpPr>
          <p:spPr bwMode="auto">
            <a:xfrm>
              <a:off x="4803378" y="2557008"/>
              <a:ext cx="3261122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297000" tIns="0" rIns="0" bIns="0" anchor="ctr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Arial" pitchFamily="34" charset="0"/>
                </a:rPr>
                <a:t>单击添加文字标题</a:t>
              </a:r>
            </a:p>
          </p:txBody>
        </p:sp>
        <p:sp>
          <p:nvSpPr>
            <p:cNvPr id="13" name="KSO_GT1"/>
            <p:cNvSpPr/>
            <p:nvPr>
              <p:custDataLst>
                <p:tags r:id="rId4"/>
              </p:custDataLst>
            </p:nvPr>
          </p:nvSpPr>
          <p:spPr bwMode="auto">
            <a:xfrm>
              <a:off x="4311650" y="2557008"/>
              <a:ext cx="571500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000" i="1" kern="0" dirty="0">
                  <a:solidFill>
                    <a:srgbClr val="C00000"/>
                  </a:solidFill>
                  <a:latin typeface="Impact" panose="020B0806030902050204" pitchFamily="34" charset="0"/>
                </a:rPr>
                <a:t>3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11650" y="3553887"/>
            <a:ext cx="3752850" cy="572690"/>
            <a:chOff x="4311650" y="3312544"/>
            <a:chExt cx="3752850" cy="572690"/>
          </a:xfrm>
        </p:grpSpPr>
        <p:sp>
          <p:nvSpPr>
            <p:cNvPr id="14" name="任意多边形 13"/>
            <p:cNvSpPr/>
            <p:nvPr>
              <p:custDataLst>
                <p:tags r:id="rId1"/>
              </p:custDataLst>
            </p:nvPr>
          </p:nvSpPr>
          <p:spPr bwMode="auto">
            <a:xfrm>
              <a:off x="4803378" y="3312544"/>
              <a:ext cx="3261122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297000" tIns="0" rIns="0" bIns="0" anchor="ctr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Arial" pitchFamily="34" charset="0"/>
                </a:rPr>
                <a:t>单击添加文字标题</a:t>
              </a:r>
            </a:p>
          </p:txBody>
        </p:sp>
        <p:sp>
          <p:nvSpPr>
            <p:cNvPr id="15" name="KSO_GT1"/>
            <p:cNvSpPr/>
            <p:nvPr>
              <p:custDataLst>
                <p:tags r:id="rId2"/>
              </p:custDataLst>
            </p:nvPr>
          </p:nvSpPr>
          <p:spPr bwMode="auto">
            <a:xfrm>
              <a:off x="4311650" y="3312544"/>
              <a:ext cx="571500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000" i="1" kern="0" dirty="0">
                  <a:solidFill>
                    <a:srgbClr val="C00000"/>
                  </a:solidFill>
                  <a:latin typeface="Impact" panose="020B0806030902050204" pitchFamily="34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263619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114" y="1326969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114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2389405" y="1326969"/>
            <a:ext cx="1318842" cy="13245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9405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3879697" y="1326969"/>
            <a:ext cx="1318842" cy="13245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79697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369990" y="1326969"/>
            <a:ext cx="1318842" cy="13245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69990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60281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60281" y="2651501"/>
            <a:ext cx="1318842" cy="794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21338" y="1485912"/>
            <a:ext cx="474396" cy="612440"/>
            <a:chOff x="3095876" y="2479873"/>
            <a:chExt cx="366231" cy="470769"/>
          </a:xfrm>
        </p:grpSpPr>
        <p:sp>
          <p:nvSpPr>
            <p:cNvPr id="13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Freeform 64"/>
          <p:cNvSpPr>
            <a:spLocks noEditPoints="1"/>
          </p:cNvSpPr>
          <p:nvPr/>
        </p:nvSpPr>
        <p:spPr bwMode="auto">
          <a:xfrm flipH="1">
            <a:off x="2722293" y="1520258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35276" y="1494180"/>
            <a:ext cx="407684" cy="595906"/>
            <a:chOff x="5690315" y="3674507"/>
            <a:chExt cx="314729" cy="458061"/>
          </a:xfrm>
        </p:grpSpPr>
        <p:sp>
          <p:nvSpPr>
            <p:cNvPr id="19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Freeform 9"/>
          <p:cNvSpPr>
            <a:spLocks/>
          </p:cNvSpPr>
          <p:nvPr/>
        </p:nvSpPr>
        <p:spPr bwMode="auto">
          <a:xfrm flipH="1">
            <a:off x="5690544" y="1578936"/>
            <a:ext cx="677736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30822" y="1519606"/>
            <a:ext cx="577765" cy="545054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23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79406" y="2280631"/>
            <a:ext cx="6119428" cy="158944"/>
            <a:chOff x="1918742" y="3212976"/>
            <a:chExt cx="8352927" cy="216024"/>
          </a:xfrm>
        </p:grpSpPr>
        <p:sp>
          <p:nvSpPr>
            <p:cNvPr id="30" name="椭圆 2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6" name="等腰三角形 35"/>
          <p:cNvSpPr/>
          <p:nvPr/>
        </p:nvSpPr>
        <p:spPr>
          <a:xfrm flipV="1">
            <a:off x="1466744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957036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flipV="1">
            <a:off x="4447328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flipV="1">
            <a:off x="5937619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 flipV="1">
            <a:off x="7427913" y="3446218"/>
            <a:ext cx="183583" cy="1589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80427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70719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61012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51304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41595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6" name="矩形 45"/>
          <p:cNvSpPr/>
          <p:nvPr/>
        </p:nvSpPr>
        <p:spPr>
          <a:xfrm>
            <a:off x="899115" y="4081995"/>
            <a:ext cx="7280010" cy="4335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24539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97400" y="-20042"/>
            <a:ext cx="3771900" cy="5143500"/>
          </a:xfrm>
          <a:prstGeom prst="rect">
            <a:avLst/>
          </a:prstGeom>
          <a:solidFill>
            <a:srgbClr val="FFC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GT1"/>
          <p:cNvSpPr/>
          <p:nvPr>
            <p:custDataLst>
              <p:tags r:id="rId1"/>
            </p:custDataLst>
          </p:nvPr>
        </p:nvSpPr>
        <p:spPr bwMode="auto">
          <a:xfrm>
            <a:off x="5838371" y="1147534"/>
            <a:ext cx="1247321" cy="124991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r>
              <a:rPr lang="en-US" altLang="zh-CN" sz="8000" i="1" kern="0" dirty="0" smtClean="0">
                <a:solidFill>
                  <a:srgbClr val="C00000"/>
                </a:solidFill>
                <a:latin typeface="Impact" panose="020B0806030902050204" pitchFamily="34" charset="0"/>
              </a:rPr>
              <a:t>4</a:t>
            </a:r>
            <a:endParaRPr lang="en-US" altLang="zh-CN" sz="8000" i="1" kern="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883150" y="2728686"/>
            <a:ext cx="3157764" cy="59508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800" b="1" kern="0" dirty="0">
                <a:solidFill>
                  <a:prstClr val="white"/>
                </a:solidFill>
                <a:cs typeface="Arial" pitchFamily="34" charset="0"/>
              </a:rPr>
              <a:t>单击添加文字</a:t>
            </a:r>
            <a:r>
              <a:rPr lang="zh-CN" altLang="en-US" sz="2800" b="1" kern="0" dirty="0" smtClean="0">
                <a:solidFill>
                  <a:prstClr val="white"/>
                </a:solidFill>
                <a:cs typeface="Arial" pitchFamily="34" charset="0"/>
              </a:rPr>
              <a:t>标题</a:t>
            </a:r>
            <a:endParaRPr lang="zh-CN" altLang="en-US" sz="2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9466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915988" y="1471712"/>
            <a:ext cx="1352550" cy="1354137"/>
            <a:chOff x="1003844" y="1472285"/>
            <a:chExt cx="1352926" cy="1352926"/>
          </a:xfrm>
        </p:grpSpPr>
        <p:sp>
          <p:nvSpPr>
            <p:cNvPr id="65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02335" y="1840226"/>
              <a:ext cx="713855" cy="39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35%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755650" y="2860774"/>
            <a:ext cx="1512888" cy="1514475"/>
            <a:chOff x="827584" y="2860726"/>
            <a:chExt cx="1512620" cy="1513898"/>
          </a:xfrm>
        </p:grpSpPr>
        <p:sp>
          <p:nvSpPr>
            <p:cNvPr id="73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14871" y="3544678"/>
              <a:ext cx="740777" cy="399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303463" y="1258987"/>
            <a:ext cx="1566862" cy="1566862"/>
            <a:chOff x="2375123" y="1258934"/>
            <a:chExt cx="1567555" cy="1566277"/>
          </a:xfrm>
          <a:solidFill>
            <a:schemeClr val="accent3"/>
          </a:solidFill>
        </p:grpSpPr>
        <p:sp>
          <p:nvSpPr>
            <p:cNvPr id="8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31391" y="1735799"/>
              <a:ext cx="741236" cy="39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2303463" y="2860774"/>
            <a:ext cx="1727200" cy="1727200"/>
            <a:chOff x="2376067" y="2860726"/>
            <a:chExt cx="1727248" cy="1727248"/>
          </a:xfrm>
        </p:grpSpPr>
        <p:sp>
          <p:nvSpPr>
            <p:cNvPr id="8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038072" y="3683044"/>
              <a:ext cx="740929" cy="4001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76762" y="1561281"/>
            <a:ext cx="501650" cy="506413"/>
            <a:chOff x="4929188" y="1303338"/>
            <a:chExt cx="501650" cy="506412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4572000" y="2286000"/>
            <a:ext cx="506412" cy="506413"/>
            <a:chOff x="1339850" y="2163763"/>
            <a:chExt cx="506413" cy="506412"/>
          </a:xfrm>
        </p:grpSpPr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576762" y="3013323"/>
            <a:ext cx="501650" cy="506413"/>
            <a:chOff x="5093055" y="2766720"/>
            <a:chExt cx="501650" cy="506413"/>
          </a:xfrm>
        </p:grpSpPr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4572000" y="3723878"/>
            <a:ext cx="506412" cy="506413"/>
            <a:chOff x="6137274" y="1900165"/>
            <a:chExt cx="506413" cy="506412"/>
          </a:xfrm>
        </p:grpSpPr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Text Box 11"/>
          <p:cNvSpPr txBox="1">
            <a:spLocks noChangeArrowheads="1"/>
          </p:cNvSpPr>
          <p:nvPr/>
        </p:nvSpPr>
        <p:spPr bwMode="auto">
          <a:xfrm>
            <a:off x="5222875" y="1486669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5222875" y="2244725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" name="Text Box 11"/>
          <p:cNvSpPr txBox="1">
            <a:spLocks noChangeArrowheads="1"/>
          </p:cNvSpPr>
          <p:nvPr/>
        </p:nvSpPr>
        <p:spPr bwMode="auto">
          <a:xfrm>
            <a:off x="5222875" y="3003798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222875" y="3747691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86155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95642" y="951945"/>
            <a:ext cx="44535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3334486" y="3904694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4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3647662" y="2580720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2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3876292" y="1975882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4001418" y="3259375"/>
            <a:ext cx="336990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3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326661" y="2296757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515994" y="2483089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166548" y="2678885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355883" y="2865218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4278775" y="3362961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515994" y="3362961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784602" y="4226759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973936" y="4413092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4965993" y="212274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965993" y="255452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965993" y="305360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932040" y="4051085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607140" y="1688944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15167" y="1790179"/>
            <a:ext cx="2067109" cy="2686583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93090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61616" y="2099466"/>
            <a:ext cx="1643313" cy="1740127"/>
            <a:chOff x="0" y="0"/>
            <a:chExt cx="1186" cy="1256"/>
          </a:xfrm>
        </p:grpSpPr>
        <p:sp>
          <p:nvSpPr>
            <p:cNvPr id="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104928" y="2245480"/>
            <a:ext cx="1643313" cy="1594113"/>
            <a:chOff x="0" y="0"/>
            <a:chExt cx="1185" cy="1151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779912" y="2293651"/>
            <a:ext cx="2323511" cy="1544438"/>
            <a:chOff x="0" y="0"/>
            <a:chExt cx="1676" cy="1115"/>
          </a:xfrm>
        </p:grpSpPr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104927" y="2731693"/>
            <a:ext cx="2322007" cy="1107901"/>
            <a:chOff x="0" y="0"/>
            <a:chExt cx="1675" cy="800"/>
          </a:xfrm>
        </p:grpSpPr>
        <p:sp>
          <p:nvSpPr>
            <p:cNvPr id="1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85856" y="2969531"/>
            <a:ext cx="2322006" cy="1690451"/>
            <a:chOff x="0" y="0"/>
            <a:chExt cx="1676" cy="1221"/>
          </a:xfrm>
        </p:grpSpPr>
        <p:sp>
          <p:nvSpPr>
            <p:cNvPr id="15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108156" y="3695085"/>
            <a:ext cx="2322007" cy="964897"/>
            <a:chOff x="0" y="0"/>
            <a:chExt cx="1675" cy="697"/>
          </a:xfrm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7152837" y="3812196"/>
            <a:ext cx="1154973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 Box 31"/>
          <p:cNvSpPr>
            <a:spLocks noChangeArrowheads="1"/>
          </p:cNvSpPr>
          <p:nvPr/>
        </p:nvSpPr>
        <p:spPr bwMode="auto">
          <a:xfrm>
            <a:off x="7077086" y="3094170"/>
            <a:ext cx="107933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Text Box 32"/>
          <p:cNvSpPr>
            <a:spLocks noChangeArrowheads="1"/>
          </p:cNvSpPr>
          <p:nvPr/>
        </p:nvSpPr>
        <p:spPr bwMode="auto">
          <a:xfrm>
            <a:off x="4184052" y="3110280"/>
            <a:ext cx="116977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5" name="Text Box 33"/>
          <p:cNvSpPr>
            <a:spLocks noChangeArrowheads="1"/>
          </p:cNvSpPr>
          <p:nvPr/>
        </p:nvSpPr>
        <p:spPr bwMode="auto">
          <a:xfrm>
            <a:off x="4992753" y="2313359"/>
            <a:ext cx="108052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6" name="Text Box 34"/>
          <p:cNvSpPr>
            <a:spLocks noChangeArrowheads="1"/>
          </p:cNvSpPr>
          <p:nvPr/>
        </p:nvSpPr>
        <p:spPr bwMode="auto">
          <a:xfrm>
            <a:off x="4022119" y="2624339"/>
            <a:ext cx="1218566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35"/>
          <p:cNvSpPr>
            <a:spLocks noChangeArrowheads="1"/>
          </p:cNvSpPr>
          <p:nvPr/>
        </p:nvSpPr>
        <p:spPr bwMode="auto">
          <a:xfrm>
            <a:off x="6235212" y="2500241"/>
            <a:ext cx="1100959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36"/>
          <p:cNvSpPr>
            <a:spLocks noChangeArrowheads="1"/>
          </p:cNvSpPr>
          <p:nvPr/>
        </p:nvSpPr>
        <p:spPr bwMode="auto">
          <a:xfrm>
            <a:off x="3851920" y="1275606"/>
            <a:ext cx="3811254" cy="63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在此添加标题内容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11560" y="1275606"/>
            <a:ext cx="2448272" cy="334160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9440" y="1861941"/>
            <a:ext cx="2096375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0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475656" y="1563638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914068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/>
          <p:nvPr/>
        </p:nvGrpSpPr>
        <p:grpSpPr>
          <a:xfrm>
            <a:off x="6817525" y="2149171"/>
            <a:ext cx="1031052" cy="1190423"/>
            <a:chOff x="9090030" y="2434894"/>
            <a:chExt cx="1374737" cy="1587231"/>
          </a:xfrm>
          <a:solidFill>
            <a:schemeClr val="accent4"/>
          </a:solidFill>
        </p:grpSpPr>
        <p:sp>
          <p:nvSpPr>
            <p:cNvPr id="3" name="Freeform 2"/>
            <p:cNvSpPr>
              <a:spLocks/>
            </p:cNvSpPr>
            <p:nvPr/>
          </p:nvSpPr>
          <p:spPr bwMode="auto">
            <a:xfrm flipH="1">
              <a:off x="9090030" y="2434894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 flipH="1">
              <a:off x="9090030" y="2583899"/>
              <a:ext cx="1374737" cy="1438226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615113" y="1852653"/>
            <a:ext cx="1435893" cy="1537097"/>
            <a:chOff x="8819878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6" name="Group 4"/>
            <p:cNvGrpSpPr/>
            <p:nvPr/>
          </p:nvGrpSpPr>
          <p:grpSpPr>
            <a:xfrm flipH="1">
              <a:off x="8819878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 flipH="1">
              <a:off x="9171347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4973873" y="2344154"/>
            <a:ext cx="1031052" cy="995440"/>
            <a:chOff x="6631829" y="2694873"/>
            <a:chExt cx="1374737" cy="1327253"/>
          </a:xfrm>
          <a:solidFill>
            <a:schemeClr val="accent3"/>
          </a:solidFill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 flipH="1">
              <a:off x="6631829" y="2694873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flipH="1">
              <a:off x="6631829" y="2871446"/>
              <a:ext cx="1374737" cy="1150680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4770836" y="1852653"/>
            <a:ext cx="1437084" cy="1537097"/>
            <a:chOff x="636167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2" name="Group 19"/>
            <p:cNvGrpSpPr/>
            <p:nvPr/>
          </p:nvGrpSpPr>
          <p:grpSpPr>
            <a:xfrm flipH="1">
              <a:off x="636167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 flipH="1">
              <a:off x="671314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4" name="Group 64"/>
          <p:cNvGrpSpPr/>
          <p:nvPr/>
        </p:nvGrpSpPr>
        <p:grpSpPr>
          <a:xfrm>
            <a:off x="3133692" y="2935834"/>
            <a:ext cx="1031052" cy="403760"/>
            <a:chOff x="4178253" y="3483778"/>
            <a:chExt cx="1374737" cy="538346"/>
          </a:xfrm>
          <a:solidFill>
            <a:schemeClr val="accent2"/>
          </a:solidFill>
        </p:grpSpPr>
        <p:sp>
          <p:nvSpPr>
            <p:cNvPr id="35" name="Freeform 32"/>
            <p:cNvSpPr>
              <a:spLocks/>
            </p:cNvSpPr>
            <p:nvPr/>
          </p:nvSpPr>
          <p:spPr bwMode="auto">
            <a:xfrm flipH="1">
              <a:off x="4178253" y="348377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 flipH="1">
              <a:off x="4178253" y="3644832"/>
              <a:ext cx="1374737" cy="377292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7" name="Group 63"/>
          <p:cNvGrpSpPr>
            <a:grpSpLocks/>
          </p:cNvGrpSpPr>
          <p:nvPr/>
        </p:nvGrpSpPr>
        <p:grpSpPr bwMode="auto">
          <a:xfrm>
            <a:off x="2931319" y="1852653"/>
            <a:ext cx="1435893" cy="1537097"/>
            <a:chOff x="3908101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8" name="Group 34"/>
            <p:cNvGrpSpPr/>
            <p:nvPr/>
          </p:nvGrpSpPr>
          <p:grpSpPr>
            <a:xfrm flipH="1">
              <a:off x="3908101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 flipH="1">
              <a:off x="4259570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0" name="Group 62"/>
          <p:cNvGrpSpPr/>
          <p:nvPr/>
        </p:nvGrpSpPr>
        <p:grpSpPr>
          <a:xfrm>
            <a:off x="1281137" y="3036679"/>
            <a:ext cx="1031052" cy="302915"/>
            <a:chOff x="1708179" y="3618238"/>
            <a:chExt cx="1374737" cy="403886"/>
          </a:xfrm>
          <a:solidFill>
            <a:schemeClr val="accent1"/>
          </a:solidFill>
        </p:grpSpPr>
        <p:sp>
          <p:nvSpPr>
            <p:cNvPr id="51" name="Freeform 47"/>
            <p:cNvSpPr>
              <a:spLocks/>
            </p:cNvSpPr>
            <p:nvPr/>
          </p:nvSpPr>
          <p:spPr bwMode="auto">
            <a:xfrm flipH="1">
              <a:off x="1708179" y="361823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flipH="1">
              <a:off x="1708179" y="3773755"/>
              <a:ext cx="1374737" cy="248369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3" name="Group 61"/>
          <p:cNvGrpSpPr>
            <a:grpSpLocks/>
          </p:cNvGrpSpPr>
          <p:nvPr/>
        </p:nvGrpSpPr>
        <p:grpSpPr bwMode="auto">
          <a:xfrm>
            <a:off x="1078708" y="1852653"/>
            <a:ext cx="1435893" cy="1537097"/>
            <a:chOff x="143802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4" name="Group 49"/>
            <p:cNvGrpSpPr/>
            <p:nvPr/>
          </p:nvGrpSpPr>
          <p:grpSpPr>
            <a:xfrm flipH="1">
              <a:off x="143802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56" name="Freeform 5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Freeform 5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Freeform 5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Freeform 5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Freeform 5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Freeform 5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Freeform 5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Freeform 5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Freeform 5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 flipH="1">
              <a:off x="178949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6" name="Rectangle 109"/>
          <p:cNvSpPr/>
          <p:nvPr/>
        </p:nvSpPr>
        <p:spPr>
          <a:xfrm>
            <a:off x="1444888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67" name="Rectangle 110"/>
          <p:cNvSpPr/>
          <p:nvPr/>
        </p:nvSpPr>
        <p:spPr>
          <a:xfrm>
            <a:off x="3317096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40%</a:t>
            </a:r>
          </a:p>
        </p:txBody>
      </p:sp>
      <p:sp>
        <p:nvSpPr>
          <p:cNvPr id="68" name="Rectangle 111"/>
          <p:cNvSpPr/>
          <p:nvPr/>
        </p:nvSpPr>
        <p:spPr>
          <a:xfrm>
            <a:off x="51893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69" name="Rectangle 112"/>
          <p:cNvSpPr/>
          <p:nvPr/>
        </p:nvSpPr>
        <p:spPr>
          <a:xfrm>
            <a:off x="69895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722676" y="3653032"/>
            <a:ext cx="2121132" cy="646910"/>
            <a:chOff x="722676" y="3509016"/>
            <a:chExt cx="2121132" cy="646910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 bwMode="auto">
            <a:xfrm>
              <a:off x="971600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2" name="Text Placeholder 2"/>
            <p:cNvSpPr txBox="1">
              <a:spLocks/>
            </p:cNvSpPr>
            <p:nvPr/>
          </p:nvSpPr>
          <p:spPr bwMode="auto">
            <a:xfrm>
              <a:off x="722676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627784" y="3653032"/>
            <a:ext cx="2121132" cy="646910"/>
            <a:chOff x="2627784" y="3509016"/>
            <a:chExt cx="2121132" cy="646910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 bwMode="auto">
            <a:xfrm>
              <a:off x="29158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5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467092" y="3653032"/>
            <a:ext cx="2121132" cy="646910"/>
            <a:chOff x="4467092" y="3509016"/>
            <a:chExt cx="2121132" cy="646910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 bwMode="auto">
            <a:xfrm>
              <a:off x="47160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8" name="Text Placeholder 2"/>
            <p:cNvSpPr txBox="1">
              <a:spLocks/>
            </p:cNvSpPr>
            <p:nvPr/>
          </p:nvSpPr>
          <p:spPr bwMode="auto">
            <a:xfrm>
              <a:off x="4467092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339300" y="3653032"/>
            <a:ext cx="2121132" cy="646910"/>
            <a:chOff x="6339300" y="3509016"/>
            <a:chExt cx="2121132" cy="646910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 bwMode="auto">
            <a:xfrm>
              <a:off x="6588224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1" name="Text Placeholder 2"/>
            <p:cNvSpPr txBox="1">
              <a:spLocks/>
            </p:cNvSpPr>
            <p:nvPr/>
          </p:nvSpPr>
          <p:spPr bwMode="auto">
            <a:xfrm>
              <a:off x="6339300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25096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5505" y="2037770"/>
            <a:ext cx="1165976" cy="1164870"/>
            <a:chOff x="5305425" y="2638425"/>
            <a:chExt cx="1579563" cy="1577975"/>
          </a:xfrm>
          <a:solidFill>
            <a:srgbClr val="C00000"/>
          </a:solidFill>
        </p:grpSpPr>
        <p:sp>
          <p:nvSpPr>
            <p:cNvPr id="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22817" y="2744079"/>
            <a:ext cx="1463621" cy="1461361"/>
            <a:chOff x="5102225" y="2441575"/>
            <a:chExt cx="1982788" cy="1979613"/>
          </a:xfrm>
          <a:solidFill>
            <a:srgbClr val="C00000"/>
          </a:solidFill>
        </p:grpSpPr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  <p:sp>
          <p:nvSpPr>
            <p:cNvPr id="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71996" y="2469267"/>
            <a:ext cx="959732" cy="973850"/>
            <a:chOff x="5803900" y="2852738"/>
            <a:chExt cx="1300163" cy="1319212"/>
          </a:xfrm>
          <a:solidFill>
            <a:srgbClr val="C00000"/>
          </a:solidFill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  <p:sp>
          <p:nvSpPr>
            <p:cNvPr id="1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598152" y="2647396"/>
            <a:ext cx="1165976" cy="1164870"/>
            <a:chOff x="5305425" y="2638425"/>
            <a:chExt cx="1579563" cy="1577975"/>
          </a:xfrm>
          <a:solidFill>
            <a:srgbClr val="C00000"/>
          </a:solidFill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C00000"/>
                </a:solidFill>
              </a:endParaRPr>
            </a:p>
          </p:txBody>
        </p:sp>
      </p:grpSp>
      <p:sp>
        <p:nvSpPr>
          <p:cNvPr id="14" name="TextBox 110"/>
          <p:cNvSpPr txBox="1"/>
          <p:nvPr/>
        </p:nvSpPr>
        <p:spPr>
          <a:xfrm>
            <a:off x="1191244" y="2100575"/>
            <a:ext cx="13701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825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1733043" y="1825395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6" name="TextBox 112"/>
          <p:cNvSpPr txBox="1"/>
          <p:nvPr/>
        </p:nvSpPr>
        <p:spPr>
          <a:xfrm>
            <a:off x="1853441" y="3699912"/>
            <a:ext cx="129028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r"/>
            <a:r>
              <a:rPr lang="zh-CN" altLang="en-US" sz="825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7" name="矩形 16"/>
          <p:cNvSpPr/>
          <p:nvPr/>
        </p:nvSpPr>
        <p:spPr>
          <a:xfrm>
            <a:off x="2352799" y="3438719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8" name="TextBox 114"/>
          <p:cNvSpPr txBox="1"/>
          <p:nvPr/>
        </p:nvSpPr>
        <p:spPr>
          <a:xfrm>
            <a:off x="5731725" y="2041183"/>
            <a:ext cx="12455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9" name="矩形 18"/>
          <p:cNvSpPr/>
          <p:nvPr/>
        </p:nvSpPr>
        <p:spPr>
          <a:xfrm>
            <a:off x="5675573" y="1707654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0" name="TextBox 116"/>
          <p:cNvSpPr txBox="1"/>
          <p:nvPr/>
        </p:nvSpPr>
        <p:spPr>
          <a:xfrm>
            <a:off x="6899554" y="3483888"/>
            <a:ext cx="129267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940408" y="3197268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22" name="肘形连接符 21"/>
          <p:cNvCxnSpPr/>
          <p:nvPr/>
        </p:nvCxnSpPr>
        <p:spPr>
          <a:xfrm rot="10800000" flipV="1">
            <a:off x="1817695" y="2139703"/>
            <a:ext cx="1226957" cy="418907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肘形连接符 22"/>
          <p:cNvCxnSpPr/>
          <p:nvPr/>
        </p:nvCxnSpPr>
        <p:spPr>
          <a:xfrm rot="10800000">
            <a:off x="2413070" y="3711930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连接符 23"/>
          <p:cNvCxnSpPr/>
          <p:nvPr/>
        </p:nvCxnSpPr>
        <p:spPr>
          <a:xfrm rot="10800000" flipV="1">
            <a:off x="5318011" y="2023429"/>
            <a:ext cx="1659237" cy="400564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连接符 24"/>
          <p:cNvCxnSpPr/>
          <p:nvPr/>
        </p:nvCxnSpPr>
        <p:spPr>
          <a:xfrm rot="10800000" flipH="1">
            <a:off x="6512887" y="3469395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55824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043" y="1192592"/>
            <a:ext cx="5302344" cy="8711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69687" y="748337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23219" y="1322087"/>
            <a:ext cx="3972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68478" y="1968404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单击此处添加您的副标题文字</a:t>
            </a:r>
          </a:p>
        </p:txBody>
      </p:sp>
    </p:spTree>
    <p:extLst>
      <p:ext uri="{BB962C8B-B14F-4D97-AF65-F5344CB8AC3E}">
        <p14:creationId xmlns:p14="http://schemas.microsoft.com/office/powerpoint/2010/main" val="33741459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1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86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97400" y="-20042"/>
            <a:ext cx="3771900" cy="5143500"/>
          </a:xfrm>
          <a:prstGeom prst="rect">
            <a:avLst/>
          </a:prstGeom>
          <a:solidFill>
            <a:srgbClr val="FFC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GT1"/>
          <p:cNvSpPr/>
          <p:nvPr>
            <p:custDataLst>
              <p:tags r:id="rId1"/>
            </p:custDataLst>
          </p:nvPr>
        </p:nvSpPr>
        <p:spPr bwMode="auto">
          <a:xfrm>
            <a:off x="5838371" y="1147534"/>
            <a:ext cx="1247321" cy="124991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r>
              <a:rPr lang="en-US" altLang="zh-CN" sz="8000" i="1" kern="0" dirty="0">
                <a:solidFill>
                  <a:srgbClr val="C000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4883150" y="2728686"/>
            <a:ext cx="3157764" cy="59508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800" b="1" kern="0" dirty="0">
                <a:solidFill>
                  <a:prstClr val="white"/>
                </a:solidFill>
                <a:cs typeface="Arial" pitchFamily="34" charset="0"/>
              </a:rPr>
              <a:t>单击添加文字</a:t>
            </a:r>
            <a:r>
              <a:rPr lang="zh-CN" altLang="en-US" sz="2800" b="1" kern="0" dirty="0" smtClean="0">
                <a:solidFill>
                  <a:prstClr val="white"/>
                </a:solidFill>
                <a:cs typeface="Arial" pitchFamily="34" charset="0"/>
              </a:rPr>
              <a:t>标题</a:t>
            </a:r>
            <a:endParaRPr lang="zh-CN" altLang="en-US" sz="2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4293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 rot="18900000">
            <a:off x="5426366" y="1363471"/>
            <a:ext cx="1309559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 rot="18900000">
            <a:off x="5914609" y="2312025"/>
            <a:ext cx="1311892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18900000">
            <a:off x="4968320" y="2802402"/>
            <a:ext cx="1309559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 rot="18900000">
            <a:off x="4478911" y="1853845"/>
            <a:ext cx="1309559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6" name="직선 연결선 250"/>
          <p:cNvCxnSpPr/>
          <p:nvPr/>
        </p:nvCxnSpPr>
        <p:spPr>
          <a:xfrm>
            <a:off x="4207691" y="2259094"/>
            <a:ext cx="24470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250"/>
          <p:cNvCxnSpPr/>
          <p:nvPr/>
        </p:nvCxnSpPr>
        <p:spPr>
          <a:xfrm>
            <a:off x="4261348" y="3959818"/>
            <a:ext cx="89379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250"/>
          <p:cNvCxnSpPr/>
          <p:nvPr/>
        </p:nvCxnSpPr>
        <p:spPr>
          <a:xfrm flipH="1">
            <a:off x="6512287" y="1532117"/>
            <a:ext cx="106951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250"/>
          <p:cNvCxnSpPr/>
          <p:nvPr/>
        </p:nvCxnSpPr>
        <p:spPr>
          <a:xfrm flipH="1">
            <a:off x="7241756" y="3235319"/>
            <a:ext cx="3400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/>
          <p:cNvSpPr txBox="1">
            <a:spLocks/>
          </p:cNvSpPr>
          <p:nvPr/>
        </p:nvSpPr>
        <p:spPr>
          <a:xfrm>
            <a:off x="518600" y="1836580"/>
            <a:ext cx="2325208" cy="2553834"/>
          </a:xfrm>
          <a:prstGeom prst="rect">
            <a:avLst/>
          </a:prstGeom>
        </p:spPr>
        <p:txBody>
          <a:bodyPr vert="horz" lIns="68571" tIns="34285" rIns="68571" bIns="34285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Straight Connector 59"/>
          <p:cNvCxnSpPr/>
          <p:nvPr/>
        </p:nvCxnSpPr>
        <p:spPr>
          <a:xfrm flipV="1">
            <a:off x="3059832" y="1298198"/>
            <a:ext cx="0" cy="33617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3237720" y="207742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7697039" y="134023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3295202" y="3686002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7747821" y="3041574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395536" y="1582102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91746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71800" y="1200376"/>
            <a:ext cx="1549003" cy="591741"/>
            <a:chOff x="3095626" y="1206106"/>
            <a:chExt cx="1549003" cy="591741"/>
          </a:xfrm>
        </p:grpSpPr>
        <p:cxnSp>
          <p:nvCxnSpPr>
            <p:cNvPr id="3" name="Straight Connector 62"/>
            <p:cNvCxnSpPr/>
            <p:nvPr/>
          </p:nvCxnSpPr>
          <p:spPr>
            <a:xfrm>
              <a:off x="3095626" y="1458516"/>
              <a:ext cx="134898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28"/>
            <p:cNvSpPr/>
            <p:nvPr/>
          </p:nvSpPr>
          <p:spPr bwMode="auto">
            <a:xfrm>
              <a:off x="4052888" y="1206106"/>
              <a:ext cx="591741" cy="591741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" name="Group 38"/>
            <p:cNvGrpSpPr>
              <a:grpSpLocks noChangeAspect="1"/>
            </p:cNvGrpSpPr>
            <p:nvPr/>
          </p:nvGrpSpPr>
          <p:grpSpPr>
            <a:xfrm>
              <a:off x="4162193" y="1311775"/>
              <a:ext cx="365627" cy="365627"/>
              <a:chOff x="-2771775" y="66675"/>
              <a:chExt cx="827087" cy="827088"/>
            </a:xfrm>
            <a:solidFill>
              <a:schemeClr val="bg1"/>
            </a:solidFill>
          </p:grpSpPr>
          <p:sp>
            <p:nvSpPr>
              <p:cNvPr id="6" name="Freeform 19"/>
              <p:cNvSpPr>
                <a:spLocks noEditPoints="1"/>
              </p:cNvSpPr>
              <p:nvPr/>
            </p:nvSpPr>
            <p:spPr bwMode="auto">
              <a:xfrm>
                <a:off x="-2771775" y="66675"/>
                <a:ext cx="827087" cy="827088"/>
              </a:xfrm>
              <a:custGeom>
                <a:avLst/>
                <a:gdLst>
                  <a:gd name="T0" fmla="*/ 188 w 220"/>
                  <a:gd name="T1" fmla="*/ 83 h 220"/>
                  <a:gd name="T2" fmla="*/ 196 w 220"/>
                  <a:gd name="T3" fmla="*/ 56 h 220"/>
                  <a:gd name="T4" fmla="*/ 181 w 220"/>
                  <a:gd name="T5" fmla="*/ 26 h 220"/>
                  <a:gd name="T6" fmla="*/ 164 w 220"/>
                  <a:gd name="T7" fmla="*/ 24 h 220"/>
                  <a:gd name="T8" fmla="*/ 137 w 220"/>
                  <a:gd name="T9" fmla="*/ 32 h 220"/>
                  <a:gd name="T10" fmla="*/ 119 w 220"/>
                  <a:gd name="T11" fmla="*/ 0 h 220"/>
                  <a:gd name="T12" fmla="*/ 87 w 220"/>
                  <a:gd name="T13" fmla="*/ 11 h 220"/>
                  <a:gd name="T14" fmla="*/ 74 w 220"/>
                  <a:gd name="T15" fmla="*/ 36 h 220"/>
                  <a:gd name="T16" fmla="*/ 49 w 220"/>
                  <a:gd name="T17" fmla="*/ 22 h 220"/>
                  <a:gd name="T18" fmla="*/ 26 w 220"/>
                  <a:gd name="T19" fmla="*/ 39 h 220"/>
                  <a:gd name="T20" fmla="*/ 36 w 220"/>
                  <a:gd name="T21" fmla="*/ 74 h 220"/>
                  <a:gd name="T22" fmla="*/ 11 w 220"/>
                  <a:gd name="T23" fmla="*/ 87 h 220"/>
                  <a:gd name="T24" fmla="*/ 0 w 220"/>
                  <a:gd name="T25" fmla="*/ 119 h 220"/>
                  <a:gd name="T26" fmla="*/ 32 w 220"/>
                  <a:gd name="T27" fmla="*/ 137 h 220"/>
                  <a:gd name="T28" fmla="*/ 24 w 220"/>
                  <a:gd name="T29" fmla="*/ 164 h 220"/>
                  <a:gd name="T30" fmla="*/ 39 w 220"/>
                  <a:gd name="T31" fmla="*/ 194 h 220"/>
                  <a:gd name="T32" fmla="*/ 56 w 220"/>
                  <a:gd name="T33" fmla="*/ 196 h 220"/>
                  <a:gd name="T34" fmla="*/ 83 w 220"/>
                  <a:gd name="T35" fmla="*/ 188 h 220"/>
                  <a:gd name="T36" fmla="*/ 101 w 220"/>
                  <a:gd name="T37" fmla="*/ 220 h 220"/>
                  <a:gd name="T38" fmla="*/ 133 w 220"/>
                  <a:gd name="T39" fmla="*/ 209 h 220"/>
                  <a:gd name="T40" fmla="*/ 146 w 220"/>
                  <a:gd name="T41" fmla="*/ 184 h 220"/>
                  <a:gd name="T42" fmla="*/ 171 w 220"/>
                  <a:gd name="T43" fmla="*/ 198 h 220"/>
                  <a:gd name="T44" fmla="*/ 194 w 220"/>
                  <a:gd name="T45" fmla="*/ 181 h 220"/>
                  <a:gd name="T46" fmla="*/ 184 w 220"/>
                  <a:gd name="T47" fmla="*/ 146 h 220"/>
                  <a:gd name="T48" fmla="*/ 209 w 220"/>
                  <a:gd name="T49" fmla="*/ 133 h 220"/>
                  <a:gd name="T50" fmla="*/ 220 w 220"/>
                  <a:gd name="T51" fmla="*/ 101 h 220"/>
                  <a:gd name="T52" fmla="*/ 185 w 220"/>
                  <a:gd name="T53" fmla="*/ 124 h 220"/>
                  <a:gd name="T54" fmla="*/ 172 w 220"/>
                  <a:gd name="T55" fmla="*/ 140 h 220"/>
                  <a:gd name="T56" fmla="*/ 185 w 220"/>
                  <a:gd name="T57" fmla="*/ 171 h 220"/>
                  <a:gd name="T58" fmla="*/ 154 w 220"/>
                  <a:gd name="T59" fmla="*/ 173 h 220"/>
                  <a:gd name="T60" fmla="*/ 140 w 220"/>
                  <a:gd name="T61" fmla="*/ 172 h 220"/>
                  <a:gd name="T62" fmla="*/ 124 w 220"/>
                  <a:gd name="T63" fmla="*/ 185 h 220"/>
                  <a:gd name="T64" fmla="*/ 101 w 220"/>
                  <a:gd name="T65" fmla="*/ 206 h 220"/>
                  <a:gd name="T66" fmla="*/ 87 w 220"/>
                  <a:gd name="T67" fmla="*/ 175 h 220"/>
                  <a:gd name="T68" fmla="*/ 74 w 220"/>
                  <a:gd name="T69" fmla="*/ 170 h 220"/>
                  <a:gd name="T70" fmla="*/ 49 w 220"/>
                  <a:gd name="T71" fmla="*/ 185 h 220"/>
                  <a:gd name="T72" fmla="*/ 47 w 220"/>
                  <a:gd name="T73" fmla="*/ 154 h 220"/>
                  <a:gd name="T74" fmla="*/ 45 w 220"/>
                  <a:gd name="T75" fmla="*/ 133 h 220"/>
                  <a:gd name="T76" fmla="*/ 14 w 220"/>
                  <a:gd name="T77" fmla="*/ 119 h 220"/>
                  <a:gd name="T78" fmla="*/ 35 w 220"/>
                  <a:gd name="T79" fmla="*/ 96 h 220"/>
                  <a:gd name="T80" fmla="*/ 48 w 220"/>
                  <a:gd name="T81" fmla="*/ 80 h 220"/>
                  <a:gd name="T82" fmla="*/ 35 w 220"/>
                  <a:gd name="T83" fmla="*/ 49 h 220"/>
                  <a:gd name="T84" fmla="*/ 66 w 220"/>
                  <a:gd name="T85" fmla="*/ 47 h 220"/>
                  <a:gd name="T86" fmla="*/ 80 w 220"/>
                  <a:gd name="T87" fmla="*/ 48 h 220"/>
                  <a:gd name="T88" fmla="*/ 96 w 220"/>
                  <a:gd name="T89" fmla="*/ 35 h 220"/>
                  <a:gd name="T90" fmla="*/ 119 w 220"/>
                  <a:gd name="T91" fmla="*/ 14 h 220"/>
                  <a:gd name="T92" fmla="*/ 133 w 220"/>
                  <a:gd name="T93" fmla="*/ 45 h 220"/>
                  <a:gd name="T94" fmla="*/ 146 w 220"/>
                  <a:gd name="T95" fmla="*/ 50 h 220"/>
                  <a:gd name="T96" fmla="*/ 171 w 220"/>
                  <a:gd name="T97" fmla="*/ 35 h 220"/>
                  <a:gd name="T98" fmla="*/ 173 w 220"/>
                  <a:gd name="T99" fmla="*/ 66 h 220"/>
                  <a:gd name="T100" fmla="*/ 175 w 220"/>
                  <a:gd name="T101" fmla="*/ 87 h 220"/>
                  <a:gd name="T102" fmla="*/ 206 w 220"/>
                  <a:gd name="T103" fmla="*/ 101 h 220"/>
                  <a:gd name="T104" fmla="*/ 185 w 220"/>
                  <a:gd name="T105" fmla="*/ 1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0" h="220">
                    <a:moveTo>
                      <a:pt x="209" y="87"/>
                    </a:moveTo>
                    <a:cubicBezTo>
                      <a:pt x="188" y="83"/>
                      <a:pt x="188" y="83"/>
                      <a:pt x="188" y="83"/>
                    </a:cubicBezTo>
                    <a:cubicBezTo>
                      <a:pt x="187" y="80"/>
                      <a:pt x="186" y="77"/>
                      <a:pt x="184" y="74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200" y="51"/>
                      <a:pt x="199" y="43"/>
                      <a:pt x="194" y="39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79" y="23"/>
                      <a:pt x="175" y="22"/>
                      <a:pt x="171" y="22"/>
                    </a:cubicBezTo>
                    <a:cubicBezTo>
                      <a:pt x="169" y="22"/>
                      <a:pt x="166" y="22"/>
                      <a:pt x="164" y="24"/>
                    </a:cubicBezTo>
                    <a:cubicBezTo>
                      <a:pt x="146" y="36"/>
                      <a:pt x="146" y="36"/>
                      <a:pt x="146" y="36"/>
                    </a:cubicBezTo>
                    <a:cubicBezTo>
                      <a:pt x="143" y="34"/>
                      <a:pt x="140" y="33"/>
                      <a:pt x="137" y="32"/>
                    </a:cubicBezTo>
                    <a:cubicBezTo>
                      <a:pt x="133" y="11"/>
                      <a:pt x="133" y="11"/>
                      <a:pt x="133" y="11"/>
                    </a:cubicBezTo>
                    <a:cubicBezTo>
                      <a:pt x="132" y="5"/>
                      <a:pt x="126" y="0"/>
                      <a:pt x="11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94" y="0"/>
                      <a:pt x="88" y="5"/>
                      <a:pt x="87" y="11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0" y="33"/>
                      <a:pt x="77" y="34"/>
                      <a:pt x="74" y="36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4" y="22"/>
                      <a:pt x="51" y="22"/>
                      <a:pt x="49" y="22"/>
                    </a:cubicBezTo>
                    <a:cubicBezTo>
                      <a:pt x="45" y="22"/>
                      <a:pt x="41" y="23"/>
                      <a:pt x="39" y="26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1" y="43"/>
                      <a:pt x="20" y="51"/>
                      <a:pt x="24" y="56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4" y="77"/>
                      <a:pt x="33" y="80"/>
                      <a:pt x="32" y="83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5" y="88"/>
                      <a:pt x="0" y="94"/>
                      <a:pt x="0" y="10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6"/>
                      <a:pt x="5" y="132"/>
                      <a:pt x="11" y="133"/>
                    </a:cubicBezTo>
                    <a:cubicBezTo>
                      <a:pt x="32" y="137"/>
                      <a:pt x="32" y="137"/>
                      <a:pt x="32" y="137"/>
                    </a:cubicBezTo>
                    <a:cubicBezTo>
                      <a:pt x="33" y="140"/>
                      <a:pt x="34" y="143"/>
                      <a:pt x="36" y="146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0" y="169"/>
                      <a:pt x="21" y="177"/>
                      <a:pt x="26" y="181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41" y="197"/>
                      <a:pt x="45" y="198"/>
                      <a:pt x="49" y="198"/>
                    </a:cubicBezTo>
                    <a:cubicBezTo>
                      <a:pt x="51" y="198"/>
                      <a:pt x="54" y="198"/>
                      <a:pt x="56" y="196"/>
                    </a:cubicBezTo>
                    <a:cubicBezTo>
                      <a:pt x="74" y="184"/>
                      <a:pt x="74" y="184"/>
                      <a:pt x="74" y="184"/>
                    </a:cubicBezTo>
                    <a:cubicBezTo>
                      <a:pt x="77" y="186"/>
                      <a:pt x="80" y="187"/>
                      <a:pt x="83" y="188"/>
                    </a:cubicBezTo>
                    <a:cubicBezTo>
                      <a:pt x="87" y="209"/>
                      <a:pt x="87" y="209"/>
                      <a:pt x="87" y="209"/>
                    </a:cubicBezTo>
                    <a:cubicBezTo>
                      <a:pt x="88" y="215"/>
                      <a:pt x="94" y="220"/>
                      <a:pt x="101" y="220"/>
                    </a:cubicBezTo>
                    <a:cubicBezTo>
                      <a:pt x="119" y="220"/>
                      <a:pt x="119" y="220"/>
                      <a:pt x="119" y="220"/>
                    </a:cubicBezTo>
                    <a:cubicBezTo>
                      <a:pt x="126" y="220"/>
                      <a:pt x="132" y="215"/>
                      <a:pt x="133" y="209"/>
                    </a:cubicBezTo>
                    <a:cubicBezTo>
                      <a:pt x="137" y="188"/>
                      <a:pt x="137" y="188"/>
                      <a:pt x="137" y="188"/>
                    </a:cubicBezTo>
                    <a:cubicBezTo>
                      <a:pt x="140" y="187"/>
                      <a:pt x="143" y="186"/>
                      <a:pt x="146" y="184"/>
                    </a:cubicBezTo>
                    <a:cubicBezTo>
                      <a:pt x="164" y="196"/>
                      <a:pt x="164" y="196"/>
                      <a:pt x="164" y="196"/>
                    </a:cubicBezTo>
                    <a:cubicBezTo>
                      <a:pt x="166" y="198"/>
                      <a:pt x="169" y="198"/>
                      <a:pt x="171" y="198"/>
                    </a:cubicBezTo>
                    <a:cubicBezTo>
                      <a:pt x="175" y="198"/>
                      <a:pt x="179" y="197"/>
                      <a:pt x="181" y="194"/>
                    </a:cubicBezTo>
                    <a:cubicBezTo>
                      <a:pt x="194" y="181"/>
                      <a:pt x="194" y="181"/>
                      <a:pt x="194" y="181"/>
                    </a:cubicBezTo>
                    <a:cubicBezTo>
                      <a:pt x="199" y="177"/>
                      <a:pt x="200" y="169"/>
                      <a:pt x="196" y="164"/>
                    </a:cubicBezTo>
                    <a:cubicBezTo>
                      <a:pt x="184" y="146"/>
                      <a:pt x="184" y="146"/>
                      <a:pt x="184" y="146"/>
                    </a:cubicBezTo>
                    <a:cubicBezTo>
                      <a:pt x="186" y="143"/>
                      <a:pt x="187" y="140"/>
                      <a:pt x="188" y="137"/>
                    </a:cubicBezTo>
                    <a:cubicBezTo>
                      <a:pt x="209" y="133"/>
                      <a:pt x="209" y="133"/>
                      <a:pt x="209" y="133"/>
                    </a:cubicBezTo>
                    <a:cubicBezTo>
                      <a:pt x="215" y="132"/>
                      <a:pt x="220" y="126"/>
                      <a:pt x="220" y="119"/>
                    </a:cubicBezTo>
                    <a:cubicBezTo>
                      <a:pt x="220" y="101"/>
                      <a:pt x="220" y="101"/>
                      <a:pt x="220" y="101"/>
                    </a:cubicBezTo>
                    <a:cubicBezTo>
                      <a:pt x="220" y="94"/>
                      <a:pt x="215" y="88"/>
                      <a:pt x="209" y="87"/>
                    </a:cubicBezTo>
                    <a:close/>
                    <a:moveTo>
                      <a:pt x="185" y="124"/>
                    </a:moveTo>
                    <a:cubicBezTo>
                      <a:pt x="180" y="125"/>
                      <a:pt x="176" y="128"/>
                      <a:pt x="175" y="133"/>
                    </a:cubicBezTo>
                    <a:cubicBezTo>
                      <a:pt x="174" y="135"/>
                      <a:pt x="173" y="138"/>
                      <a:pt x="172" y="140"/>
                    </a:cubicBezTo>
                    <a:cubicBezTo>
                      <a:pt x="170" y="144"/>
                      <a:pt x="170" y="149"/>
                      <a:pt x="173" y="154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71" y="185"/>
                      <a:pt x="171" y="185"/>
                      <a:pt x="171" y="185"/>
                    </a:cubicBezTo>
                    <a:cubicBezTo>
                      <a:pt x="154" y="173"/>
                      <a:pt x="154" y="173"/>
                      <a:pt x="154" y="173"/>
                    </a:cubicBezTo>
                    <a:cubicBezTo>
                      <a:pt x="151" y="171"/>
                      <a:pt x="149" y="170"/>
                      <a:pt x="146" y="170"/>
                    </a:cubicBezTo>
                    <a:cubicBezTo>
                      <a:pt x="144" y="170"/>
                      <a:pt x="142" y="171"/>
                      <a:pt x="140" y="172"/>
                    </a:cubicBezTo>
                    <a:cubicBezTo>
                      <a:pt x="138" y="173"/>
                      <a:pt x="135" y="174"/>
                      <a:pt x="133" y="175"/>
                    </a:cubicBezTo>
                    <a:cubicBezTo>
                      <a:pt x="128" y="176"/>
                      <a:pt x="125" y="180"/>
                      <a:pt x="124" y="185"/>
                    </a:cubicBezTo>
                    <a:cubicBezTo>
                      <a:pt x="119" y="206"/>
                      <a:pt x="119" y="206"/>
                      <a:pt x="119" y="206"/>
                    </a:cubicBezTo>
                    <a:cubicBezTo>
                      <a:pt x="101" y="206"/>
                      <a:pt x="101" y="206"/>
                      <a:pt x="101" y="206"/>
                    </a:cubicBezTo>
                    <a:cubicBezTo>
                      <a:pt x="96" y="185"/>
                      <a:pt x="96" y="185"/>
                      <a:pt x="96" y="185"/>
                    </a:cubicBezTo>
                    <a:cubicBezTo>
                      <a:pt x="95" y="180"/>
                      <a:pt x="92" y="176"/>
                      <a:pt x="87" y="175"/>
                    </a:cubicBezTo>
                    <a:cubicBezTo>
                      <a:pt x="85" y="174"/>
                      <a:pt x="82" y="173"/>
                      <a:pt x="80" y="172"/>
                    </a:cubicBezTo>
                    <a:cubicBezTo>
                      <a:pt x="78" y="171"/>
                      <a:pt x="76" y="170"/>
                      <a:pt x="74" y="170"/>
                    </a:cubicBezTo>
                    <a:cubicBezTo>
                      <a:pt x="71" y="170"/>
                      <a:pt x="69" y="171"/>
                      <a:pt x="66" y="173"/>
                    </a:cubicBezTo>
                    <a:cubicBezTo>
                      <a:pt x="49" y="185"/>
                      <a:pt x="49" y="185"/>
                      <a:pt x="49" y="185"/>
                    </a:cubicBezTo>
                    <a:cubicBezTo>
                      <a:pt x="35" y="171"/>
                      <a:pt x="35" y="171"/>
                      <a:pt x="35" y="171"/>
                    </a:cubicBezTo>
                    <a:cubicBezTo>
                      <a:pt x="47" y="154"/>
                      <a:pt x="47" y="154"/>
                      <a:pt x="47" y="154"/>
                    </a:cubicBezTo>
                    <a:cubicBezTo>
                      <a:pt x="50" y="149"/>
                      <a:pt x="50" y="144"/>
                      <a:pt x="48" y="140"/>
                    </a:cubicBezTo>
                    <a:cubicBezTo>
                      <a:pt x="47" y="138"/>
                      <a:pt x="46" y="135"/>
                      <a:pt x="45" y="133"/>
                    </a:cubicBezTo>
                    <a:cubicBezTo>
                      <a:pt x="44" y="128"/>
                      <a:pt x="40" y="125"/>
                      <a:pt x="35" y="124"/>
                    </a:cubicBezTo>
                    <a:cubicBezTo>
                      <a:pt x="14" y="119"/>
                      <a:pt x="14" y="119"/>
                      <a:pt x="14" y="119"/>
                    </a:cubicBezTo>
                    <a:cubicBezTo>
                      <a:pt x="14" y="101"/>
                      <a:pt x="14" y="101"/>
                      <a:pt x="14" y="101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40" y="95"/>
                      <a:pt x="44" y="92"/>
                      <a:pt x="45" y="87"/>
                    </a:cubicBezTo>
                    <a:cubicBezTo>
                      <a:pt x="46" y="85"/>
                      <a:pt x="47" y="82"/>
                      <a:pt x="48" y="80"/>
                    </a:cubicBezTo>
                    <a:cubicBezTo>
                      <a:pt x="50" y="76"/>
                      <a:pt x="50" y="71"/>
                      <a:pt x="47" y="66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9" y="49"/>
                      <a:pt x="71" y="50"/>
                      <a:pt x="74" y="50"/>
                    </a:cubicBezTo>
                    <a:cubicBezTo>
                      <a:pt x="76" y="50"/>
                      <a:pt x="78" y="49"/>
                      <a:pt x="80" y="48"/>
                    </a:cubicBezTo>
                    <a:cubicBezTo>
                      <a:pt x="82" y="47"/>
                      <a:pt x="85" y="46"/>
                      <a:pt x="87" y="45"/>
                    </a:cubicBezTo>
                    <a:cubicBezTo>
                      <a:pt x="92" y="44"/>
                      <a:pt x="95" y="40"/>
                      <a:pt x="96" y="3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5" y="40"/>
                      <a:pt x="128" y="44"/>
                      <a:pt x="133" y="45"/>
                    </a:cubicBezTo>
                    <a:cubicBezTo>
                      <a:pt x="135" y="46"/>
                      <a:pt x="138" y="47"/>
                      <a:pt x="140" y="48"/>
                    </a:cubicBezTo>
                    <a:cubicBezTo>
                      <a:pt x="142" y="49"/>
                      <a:pt x="144" y="50"/>
                      <a:pt x="146" y="50"/>
                    </a:cubicBezTo>
                    <a:cubicBezTo>
                      <a:pt x="149" y="50"/>
                      <a:pt x="151" y="49"/>
                      <a:pt x="154" y="47"/>
                    </a:cubicBezTo>
                    <a:cubicBezTo>
                      <a:pt x="171" y="35"/>
                      <a:pt x="171" y="35"/>
                      <a:pt x="171" y="35"/>
                    </a:cubicBezTo>
                    <a:cubicBezTo>
                      <a:pt x="185" y="49"/>
                      <a:pt x="185" y="49"/>
                      <a:pt x="185" y="49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0" y="71"/>
                      <a:pt x="170" y="76"/>
                      <a:pt x="172" y="80"/>
                    </a:cubicBezTo>
                    <a:cubicBezTo>
                      <a:pt x="173" y="82"/>
                      <a:pt x="174" y="85"/>
                      <a:pt x="175" y="87"/>
                    </a:cubicBezTo>
                    <a:cubicBezTo>
                      <a:pt x="176" y="92"/>
                      <a:pt x="180" y="95"/>
                      <a:pt x="185" y="96"/>
                    </a:cubicBezTo>
                    <a:cubicBezTo>
                      <a:pt x="206" y="101"/>
                      <a:pt x="206" y="101"/>
                      <a:pt x="206" y="101"/>
                    </a:cubicBezTo>
                    <a:cubicBezTo>
                      <a:pt x="206" y="119"/>
                      <a:pt x="206" y="119"/>
                      <a:pt x="206" y="119"/>
                    </a:cubicBezTo>
                    <a:lnTo>
                      <a:pt x="185" y="12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" name="Freeform 20"/>
              <p:cNvSpPr>
                <a:spLocks noEditPoints="1"/>
              </p:cNvSpPr>
              <p:nvPr/>
            </p:nvSpPr>
            <p:spPr bwMode="auto">
              <a:xfrm>
                <a:off x="-2538413" y="300038"/>
                <a:ext cx="360362" cy="360363"/>
              </a:xfrm>
              <a:custGeom>
                <a:avLst/>
                <a:gdLst>
                  <a:gd name="T0" fmla="*/ 48 w 96"/>
                  <a:gd name="T1" fmla="*/ 0 h 96"/>
                  <a:gd name="T2" fmla="*/ 0 w 96"/>
                  <a:gd name="T3" fmla="*/ 48 h 96"/>
                  <a:gd name="T4" fmla="*/ 48 w 96"/>
                  <a:gd name="T5" fmla="*/ 96 h 96"/>
                  <a:gd name="T6" fmla="*/ 96 w 96"/>
                  <a:gd name="T7" fmla="*/ 48 h 96"/>
                  <a:gd name="T8" fmla="*/ 48 w 96"/>
                  <a:gd name="T9" fmla="*/ 0 h 96"/>
                  <a:gd name="T10" fmla="*/ 48 w 96"/>
                  <a:gd name="T11" fmla="*/ 90 h 96"/>
                  <a:gd name="T12" fmla="*/ 6 w 96"/>
                  <a:gd name="T13" fmla="*/ 48 h 96"/>
                  <a:gd name="T14" fmla="*/ 48 w 96"/>
                  <a:gd name="T15" fmla="*/ 6 h 96"/>
                  <a:gd name="T16" fmla="*/ 90 w 96"/>
                  <a:gd name="T17" fmla="*/ 48 h 96"/>
                  <a:gd name="T18" fmla="*/ 48 w 96"/>
                  <a:gd name="T19" fmla="*/ 9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  <a:close/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" name="Freeform 21"/>
              <p:cNvSpPr>
                <a:spLocks noEditPoints="1"/>
              </p:cNvSpPr>
              <p:nvPr/>
            </p:nvSpPr>
            <p:spPr bwMode="auto">
              <a:xfrm>
                <a:off x="-2460625" y="374650"/>
                <a:ext cx="207962" cy="206375"/>
              </a:xfrm>
              <a:custGeom>
                <a:avLst/>
                <a:gdLst>
                  <a:gd name="T0" fmla="*/ 27 w 55"/>
                  <a:gd name="T1" fmla="*/ 0 h 55"/>
                  <a:gd name="T2" fmla="*/ 0 w 55"/>
                  <a:gd name="T3" fmla="*/ 28 h 55"/>
                  <a:gd name="T4" fmla="*/ 27 w 55"/>
                  <a:gd name="T5" fmla="*/ 55 h 55"/>
                  <a:gd name="T6" fmla="*/ 55 w 55"/>
                  <a:gd name="T7" fmla="*/ 28 h 55"/>
                  <a:gd name="T8" fmla="*/ 27 w 55"/>
                  <a:gd name="T9" fmla="*/ 0 h 55"/>
                  <a:gd name="T10" fmla="*/ 27 w 55"/>
                  <a:gd name="T11" fmla="*/ 49 h 55"/>
                  <a:gd name="T12" fmla="*/ 6 w 55"/>
                  <a:gd name="T13" fmla="*/ 28 h 55"/>
                  <a:gd name="T14" fmla="*/ 27 w 55"/>
                  <a:gd name="T15" fmla="*/ 7 h 55"/>
                  <a:gd name="T16" fmla="*/ 48 w 55"/>
                  <a:gd name="T17" fmla="*/ 28 h 55"/>
                  <a:gd name="T18" fmla="*/ 27 w 55"/>
                  <a:gd name="T19" fmla="*/ 4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55">
                    <a:moveTo>
                      <a:pt x="27" y="0"/>
                    </a:moveTo>
                    <a:cubicBezTo>
                      <a:pt x="12" y="0"/>
                      <a:pt x="0" y="13"/>
                      <a:pt x="0" y="28"/>
                    </a:cubicBezTo>
                    <a:cubicBezTo>
                      <a:pt x="0" y="43"/>
                      <a:pt x="12" y="55"/>
                      <a:pt x="27" y="55"/>
                    </a:cubicBezTo>
                    <a:cubicBezTo>
                      <a:pt x="42" y="55"/>
                      <a:pt x="55" y="43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lose/>
                    <a:moveTo>
                      <a:pt x="27" y="49"/>
                    </a:moveTo>
                    <a:cubicBezTo>
                      <a:pt x="16" y="49"/>
                      <a:pt x="6" y="39"/>
                      <a:pt x="6" y="28"/>
                    </a:cubicBezTo>
                    <a:cubicBezTo>
                      <a:pt x="6" y="17"/>
                      <a:pt x="16" y="7"/>
                      <a:pt x="27" y="7"/>
                    </a:cubicBezTo>
                    <a:cubicBezTo>
                      <a:pt x="38" y="7"/>
                      <a:pt x="48" y="17"/>
                      <a:pt x="48" y="28"/>
                    </a:cubicBezTo>
                    <a:cubicBezTo>
                      <a:pt x="48" y="39"/>
                      <a:pt x="38" y="49"/>
                      <a:pt x="27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059832" y="3698307"/>
            <a:ext cx="1890711" cy="591741"/>
            <a:chOff x="3487342" y="3704037"/>
            <a:chExt cx="1890711" cy="591741"/>
          </a:xfrm>
        </p:grpSpPr>
        <p:cxnSp>
          <p:nvCxnSpPr>
            <p:cNvPr id="10" name="Straight Connector 65"/>
            <p:cNvCxnSpPr/>
            <p:nvPr/>
          </p:nvCxnSpPr>
          <p:spPr>
            <a:xfrm>
              <a:off x="3487342" y="4013597"/>
              <a:ext cx="135016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31"/>
            <p:cNvSpPr/>
            <p:nvPr/>
          </p:nvSpPr>
          <p:spPr bwMode="auto">
            <a:xfrm>
              <a:off x="4786312" y="3704037"/>
              <a:ext cx="591741" cy="591741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2" name="Group 42"/>
            <p:cNvGrpSpPr/>
            <p:nvPr/>
          </p:nvGrpSpPr>
          <p:grpSpPr>
            <a:xfrm>
              <a:off x="4917922" y="3874428"/>
              <a:ext cx="324274" cy="247844"/>
              <a:chOff x="5516563" y="84138"/>
              <a:chExt cx="1414463" cy="1081087"/>
            </a:xfrm>
            <a:solidFill>
              <a:schemeClr val="bg1"/>
            </a:solidFill>
          </p:grpSpPr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5688013" y="249238"/>
                <a:ext cx="896938" cy="698500"/>
              </a:xfrm>
              <a:custGeom>
                <a:avLst/>
                <a:gdLst>
                  <a:gd name="T0" fmla="*/ 214 w 239"/>
                  <a:gd name="T1" fmla="*/ 9 h 186"/>
                  <a:gd name="T2" fmla="*/ 120 w 239"/>
                  <a:gd name="T3" fmla="*/ 0 h 186"/>
                  <a:gd name="T4" fmla="*/ 26 w 239"/>
                  <a:gd name="T5" fmla="*/ 9 h 186"/>
                  <a:gd name="T6" fmla="*/ 17 w 239"/>
                  <a:gd name="T7" fmla="*/ 17 h 186"/>
                  <a:gd name="T8" fmla="*/ 17 w 239"/>
                  <a:gd name="T9" fmla="*/ 169 h 186"/>
                  <a:gd name="T10" fmla="*/ 26 w 239"/>
                  <a:gd name="T11" fmla="*/ 177 h 186"/>
                  <a:gd name="T12" fmla="*/ 120 w 239"/>
                  <a:gd name="T13" fmla="*/ 186 h 186"/>
                  <a:gd name="T14" fmla="*/ 214 w 239"/>
                  <a:gd name="T15" fmla="*/ 177 h 186"/>
                  <a:gd name="T16" fmla="*/ 222 w 239"/>
                  <a:gd name="T17" fmla="*/ 169 h 186"/>
                  <a:gd name="T18" fmla="*/ 222 w 239"/>
                  <a:gd name="T19" fmla="*/ 17 h 186"/>
                  <a:gd name="T20" fmla="*/ 214 w 239"/>
                  <a:gd name="T21" fmla="*/ 9 h 186"/>
                  <a:gd name="T22" fmla="*/ 211 w 239"/>
                  <a:gd name="T23" fmla="*/ 165 h 186"/>
                  <a:gd name="T24" fmla="*/ 28 w 239"/>
                  <a:gd name="T25" fmla="*/ 165 h 186"/>
                  <a:gd name="T26" fmla="*/ 28 w 239"/>
                  <a:gd name="T27" fmla="*/ 21 h 186"/>
                  <a:gd name="T28" fmla="*/ 211 w 239"/>
                  <a:gd name="T29" fmla="*/ 21 h 186"/>
                  <a:gd name="T30" fmla="*/ 211 w 239"/>
                  <a:gd name="T31" fmla="*/ 165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9" h="186">
                    <a:moveTo>
                      <a:pt x="214" y="9"/>
                    </a:moveTo>
                    <a:cubicBezTo>
                      <a:pt x="182" y="3"/>
                      <a:pt x="151" y="0"/>
                      <a:pt x="120" y="0"/>
                    </a:cubicBezTo>
                    <a:cubicBezTo>
                      <a:pt x="88" y="0"/>
                      <a:pt x="57" y="3"/>
                      <a:pt x="26" y="9"/>
                    </a:cubicBezTo>
                    <a:cubicBezTo>
                      <a:pt x="22" y="10"/>
                      <a:pt x="18" y="13"/>
                      <a:pt x="17" y="17"/>
                    </a:cubicBezTo>
                    <a:cubicBezTo>
                      <a:pt x="0" y="67"/>
                      <a:pt x="0" y="118"/>
                      <a:pt x="17" y="169"/>
                    </a:cubicBezTo>
                    <a:cubicBezTo>
                      <a:pt x="18" y="173"/>
                      <a:pt x="22" y="176"/>
                      <a:pt x="26" y="177"/>
                    </a:cubicBezTo>
                    <a:cubicBezTo>
                      <a:pt x="57" y="183"/>
                      <a:pt x="88" y="186"/>
                      <a:pt x="120" y="186"/>
                    </a:cubicBezTo>
                    <a:cubicBezTo>
                      <a:pt x="151" y="186"/>
                      <a:pt x="182" y="183"/>
                      <a:pt x="214" y="177"/>
                    </a:cubicBezTo>
                    <a:cubicBezTo>
                      <a:pt x="218" y="176"/>
                      <a:pt x="221" y="173"/>
                      <a:pt x="222" y="169"/>
                    </a:cubicBezTo>
                    <a:cubicBezTo>
                      <a:pt x="239" y="118"/>
                      <a:pt x="239" y="67"/>
                      <a:pt x="222" y="17"/>
                    </a:cubicBezTo>
                    <a:cubicBezTo>
                      <a:pt x="221" y="13"/>
                      <a:pt x="218" y="10"/>
                      <a:pt x="214" y="9"/>
                    </a:cubicBezTo>
                    <a:close/>
                    <a:moveTo>
                      <a:pt x="211" y="165"/>
                    </a:moveTo>
                    <a:cubicBezTo>
                      <a:pt x="150" y="178"/>
                      <a:pt x="89" y="178"/>
                      <a:pt x="28" y="165"/>
                    </a:cubicBezTo>
                    <a:cubicBezTo>
                      <a:pt x="12" y="117"/>
                      <a:pt x="12" y="69"/>
                      <a:pt x="28" y="21"/>
                    </a:cubicBezTo>
                    <a:cubicBezTo>
                      <a:pt x="89" y="8"/>
                      <a:pt x="150" y="8"/>
                      <a:pt x="211" y="21"/>
                    </a:cubicBezTo>
                    <a:cubicBezTo>
                      <a:pt x="227" y="69"/>
                      <a:pt x="227" y="117"/>
                      <a:pt x="211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Freeform 14"/>
              <p:cNvSpPr>
                <a:spLocks noEditPoints="1"/>
              </p:cNvSpPr>
              <p:nvPr/>
            </p:nvSpPr>
            <p:spPr bwMode="auto">
              <a:xfrm>
                <a:off x="5516563" y="84138"/>
                <a:ext cx="1414463" cy="1081087"/>
              </a:xfrm>
              <a:custGeom>
                <a:avLst/>
                <a:gdLst>
                  <a:gd name="T0" fmla="*/ 359 w 377"/>
                  <a:gd name="T1" fmla="*/ 27 h 288"/>
                  <a:gd name="T2" fmla="*/ 340 w 377"/>
                  <a:gd name="T3" fmla="*/ 9 h 288"/>
                  <a:gd name="T4" fmla="*/ 189 w 377"/>
                  <a:gd name="T5" fmla="*/ 0 h 288"/>
                  <a:gd name="T6" fmla="*/ 37 w 377"/>
                  <a:gd name="T7" fmla="*/ 9 h 288"/>
                  <a:gd name="T8" fmla="*/ 18 w 377"/>
                  <a:gd name="T9" fmla="*/ 27 h 288"/>
                  <a:gd name="T10" fmla="*/ 18 w 377"/>
                  <a:gd name="T11" fmla="*/ 250 h 288"/>
                  <a:gd name="T12" fmla="*/ 37 w 377"/>
                  <a:gd name="T13" fmla="*/ 267 h 288"/>
                  <a:gd name="T14" fmla="*/ 110 w 377"/>
                  <a:gd name="T15" fmla="*/ 274 h 288"/>
                  <a:gd name="T16" fmla="*/ 108 w 377"/>
                  <a:gd name="T17" fmla="*/ 276 h 288"/>
                  <a:gd name="T18" fmla="*/ 189 w 377"/>
                  <a:gd name="T19" fmla="*/ 288 h 288"/>
                  <a:gd name="T20" fmla="*/ 269 w 377"/>
                  <a:gd name="T21" fmla="*/ 276 h 288"/>
                  <a:gd name="T22" fmla="*/ 267 w 377"/>
                  <a:gd name="T23" fmla="*/ 274 h 288"/>
                  <a:gd name="T24" fmla="*/ 340 w 377"/>
                  <a:gd name="T25" fmla="*/ 267 h 288"/>
                  <a:gd name="T26" fmla="*/ 359 w 377"/>
                  <a:gd name="T27" fmla="*/ 250 h 288"/>
                  <a:gd name="T28" fmla="*/ 359 w 377"/>
                  <a:gd name="T29" fmla="*/ 27 h 288"/>
                  <a:gd name="T30" fmla="*/ 337 w 377"/>
                  <a:gd name="T31" fmla="*/ 244 h 288"/>
                  <a:gd name="T32" fmla="*/ 40 w 377"/>
                  <a:gd name="T33" fmla="*/ 244 h 288"/>
                  <a:gd name="T34" fmla="*/ 40 w 377"/>
                  <a:gd name="T35" fmla="*/ 32 h 288"/>
                  <a:gd name="T36" fmla="*/ 337 w 377"/>
                  <a:gd name="T37" fmla="*/ 32 h 288"/>
                  <a:gd name="T38" fmla="*/ 337 w 377"/>
                  <a:gd name="T39" fmla="*/ 24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7" h="288">
                    <a:moveTo>
                      <a:pt x="359" y="27"/>
                    </a:moveTo>
                    <a:cubicBezTo>
                      <a:pt x="357" y="17"/>
                      <a:pt x="349" y="10"/>
                      <a:pt x="340" y="9"/>
                    </a:cubicBezTo>
                    <a:cubicBezTo>
                      <a:pt x="290" y="3"/>
                      <a:pt x="239" y="0"/>
                      <a:pt x="189" y="0"/>
                    </a:cubicBezTo>
                    <a:cubicBezTo>
                      <a:pt x="138" y="0"/>
                      <a:pt x="87" y="3"/>
                      <a:pt x="37" y="9"/>
                    </a:cubicBezTo>
                    <a:cubicBezTo>
                      <a:pt x="28" y="10"/>
                      <a:pt x="20" y="17"/>
                      <a:pt x="18" y="27"/>
                    </a:cubicBezTo>
                    <a:cubicBezTo>
                      <a:pt x="0" y="101"/>
                      <a:pt x="0" y="176"/>
                      <a:pt x="18" y="250"/>
                    </a:cubicBezTo>
                    <a:cubicBezTo>
                      <a:pt x="20" y="259"/>
                      <a:pt x="28" y="266"/>
                      <a:pt x="37" y="267"/>
                    </a:cubicBezTo>
                    <a:cubicBezTo>
                      <a:pt x="61" y="270"/>
                      <a:pt x="86" y="272"/>
                      <a:pt x="110" y="274"/>
                    </a:cubicBezTo>
                    <a:cubicBezTo>
                      <a:pt x="109" y="275"/>
                      <a:pt x="108" y="275"/>
                      <a:pt x="108" y="276"/>
                    </a:cubicBezTo>
                    <a:cubicBezTo>
                      <a:pt x="108" y="283"/>
                      <a:pt x="144" y="288"/>
                      <a:pt x="189" y="288"/>
                    </a:cubicBezTo>
                    <a:cubicBezTo>
                      <a:pt x="233" y="288"/>
                      <a:pt x="269" y="283"/>
                      <a:pt x="269" y="276"/>
                    </a:cubicBezTo>
                    <a:cubicBezTo>
                      <a:pt x="269" y="275"/>
                      <a:pt x="268" y="275"/>
                      <a:pt x="267" y="274"/>
                    </a:cubicBezTo>
                    <a:cubicBezTo>
                      <a:pt x="291" y="272"/>
                      <a:pt x="316" y="270"/>
                      <a:pt x="340" y="267"/>
                    </a:cubicBezTo>
                    <a:cubicBezTo>
                      <a:pt x="349" y="266"/>
                      <a:pt x="357" y="259"/>
                      <a:pt x="359" y="250"/>
                    </a:cubicBezTo>
                    <a:cubicBezTo>
                      <a:pt x="377" y="176"/>
                      <a:pt x="377" y="101"/>
                      <a:pt x="359" y="27"/>
                    </a:cubicBezTo>
                    <a:close/>
                    <a:moveTo>
                      <a:pt x="337" y="244"/>
                    </a:moveTo>
                    <a:cubicBezTo>
                      <a:pt x="238" y="256"/>
                      <a:pt x="139" y="256"/>
                      <a:pt x="40" y="244"/>
                    </a:cubicBezTo>
                    <a:cubicBezTo>
                      <a:pt x="23" y="174"/>
                      <a:pt x="23" y="103"/>
                      <a:pt x="40" y="32"/>
                    </a:cubicBezTo>
                    <a:cubicBezTo>
                      <a:pt x="139" y="20"/>
                      <a:pt x="238" y="20"/>
                      <a:pt x="337" y="32"/>
                    </a:cubicBezTo>
                    <a:cubicBezTo>
                      <a:pt x="354" y="103"/>
                      <a:pt x="354" y="174"/>
                      <a:pt x="337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6611938" y="301625"/>
                <a:ext cx="131763" cy="128587"/>
              </a:xfrm>
              <a:custGeom>
                <a:avLst/>
                <a:gdLst>
                  <a:gd name="T0" fmla="*/ 17 w 35"/>
                  <a:gd name="T1" fmla="*/ 34 h 34"/>
                  <a:gd name="T2" fmla="*/ 35 w 35"/>
                  <a:gd name="T3" fmla="*/ 17 h 34"/>
                  <a:gd name="T4" fmla="*/ 17 w 35"/>
                  <a:gd name="T5" fmla="*/ 0 h 34"/>
                  <a:gd name="T6" fmla="*/ 0 w 35"/>
                  <a:gd name="T7" fmla="*/ 17 h 34"/>
                  <a:gd name="T8" fmla="*/ 17 w 35"/>
                  <a:gd name="T9" fmla="*/ 34 h 34"/>
                  <a:gd name="T10" fmla="*/ 17 w 35"/>
                  <a:gd name="T11" fmla="*/ 11 h 34"/>
                  <a:gd name="T12" fmla="*/ 23 w 35"/>
                  <a:gd name="T13" fmla="*/ 17 h 34"/>
                  <a:gd name="T14" fmla="*/ 17 w 35"/>
                  <a:gd name="T15" fmla="*/ 23 h 34"/>
                  <a:gd name="T16" fmla="*/ 12 w 35"/>
                  <a:gd name="T17" fmla="*/ 17 h 34"/>
                  <a:gd name="T18" fmla="*/ 17 w 35"/>
                  <a:gd name="T1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7" y="34"/>
                    </a:move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lose/>
                    <a:moveTo>
                      <a:pt x="17" y="11"/>
                    </a:moveTo>
                    <a:cubicBezTo>
                      <a:pt x="21" y="11"/>
                      <a:pt x="23" y="14"/>
                      <a:pt x="23" y="17"/>
                    </a:cubicBezTo>
                    <a:cubicBezTo>
                      <a:pt x="23" y="20"/>
                      <a:pt x="21" y="23"/>
                      <a:pt x="17" y="23"/>
                    </a:cubicBezTo>
                    <a:cubicBezTo>
                      <a:pt x="14" y="23"/>
                      <a:pt x="12" y="20"/>
                      <a:pt x="12" y="17"/>
                    </a:cubicBezTo>
                    <a:cubicBezTo>
                      <a:pt x="12" y="14"/>
                      <a:pt x="14" y="11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6570663" y="860425"/>
                <a:ext cx="173038" cy="46037"/>
              </a:xfrm>
              <a:custGeom>
                <a:avLst/>
                <a:gdLst>
                  <a:gd name="T0" fmla="*/ 40 w 46"/>
                  <a:gd name="T1" fmla="*/ 0 h 12"/>
                  <a:gd name="T2" fmla="*/ 5 w 46"/>
                  <a:gd name="T3" fmla="*/ 0 h 12"/>
                  <a:gd name="T4" fmla="*/ 0 w 46"/>
                  <a:gd name="T5" fmla="*/ 6 h 12"/>
                  <a:gd name="T6" fmla="*/ 5 w 46"/>
                  <a:gd name="T7" fmla="*/ 12 h 12"/>
                  <a:gd name="T8" fmla="*/ 40 w 46"/>
                  <a:gd name="T9" fmla="*/ 12 h 12"/>
                  <a:gd name="T10" fmla="*/ 46 w 46"/>
                  <a:gd name="T11" fmla="*/ 6 h 12"/>
                  <a:gd name="T12" fmla="*/ 40 w 4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2">
                    <a:moveTo>
                      <a:pt x="4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2"/>
                      <a:pt x="5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3" y="12"/>
                      <a:pt x="46" y="9"/>
                      <a:pt x="46" y="6"/>
                    </a:cubicBezTo>
                    <a:cubicBezTo>
                      <a:pt x="46" y="3"/>
                      <a:pt x="43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6611938" y="733425"/>
                <a:ext cx="173038" cy="41275"/>
              </a:xfrm>
              <a:custGeom>
                <a:avLst/>
                <a:gdLst>
                  <a:gd name="T0" fmla="*/ 40 w 46"/>
                  <a:gd name="T1" fmla="*/ 0 h 11"/>
                  <a:gd name="T2" fmla="*/ 6 w 46"/>
                  <a:gd name="T3" fmla="*/ 0 h 11"/>
                  <a:gd name="T4" fmla="*/ 0 w 46"/>
                  <a:gd name="T5" fmla="*/ 5 h 11"/>
                  <a:gd name="T6" fmla="*/ 6 w 46"/>
                  <a:gd name="T7" fmla="*/ 11 h 11"/>
                  <a:gd name="T8" fmla="*/ 40 w 46"/>
                  <a:gd name="T9" fmla="*/ 11 h 11"/>
                  <a:gd name="T10" fmla="*/ 46 w 46"/>
                  <a:gd name="T11" fmla="*/ 5 h 11"/>
                  <a:gd name="T12" fmla="*/ 40 w 4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1">
                    <a:moveTo>
                      <a:pt x="4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4" y="11"/>
                      <a:pt x="46" y="9"/>
                      <a:pt x="46" y="5"/>
                    </a:cubicBezTo>
                    <a:cubicBezTo>
                      <a:pt x="46" y="2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6611938" y="601663"/>
                <a:ext cx="173038" cy="46037"/>
              </a:xfrm>
              <a:custGeom>
                <a:avLst/>
                <a:gdLst>
                  <a:gd name="T0" fmla="*/ 40 w 46"/>
                  <a:gd name="T1" fmla="*/ 0 h 12"/>
                  <a:gd name="T2" fmla="*/ 6 w 46"/>
                  <a:gd name="T3" fmla="*/ 0 h 12"/>
                  <a:gd name="T4" fmla="*/ 0 w 46"/>
                  <a:gd name="T5" fmla="*/ 6 h 12"/>
                  <a:gd name="T6" fmla="*/ 6 w 46"/>
                  <a:gd name="T7" fmla="*/ 12 h 12"/>
                  <a:gd name="T8" fmla="*/ 40 w 46"/>
                  <a:gd name="T9" fmla="*/ 12 h 12"/>
                  <a:gd name="T10" fmla="*/ 46 w 46"/>
                  <a:gd name="T11" fmla="*/ 6 h 12"/>
                  <a:gd name="T12" fmla="*/ 40 w 4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2">
                    <a:moveTo>
                      <a:pt x="4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4" y="12"/>
                      <a:pt x="46" y="9"/>
                      <a:pt x="46" y="6"/>
                    </a:cubicBezTo>
                    <a:cubicBezTo>
                      <a:pt x="46" y="3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5880100" y="422275"/>
                <a:ext cx="258763" cy="179387"/>
              </a:xfrm>
              <a:custGeom>
                <a:avLst/>
                <a:gdLst>
                  <a:gd name="T0" fmla="*/ 63 w 69"/>
                  <a:gd name="T1" fmla="*/ 0 h 48"/>
                  <a:gd name="T2" fmla="*/ 10 w 69"/>
                  <a:gd name="T3" fmla="*/ 4 h 48"/>
                  <a:gd name="T4" fmla="*/ 3 w 69"/>
                  <a:gd name="T5" fmla="*/ 10 h 48"/>
                  <a:gd name="T6" fmla="*/ 0 w 69"/>
                  <a:gd name="T7" fmla="*/ 42 h 48"/>
                  <a:gd name="T8" fmla="*/ 5 w 69"/>
                  <a:gd name="T9" fmla="*/ 48 h 48"/>
                  <a:gd name="T10" fmla="*/ 11 w 69"/>
                  <a:gd name="T11" fmla="*/ 42 h 48"/>
                  <a:gd name="T12" fmla="*/ 13 w 69"/>
                  <a:gd name="T13" fmla="*/ 21 h 48"/>
                  <a:gd name="T14" fmla="*/ 20 w 69"/>
                  <a:gd name="T15" fmla="*/ 14 h 48"/>
                  <a:gd name="T16" fmla="*/ 63 w 69"/>
                  <a:gd name="T17" fmla="*/ 11 h 48"/>
                  <a:gd name="T18" fmla="*/ 69 w 69"/>
                  <a:gd name="T19" fmla="*/ 5 h 48"/>
                  <a:gd name="T20" fmla="*/ 63 w 69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8">
                    <a:moveTo>
                      <a:pt x="63" y="0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7"/>
                      <a:pt x="3" y="1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6"/>
                      <a:pt x="2" y="48"/>
                      <a:pt x="5" y="48"/>
                    </a:cubicBezTo>
                    <a:cubicBezTo>
                      <a:pt x="8" y="48"/>
                      <a:pt x="11" y="46"/>
                      <a:pt x="11" y="42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17"/>
                      <a:pt x="16" y="15"/>
                      <a:pt x="20" y="14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9" y="9"/>
                      <a:pt x="69" y="5"/>
                    </a:cubicBezTo>
                    <a:cubicBezTo>
                      <a:pt x="69" y="2"/>
                      <a:pt x="66" y="0"/>
                      <a:pt x="6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383955" y="2874394"/>
            <a:ext cx="2093122" cy="591741"/>
            <a:chOff x="3960019" y="2880124"/>
            <a:chExt cx="2093122" cy="591741"/>
          </a:xfrm>
        </p:grpSpPr>
        <p:cxnSp>
          <p:nvCxnSpPr>
            <p:cNvPr id="21" name="Straight Connector 64"/>
            <p:cNvCxnSpPr/>
            <p:nvPr/>
          </p:nvCxnSpPr>
          <p:spPr>
            <a:xfrm>
              <a:off x="3960019" y="3177778"/>
              <a:ext cx="1619250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34"/>
            <p:cNvSpPr/>
            <p:nvPr/>
          </p:nvSpPr>
          <p:spPr bwMode="auto">
            <a:xfrm>
              <a:off x="5461401" y="2880124"/>
              <a:ext cx="591740" cy="591741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3" name="Group 50"/>
            <p:cNvGrpSpPr/>
            <p:nvPr/>
          </p:nvGrpSpPr>
          <p:grpSpPr>
            <a:xfrm>
              <a:off x="5582489" y="3029057"/>
              <a:ext cx="335556" cy="288970"/>
              <a:chOff x="2727325" y="-39687"/>
              <a:chExt cx="1463675" cy="1260475"/>
            </a:xfrm>
            <a:solidFill>
              <a:schemeClr val="bg1"/>
            </a:solidFill>
          </p:grpSpPr>
          <p:sp>
            <p:nvSpPr>
              <p:cNvPr id="24" name="Freeform 20"/>
              <p:cNvSpPr>
                <a:spLocks noEditPoints="1"/>
              </p:cNvSpPr>
              <p:nvPr/>
            </p:nvSpPr>
            <p:spPr bwMode="auto">
              <a:xfrm>
                <a:off x="2727325" y="-39687"/>
                <a:ext cx="1463675" cy="1260475"/>
              </a:xfrm>
              <a:custGeom>
                <a:avLst/>
                <a:gdLst>
                  <a:gd name="T0" fmla="*/ 347 w 390"/>
                  <a:gd name="T1" fmla="*/ 42 h 336"/>
                  <a:gd name="T2" fmla="*/ 195 w 390"/>
                  <a:gd name="T3" fmla="*/ 38 h 336"/>
                  <a:gd name="T4" fmla="*/ 43 w 390"/>
                  <a:gd name="T5" fmla="*/ 42 h 336"/>
                  <a:gd name="T6" fmla="*/ 43 w 390"/>
                  <a:gd name="T7" fmla="*/ 196 h 336"/>
                  <a:gd name="T8" fmla="*/ 170 w 390"/>
                  <a:gd name="T9" fmla="*/ 322 h 336"/>
                  <a:gd name="T10" fmla="*/ 220 w 390"/>
                  <a:gd name="T11" fmla="*/ 322 h 336"/>
                  <a:gd name="T12" fmla="*/ 347 w 390"/>
                  <a:gd name="T13" fmla="*/ 196 h 336"/>
                  <a:gd name="T14" fmla="*/ 347 w 390"/>
                  <a:gd name="T15" fmla="*/ 42 h 336"/>
                  <a:gd name="T16" fmla="*/ 330 w 390"/>
                  <a:gd name="T17" fmla="*/ 180 h 336"/>
                  <a:gd name="T18" fmla="*/ 203 w 390"/>
                  <a:gd name="T19" fmla="*/ 306 h 336"/>
                  <a:gd name="T20" fmla="*/ 187 w 390"/>
                  <a:gd name="T21" fmla="*/ 306 h 336"/>
                  <a:gd name="T22" fmla="*/ 59 w 390"/>
                  <a:gd name="T23" fmla="*/ 180 h 336"/>
                  <a:gd name="T24" fmla="*/ 59 w 390"/>
                  <a:gd name="T25" fmla="*/ 58 h 336"/>
                  <a:gd name="T26" fmla="*/ 179 w 390"/>
                  <a:gd name="T27" fmla="*/ 55 h 336"/>
                  <a:gd name="T28" fmla="*/ 195 w 390"/>
                  <a:gd name="T29" fmla="*/ 70 h 336"/>
                  <a:gd name="T30" fmla="*/ 210 w 390"/>
                  <a:gd name="T31" fmla="*/ 55 h 336"/>
                  <a:gd name="T32" fmla="*/ 330 w 390"/>
                  <a:gd name="T33" fmla="*/ 58 h 336"/>
                  <a:gd name="T34" fmla="*/ 330 w 390"/>
                  <a:gd name="T35" fmla="*/ 18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0" h="336">
                    <a:moveTo>
                      <a:pt x="347" y="42"/>
                    </a:moveTo>
                    <a:cubicBezTo>
                      <a:pt x="305" y="0"/>
                      <a:pt x="238" y="0"/>
                      <a:pt x="195" y="38"/>
                    </a:cubicBezTo>
                    <a:cubicBezTo>
                      <a:pt x="152" y="0"/>
                      <a:pt x="85" y="0"/>
                      <a:pt x="43" y="42"/>
                    </a:cubicBezTo>
                    <a:cubicBezTo>
                      <a:pt x="0" y="84"/>
                      <a:pt x="0" y="154"/>
                      <a:pt x="43" y="196"/>
                    </a:cubicBezTo>
                    <a:cubicBezTo>
                      <a:pt x="55" y="208"/>
                      <a:pt x="170" y="322"/>
                      <a:pt x="170" y="322"/>
                    </a:cubicBezTo>
                    <a:cubicBezTo>
                      <a:pt x="184" y="336"/>
                      <a:pt x="206" y="336"/>
                      <a:pt x="220" y="322"/>
                    </a:cubicBezTo>
                    <a:cubicBezTo>
                      <a:pt x="220" y="322"/>
                      <a:pt x="345" y="198"/>
                      <a:pt x="347" y="196"/>
                    </a:cubicBezTo>
                    <a:cubicBezTo>
                      <a:pt x="390" y="154"/>
                      <a:pt x="390" y="84"/>
                      <a:pt x="347" y="42"/>
                    </a:cubicBezTo>
                    <a:close/>
                    <a:moveTo>
                      <a:pt x="330" y="180"/>
                    </a:moveTo>
                    <a:cubicBezTo>
                      <a:pt x="203" y="306"/>
                      <a:pt x="203" y="306"/>
                      <a:pt x="203" y="306"/>
                    </a:cubicBezTo>
                    <a:cubicBezTo>
                      <a:pt x="199" y="310"/>
                      <a:pt x="191" y="310"/>
                      <a:pt x="187" y="306"/>
                    </a:cubicBezTo>
                    <a:cubicBezTo>
                      <a:pt x="59" y="180"/>
                      <a:pt x="59" y="180"/>
                      <a:pt x="59" y="180"/>
                    </a:cubicBezTo>
                    <a:cubicBezTo>
                      <a:pt x="25" y="146"/>
                      <a:pt x="25" y="92"/>
                      <a:pt x="59" y="58"/>
                    </a:cubicBezTo>
                    <a:cubicBezTo>
                      <a:pt x="92" y="26"/>
                      <a:pt x="145" y="25"/>
                      <a:pt x="179" y="55"/>
                    </a:cubicBezTo>
                    <a:cubicBezTo>
                      <a:pt x="195" y="70"/>
                      <a:pt x="195" y="70"/>
                      <a:pt x="195" y="70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245" y="25"/>
                      <a:pt x="298" y="26"/>
                      <a:pt x="330" y="58"/>
                    </a:cubicBezTo>
                    <a:cubicBezTo>
                      <a:pt x="364" y="92"/>
                      <a:pt x="364" y="146"/>
                      <a:pt x="330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2982913" y="215900"/>
                <a:ext cx="206375" cy="201612"/>
              </a:xfrm>
              <a:custGeom>
                <a:avLst/>
                <a:gdLst>
                  <a:gd name="T0" fmla="*/ 49 w 55"/>
                  <a:gd name="T1" fmla="*/ 0 h 54"/>
                  <a:gd name="T2" fmla="*/ 49 w 55"/>
                  <a:gd name="T3" fmla="*/ 0 h 54"/>
                  <a:gd name="T4" fmla="*/ 0 w 55"/>
                  <a:gd name="T5" fmla="*/ 48 h 54"/>
                  <a:gd name="T6" fmla="*/ 0 w 55"/>
                  <a:gd name="T7" fmla="*/ 48 h 54"/>
                  <a:gd name="T8" fmla="*/ 6 w 55"/>
                  <a:gd name="T9" fmla="*/ 54 h 54"/>
                  <a:gd name="T10" fmla="*/ 12 w 55"/>
                  <a:gd name="T11" fmla="*/ 48 h 54"/>
                  <a:gd name="T12" fmla="*/ 12 w 55"/>
                  <a:gd name="T13" fmla="*/ 48 h 54"/>
                  <a:gd name="T14" fmla="*/ 49 w 55"/>
                  <a:gd name="T15" fmla="*/ 11 h 54"/>
                  <a:gd name="T16" fmla="*/ 49 w 55"/>
                  <a:gd name="T17" fmla="*/ 11 h 54"/>
                  <a:gd name="T18" fmla="*/ 55 w 55"/>
                  <a:gd name="T19" fmla="*/ 5 h 54"/>
                  <a:gd name="T20" fmla="*/ 49 w 55"/>
                  <a:gd name="T2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4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1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2"/>
                      <a:pt x="3" y="54"/>
                      <a:pt x="6" y="54"/>
                    </a:cubicBezTo>
                    <a:cubicBezTo>
                      <a:pt x="9" y="54"/>
                      <a:pt x="12" y="52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28"/>
                      <a:pt x="2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2" y="11"/>
                      <a:pt x="55" y="8"/>
                      <a:pt x="55" y="5"/>
                    </a:cubicBezTo>
                    <a:cubicBezTo>
                      <a:pt x="55" y="2"/>
                      <a:pt x="52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173218" y="2001663"/>
            <a:ext cx="1678780" cy="591741"/>
            <a:chOff x="2858371" y="2007393"/>
            <a:chExt cx="1678780" cy="591741"/>
          </a:xfrm>
        </p:grpSpPr>
        <p:cxnSp>
          <p:nvCxnSpPr>
            <p:cNvPr id="27" name="Straight Connector 63"/>
            <p:cNvCxnSpPr/>
            <p:nvPr/>
          </p:nvCxnSpPr>
          <p:spPr>
            <a:xfrm>
              <a:off x="2858371" y="2355056"/>
              <a:ext cx="135016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组合 27"/>
            <p:cNvGrpSpPr/>
            <p:nvPr/>
          </p:nvGrpSpPr>
          <p:grpSpPr>
            <a:xfrm>
              <a:off x="3945410" y="2007393"/>
              <a:ext cx="591741" cy="591741"/>
              <a:chOff x="4648200" y="2007393"/>
              <a:chExt cx="591741" cy="591741"/>
            </a:xfrm>
          </p:grpSpPr>
          <p:sp>
            <p:nvSpPr>
              <p:cNvPr id="29" name="Oval 37"/>
              <p:cNvSpPr/>
              <p:nvPr/>
            </p:nvSpPr>
            <p:spPr bwMode="auto">
              <a:xfrm>
                <a:off x="4648200" y="2007393"/>
                <a:ext cx="591741" cy="591741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Freeform 13"/>
              <p:cNvSpPr>
                <a:spLocks noChangeAspect="1" noEditPoints="1"/>
              </p:cNvSpPr>
              <p:nvPr/>
            </p:nvSpPr>
            <p:spPr bwMode="auto">
              <a:xfrm>
                <a:off x="4797030" y="2134792"/>
                <a:ext cx="316706" cy="309563"/>
              </a:xfrm>
              <a:custGeom>
                <a:avLst/>
                <a:gdLst>
                  <a:gd name="T0" fmla="*/ 301610 w 226"/>
                  <a:gd name="T1" fmla="*/ 0 h 220"/>
                  <a:gd name="T2" fmla="*/ 179842 w 226"/>
                  <a:gd name="T3" fmla="*/ 88082 h 220"/>
                  <a:gd name="T4" fmla="*/ 177969 w 226"/>
                  <a:gd name="T5" fmla="*/ 88082 h 220"/>
                  <a:gd name="T6" fmla="*/ 44960 w 226"/>
                  <a:gd name="T7" fmla="*/ 223016 h 220"/>
                  <a:gd name="T8" fmla="*/ 1873 w 226"/>
                  <a:gd name="T9" fmla="*/ 354202 h 220"/>
                  <a:gd name="T10" fmla="*/ 44960 w 226"/>
                  <a:gd name="T11" fmla="*/ 412299 h 220"/>
                  <a:gd name="T12" fmla="*/ 168602 w 226"/>
                  <a:gd name="T13" fmla="*/ 380440 h 220"/>
                  <a:gd name="T14" fmla="*/ 387784 w 226"/>
                  <a:gd name="T15" fmla="*/ 170542 h 220"/>
                  <a:gd name="T16" fmla="*/ 206069 w 226"/>
                  <a:gd name="T17" fmla="*/ 307350 h 220"/>
                  <a:gd name="T18" fmla="*/ 318470 w 226"/>
                  <a:gd name="T19" fmla="*/ 151801 h 220"/>
                  <a:gd name="T20" fmla="*/ 305357 w 226"/>
                  <a:gd name="T21" fmla="*/ 215520 h 220"/>
                  <a:gd name="T22" fmla="*/ 206069 w 226"/>
                  <a:gd name="T23" fmla="*/ 316721 h 220"/>
                  <a:gd name="T24" fmla="*/ 191082 w 226"/>
                  <a:gd name="T25" fmla="*/ 260498 h 220"/>
                  <a:gd name="T26" fmla="*/ 147995 w 226"/>
                  <a:gd name="T27" fmla="*/ 219268 h 220"/>
                  <a:gd name="T28" fmla="*/ 297863 w 226"/>
                  <a:gd name="T29" fmla="*/ 114319 h 220"/>
                  <a:gd name="T30" fmla="*/ 191082 w 226"/>
                  <a:gd name="T31" fmla="*/ 260498 h 220"/>
                  <a:gd name="T32" fmla="*/ 97414 w 226"/>
                  <a:gd name="T33" fmla="*/ 206150 h 220"/>
                  <a:gd name="T34" fmla="*/ 256650 w 226"/>
                  <a:gd name="T35" fmla="*/ 91830 h 220"/>
                  <a:gd name="T36" fmla="*/ 54327 w 226"/>
                  <a:gd name="T37" fmla="*/ 384188 h 220"/>
                  <a:gd name="T38" fmla="*/ 26227 w 226"/>
                  <a:gd name="T39" fmla="*/ 367321 h 220"/>
                  <a:gd name="T40" fmla="*/ 41214 w 226"/>
                  <a:gd name="T41" fmla="*/ 311098 h 220"/>
                  <a:gd name="T42" fmla="*/ 101161 w 226"/>
                  <a:gd name="T43" fmla="*/ 372943 h 220"/>
                  <a:gd name="T44" fmla="*/ 114275 w 226"/>
                  <a:gd name="T45" fmla="*/ 369195 h 220"/>
                  <a:gd name="T46" fmla="*/ 44960 w 226"/>
                  <a:gd name="T47" fmla="*/ 297980 h 220"/>
                  <a:gd name="T48" fmla="*/ 61821 w 226"/>
                  <a:gd name="T49" fmla="*/ 241757 h 220"/>
                  <a:gd name="T50" fmla="*/ 166729 w 226"/>
                  <a:gd name="T51" fmla="*/ 354202 h 220"/>
                  <a:gd name="T52" fmla="*/ 114275 w 226"/>
                  <a:gd name="T53" fmla="*/ 369195 h 220"/>
                  <a:gd name="T54" fmla="*/ 348444 w 226"/>
                  <a:gd name="T55" fmla="*/ 174290 h 220"/>
                  <a:gd name="T56" fmla="*/ 314723 w 226"/>
                  <a:gd name="T57" fmla="*/ 97452 h 220"/>
                  <a:gd name="T58" fmla="*/ 260396 w 226"/>
                  <a:gd name="T59" fmla="*/ 43104 h 220"/>
                  <a:gd name="T60" fmla="*/ 359684 w 226"/>
                  <a:gd name="T61" fmla="*/ 50600 h 220"/>
                  <a:gd name="T62" fmla="*/ 369051 w 226"/>
                  <a:gd name="T63" fmla="*/ 151801 h 22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26"/>
                  <a:gd name="T97" fmla="*/ 0 h 220"/>
                  <a:gd name="T98" fmla="*/ 226 w 226"/>
                  <a:gd name="T99" fmla="*/ 220 h 22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26" h="220">
                    <a:moveTo>
                      <a:pt x="202" y="18"/>
                    </a:moveTo>
                    <a:cubicBezTo>
                      <a:pt x="191" y="6"/>
                      <a:pt x="176" y="0"/>
                      <a:pt x="161" y="0"/>
                    </a:cubicBezTo>
                    <a:cubicBezTo>
                      <a:pt x="149" y="0"/>
                      <a:pt x="137" y="5"/>
                      <a:pt x="129" y="13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5" y="47"/>
                      <a:pt x="95" y="47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24" y="119"/>
                      <a:pt x="24" y="119"/>
                      <a:pt x="24" y="119"/>
                    </a:cubicBezTo>
                    <a:cubicBezTo>
                      <a:pt x="21" y="122"/>
                      <a:pt x="19" y="126"/>
                      <a:pt x="17" y="130"/>
                    </a:cubicBezTo>
                    <a:cubicBezTo>
                      <a:pt x="1" y="189"/>
                      <a:pt x="1" y="189"/>
                      <a:pt x="1" y="189"/>
                    </a:cubicBezTo>
                    <a:cubicBezTo>
                      <a:pt x="1" y="189"/>
                      <a:pt x="0" y="194"/>
                      <a:pt x="0" y="196"/>
                    </a:cubicBezTo>
                    <a:cubicBezTo>
                      <a:pt x="0" y="209"/>
                      <a:pt x="11" y="220"/>
                      <a:pt x="24" y="220"/>
                    </a:cubicBezTo>
                    <a:cubicBezTo>
                      <a:pt x="27" y="220"/>
                      <a:pt x="32" y="219"/>
                      <a:pt x="32" y="219"/>
                    </a:cubicBezTo>
                    <a:cubicBezTo>
                      <a:pt x="90" y="203"/>
                      <a:pt x="90" y="203"/>
                      <a:pt x="90" y="203"/>
                    </a:cubicBezTo>
                    <a:cubicBezTo>
                      <a:pt x="95" y="202"/>
                      <a:pt x="99" y="200"/>
                      <a:pt x="102" y="196"/>
                    </a:cubicBezTo>
                    <a:cubicBezTo>
                      <a:pt x="207" y="91"/>
                      <a:pt x="207" y="91"/>
                      <a:pt x="207" y="91"/>
                    </a:cubicBezTo>
                    <a:cubicBezTo>
                      <a:pt x="226" y="72"/>
                      <a:pt x="224" y="40"/>
                      <a:pt x="202" y="18"/>
                    </a:cubicBezTo>
                    <a:close/>
                    <a:moveTo>
                      <a:pt x="110" y="164"/>
                    </a:moveTo>
                    <a:cubicBezTo>
                      <a:pt x="110" y="157"/>
                      <a:pt x="108" y="151"/>
                      <a:pt x="105" y="146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4" y="93"/>
                      <a:pt x="172" y="106"/>
                      <a:pt x="163" y="115"/>
                    </a:cubicBezTo>
                    <a:cubicBezTo>
                      <a:pt x="163" y="115"/>
                      <a:pt x="163" y="115"/>
                      <a:pt x="163" y="115"/>
                    </a:cubicBezTo>
                    <a:cubicBezTo>
                      <a:pt x="163" y="115"/>
                      <a:pt x="163" y="115"/>
                      <a:pt x="163" y="115"/>
                    </a:cubicBezTo>
                    <a:cubicBezTo>
                      <a:pt x="110" y="169"/>
                      <a:pt x="110" y="169"/>
                      <a:pt x="110" y="169"/>
                    </a:cubicBezTo>
                    <a:cubicBezTo>
                      <a:pt x="110" y="167"/>
                      <a:pt x="110" y="165"/>
                      <a:pt x="110" y="164"/>
                    </a:cubicBezTo>
                    <a:close/>
                    <a:moveTo>
                      <a:pt x="102" y="139"/>
                    </a:moveTo>
                    <a:cubicBezTo>
                      <a:pt x="99" y="135"/>
                      <a:pt x="96" y="131"/>
                      <a:pt x="93" y="127"/>
                    </a:cubicBezTo>
                    <a:cubicBezTo>
                      <a:pt x="88" y="123"/>
                      <a:pt x="84" y="120"/>
                      <a:pt x="79" y="117"/>
                    </a:cubicBezTo>
                    <a:cubicBezTo>
                      <a:pt x="144" y="52"/>
                      <a:pt x="144" y="52"/>
                      <a:pt x="144" y="52"/>
                    </a:cubicBezTo>
                    <a:cubicBezTo>
                      <a:pt x="149" y="54"/>
                      <a:pt x="154" y="57"/>
                      <a:pt x="159" y="61"/>
                    </a:cubicBezTo>
                    <a:cubicBezTo>
                      <a:pt x="162" y="65"/>
                      <a:pt x="165" y="69"/>
                      <a:pt x="167" y="74"/>
                    </a:cubicBezTo>
                    <a:lnTo>
                      <a:pt x="102" y="139"/>
                    </a:lnTo>
                    <a:close/>
                    <a:moveTo>
                      <a:pt x="72" y="114"/>
                    </a:moveTo>
                    <a:cubicBezTo>
                      <a:pt x="66" y="111"/>
                      <a:pt x="59" y="110"/>
                      <a:pt x="52" y="110"/>
                    </a:cubicBezTo>
                    <a:cubicBezTo>
                      <a:pt x="105" y="56"/>
                      <a:pt x="105" y="56"/>
                      <a:pt x="105" y="56"/>
                    </a:cubicBezTo>
                    <a:cubicBezTo>
                      <a:pt x="113" y="48"/>
                      <a:pt x="125" y="46"/>
                      <a:pt x="137" y="49"/>
                    </a:cubicBezTo>
                    <a:lnTo>
                      <a:pt x="72" y="114"/>
                    </a:lnTo>
                    <a:close/>
                    <a:moveTo>
                      <a:pt x="29" y="205"/>
                    </a:moveTo>
                    <a:cubicBezTo>
                      <a:pt x="28" y="206"/>
                      <a:pt x="26" y="206"/>
                      <a:pt x="24" y="206"/>
                    </a:cubicBezTo>
                    <a:cubicBezTo>
                      <a:pt x="18" y="206"/>
                      <a:pt x="14" y="202"/>
                      <a:pt x="14" y="196"/>
                    </a:cubicBezTo>
                    <a:cubicBezTo>
                      <a:pt x="14" y="195"/>
                      <a:pt x="14" y="193"/>
                      <a:pt x="14" y="192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30" y="166"/>
                      <a:pt x="38" y="169"/>
                      <a:pt x="45" y="175"/>
                    </a:cubicBezTo>
                    <a:cubicBezTo>
                      <a:pt x="51" y="182"/>
                      <a:pt x="55" y="191"/>
                      <a:pt x="54" y="199"/>
                    </a:cubicBezTo>
                    <a:lnTo>
                      <a:pt x="29" y="205"/>
                    </a:lnTo>
                    <a:close/>
                    <a:moveTo>
                      <a:pt x="61" y="197"/>
                    </a:moveTo>
                    <a:cubicBezTo>
                      <a:pt x="61" y="188"/>
                      <a:pt x="57" y="178"/>
                      <a:pt x="50" y="170"/>
                    </a:cubicBezTo>
                    <a:cubicBezTo>
                      <a:pt x="42" y="163"/>
                      <a:pt x="33" y="159"/>
                      <a:pt x="24" y="159"/>
                    </a:cubicBezTo>
                    <a:cubicBezTo>
                      <a:pt x="30" y="134"/>
                      <a:pt x="30" y="134"/>
                      <a:pt x="30" y="134"/>
                    </a:cubicBezTo>
                    <a:cubicBezTo>
                      <a:pt x="31" y="132"/>
                      <a:pt x="32" y="131"/>
                      <a:pt x="33" y="129"/>
                    </a:cubicBezTo>
                    <a:cubicBezTo>
                      <a:pt x="47" y="119"/>
                      <a:pt x="68" y="122"/>
                      <a:pt x="83" y="137"/>
                    </a:cubicBezTo>
                    <a:cubicBezTo>
                      <a:pt x="98" y="153"/>
                      <a:pt x="101" y="175"/>
                      <a:pt x="89" y="189"/>
                    </a:cubicBezTo>
                    <a:cubicBezTo>
                      <a:pt x="88" y="190"/>
                      <a:pt x="87" y="190"/>
                      <a:pt x="86" y="190"/>
                    </a:cubicBezTo>
                    <a:lnTo>
                      <a:pt x="61" y="197"/>
                    </a:lnTo>
                    <a:close/>
                    <a:moveTo>
                      <a:pt x="197" y="81"/>
                    </a:moveTo>
                    <a:cubicBezTo>
                      <a:pt x="186" y="93"/>
                      <a:pt x="186" y="93"/>
                      <a:pt x="186" y="93"/>
                    </a:cubicBezTo>
                    <a:cubicBezTo>
                      <a:pt x="186" y="91"/>
                      <a:pt x="186" y="90"/>
                      <a:pt x="186" y="88"/>
                    </a:cubicBezTo>
                    <a:cubicBezTo>
                      <a:pt x="185" y="75"/>
                      <a:pt x="178" y="62"/>
                      <a:pt x="168" y="52"/>
                    </a:cubicBezTo>
                    <a:cubicBezTo>
                      <a:pt x="157" y="41"/>
                      <a:pt x="142" y="34"/>
                      <a:pt x="127" y="34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45" y="17"/>
                      <a:pt x="153" y="14"/>
                      <a:pt x="161" y="14"/>
                    </a:cubicBezTo>
                    <a:cubicBezTo>
                      <a:pt x="172" y="14"/>
                      <a:pt x="184" y="19"/>
                      <a:pt x="192" y="27"/>
                    </a:cubicBezTo>
                    <a:cubicBezTo>
                      <a:pt x="201" y="36"/>
                      <a:pt x="205" y="46"/>
                      <a:pt x="206" y="56"/>
                    </a:cubicBezTo>
                    <a:cubicBezTo>
                      <a:pt x="207" y="66"/>
                      <a:pt x="204" y="75"/>
                      <a:pt x="197" y="8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1" name="Group 4"/>
          <p:cNvGrpSpPr>
            <a:grpSpLocks/>
          </p:cNvGrpSpPr>
          <p:nvPr/>
        </p:nvGrpSpPr>
        <p:grpSpPr bwMode="auto">
          <a:xfrm>
            <a:off x="2833169" y="3656631"/>
            <a:ext cx="895349" cy="861774"/>
            <a:chOff x="6139503" y="4859013"/>
            <a:chExt cx="1192668" cy="1147878"/>
          </a:xfrm>
        </p:grpSpPr>
        <p:sp>
          <p:nvSpPr>
            <p:cNvPr id="32" name="Rounded Rectangle 5"/>
            <p:cNvSpPr>
              <a:spLocks noChangeArrowheads="1"/>
            </p:cNvSpPr>
            <p:nvPr/>
          </p:nvSpPr>
          <p:spPr bwMode="auto">
            <a:xfrm>
              <a:off x="6139503" y="4871700"/>
              <a:ext cx="1192668" cy="1122822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33" name="TextBox 21"/>
            <p:cNvSpPr txBox="1">
              <a:spLocks noChangeArrowheads="1"/>
            </p:cNvSpPr>
            <p:nvPr/>
          </p:nvSpPr>
          <p:spPr bwMode="auto">
            <a:xfrm>
              <a:off x="6420130" y="4859013"/>
              <a:ext cx="771728" cy="114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sz="5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34" name="Group 7"/>
          <p:cNvGrpSpPr>
            <a:grpSpLocks/>
          </p:cNvGrpSpPr>
          <p:nvPr/>
        </p:nvGrpSpPr>
        <p:grpSpPr bwMode="auto">
          <a:xfrm>
            <a:off x="3043911" y="2799383"/>
            <a:ext cx="894158" cy="867966"/>
            <a:chOff x="6420131" y="3715897"/>
            <a:chExt cx="1192668" cy="1156073"/>
          </a:xfrm>
        </p:grpSpPr>
        <p:sp>
          <p:nvSpPr>
            <p:cNvPr id="35" name="Rounded Rectangle 8"/>
            <p:cNvSpPr>
              <a:spLocks noChangeArrowheads="1"/>
            </p:cNvSpPr>
            <p:nvPr/>
          </p:nvSpPr>
          <p:spPr bwMode="auto">
            <a:xfrm>
              <a:off x="6420131" y="3749200"/>
              <a:ext cx="1192668" cy="1122770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36" name="TextBox 22"/>
            <p:cNvSpPr txBox="1">
              <a:spLocks noChangeArrowheads="1"/>
            </p:cNvSpPr>
            <p:nvPr/>
          </p:nvSpPr>
          <p:spPr bwMode="auto">
            <a:xfrm>
              <a:off x="6700153" y="3715897"/>
              <a:ext cx="771728" cy="114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sz="5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  <a:cs typeface="+mn-cs"/>
                </a:rPr>
                <a:t>2</a:t>
              </a:r>
            </a:p>
          </p:txBody>
        </p:sp>
      </p:grpSp>
      <p:grpSp>
        <p:nvGrpSpPr>
          <p:cNvPr id="37" name="Group 10"/>
          <p:cNvGrpSpPr>
            <a:grpSpLocks/>
          </p:cNvGrpSpPr>
          <p:nvPr/>
        </p:nvGrpSpPr>
        <p:grpSpPr bwMode="auto">
          <a:xfrm>
            <a:off x="2728393" y="1982612"/>
            <a:ext cx="894160" cy="872605"/>
            <a:chOff x="5999190" y="2626865"/>
            <a:chExt cx="1192668" cy="1163671"/>
          </a:xfrm>
        </p:grpSpPr>
        <p:sp>
          <p:nvSpPr>
            <p:cNvPr id="38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39" name="TextBox 23"/>
            <p:cNvSpPr txBox="1">
              <a:spLocks noChangeArrowheads="1"/>
            </p:cNvSpPr>
            <p:nvPr/>
          </p:nvSpPr>
          <p:spPr bwMode="auto">
            <a:xfrm>
              <a:off x="6319132" y="2641309"/>
              <a:ext cx="771729" cy="1149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sz="5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  <a:cs typeface="+mn-cs"/>
                </a:rPr>
                <a:t>3</a:t>
              </a:r>
            </a:p>
          </p:txBody>
        </p:sp>
      </p:grpSp>
      <p:grpSp>
        <p:nvGrpSpPr>
          <p:cNvPr id="40" name="Group 13"/>
          <p:cNvGrpSpPr>
            <a:grpSpLocks/>
          </p:cNvGrpSpPr>
          <p:nvPr/>
        </p:nvGrpSpPr>
        <p:grpSpPr bwMode="auto">
          <a:xfrm>
            <a:off x="2280718" y="1131590"/>
            <a:ext cx="895349" cy="898648"/>
            <a:chOff x="5402860" y="1491637"/>
            <a:chExt cx="1192668" cy="1197785"/>
          </a:xfrm>
        </p:grpSpPr>
        <p:sp>
          <p:nvSpPr>
            <p:cNvPr id="41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7446"/>
              <a:ext cx="1192668" cy="1121976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42" name="TextBox 24"/>
            <p:cNvSpPr txBox="1">
              <a:spLocks noChangeArrowheads="1"/>
            </p:cNvSpPr>
            <p:nvPr/>
          </p:nvSpPr>
          <p:spPr bwMode="auto">
            <a:xfrm rot="20681241">
              <a:off x="5692174" y="1491637"/>
              <a:ext cx="771728" cy="1148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sz="5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MS PGothic" pitchFamily="34" charset="-128"/>
                  <a:cs typeface="+mn-cs"/>
                </a:rPr>
                <a:t>4</a:t>
              </a:r>
            </a:p>
          </p:txBody>
        </p:sp>
      </p:grpSp>
      <p:grpSp>
        <p:nvGrpSpPr>
          <p:cNvPr id="43" name="Group 16"/>
          <p:cNvGrpSpPr>
            <a:grpSpLocks/>
          </p:cNvGrpSpPr>
          <p:nvPr/>
        </p:nvGrpSpPr>
        <p:grpSpPr bwMode="auto">
          <a:xfrm>
            <a:off x="899592" y="1686150"/>
            <a:ext cx="1897856" cy="3149203"/>
            <a:chOff x="3560664" y="2230705"/>
            <a:chExt cx="2529883" cy="4198799"/>
          </a:xfrm>
        </p:grpSpPr>
        <p:sp>
          <p:nvSpPr>
            <p:cNvPr id="44" name="Ellipse 98"/>
            <p:cNvSpPr/>
            <p:nvPr/>
          </p:nvSpPr>
          <p:spPr bwMode="auto">
            <a:xfrm>
              <a:off x="3560664" y="6107180"/>
              <a:ext cx="1713938" cy="32232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d-ID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endParaRPr>
            </a:p>
          </p:txBody>
        </p:sp>
        <p:grpSp>
          <p:nvGrpSpPr>
            <p:cNvPr id="45" name="Group 18"/>
            <p:cNvGrpSpPr/>
            <p:nvPr/>
          </p:nvGrpSpPr>
          <p:grpSpPr>
            <a:xfrm>
              <a:off x="4158559" y="2230705"/>
              <a:ext cx="1931988" cy="3981365"/>
              <a:chOff x="1879600" y="2427657"/>
              <a:chExt cx="1931988" cy="398136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46" name="Rounded Rectangle 19"/>
              <p:cNvSpPr/>
              <p:nvPr/>
            </p:nvSpPr>
            <p:spPr bwMode="auto">
              <a:xfrm rot="3296091" flipH="1">
                <a:off x="2526506" y="2275966"/>
                <a:ext cx="333375" cy="1627188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47" name="Oval 20"/>
              <p:cNvSpPr>
                <a:spLocks noChangeArrowheads="1"/>
              </p:cNvSpPr>
              <p:nvPr/>
            </p:nvSpPr>
            <p:spPr bwMode="auto">
              <a:xfrm>
                <a:off x="1879938" y="2427657"/>
                <a:ext cx="823038" cy="82306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48" name="Rounded Rectangle 21"/>
              <p:cNvSpPr/>
              <p:nvPr/>
            </p:nvSpPr>
            <p:spPr bwMode="auto">
              <a:xfrm>
                <a:off x="1954213" y="3305460"/>
                <a:ext cx="674687" cy="1408112"/>
              </a:xfrm>
              <a:prstGeom prst="roundRect">
                <a:avLst>
                  <a:gd name="adj" fmla="val 2987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49" name="Rounded Rectangle 22"/>
              <p:cNvSpPr/>
              <p:nvPr/>
            </p:nvSpPr>
            <p:spPr bwMode="auto">
              <a:xfrm>
                <a:off x="1954213" y="4408772"/>
                <a:ext cx="373062" cy="2000250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50" name="Rounded Rectangle 23"/>
              <p:cNvSpPr/>
              <p:nvPr/>
            </p:nvSpPr>
            <p:spPr bwMode="auto">
              <a:xfrm rot="20452300">
                <a:off x="2325688" y="4429410"/>
                <a:ext cx="371475" cy="774700"/>
              </a:xfrm>
              <a:prstGeom prst="roundRect">
                <a:avLst>
                  <a:gd name="adj" fmla="val 40463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51" name="Rounded Rectangle 24"/>
              <p:cNvSpPr/>
              <p:nvPr/>
            </p:nvSpPr>
            <p:spPr bwMode="auto">
              <a:xfrm rot="14513746">
                <a:off x="2885282" y="2583941"/>
                <a:ext cx="350837" cy="1501775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52" name="Rounded Rectangle 25"/>
              <p:cNvSpPr/>
              <p:nvPr/>
            </p:nvSpPr>
            <p:spPr bwMode="auto">
              <a:xfrm>
                <a:off x="2413000" y="4916772"/>
                <a:ext cx="373063" cy="1423988"/>
              </a:xfrm>
              <a:prstGeom prst="roundRect">
                <a:avLst>
                  <a:gd name="adj" fmla="val 42456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altLang="id-ID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4462486" y="1133092"/>
            <a:ext cx="326107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。您的内容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打在这里，或者通过复制您的文本后您的内容打在这里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，或者通过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复制您的文本后，在此框中选择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83338" y="1925651"/>
            <a:ext cx="326107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。您的内容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打在这里，或者通过复制您的文本后您的内容打在这里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，或者通过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复制您的文本后，在此框中选择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59402" y="2782044"/>
            <a:ext cx="326107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。您的内容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打在这里，或者通过复制您的文本后您的内容打在这里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，或者通过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复制您的文本后，在此框中选择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80594" y="3622294"/>
            <a:ext cx="326107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。您的内容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打在这里，或者通过复制您的文本后您的内容打在这里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。您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的内容打在这里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，或者通过</a:t>
            </a: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复制您的文本后，在此框中选择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693604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6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7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8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510"/>
                                </p:stCondLst>
                                <p:childTnLst>
                                  <p:par>
                                    <p:cTn id="4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6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7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8520"/>
                                </p:stCondLst>
                                <p:childTnLst>
                                  <p:par>
                                    <p:cTn id="5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56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57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1530"/>
                                </p:stCondLst>
                                <p:childTnLst>
                                  <p:par>
                                    <p:cTn id="6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66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67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8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36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37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8" dur="1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510"/>
                                </p:stCondLst>
                                <p:childTnLst>
                                  <p:par>
                                    <p:cTn id="4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46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47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8" dur="1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8520"/>
                                </p:stCondLst>
                                <p:childTnLst>
                                  <p:par>
                                    <p:cTn id="5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56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57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1530"/>
                                </p:stCondLst>
                                <p:childTnLst>
                                  <p:par>
                                    <p:cTn id="6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discrete" valueType="clr">
                                          <p:cBhvr override="childStyle">
                                            <p:cTn id="66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bg1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anim calcmode="discrete" valueType="clr">
                                          <p:cBhvr>
                                            <p:cTn id="67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clrVal>
                                                  <a:schemeClr val="accent2"/>
                                                </p:clrVal>
                                              </p:val>
                                            </p:tav>
                                            <p:tav tm="50000">
                                              <p:val>
                                                <p:clrVal>
                                                  <a:schemeClr val="hlink"/>
                                                </p:clrVal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8" dur="1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>
            <a:spLocks noChangeArrowheads="1"/>
          </p:cNvSpPr>
          <p:nvPr/>
        </p:nvSpPr>
        <p:spPr bwMode="auto">
          <a:xfrm>
            <a:off x="2673364" y="1570566"/>
            <a:ext cx="3558591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右箭头 2"/>
          <p:cNvSpPr>
            <a:spLocks noChangeArrowheads="1"/>
          </p:cNvSpPr>
          <p:nvPr/>
        </p:nvSpPr>
        <p:spPr bwMode="auto">
          <a:xfrm flipH="1">
            <a:off x="2804608" y="2162306"/>
            <a:ext cx="3684853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928954" y="1078291"/>
            <a:ext cx="1875654" cy="19033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6295086" y="1078291"/>
            <a:ext cx="1877314" cy="190335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3676814" y="1440754"/>
            <a:ext cx="1486900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下箭头 6"/>
          <p:cNvSpPr>
            <a:spLocks noChangeArrowheads="1"/>
          </p:cNvSpPr>
          <p:nvPr/>
        </p:nvSpPr>
        <p:spPr bwMode="auto">
          <a:xfrm>
            <a:off x="4025694" y="3020416"/>
            <a:ext cx="842301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033753" y="3182261"/>
            <a:ext cx="1551692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458031" y="3246324"/>
            <a:ext cx="1553354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3970174" y="3802661"/>
            <a:ext cx="1177890" cy="688077"/>
          </a:xfrm>
          <a:prstGeom prst="rect">
            <a:avLst/>
          </a:prstGeom>
          <a:noFill/>
          <a:ln>
            <a:noFill/>
          </a:ln>
          <a:extLst/>
        </p:spPr>
        <p:txBody>
          <a:bodyPr lIns="96209" tIns="48103" rIns="96209" bIns="481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371136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1530941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1530941" y="2096322"/>
            <a:ext cx="234888" cy="44394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1832758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2133313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431342" y="1093339"/>
            <a:ext cx="236149" cy="1446926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832758" y="1794036"/>
            <a:ext cx="234888" cy="746229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2133313" y="1481630"/>
            <a:ext cx="236149" cy="1058634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2431342" y="1276734"/>
            <a:ext cx="236149" cy="126353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3149894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3450449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reeform 16"/>
          <p:cNvSpPr>
            <a:spLocks/>
          </p:cNvSpPr>
          <p:nvPr/>
        </p:nvSpPr>
        <p:spPr bwMode="auto">
          <a:xfrm>
            <a:off x="3752267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4054085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149894" y="2325250"/>
            <a:ext cx="234888" cy="21501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3450449" y="1800357"/>
            <a:ext cx="236149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3752267" y="1276734"/>
            <a:ext cx="236149" cy="126353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4054085" y="1985020"/>
            <a:ext cx="236149" cy="555245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476127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5063089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5364904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5665461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665461" y="1270408"/>
            <a:ext cx="236149" cy="1269855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>
            <a:off x="5364904" y="1505663"/>
            <a:ext cx="234888" cy="1034603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Freeform 28"/>
          <p:cNvSpPr>
            <a:spLocks/>
          </p:cNvSpPr>
          <p:nvPr/>
        </p:nvSpPr>
        <p:spPr bwMode="auto">
          <a:xfrm>
            <a:off x="5063089" y="1800357"/>
            <a:ext cx="234888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Freeform 29"/>
          <p:cNvSpPr>
            <a:spLocks/>
          </p:cNvSpPr>
          <p:nvPr/>
        </p:nvSpPr>
        <p:spPr bwMode="auto">
          <a:xfrm>
            <a:off x="4761271" y="2106441"/>
            <a:ext cx="236149" cy="433825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6459784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Freeform 31"/>
          <p:cNvSpPr>
            <a:spLocks/>
          </p:cNvSpPr>
          <p:nvPr/>
        </p:nvSpPr>
        <p:spPr bwMode="auto">
          <a:xfrm>
            <a:off x="6757814" y="1093339"/>
            <a:ext cx="236149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7059630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7361448" y="1093339"/>
            <a:ext cx="234888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Freeform 34"/>
          <p:cNvSpPr>
            <a:spLocks/>
          </p:cNvSpPr>
          <p:nvPr/>
        </p:nvSpPr>
        <p:spPr bwMode="auto">
          <a:xfrm>
            <a:off x="7361448" y="1284322"/>
            <a:ext cx="234888" cy="125594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Freeform 35"/>
          <p:cNvSpPr>
            <a:spLocks/>
          </p:cNvSpPr>
          <p:nvPr/>
        </p:nvSpPr>
        <p:spPr bwMode="auto">
          <a:xfrm>
            <a:off x="7059630" y="1394359"/>
            <a:ext cx="234888" cy="114590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Freeform 36"/>
          <p:cNvSpPr>
            <a:spLocks/>
          </p:cNvSpPr>
          <p:nvPr/>
        </p:nvSpPr>
        <p:spPr bwMode="auto">
          <a:xfrm>
            <a:off x="6757814" y="2231654"/>
            <a:ext cx="236149" cy="3086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6459784" y="1658700"/>
            <a:ext cx="236149" cy="88156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Oval 38"/>
          <p:cNvSpPr>
            <a:spLocks noChangeArrowheads="1"/>
          </p:cNvSpPr>
          <p:nvPr/>
        </p:nvSpPr>
        <p:spPr bwMode="auto">
          <a:xfrm>
            <a:off x="1788771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Freeform 39"/>
          <p:cNvSpPr>
            <a:spLocks noEditPoints="1"/>
          </p:cNvSpPr>
          <p:nvPr/>
        </p:nvSpPr>
        <p:spPr bwMode="auto">
          <a:xfrm>
            <a:off x="1930618" y="2920626"/>
            <a:ext cx="316153" cy="32067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Oval 40"/>
          <p:cNvSpPr>
            <a:spLocks noChangeArrowheads="1"/>
          </p:cNvSpPr>
          <p:nvPr/>
        </p:nvSpPr>
        <p:spPr bwMode="auto">
          <a:xfrm>
            <a:off x="3414885" y="2781463"/>
            <a:ext cx="598072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2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Oval 41"/>
          <p:cNvSpPr>
            <a:spLocks noChangeArrowheads="1"/>
          </p:cNvSpPr>
          <p:nvPr/>
        </p:nvSpPr>
        <p:spPr bwMode="auto">
          <a:xfrm>
            <a:off x="5032993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3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Oval 42"/>
          <p:cNvSpPr>
            <a:spLocks noChangeArrowheads="1"/>
          </p:cNvSpPr>
          <p:nvPr/>
        </p:nvSpPr>
        <p:spPr bwMode="auto">
          <a:xfrm>
            <a:off x="6712246" y="2781463"/>
            <a:ext cx="596058" cy="599000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4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Freeform 43"/>
          <p:cNvSpPr>
            <a:spLocks noEditPoints="1"/>
          </p:cNvSpPr>
          <p:nvPr/>
        </p:nvSpPr>
        <p:spPr bwMode="auto">
          <a:xfrm>
            <a:off x="5205284" y="2981130"/>
            <a:ext cx="247686" cy="199670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Freeform 44"/>
          <p:cNvSpPr>
            <a:spLocks noEditPoints="1"/>
          </p:cNvSpPr>
          <p:nvPr/>
        </p:nvSpPr>
        <p:spPr bwMode="auto">
          <a:xfrm>
            <a:off x="3542123" y="2932351"/>
            <a:ext cx="342332" cy="29849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6883409" y="2937888"/>
            <a:ext cx="253730" cy="28235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72756" tIns="36378" rIns="72756" bIns="3637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1193" y="3723878"/>
            <a:ext cx="1407791" cy="919852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文字内容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需概括精炼不用多余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的文字修饰，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48420" y="346567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38729" y="37238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04604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54254" y="37238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88780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32561" y="3736978"/>
            <a:ext cx="1407791" cy="938880"/>
          </a:xfrm>
          <a:prstGeom prst="rect">
            <a:avLst/>
          </a:prstGeom>
          <a:noFill/>
        </p:spPr>
        <p:txBody>
          <a:bodyPr wrap="square" lIns="72756" tIns="36378" rIns="72756" bIns="36378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点击输入简要文字内容文字内容需概括精炼不用多余的文字修饰，点击输入简要文字内容文字内容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16972" y="3495900"/>
            <a:ext cx="1411412" cy="219775"/>
          </a:xfrm>
          <a:prstGeom prst="rect">
            <a:avLst/>
          </a:prstGeom>
          <a:noFill/>
        </p:spPr>
        <p:txBody>
          <a:bodyPr wrap="square" lIns="72756" tIns="0" rIns="72756" bIns="0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6926356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293735" y="2844068"/>
            <a:ext cx="1443962" cy="22994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982399" y="3362247"/>
            <a:ext cx="1459487" cy="178125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6588" y="3892520"/>
            <a:ext cx="1459487" cy="125098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390778" y="2153052"/>
            <a:ext cx="1459487" cy="299045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68571" tIns="34285" rIns="68571" bIns="34285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682"/>
          <p:cNvSpPr txBox="1"/>
          <p:nvPr/>
        </p:nvSpPr>
        <p:spPr>
          <a:xfrm>
            <a:off x="1549365" y="2988229"/>
            <a:ext cx="932702" cy="530792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52%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82"/>
          <p:cNvSpPr txBox="1"/>
          <p:nvPr/>
        </p:nvSpPr>
        <p:spPr>
          <a:xfrm>
            <a:off x="3113109" y="3495465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45%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TextBox 682"/>
          <p:cNvSpPr txBox="1"/>
          <p:nvPr/>
        </p:nvSpPr>
        <p:spPr>
          <a:xfrm>
            <a:off x="4817298" y="3931830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39%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9" name="TextBox 682"/>
          <p:cNvSpPr txBox="1"/>
          <p:nvPr/>
        </p:nvSpPr>
        <p:spPr>
          <a:xfrm>
            <a:off x="6521488" y="2276557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l" defTabSz="81633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70%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488471" y="2429691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第一季度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Copyright Notice"/>
          <p:cNvSpPr>
            <a:spLocks/>
          </p:cNvSpPr>
          <p:nvPr/>
        </p:nvSpPr>
        <p:spPr bwMode="auto">
          <a:xfrm>
            <a:off x="3184897" y="294299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Copyright Notice"/>
          <p:cNvSpPr>
            <a:spLocks/>
          </p:cNvSpPr>
          <p:nvPr/>
        </p:nvSpPr>
        <p:spPr bwMode="auto">
          <a:xfrm>
            <a:off x="4889086" y="349546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Copyright Notice"/>
          <p:cNvSpPr>
            <a:spLocks/>
          </p:cNvSpPr>
          <p:nvPr/>
        </p:nvSpPr>
        <p:spPr bwMode="auto">
          <a:xfrm>
            <a:off x="6593276" y="1739992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第四季度</a:t>
            </a:r>
            <a:endParaRPr kumimoji="0" lang="en-US" sz="1600" b="0" i="0" u="none" strike="noStrike" kern="1200" cap="small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97379" y="816592"/>
            <a:ext cx="4066709" cy="125110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98162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043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97400" y="-20042"/>
            <a:ext cx="3771900" cy="5143500"/>
          </a:xfrm>
          <a:prstGeom prst="rect">
            <a:avLst/>
          </a:prstGeom>
          <a:solidFill>
            <a:srgbClr val="FFC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GT1"/>
          <p:cNvSpPr/>
          <p:nvPr>
            <p:custDataLst>
              <p:tags r:id="rId1"/>
            </p:custDataLst>
          </p:nvPr>
        </p:nvSpPr>
        <p:spPr bwMode="auto">
          <a:xfrm>
            <a:off x="5838371" y="1147534"/>
            <a:ext cx="1247321" cy="1249918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r>
              <a:rPr lang="en-US" altLang="zh-CN" sz="8000" i="1" kern="0" dirty="0" smtClean="0">
                <a:solidFill>
                  <a:srgbClr val="C00000"/>
                </a:solidFill>
                <a:latin typeface="Impact" panose="020B0806030902050204" pitchFamily="34" charset="0"/>
              </a:rPr>
              <a:t>2</a:t>
            </a:r>
            <a:endParaRPr lang="en-US" altLang="zh-CN" sz="8000" i="1" kern="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883150" y="2728686"/>
            <a:ext cx="3157764" cy="59508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800" b="1" kern="0" dirty="0">
                <a:solidFill>
                  <a:prstClr val="white"/>
                </a:solidFill>
                <a:cs typeface="Arial" pitchFamily="34" charset="0"/>
              </a:rPr>
              <a:t>单击添加文字</a:t>
            </a:r>
            <a:r>
              <a:rPr lang="zh-CN" altLang="en-US" sz="2800" b="1" kern="0" dirty="0" smtClean="0">
                <a:solidFill>
                  <a:prstClr val="white"/>
                </a:solidFill>
                <a:cs typeface="Arial" pitchFamily="34" charset="0"/>
              </a:rPr>
              <a:t>标题</a:t>
            </a:r>
            <a:endParaRPr lang="zh-CN" altLang="en-US" sz="28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17220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Freeform 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Freeform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Freeform 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Freeform 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231416"/>
  <p:tag name="MH_LIBRARY" val="GRAPHIC"/>
  <p:tag name="MH_ORDER" val="GT1"/>
</p:tagLst>
</file>

<file path=ppt/theme/theme1.xml><?xml version="1.0" encoding="utf-8"?>
<a:theme xmlns:a="http://schemas.openxmlformats.org/drawingml/2006/main" name="第一PPT，www.1ppt.com">
  <a:themeElements>
    <a:clrScheme name="双红色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0000"/>
      </a:accent1>
      <a:accent2>
        <a:srgbClr val="FF0000"/>
      </a:accent2>
      <a:accent3>
        <a:srgbClr val="C00000"/>
      </a:accent3>
      <a:accent4>
        <a:srgbClr val="FF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3614</Words>
  <Application>Microsoft Office PowerPoint</Application>
  <PresentationFormat>全屏显示(16:9)</PresentationFormat>
  <Paragraphs>287</Paragraphs>
  <Slides>28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国防建设</dc:title>
  <dc:creator>第一PPT</dc:creator>
  <cp:keywords>www.1ppt.com</cp:keywords>
  <cp:lastModifiedBy>Windows User</cp:lastModifiedBy>
  <cp:revision>14</cp:revision>
  <dcterms:created xsi:type="dcterms:W3CDTF">2016-12-25T02:27:54Z</dcterms:created>
  <dcterms:modified xsi:type="dcterms:W3CDTF">2019-03-16T05:31:01Z</dcterms:modified>
</cp:coreProperties>
</file>