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32"/>
  </p:notesMasterIdLst>
  <p:sldIdLst>
    <p:sldId id="256" r:id="rId4"/>
    <p:sldId id="257" r:id="rId5"/>
    <p:sldId id="258" r:id="rId6"/>
    <p:sldId id="266" r:id="rId7"/>
    <p:sldId id="267" r:id="rId8"/>
    <p:sldId id="268" r:id="rId9"/>
    <p:sldId id="276" r:id="rId10"/>
    <p:sldId id="280" r:id="rId11"/>
    <p:sldId id="259" r:id="rId12"/>
    <p:sldId id="262" r:id="rId13"/>
    <p:sldId id="263" r:id="rId14"/>
    <p:sldId id="270" r:id="rId15"/>
    <p:sldId id="272" r:id="rId16"/>
    <p:sldId id="274" r:id="rId17"/>
    <p:sldId id="260" r:id="rId18"/>
    <p:sldId id="264" r:id="rId19"/>
    <p:sldId id="269" r:id="rId20"/>
    <p:sldId id="271" r:id="rId21"/>
    <p:sldId id="279" r:id="rId22"/>
    <p:sldId id="281" r:id="rId23"/>
    <p:sldId id="261" r:id="rId24"/>
    <p:sldId id="265" r:id="rId25"/>
    <p:sldId id="273" r:id="rId26"/>
    <p:sldId id="275" r:id="rId27"/>
    <p:sldId id="277" r:id="rId28"/>
    <p:sldId id="278" r:id="rId29"/>
    <p:sldId id="282" r:id="rId30"/>
    <p:sldId id="283" r:id="rId31"/>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591D"/>
    <a:srgbClr val="6C922F"/>
    <a:srgbClr val="84AF3D"/>
    <a:srgbClr val="194436"/>
    <a:srgbClr val="859B5B"/>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72" autoAdjust="0"/>
    <p:restoredTop sz="94662" autoAdjust="0"/>
  </p:normalViewPr>
  <p:slideViewPr>
    <p:cSldViewPr snapToGrid="0">
      <p:cViewPr>
        <p:scale>
          <a:sx n="50" d="100"/>
          <a:sy n="50" d="100"/>
        </p:scale>
        <p:origin x="-882" y="-1878"/>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B1AA43-FA8E-4A3B-8404-AEE17594484D}" type="datetimeFigureOut">
              <a:rPr lang="zh-CN" altLang="en-US" smtClean="0"/>
              <a:t>2019/3/16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8D82AA-9EBA-4C5C-9FE6-083345778B82}" type="slidenum">
              <a:rPr lang="zh-CN" altLang="en-US" smtClean="0"/>
              <a:t>‹#›</a:t>
            </a:fld>
            <a:endParaRPr lang="zh-CN" altLang="en-US"/>
          </a:p>
        </p:txBody>
      </p:sp>
    </p:spTree>
    <p:extLst>
      <p:ext uri="{BB962C8B-B14F-4D97-AF65-F5344CB8AC3E}">
        <p14:creationId xmlns:p14="http://schemas.microsoft.com/office/powerpoint/2010/main" val="41081084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1477477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646213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0287714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135531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717237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4538542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69346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127639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1815409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805195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034367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628965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0389806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0333717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060354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0639233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4959382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721183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798629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364961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619251683"/>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email">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rcRect/>
          <a:stretch/>
        </p:blipFill>
        <p:spPr>
          <a:xfrm>
            <a:off x="-43543" y="0"/>
            <a:ext cx="9187543" cy="520700"/>
          </a:xfrm>
          <a:prstGeom prst="rect">
            <a:avLst/>
          </a:prstGeom>
        </p:spPr>
      </p:pic>
    </p:spTree>
    <p:extLst>
      <p:ext uri="{BB962C8B-B14F-4D97-AF65-F5344CB8AC3E}">
        <p14:creationId xmlns:p14="http://schemas.microsoft.com/office/powerpoint/2010/main" val="1707900246"/>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465690013"/>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4073066940"/>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8" name="页脚占位符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9" name="灯片编号占位符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11" name="矩形 10"/>
          <p:cNvSpPr/>
          <p:nvPr userDrawn="1"/>
        </p:nvSpPr>
        <p:spPr>
          <a:xfrm>
            <a:off x="6928228" y="475472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701929543"/>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669483974"/>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424883741"/>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934128408"/>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173166817"/>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666106407"/>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915626942"/>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20535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2073620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68269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053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04481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53432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15178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236656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315076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810703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81586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t>2019/3/16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t>2019/3/16</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2019/3/16</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2919022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2019/3/16</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03148828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tags" Target="../tags/tag21.xml"/><Relationship Id="rId7" Type="http://schemas.openxmlformats.org/officeDocument/2006/relationships/image" Target="../media/image5.png"/><Relationship Id="rId2" Type="http://schemas.openxmlformats.org/officeDocument/2006/relationships/tags" Target="../tags/tag20.xml"/><Relationship Id="rId1" Type="http://schemas.openxmlformats.org/officeDocument/2006/relationships/tags" Target="../tags/tag19.xml"/><Relationship Id="rId6" Type="http://schemas.microsoft.com/office/2007/relationships/hdphoto" Target="../media/hdphoto3.wdp"/><Relationship Id="rId5" Type="http://schemas.openxmlformats.org/officeDocument/2006/relationships/image" Target="../media/image4.png"/><Relationship Id="rId4"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slideLayout" Target="../slideLayouts/slideLayout1.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2" Type="http://schemas.openxmlformats.org/officeDocument/2006/relationships/tags" Target="../tags/tag2.xml"/><Relationship Id="rId16" Type="http://schemas.openxmlformats.org/officeDocument/2006/relationships/image" Target="../media/image5.png"/><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microsoft.com/office/2007/relationships/hdphoto" Target="../media/hdphoto3.wdp"/><Relationship Id="rId10" Type="http://schemas.openxmlformats.org/officeDocument/2006/relationships/tags" Target="../tags/tag10.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image" Target="../media/image5.png"/><Relationship Id="rId2" Type="http://schemas.openxmlformats.org/officeDocument/2006/relationships/tags" Target="../tags/tag23.xml"/><Relationship Id="rId1" Type="http://schemas.openxmlformats.org/officeDocument/2006/relationships/tags" Target="../tags/tag22.xml"/><Relationship Id="rId6" Type="http://schemas.microsoft.com/office/2007/relationships/hdphoto" Target="../media/hdphoto3.wdp"/><Relationship Id="rId5" Type="http://schemas.openxmlformats.org/officeDocument/2006/relationships/image" Target="../media/image4.png"/><Relationship Id="rId4"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pn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9.png"/><Relationship Id="rId1" Type="http://schemas.openxmlformats.org/officeDocument/2006/relationships/slideLayout" Target="../slideLayouts/slideLayout2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15.xml"/><Relationship Id="rId7" Type="http://schemas.openxmlformats.org/officeDocument/2006/relationships/image" Target="../media/image5.png"/><Relationship Id="rId2" Type="http://schemas.openxmlformats.org/officeDocument/2006/relationships/tags" Target="../tags/tag14.xml"/><Relationship Id="rId1" Type="http://schemas.openxmlformats.org/officeDocument/2006/relationships/tags" Target="../tags/tag13.xml"/><Relationship Id="rId6" Type="http://schemas.microsoft.com/office/2007/relationships/hdphoto" Target="../media/hdphoto3.wdp"/><Relationship Id="rId5" Type="http://schemas.openxmlformats.org/officeDocument/2006/relationships/image" Target="../media/image4.png"/><Relationship Id="rId4"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image" Target="../media/image5.png"/><Relationship Id="rId2" Type="http://schemas.openxmlformats.org/officeDocument/2006/relationships/tags" Target="../tags/tag17.xml"/><Relationship Id="rId1" Type="http://schemas.openxmlformats.org/officeDocument/2006/relationships/tags" Target="../tags/tag16.xml"/><Relationship Id="rId6" Type="http://schemas.microsoft.com/office/2007/relationships/hdphoto" Target="../media/hdphoto3.wdp"/><Relationship Id="rId5" Type="http://schemas.openxmlformats.org/officeDocument/2006/relationships/image" Target="../media/image4.png"/><Relationship Id="rId4"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email">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rcRect/>
          <a:stretch/>
        </p:blipFill>
        <p:spPr>
          <a:xfrm>
            <a:off x="-43543" y="0"/>
            <a:ext cx="9187543" cy="5143500"/>
          </a:xfrm>
          <a:prstGeom prst="rect">
            <a:avLst/>
          </a:prstGeom>
        </p:spPr>
      </p:pic>
      <p:sp>
        <p:nvSpPr>
          <p:cNvPr id="5" name="矩形 4"/>
          <p:cNvSpPr/>
          <p:nvPr/>
        </p:nvSpPr>
        <p:spPr>
          <a:xfrm>
            <a:off x="-43543" y="3324225"/>
            <a:ext cx="9187543" cy="1819275"/>
          </a:xfrm>
          <a:prstGeom prst="rect">
            <a:avLst/>
          </a:prstGeom>
          <a:solidFill>
            <a:srgbClr val="194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89599" y="1975206"/>
            <a:ext cx="1721258" cy="1747338"/>
          </a:xfrm>
          <a:prstGeom prst="rect">
            <a:avLst/>
          </a:prstGeom>
        </p:spPr>
      </p:pic>
      <p:sp>
        <p:nvSpPr>
          <p:cNvPr id="7" name="文本框 6"/>
          <p:cNvSpPr txBox="1"/>
          <p:nvPr/>
        </p:nvSpPr>
        <p:spPr>
          <a:xfrm>
            <a:off x="1933166" y="3786690"/>
            <a:ext cx="5234125" cy="646331"/>
          </a:xfrm>
          <a:prstGeom prst="rect">
            <a:avLst/>
          </a:prstGeom>
          <a:noFill/>
        </p:spPr>
        <p:txBody>
          <a:bodyPr wrap="none" rtlCol="0">
            <a:spAutoFit/>
          </a:bodyPr>
          <a:lstStyle/>
          <a:p>
            <a:r>
              <a:rPr lang="zh-CN" altLang="en-US" sz="3600" b="1" dirty="0" smtClean="0">
                <a:solidFill>
                  <a:schemeClr val="bg1"/>
                </a:solidFill>
              </a:rPr>
              <a:t>部队国防火箭军</a:t>
            </a:r>
            <a:r>
              <a:rPr lang="en-US" altLang="zh-CN" sz="3600" b="1" dirty="0" smtClean="0">
                <a:solidFill>
                  <a:schemeClr val="bg1"/>
                </a:solidFill>
                <a:latin typeface="+mj-ea"/>
                <a:ea typeface="+mj-ea"/>
              </a:rPr>
              <a:t>PPT</a:t>
            </a:r>
            <a:r>
              <a:rPr lang="zh-CN" altLang="en-US" sz="3600" b="1" dirty="0" smtClean="0">
                <a:solidFill>
                  <a:schemeClr val="bg1"/>
                </a:solidFill>
              </a:rPr>
              <a:t>模板</a:t>
            </a:r>
            <a:endParaRPr lang="zh-CN" altLang="en-US" sz="3600" b="1" dirty="0">
              <a:solidFill>
                <a:schemeClr val="bg1"/>
              </a:solidFill>
            </a:endParaRPr>
          </a:p>
        </p:txBody>
      </p:sp>
      <p:sp>
        <p:nvSpPr>
          <p:cNvPr id="15" name="文本框 14"/>
          <p:cNvSpPr txBox="1"/>
          <p:nvPr/>
        </p:nvSpPr>
        <p:spPr>
          <a:xfrm>
            <a:off x="2726652" y="4409268"/>
            <a:ext cx="3647152" cy="369332"/>
          </a:xfrm>
          <a:prstGeom prst="rect">
            <a:avLst/>
          </a:prstGeom>
          <a:noFill/>
        </p:spPr>
        <p:txBody>
          <a:bodyPr wrap="none" rtlCol="0">
            <a:spAutoFit/>
          </a:bodyPr>
          <a:lstStyle/>
          <a:p>
            <a:r>
              <a:rPr lang="en-US" altLang="zh-CN" sz="1800" dirty="0" smtClean="0">
                <a:solidFill>
                  <a:schemeClr val="bg1"/>
                </a:solidFill>
              </a:rPr>
              <a:t>—</a:t>
            </a:r>
            <a:r>
              <a:rPr lang="zh-CN" altLang="en-US" sz="1800" dirty="0" smtClean="0">
                <a:solidFill>
                  <a:schemeClr val="bg1"/>
                </a:solidFill>
              </a:rPr>
              <a:t>单击</a:t>
            </a:r>
            <a:r>
              <a:rPr lang="zh-CN" altLang="en-US" sz="1800" dirty="0">
                <a:solidFill>
                  <a:schemeClr val="bg1"/>
                </a:solidFill>
              </a:rPr>
              <a:t>此处添加您的副标题</a:t>
            </a:r>
            <a:r>
              <a:rPr lang="zh-CN" altLang="en-US" sz="1800" dirty="0" smtClean="0">
                <a:solidFill>
                  <a:schemeClr val="bg1"/>
                </a:solidFill>
              </a:rPr>
              <a:t>文字</a:t>
            </a:r>
            <a:r>
              <a:rPr lang="en-US" altLang="zh-CN" sz="1800" dirty="0">
                <a:solidFill>
                  <a:schemeClr val="bg1"/>
                </a:solidFill>
              </a:rPr>
              <a:t>—</a:t>
            </a:r>
            <a:endParaRPr lang="zh-CN" altLang="en-US" sz="1800" dirty="0">
              <a:solidFill>
                <a:schemeClr val="bg1"/>
              </a:solidFill>
            </a:endParaRPr>
          </a:p>
        </p:txBody>
      </p:sp>
    </p:spTree>
    <p:extLst>
      <p:ext uri="{BB962C8B-B14F-4D97-AF65-F5344CB8AC3E}">
        <p14:creationId xmlns:p14="http://schemas.microsoft.com/office/powerpoint/2010/main" val="2968376374"/>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750"/>
                                        <p:tgtEl>
                                          <p:spTgt spid="5"/>
                                        </p:tgtEl>
                                      </p:cBhvr>
                                    </p:animEffect>
                                  </p:childTnLst>
                                </p:cTn>
                              </p:par>
                            </p:childTnLst>
                          </p:cTn>
                        </p:par>
                        <p:par>
                          <p:cTn id="8" fill="hold">
                            <p:stCondLst>
                              <p:cond delay="750"/>
                            </p:stCondLst>
                            <p:childTnLst>
                              <p:par>
                                <p:cTn id="9" presetID="22" presetClass="entr" presetSubtype="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right)">
                                      <p:cBhvr>
                                        <p:cTn id="11" dur="750"/>
                                        <p:tgtEl>
                                          <p:spTgt spid="4"/>
                                        </p:tgtEl>
                                      </p:cBhvr>
                                    </p:animEffect>
                                  </p:childTnLst>
                                </p:cTn>
                              </p:par>
                            </p:childTnLst>
                          </p:cTn>
                        </p:par>
                        <p:par>
                          <p:cTn id="12" fill="hold">
                            <p:stCondLst>
                              <p:cond delay="1500"/>
                            </p:stCondLst>
                            <p:childTnLst>
                              <p:par>
                                <p:cTn id="13" presetID="53" presetClass="entr" presetSubtype="16"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p:stCondLst>
                              <p:cond delay="2000"/>
                            </p:stCondLst>
                            <p:childTnLst>
                              <p:par>
                                <p:cTn id="19" presetID="2" presetClass="entr" presetSubtype="4" decel="16000" fill="hold" grpId="0" nodeType="afterEffect">
                                  <p:stCondLst>
                                    <p:cond delay="0"/>
                                  </p:stCondLst>
                                  <p:iterate type="lt">
                                    <p:tmPct val="15000"/>
                                  </p:iterate>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childTnLst>
                          </p:cTn>
                        </p:par>
                        <p:par>
                          <p:cTn id="23" fill="hold">
                            <p:stCondLst>
                              <p:cond delay="3325"/>
                            </p:stCondLst>
                            <p:childTnLst>
                              <p:par>
                                <p:cTn id="24" presetID="16" presetClass="entr" presetSubtype="21"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barn(inVertical)">
                                      <p:cBhvr>
                                        <p:cTn id="26"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32"/>
          <p:cNvGrpSpPr>
            <a:grpSpLocks/>
          </p:cNvGrpSpPr>
          <p:nvPr/>
        </p:nvGrpSpPr>
        <p:grpSpPr bwMode="auto">
          <a:xfrm>
            <a:off x="-108519" y="2506191"/>
            <a:ext cx="2967608" cy="506412"/>
            <a:chOff x="-1032447" y="0"/>
            <a:chExt cx="2967616" cy="506624"/>
          </a:xfrm>
          <a:solidFill>
            <a:schemeClr val="accent1"/>
          </a:solidFill>
          <a:effectLst>
            <a:outerShdw blurRad="127000" dist="38100" dir="8100000" algn="tr" rotWithShape="0">
              <a:prstClr val="black">
                <a:alpha val="40000"/>
              </a:prstClr>
            </a:outerShdw>
          </a:effectLst>
        </p:grpSpPr>
        <p:sp>
          <p:nvSpPr>
            <p:cNvPr id="49"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微软雅黑"/>
                <a:cs typeface="+mn-cs"/>
                <a:sym typeface="宋体" pitchFamily="2" charset="-122"/>
              </a:endParaRPr>
            </a:p>
          </p:txBody>
        </p:sp>
        <p:sp>
          <p:nvSpPr>
            <p:cNvPr id="50"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微软雅黑"/>
                <a:cs typeface="+mn-cs"/>
                <a:sym typeface="宋体" pitchFamily="2" charset="-122"/>
              </a:endParaRPr>
            </a:p>
          </p:txBody>
        </p:sp>
      </p:grpSp>
      <p:sp>
        <p:nvSpPr>
          <p:cNvPr id="51" name="椭圆 35"/>
          <p:cNvSpPr>
            <a:spLocks noChangeArrowheads="1"/>
          </p:cNvSpPr>
          <p:nvPr/>
        </p:nvSpPr>
        <p:spPr bwMode="auto">
          <a:xfrm>
            <a:off x="1360488" y="1191741"/>
            <a:ext cx="1060450" cy="1060450"/>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prstClr val="white"/>
              </a:solidFill>
              <a:effectLst/>
              <a:uLnTx/>
              <a:uFillTx/>
              <a:latin typeface="宋体" pitchFamily="2" charset="-122"/>
              <a:ea typeface="微软雅黑"/>
              <a:cs typeface="+mn-cs"/>
              <a:sym typeface="宋体" pitchFamily="2" charset="-122"/>
            </a:endParaRPr>
          </a:p>
        </p:txBody>
      </p:sp>
      <p:grpSp>
        <p:nvGrpSpPr>
          <p:cNvPr id="52" name="组合 36"/>
          <p:cNvGrpSpPr>
            <a:grpSpLocks/>
          </p:cNvGrpSpPr>
          <p:nvPr/>
        </p:nvGrpSpPr>
        <p:grpSpPr bwMode="auto">
          <a:xfrm flipV="1">
            <a:off x="2743200" y="2580803"/>
            <a:ext cx="1935163" cy="506413"/>
            <a:chOff x="0" y="0"/>
            <a:chExt cx="1935168" cy="506624"/>
          </a:xfrm>
          <a:solidFill>
            <a:schemeClr val="accent2"/>
          </a:solidFill>
          <a:effectLst>
            <a:outerShdw blurRad="127000" dist="38100" dir="8100000" algn="tr" rotWithShape="0">
              <a:prstClr val="black">
                <a:alpha val="40000"/>
              </a:prstClr>
            </a:outerShdw>
          </a:effectLst>
        </p:grpSpPr>
        <p:sp>
          <p:nvSpPr>
            <p:cNvPr id="53"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微软雅黑"/>
                <a:cs typeface="+mn-cs"/>
                <a:sym typeface="宋体" pitchFamily="2" charset="-122"/>
              </a:endParaRPr>
            </a:p>
          </p:txBody>
        </p:sp>
        <p:sp>
          <p:nvSpPr>
            <p:cNvPr id="54"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微软雅黑"/>
                <a:cs typeface="+mn-cs"/>
                <a:sym typeface="宋体" pitchFamily="2" charset="-122"/>
              </a:endParaRPr>
            </a:p>
          </p:txBody>
        </p:sp>
      </p:grpSp>
      <p:sp>
        <p:nvSpPr>
          <p:cNvPr id="55" name="椭圆 39"/>
          <p:cNvSpPr>
            <a:spLocks noChangeArrowheads="1"/>
          </p:cNvSpPr>
          <p:nvPr/>
        </p:nvSpPr>
        <p:spPr bwMode="auto">
          <a:xfrm>
            <a:off x="3244850" y="3260253"/>
            <a:ext cx="1060450" cy="1060450"/>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prstClr val="white"/>
              </a:solidFill>
              <a:effectLst/>
              <a:uLnTx/>
              <a:uFillTx/>
              <a:latin typeface="宋体" pitchFamily="2" charset="-122"/>
              <a:ea typeface="微软雅黑"/>
              <a:cs typeface="+mn-cs"/>
              <a:sym typeface="宋体" pitchFamily="2" charset="-122"/>
            </a:endParaRPr>
          </a:p>
        </p:txBody>
      </p:sp>
      <p:grpSp>
        <p:nvGrpSpPr>
          <p:cNvPr id="56" name="组合 40"/>
          <p:cNvGrpSpPr>
            <a:grpSpLocks/>
          </p:cNvGrpSpPr>
          <p:nvPr/>
        </p:nvGrpSpPr>
        <p:grpSpPr bwMode="auto">
          <a:xfrm>
            <a:off x="4565650" y="2506191"/>
            <a:ext cx="1936750" cy="506412"/>
            <a:chOff x="0" y="0"/>
            <a:chExt cx="1935168" cy="506624"/>
          </a:xfrm>
          <a:solidFill>
            <a:schemeClr val="accent3"/>
          </a:solidFill>
          <a:effectLst>
            <a:outerShdw blurRad="127000" dist="38100" dir="8100000" algn="tr" rotWithShape="0">
              <a:prstClr val="black">
                <a:alpha val="40000"/>
              </a:prstClr>
            </a:outerShdw>
          </a:effectLst>
        </p:grpSpPr>
        <p:sp>
          <p:nvSpPr>
            <p:cNvPr id="57"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微软雅黑"/>
                <a:cs typeface="+mn-cs"/>
                <a:sym typeface="宋体" pitchFamily="2" charset="-122"/>
              </a:endParaRPr>
            </a:p>
          </p:txBody>
        </p:sp>
        <p:sp>
          <p:nvSpPr>
            <p:cNvPr id="58"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微软雅黑"/>
                <a:cs typeface="+mn-cs"/>
                <a:sym typeface="宋体" pitchFamily="2" charset="-122"/>
              </a:endParaRPr>
            </a:p>
          </p:txBody>
        </p:sp>
      </p:grpSp>
      <p:sp>
        <p:nvSpPr>
          <p:cNvPr id="59" name="椭圆 43"/>
          <p:cNvSpPr>
            <a:spLocks noChangeArrowheads="1"/>
          </p:cNvSpPr>
          <p:nvPr/>
        </p:nvSpPr>
        <p:spPr bwMode="auto">
          <a:xfrm>
            <a:off x="5003800" y="1191741"/>
            <a:ext cx="1060450" cy="1060450"/>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prstClr val="white"/>
              </a:solidFill>
              <a:effectLst/>
              <a:uLnTx/>
              <a:uFillTx/>
              <a:latin typeface="宋体" pitchFamily="2" charset="-122"/>
              <a:ea typeface="微软雅黑"/>
              <a:cs typeface="+mn-cs"/>
              <a:sym typeface="宋体" pitchFamily="2" charset="-122"/>
            </a:endParaRPr>
          </a:p>
        </p:txBody>
      </p:sp>
      <p:sp>
        <p:nvSpPr>
          <p:cNvPr id="60" name="椭圆 45"/>
          <p:cNvSpPr>
            <a:spLocks noChangeArrowheads="1"/>
          </p:cNvSpPr>
          <p:nvPr/>
        </p:nvSpPr>
        <p:spPr bwMode="auto">
          <a:xfrm>
            <a:off x="6823075" y="3260253"/>
            <a:ext cx="1060450" cy="1060450"/>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prstClr val="white"/>
              </a:solidFill>
              <a:effectLst/>
              <a:uLnTx/>
              <a:uFillTx/>
              <a:latin typeface="宋体" pitchFamily="2" charset="-122"/>
              <a:ea typeface="微软雅黑"/>
              <a:cs typeface="+mn-cs"/>
              <a:sym typeface="宋体" pitchFamily="2" charset="-122"/>
            </a:endParaRPr>
          </a:p>
        </p:txBody>
      </p:sp>
      <p:sp>
        <p:nvSpPr>
          <p:cNvPr id="61" name="TextBox 46"/>
          <p:cNvSpPr>
            <a:spLocks noChangeArrowheads="1"/>
          </p:cNvSpPr>
          <p:nvPr/>
        </p:nvSpPr>
        <p:spPr bwMode="auto">
          <a:xfrm>
            <a:off x="1192213" y="3606328"/>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685800" rtl="0" eaLnBrk="1" fontAlgn="auto" latinLnBrk="0" hangingPunct="1">
              <a:lnSpc>
                <a:spcPts val="14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详写内容</a:t>
            </a:r>
            <a:r>
              <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62" name="TextBox 47"/>
          <p:cNvSpPr>
            <a:spLocks noChangeArrowheads="1"/>
          </p:cNvSpPr>
          <p:nvPr/>
        </p:nvSpPr>
        <p:spPr bwMode="auto">
          <a:xfrm>
            <a:off x="1293813" y="33142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添加标题内容</a:t>
            </a:r>
          </a:p>
        </p:txBody>
      </p:sp>
      <p:sp>
        <p:nvSpPr>
          <p:cNvPr id="63" name="TextBox 50"/>
          <p:cNvSpPr>
            <a:spLocks noChangeArrowheads="1"/>
          </p:cNvSpPr>
          <p:nvPr/>
        </p:nvSpPr>
        <p:spPr bwMode="auto">
          <a:xfrm>
            <a:off x="1293813"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微软雅黑" pitchFamily="34" charset="-122"/>
              </a:rPr>
              <a:t>输入文本内容</a:t>
            </a:r>
            <a:endPar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endParaRPr>
          </a:p>
        </p:txBody>
      </p:sp>
      <p:sp>
        <p:nvSpPr>
          <p:cNvPr id="64" name="TextBox 51"/>
          <p:cNvSpPr>
            <a:spLocks noChangeArrowheads="1"/>
          </p:cNvSpPr>
          <p:nvPr/>
        </p:nvSpPr>
        <p:spPr bwMode="auto">
          <a:xfrm>
            <a:off x="3113088"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输入文本内容</a:t>
            </a:r>
          </a:p>
        </p:txBody>
      </p:sp>
      <p:sp>
        <p:nvSpPr>
          <p:cNvPr id="65" name="TextBox 52"/>
          <p:cNvSpPr>
            <a:spLocks noChangeArrowheads="1"/>
          </p:cNvSpPr>
          <p:nvPr/>
        </p:nvSpPr>
        <p:spPr bwMode="auto">
          <a:xfrm>
            <a:off x="5016500" y="2704628"/>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输入文本内容</a:t>
            </a:r>
          </a:p>
        </p:txBody>
      </p:sp>
      <p:grpSp>
        <p:nvGrpSpPr>
          <p:cNvPr id="66" name="组合 53"/>
          <p:cNvGrpSpPr>
            <a:grpSpLocks/>
          </p:cNvGrpSpPr>
          <p:nvPr/>
        </p:nvGrpSpPr>
        <p:grpSpPr bwMode="auto">
          <a:xfrm flipV="1">
            <a:off x="6384924" y="2580802"/>
            <a:ext cx="2867595" cy="506414"/>
            <a:chOff x="-1" y="0"/>
            <a:chExt cx="2865253" cy="506625"/>
          </a:xfrm>
          <a:solidFill>
            <a:schemeClr val="accent4"/>
          </a:solidFill>
          <a:effectLst>
            <a:outerShdw blurRad="127000" dist="38100" dir="8100000" algn="tr" rotWithShape="0">
              <a:prstClr val="black">
                <a:alpha val="40000"/>
              </a:prstClr>
            </a:outerShdw>
          </a:effectLst>
        </p:grpSpPr>
        <p:sp>
          <p:nvSpPr>
            <p:cNvPr id="67"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微软雅黑"/>
                <a:cs typeface="+mn-cs"/>
                <a:sym typeface="宋体" pitchFamily="2" charset="-122"/>
              </a:endParaRPr>
            </a:p>
          </p:txBody>
        </p:sp>
        <p:sp>
          <p:nvSpPr>
            <p:cNvPr id="68"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微软雅黑"/>
                <a:cs typeface="+mn-cs"/>
                <a:sym typeface="宋体" pitchFamily="2" charset="-122"/>
              </a:endParaRPr>
            </a:p>
          </p:txBody>
        </p:sp>
      </p:grpSp>
      <p:sp>
        <p:nvSpPr>
          <p:cNvPr id="69" name="TextBox 56"/>
          <p:cNvSpPr>
            <a:spLocks noChangeArrowheads="1"/>
          </p:cNvSpPr>
          <p:nvPr/>
        </p:nvSpPr>
        <p:spPr bwMode="auto">
          <a:xfrm>
            <a:off x="6689725" y="2704628"/>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输入文本内容</a:t>
            </a:r>
          </a:p>
        </p:txBody>
      </p:sp>
      <p:sp>
        <p:nvSpPr>
          <p:cNvPr id="70" name="TextBox 57"/>
          <p:cNvSpPr>
            <a:spLocks noChangeArrowheads="1"/>
          </p:cNvSpPr>
          <p:nvPr/>
        </p:nvSpPr>
        <p:spPr bwMode="auto">
          <a:xfrm>
            <a:off x="3076575"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685800" rtl="0" eaLnBrk="1" fontAlgn="auto" latinLnBrk="0" hangingPunct="1">
              <a:lnSpc>
                <a:spcPts val="14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详写内容</a:t>
            </a:r>
            <a:r>
              <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71" name="TextBox 58"/>
          <p:cNvSpPr>
            <a:spLocks noChangeArrowheads="1"/>
          </p:cNvSpPr>
          <p:nvPr/>
        </p:nvSpPr>
        <p:spPr bwMode="auto">
          <a:xfrm>
            <a:off x="3178175" y="1088553"/>
            <a:ext cx="11938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添加标题内容</a:t>
            </a:r>
            <a:endPar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72" name="TextBox 59"/>
          <p:cNvSpPr>
            <a:spLocks noChangeArrowheads="1"/>
          </p:cNvSpPr>
          <p:nvPr/>
        </p:nvSpPr>
        <p:spPr bwMode="auto">
          <a:xfrm>
            <a:off x="4835525" y="3619028"/>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685800" rtl="0" eaLnBrk="1" fontAlgn="auto" latinLnBrk="0" hangingPunct="1">
              <a:lnSpc>
                <a:spcPts val="14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详写内容</a:t>
            </a:r>
            <a:r>
              <a:rPr kumimoji="0" lang="en-US" altLang="zh-CN"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a:t>
            </a:r>
            <a:r>
              <a:rPr kumimoji="0" lang="zh-CN" altLang="en-US"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点击输入本栏的具体文字，简明扼要的说明分项内容，此为概念图解，请根据您的具体内容酌情修改</a:t>
            </a:r>
            <a:endParaRPr kumimoji="0" lang="en-US" altLang="zh-CN"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73" name="TextBox 62"/>
          <p:cNvSpPr>
            <a:spLocks noChangeArrowheads="1"/>
          </p:cNvSpPr>
          <p:nvPr/>
        </p:nvSpPr>
        <p:spPr bwMode="auto">
          <a:xfrm>
            <a:off x="4935538" y="3325341"/>
            <a:ext cx="11953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添加标题内容</a:t>
            </a:r>
          </a:p>
        </p:txBody>
      </p:sp>
      <p:sp>
        <p:nvSpPr>
          <p:cNvPr id="74" name="TextBox 63"/>
          <p:cNvSpPr>
            <a:spLocks noChangeArrowheads="1"/>
          </p:cNvSpPr>
          <p:nvPr/>
        </p:nvSpPr>
        <p:spPr bwMode="auto">
          <a:xfrm>
            <a:off x="6589713"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685800" rtl="0" eaLnBrk="1" fontAlgn="auto" latinLnBrk="0" hangingPunct="1">
              <a:lnSpc>
                <a:spcPts val="14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详写内容</a:t>
            </a:r>
            <a:r>
              <a:rPr kumimoji="0" lang="en-US" altLang="zh-CN"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a:t>
            </a:r>
            <a:r>
              <a:rPr kumimoji="0" lang="zh-CN" altLang="en-US"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点击输入本栏的具体文字，简明扼要的说明分项内容，此为概念图解，请根据您的具体内容酌情修改</a:t>
            </a:r>
            <a:endParaRPr kumimoji="0" lang="en-US" altLang="zh-CN"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75" name="TextBox 66"/>
          <p:cNvSpPr>
            <a:spLocks noChangeArrowheads="1"/>
          </p:cNvSpPr>
          <p:nvPr/>
        </p:nvSpPr>
        <p:spPr bwMode="auto">
          <a:xfrm>
            <a:off x="6689725" y="1088553"/>
            <a:ext cx="1195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添加标题内容</a:t>
            </a:r>
          </a:p>
        </p:txBody>
      </p:sp>
      <p:sp>
        <p:nvSpPr>
          <p:cNvPr id="76" name="TextBox 67"/>
          <p:cNvSpPr>
            <a:spLocks noChangeArrowheads="1"/>
          </p:cNvSpPr>
          <p:nvPr/>
        </p:nvSpPr>
        <p:spPr bwMode="auto">
          <a:xfrm>
            <a:off x="1609725" y="1475903"/>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微软雅黑" pitchFamily="34" charset="-122"/>
              </a:rPr>
              <a:t>添加标题</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endParaRPr>
          </a:p>
        </p:txBody>
      </p:sp>
      <p:sp>
        <p:nvSpPr>
          <p:cNvPr id="77" name="TextBox 68"/>
          <p:cNvSpPr>
            <a:spLocks noChangeArrowheads="1"/>
          </p:cNvSpPr>
          <p:nvPr/>
        </p:nvSpPr>
        <p:spPr bwMode="auto">
          <a:xfrm>
            <a:off x="5253038" y="1475903"/>
            <a:ext cx="5603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添加标题</a:t>
            </a:r>
          </a:p>
        </p:txBody>
      </p:sp>
      <p:sp>
        <p:nvSpPr>
          <p:cNvPr id="78" name="TextBox 70"/>
          <p:cNvSpPr>
            <a:spLocks noChangeArrowheads="1"/>
          </p:cNvSpPr>
          <p:nvPr/>
        </p:nvSpPr>
        <p:spPr bwMode="auto">
          <a:xfrm>
            <a:off x="3494088"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添加标题</a:t>
            </a:r>
          </a:p>
        </p:txBody>
      </p:sp>
      <p:sp>
        <p:nvSpPr>
          <p:cNvPr id="79" name="TextBox 72"/>
          <p:cNvSpPr>
            <a:spLocks noChangeArrowheads="1"/>
          </p:cNvSpPr>
          <p:nvPr/>
        </p:nvSpPr>
        <p:spPr bwMode="auto">
          <a:xfrm>
            <a:off x="7072313"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添加标题</a:t>
            </a:r>
          </a:p>
        </p:txBody>
      </p:sp>
    </p:spTree>
    <p:extLst>
      <p:ext uri="{BB962C8B-B14F-4D97-AF65-F5344CB8AC3E}">
        <p14:creationId xmlns:p14="http://schemas.microsoft.com/office/powerpoint/2010/main" val="1537593382"/>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300" fill="hold"/>
                                        <p:tgtEl>
                                          <p:spTgt spid="63"/>
                                        </p:tgtEl>
                                        <p:attrNameLst>
                                          <p:attrName>ppt_w</p:attrName>
                                        </p:attrNameLst>
                                      </p:cBhvr>
                                      <p:tavLst>
                                        <p:tav tm="0">
                                          <p:val>
                                            <p:fltVal val="0"/>
                                          </p:val>
                                        </p:tav>
                                        <p:tav tm="100000">
                                          <p:val>
                                            <p:strVal val="#ppt_w"/>
                                          </p:val>
                                        </p:tav>
                                      </p:tavLst>
                                    </p:anim>
                                    <p:anim calcmode="lin" valueType="num">
                                      <p:cBhvr>
                                        <p:cTn id="8" dur="300" fill="hold"/>
                                        <p:tgtEl>
                                          <p:spTgt spid="63"/>
                                        </p:tgtEl>
                                        <p:attrNameLst>
                                          <p:attrName>ppt_h</p:attrName>
                                        </p:attrNameLst>
                                      </p:cBhvr>
                                      <p:tavLst>
                                        <p:tav tm="0">
                                          <p:val>
                                            <p:fltVal val="0"/>
                                          </p:val>
                                        </p:tav>
                                        <p:tav tm="100000">
                                          <p:val>
                                            <p:strVal val="#ppt_h"/>
                                          </p:val>
                                        </p:tav>
                                      </p:tavLst>
                                    </p:anim>
                                    <p:animEffect>
                                      <p:cBhvr>
                                        <p:cTn id="9" dur="300"/>
                                        <p:tgtEl>
                                          <p:spTgt spid="63"/>
                                        </p:tgtEl>
                                      </p:cBhvr>
                                    </p:animEffect>
                                  </p:childTnLst>
                                </p:cTn>
                              </p:par>
                              <p:par>
                                <p:cTn id="10" presetID="10"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300" fill="hold"/>
                                        <p:tgtEl>
                                          <p:spTgt spid="25"/>
                                        </p:tgtEl>
                                        <p:attrNameLst>
                                          <p:attrName>ppt_w</p:attrName>
                                        </p:attrNameLst>
                                      </p:cBhvr>
                                      <p:tavLst>
                                        <p:tav tm="0">
                                          <p:val>
                                            <p:fltVal val="0"/>
                                          </p:val>
                                        </p:tav>
                                        <p:tav tm="100000">
                                          <p:val>
                                            <p:strVal val="#ppt_w"/>
                                          </p:val>
                                        </p:tav>
                                      </p:tavLst>
                                    </p:anim>
                                    <p:anim calcmode="lin" valueType="num">
                                      <p:cBhvr>
                                        <p:cTn id="13" dur="300" fill="hold"/>
                                        <p:tgtEl>
                                          <p:spTgt spid="25"/>
                                        </p:tgtEl>
                                        <p:attrNameLst>
                                          <p:attrName>ppt_h</p:attrName>
                                        </p:attrNameLst>
                                      </p:cBhvr>
                                      <p:tavLst>
                                        <p:tav tm="0">
                                          <p:val>
                                            <p:fltVal val="0"/>
                                          </p:val>
                                        </p:tav>
                                        <p:tav tm="100000">
                                          <p:val>
                                            <p:strVal val="#ppt_h"/>
                                          </p:val>
                                        </p:tav>
                                      </p:tavLst>
                                    </p:anim>
                                    <p:animEffect>
                                      <p:cBhvr>
                                        <p:cTn id="14" dur="300"/>
                                        <p:tgtEl>
                                          <p:spTgt spid="25"/>
                                        </p:tgtEl>
                                      </p:cBhvr>
                                    </p:animEffect>
                                  </p:childTnLst>
                                </p:cTn>
                              </p:par>
                            </p:childTnLst>
                          </p:cTn>
                        </p:par>
                        <p:par>
                          <p:cTn id="15" fill="hold">
                            <p:stCondLst>
                              <p:cond delay="300"/>
                            </p:stCondLst>
                            <p:childTnLst>
                              <p:par>
                                <p:cTn id="16" presetID="42" presetClass="entr" presetSubtype="0" fill="hold" grpId="0"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p:cBhvr>
                                        <p:cTn id="18" dur="600"/>
                                        <p:tgtEl>
                                          <p:spTgt spid="62"/>
                                        </p:tgtEl>
                                      </p:cBhvr>
                                    </p:animEffect>
                                    <p:anim calcmode="lin" valueType="num">
                                      <p:cBhvr>
                                        <p:cTn id="19" dur="600" fill="hold"/>
                                        <p:tgtEl>
                                          <p:spTgt spid="62"/>
                                        </p:tgtEl>
                                        <p:attrNameLst>
                                          <p:attrName>ppt_x</p:attrName>
                                        </p:attrNameLst>
                                      </p:cBhvr>
                                      <p:tavLst>
                                        <p:tav tm="0">
                                          <p:val>
                                            <p:strVal val="#ppt_x"/>
                                          </p:val>
                                        </p:tav>
                                        <p:tav tm="100000">
                                          <p:val>
                                            <p:strVal val="#ppt_x"/>
                                          </p:val>
                                        </p:tav>
                                      </p:tavLst>
                                    </p:anim>
                                    <p:anim calcmode="lin" valueType="num">
                                      <p:cBhvr>
                                        <p:cTn id="20" dur="600" fill="hold"/>
                                        <p:tgtEl>
                                          <p:spTgt spid="6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p:cBhvr>
                                        <p:cTn id="23" dur="600"/>
                                        <p:tgtEl>
                                          <p:spTgt spid="61"/>
                                        </p:tgtEl>
                                      </p:cBhvr>
                                    </p:animEffect>
                                    <p:anim calcmode="lin" valueType="num">
                                      <p:cBhvr>
                                        <p:cTn id="24" dur="600" fill="hold"/>
                                        <p:tgtEl>
                                          <p:spTgt spid="61"/>
                                        </p:tgtEl>
                                        <p:attrNameLst>
                                          <p:attrName>ppt_x</p:attrName>
                                        </p:attrNameLst>
                                      </p:cBhvr>
                                      <p:tavLst>
                                        <p:tav tm="0">
                                          <p:val>
                                            <p:strVal val="#ppt_x"/>
                                          </p:val>
                                        </p:tav>
                                        <p:tav tm="100000">
                                          <p:val>
                                            <p:strVal val="#ppt_x"/>
                                          </p:val>
                                        </p:tav>
                                      </p:tavLst>
                                    </p:anim>
                                    <p:anim calcmode="lin" valueType="num">
                                      <p:cBhvr>
                                        <p:cTn id="25" dur="600" fill="hold"/>
                                        <p:tgtEl>
                                          <p:spTgt spid="61"/>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p:cBhvr>
                                        <p:cTn id="28" dur="600"/>
                                        <p:tgtEl>
                                          <p:spTgt spid="51"/>
                                        </p:tgtEl>
                                      </p:cBhvr>
                                    </p:animEffect>
                                    <p:anim calcmode="lin" valueType="num">
                                      <p:cBhvr>
                                        <p:cTn id="29" dur="600" fill="hold"/>
                                        <p:tgtEl>
                                          <p:spTgt spid="51"/>
                                        </p:tgtEl>
                                        <p:attrNameLst>
                                          <p:attrName>ppt_x</p:attrName>
                                        </p:attrNameLst>
                                      </p:cBhvr>
                                      <p:tavLst>
                                        <p:tav tm="0">
                                          <p:val>
                                            <p:strVal val="#ppt_x"/>
                                          </p:val>
                                        </p:tav>
                                        <p:tav tm="100000">
                                          <p:val>
                                            <p:strVal val="#ppt_x"/>
                                          </p:val>
                                        </p:tav>
                                      </p:tavLst>
                                    </p:anim>
                                    <p:anim calcmode="lin" valueType="num">
                                      <p:cBhvr>
                                        <p:cTn id="30" dur="600" fill="hold"/>
                                        <p:tgtEl>
                                          <p:spTgt spid="51"/>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animEffect>
                                      <p:cBhvr>
                                        <p:cTn id="33" dur="600"/>
                                        <p:tgtEl>
                                          <p:spTgt spid="76"/>
                                        </p:tgtEl>
                                      </p:cBhvr>
                                    </p:animEffect>
                                    <p:anim calcmode="lin" valueType="num">
                                      <p:cBhvr>
                                        <p:cTn id="34" dur="600" fill="hold"/>
                                        <p:tgtEl>
                                          <p:spTgt spid="76"/>
                                        </p:tgtEl>
                                        <p:attrNameLst>
                                          <p:attrName>ppt_x</p:attrName>
                                        </p:attrNameLst>
                                      </p:cBhvr>
                                      <p:tavLst>
                                        <p:tav tm="0">
                                          <p:val>
                                            <p:strVal val="#ppt_x"/>
                                          </p:val>
                                        </p:tav>
                                        <p:tav tm="100000">
                                          <p:val>
                                            <p:strVal val="#ppt_x"/>
                                          </p:val>
                                        </p:tav>
                                      </p:tavLst>
                                    </p:anim>
                                    <p:anim calcmode="lin" valueType="num">
                                      <p:cBhvr>
                                        <p:cTn id="35" dur="600" fill="hold"/>
                                        <p:tgtEl>
                                          <p:spTgt spid="76"/>
                                        </p:tgtEl>
                                        <p:attrNameLst>
                                          <p:attrName>ppt_y</p:attrName>
                                        </p:attrNameLst>
                                      </p:cBhvr>
                                      <p:tavLst>
                                        <p:tav tm="0">
                                          <p:val>
                                            <p:strVal val="#ppt_y-.1"/>
                                          </p:val>
                                        </p:tav>
                                        <p:tav tm="100000">
                                          <p:val>
                                            <p:strVal val="#ppt_y"/>
                                          </p:val>
                                        </p:tav>
                                      </p:tavLst>
                                    </p:anim>
                                  </p:childTnLst>
                                </p:cTn>
                              </p:par>
                            </p:childTnLst>
                          </p:cTn>
                        </p:par>
                        <p:par>
                          <p:cTn id="36" fill="hold">
                            <p:stCondLst>
                              <p:cond delay="900"/>
                            </p:stCondLst>
                            <p:childTnLst>
                              <p:par>
                                <p:cTn id="37" presetID="10" presetClass="entr" presetSubtype="0"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300" fill="hold"/>
                                        <p:tgtEl>
                                          <p:spTgt spid="64"/>
                                        </p:tgtEl>
                                        <p:attrNameLst>
                                          <p:attrName>ppt_w</p:attrName>
                                        </p:attrNameLst>
                                      </p:cBhvr>
                                      <p:tavLst>
                                        <p:tav tm="0">
                                          <p:val>
                                            <p:fltVal val="0"/>
                                          </p:val>
                                        </p:tav>
                                        <p:tav tm="100000">
                                          <p:val>
                                            <p:strVal val="#ppt_w"/>
                                          </p:val>
                                        </p:tav>
                                      </p:tavLst>
                                    </p:anim>
                                    <p:anim calcmode="lin" valueType="num">
                                      <p:cBhvr>
                                        <p:cTn id="40" dur="300" fill="hold"/>
                                        <p:tgtEl>
                                          <p:spTgt spid="64"/>
                                        </p:tgtEl>
                                        <p:attrNameLst>
                                          <p:attrName>ppt_h</p:attrName>
                                        </p:attrNameLst>
                                      </p:cBhvr>
                                      <p:tavLst>
                                        <p:tav tm="0">
                                          <p:val>
                                            <p:fltVal val="0"/>
                                          </p:val>
                                        </p:tav>
                                        <p:tav tm="100000">
                                          <p:val>
                                            <p:strVal val="#ppt_h"/>
                                          </p:val>
                                        </p:tav>
                                      </p:tavLst>
                                    </p:anim>
                                    <p:animEffect>
                                      <p:cBhvr>
                                        <p:cTn id="41" dur="300"/>
                                        <p:tgtEl>
                                          <p:spTgt spid="64"/>
                                        </p:tgtEl>
                                      </p:cBhvr>
                                    </p:animEffect>
                                  </p:childTnLst>
                                </p:cTn>
                              </p:par>
                              <p:par>
                                <p:cTn id="42" presetID="10" presetClass="entr" presetSubtype="0" fill="hold" nodeType="with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p:cTn id="44" dur="300" fill="hold"/>
                                        <p:tgtEl>
                                          <p:spTgt spid="52"/>
                                        </p:tgtEl>
                                        <p:attrNameLst>
                                          <p:attrName>ppt_w</p:attrName>
                                        </p:attrNameLst>
                                      </p:cBhvr>
                                      <p:tavLst>
                                        <p:tav tm="0">
                                          <p:val>
                                            <p:fltVal val="0"/>
                                          </p:val>
                                        </p:tav>
                                        <p:tav tm="100000">
                                          <p:val>
                                            <p:strVal val="#ppt_w"/>
                                          </p:val>
                                        </p:tav>
                                      </p:tavLst>
                                    </p:anim>
                                    <p:anim calcmode="lin" valueType="num">
                                      <p:cBhvr>
                                        <p:cTn id="45" dur="300" fill="hold"/>
                                        <p:tgtEl>
                                          <p:spTgt spid="52"/>
                                        </p:tgtEl>
                                        <p:attrNameLst>
                                          <p:attrName>ppt_h</p:attrName>
                                        </p:attrNameLst>
                                      </p:cBhvr>
                                      <p:tavLst>
                                        <p:tav tm="0">
                                          <p:val>
                                            <p:fltVal val="0"/>
                                          </p:val>
                                        </p:tav>
                                        <p:tav tm="100000">
                                          <p:val>
                                            <p:strVal val="#ppt_h"/>
                                          </p:val>
                                        </p:tav>
                                      </p:tavLst>
                                    </p:anim>
                                    <p:animEffect>
                                      <p:cBhvr>
                                        <p:cTn id="46" dur="300"/>
                                        <p:tgtEl>
                                          <p:spTgt spid="52"/>
                                        </p:tgtEl>
                                      </p:cBhvr>
                                    </p:animEffect>
                                  </p:childTnLst>
                                </p:cTn>
                              </p:par>
                            </p:childTnLst>
                          </p:cTn>
                        </p:par>
                        <p:par>
                          <p:cTn id="47" fill="hold">
                            <p:stCondLst>
                              <p:cond delay="1200"/>
                            </p:stCondLst>
                            <p:childTnLst>
                              <p:par>
                                <p:cTn id="48" presetID="47" presetClass="entr" presetSubtype="0"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p:cBhvr>
                                        <p:cTn id="50" dur="600"/>
                                        <p:tgtEl>
                                          <p:spTgt spid="71"/>
                                        </p:tgtEl>
                                      </p:cBhvr>
                                    </p:animEffect>
                                    <p:anim calcmode="lin" valueType="num">
                                      <p:cBhvr>
                                        <p:cTn id="51" dur="600" fill="hold"/>
                                        <p:tgtEl>
                                          <p:spTgt spid="71"/>
                                        </p:tgtEl>
                                        <p:attrNameLst>
                                          <p:attrName>ppt_x</p:attrName>
                                        </p:attrNameLst>
                                      </p:cBhvr>
                                      <p:tavLst>
                                        <p:tav tm="0">
                                          <p:val>
                                            <p:strVal val="#ppt_x"/>
                                          </p:val>
                                        </p:tav>
                                        <p:tav tm="100000">
                                          <p:val>
                                            <p:strVal val="#ppt_x"/>
                                          </p:val>
                                        </p:tav>
                                      </p:tavLst>
                                    </p:anim>
                                    <p:anim calcmode="lin" valueType="num">
                                      <p:cBhvr>
                                        <p:cTn id="52" dur="600" fill="hold"/>
                                        <p:tgtEl>
                                          <p:spTgt spid="71"/>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Effect>
                                      <p:cBhvr>
                                        <p:cTn id="55" dur="600"/>
                                        <p:tgtEl>
                                          <p:spTgt spid="70"/>
                                        </p:tgtEl>
                                      </p:cBhvr>
                                    </p:animEffect>
                                    <p:anim calcmode="lin" valueType="num">
                                      <p:cBhvr>
                                        <p:cTn id="56" dur="600" fill="hold"/>
                                        <p:tgtEl>
                                          <p:spTgt spid="70"/>
                                        </p:tgtEl>
                                        <p:attrNameLst>
                                          <p:attrName>ppt_x</p:attrName>
                                        </p:attrNameLst>
                                      </p:cBhvr>
                                      <p:tavLst>
                                        <p:tav tm="0">
                                          <p:val>
                                            <p:strVal val="#ppt_x"/>
                                          </p:val>
                                        </p:tav>
                                        <p:tav tm="100000">
                                          <p:val>
                                            <p:strVal val="#ppt_x"/>
                                          </p:val>
                                        </p:tav>
                                      </p:tavLst>
                                    </p:anim>
                                    <p:anim calcmode="lin" valueType="num">
                                      <p:cBhvr>
                                        <p:cTn id="57" dur="600" fill="hold"/>
                                        <p:tgtEl>
                                          <p:spTgt spid="7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p:cBhvr>
                                        <p:cTn id="60" dur="600"/>
                                        <p:tgtEl>
                                          <p:spTgt spid="55"/>
                                        </p:tgtEl>
                                      </p:cBhvr>
                                    </p:animEffect>
                                    <p:anim calcmode="lin" valueType="num">
                                      <p:cBhvr>
                                        <p:cTn id="61" dur="600" fill="hold"/>
                                        <p:tgtEl>
                                          <p:spTgt spid="55"/>
                                        </p:tgtEl>
                                        <p:attrNameLst>
                                          <p:attrName>ppt_x</p:attrName>
                                        </p:attrNameLst>
                                      </p:cBhvr>
                                      <p:tavLst>
                                        <p:tav tm="0">
                                          <p:val>
                                            <p:strVal val="#ppt_x"/>
                                          </p:val>
                                        </p:tav>
                                        <p:tav tm="100000">
                                          <p:val>
                                            <p:strVal val="#ppt_x"/>
                                          </p:val>
                                        </p:tav>
                                      </p:tavLst>
                                    </p:anim>
                                    <p:anim calcmode="lin" valueType="num">
                                      <p:cBhvr>
                                        <p:cTn id="62" dur="600" fill="hold"/>
                                        <p:tgtEl>
                                          <p:spTgt spid="5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78"/>
                                        </p:tgtEl>
                                        <p:attrNameLst>
                                          <p:attrName>style.visibility</p:attrName>
                                        </p:attrNameLst>
                                      </p:cBhvr>
                                      <p:to>
                                        <p:strVal val="visible"/>
                                      </p:to>
                                    </p:set>
                                    <p:animEffect>
                                      <p:cBhvr>
                                        <p:cTn id="65" dur="600"/>
                                        <p:tgtEl>
                                          <p:spTgt spid="78"/>
                                        </p:tgtEl>
                                      </p:cBhvr>
                                    </p:animEffect>
                                    <p:anim calcmode="lin" valueType="num">
                                      <p:cBhvr>
                                        <p:cTn id="66" dur="600" fill="hold"/>
                                        <p:tgtEl>
                                          <p:spTgt spid="78"/>
                                        </p:tgtEl>
                                        <p:attrNameLst>
                                          <p:attrName>ppt_x</p:attrName>
                                        </p:attrNameLst>
                                      </p:cBhvr>
                                      <p:tavLst>
                                        <p:tav tm="0">
                                          <p:val>
                                            <p:strVal val="#ppt_x"/>
                                          </p:val>
                                        </p:tav>
                                        <p:tav tm="100000">
                                          <p:val>
                                            <p:strVal val="#ppt_x"/>
                                          </p:val>
                                        </p:tav>
                                      </p:tavLst>
                                    </p:anim>
                                    <p:anim calcmode="lin" valueType="num">
                                      <p:cBhvr>
                                        <p:cTn id="67" dur="600" fill="hold"/>
                                        <p:tgtEl>
                                          <p:spTgt spid="78"/>
                                        </p:tgtEl>
                                        <p:attrNameLst>
                                          <p:attrName>ppt_y</p:attrName>
                                        </p:attrNameLst>
                                      </p:cBhvr>
                                      <p:tavLst>
                                        <p:tav tm="0">
                                          <p:val>
                                            <p:strVal val="#ppt_y+.1"/>
                                          </p:val>
                                        </p:tav>
                                        <p:tav tm="100000">
                                          <p:val>
                                            <p:strVal val="#ppt_y"/>
                                          </p:val>
                                        </p:tav>
                                      </p:tavLst>
                                    </p:anim>
                                  </p:childTnLst>
                                </p:cTn>
                              </p:par>
                            </p:childTnLst>
                          </p:cTn>
                        </p:par>
                        <p:par>
                          <p:cTn id="68" fill="hold">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300" fill="hold"/>
                                        <p:tgtEl>
                                          <p:spTgt spid="65"/>
                                        </p:tgtEl>
                                        <p:attrNameLst>
                                          <p:attrName>ppt_w</p:attrName>
                                        </p:attrNameLst>
                                      </p:cBhvr>
                                      <p:tavLst>
                                        <p:tav tm="0">
                                          <p:val>
                                            <p:fltVal val="0"/>
                                          </p:val>
                                        </p:tav>
                                        <p:tav tm="100000">
                                          <p:val>
                                            <p:strVal val="#ppt_w"/>
                                          </p:val>
                                        </p:tav>
                                      </p:tavLst>
                                    </p:anim>
                                    <p:anim calcmode="lin" valueType="num">
                                      <p:cBhvr>
                                        <p:cTn id="72" dur="300" fill="hold"/>
                                        <p:tgtEl>
                                          <p:spTgt spid="65"/>
                                        </p:tgtEl>
                                        <p:attrNameLst>
                                          <p:attrName>ppt_h</p:attrName>
                                        </p:attrNameLst>
                                      </p:cBhvr>
                                      <p:tavLst>
                                        <p:tav tm="0">
                                          <p:val>
                                            <p:fltVal val="0"/>
                                          </p:val>
                                        </p:tav>
                                        <p:tav tm="100000">
                                          <p:val>
                                            <p:strVal val="#ppt_h"/>
                                          </p:val>
                                        </p:tav>
                                      </p:tavLst>
                                    </p:anim>
                                    <p:animEffect>
                                      <p:cBhvr>
                                        <p:cTn id="73" dur="300"/>
                                        <p:tgtEl>
                                          <p:spTgt spid="65"/>
                                        </p:tgtEl>
                                      </p:cBhvr>
                                    </p:animEffect>
                                  </p:childTnLst>
                                </p:cTn>
                              </p:par>
                              <p:par>
                                <p:cTn id="74" presetID="10" presetClass="entr" presetSubtype="0" fill="hold" nodeType="with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p:cTn id="76" dur="300" fill="hold"/>
                                        <p:tgtEl>
                                          <p:spTgt spid="56"/>
                                        </p:tgtEl>
                                        <p:attrNameLst>
                                          <p:attrName>ppt_w</p:attrName>
                                        </p:attrNameLst>
                                      </p:cBhvr>
                                      <p:tavLst>
                                        <p:tav tm="0">
                                          <p:val>
                                            <p:fltVal val="0"/>
                                          </p:val>
                                        </p:tav>
                                        <p:tav tm="100000">
                                          <p:val>
                                            <p:strVal val="#ppt_w"/>
                                          </p:val>
                                        </p:tav>
                                      </p:tavLst>
                                    </p:anim>
                                    <p:anim calcmode="lin" valueType="num">
                                      <p:cBhvr>
                                        <p:cTn id="77" dur="300" fill="hold"/>
                                        <p:tgtEl>
                                          <p:spTgt spid="56"/>
                                        </p:tgtEl>
                                        <p:attrNameLst>
                                          <p:attrName>ppt_h</p:attrName>
                                        </p:attrNameLst>
                                      </p:cBhvr>
                                      <p:tavLst>
                                        <p:tav tm="0">
                                          <p:val>
                                            <p:fltVal val="0"/>
                                          </p:val>
                                        </p:tav>
                                        <p:tav tm="100000">
                                          <p:val>
                                            <p:strVal val="#ppt_h"/>
                                          </p:val>
                                        </p:tav>
                                      </p:tavLst>
                                    </p:anim>
                                    <p:animEffect>
                                      <p:cBhvr>
                                        <p:cTn id="78" dur="300"/>
                                        <p:tgtEl>
                                          <p:spTgt spid="56"/>
                                        </p:tgtEl>
                                      </p:cBhvr>
                                    </p:animEffect>
                                  </p:childTnLst>
                                </p:cTn>
                              </p:par>
                            </p:childTnLst>
                          </p:cTn>
                        </p:par>
                        <p:par>
                          <p:cTn id="79" fill="hold">
                            <p:stCondLst>
                              <p:cond delay="2100"/>
                            </p:stCondLst>
                            <p:childTnLst>
                              <p:par>
                                <p:cTn id="80" presetID="42" presetClass="entr" presetSubtype="0" fill="hold" grpId="0" nodeType="afterEffect">
                                  <p:stCondLst>
                                    <p:cond delay="0"/>
                                  </p:stCondLst>
                                  <p:childTnLst>
                                    <p:set>
                                      <p:cBhvr>
                                        <p:cTn id="81" dur="1" fill="hold">
                                          <p:stCondLst>
                                            <p:cond delay="0"/>
                                          </p:stCondLst>
                                        </p:cTn>
                                        <p:tgtEl>
                                          <p:spTgt spid="73"/>
                                        </p:tgtEl>
                                        <p:attrNameLst>
                                          <p:attrName>style.visibility</p:attrName>
                                        </p:attrNameLst>
                                      </p:cBhvr>
                                      <p:to>
                                        <p:strVal val="visible"/>
                                      </p:to>
                                    </p:set>
                                    <p:animEffect>
                                      <p:cBhvr>
                                        <p:cTn id="82" dur="600"/>
                                        <p:tgtEl>
                                          <p:spTgt spid="73"/>
                                        </p:tgtEl>
                                      </p:cBhvr>
                                    </p:animEffect>
                                    <p:anim calcmode="lin" valueType="num">
                                      <p:cBhvr>
                                        <p:cTn id="83" dur="600" fill="hold"/>
                                        <p:tgtEl>
                                          <p:spTgt spid="73"/>
                                        </p:tgtEl>
                                        <p:attrNameLst>
                                          <p:attrName>ppt_x</p:attrName>
                                        </p:attrNameLst>
                                      </p:cBhvr>
                                      <p:tavLst>
                                        <p:tav tm="0">
                                          <p:val>
                                            <p:strVal val="#ppt_x"/>
                                          </p:val>
                                        </p:tav>
                                        <p:tav tm="100000">
                                          <p:val>
                                            <p:strVal val="#ppt_x"/>
                                          </p:val>
                                        </p:tav>
                                      </p:tavLst>
                                    </p:anim>
                                    <p:anim calcmode="lin" valueType="num">
                                      <p:cBhvr>
                                        <p:cTn id="84" dur="600" fill="hold"/>
                                        <p:tgtEl>
                                          <p:spTgt spid="7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p:cBhvr>
                                        <p:cTn id="87" dur="600"/>
                                        <p:tgtEl>
                                          <p:spTgt spid="72"/>
                                        </p:tgtEl>
                                      </p:cBhvr>
                                    </p:animEffect>
                                    <p:anim calcmode="lin" valueType="num">
                                      <p:cBhvr>
                                        <p:cTn id="88" dur="600" fill="hold"/>
                                        <p:tgtEl>
                                          <p:spTgt spid="72"/>
                                        </p:tgtEl>
                                        <p:attrNameLst>
                                          <p:attrName>ppt_x</p:attrName>
                                        </p:attrNameLst>
                                      </p:cBhvr>
                                      <p:tavLst>
                                        <p:tav tm="0">
                                          <p:val>
                                            <p:strVal val="#ppt_x"/>
                                          </p:val>
                                        </p:tav>
                                        <p:tav tm="100000">
                                          <p:val>
                                            <p:strVal val="#ppt_x"/>
                                          </p:val>
                                        </p:tav>
                                      </p:tavLst>
                                    </p:anim>
                                    <p:anim calcmode="lin" valueType="num">
                                      <p:cBhvr>
                                        <p:cTn id="89" dur="600" fill="hold"/>
                                        <p:tgtEl>
                                          <p:spTgt spid="72"/>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59"/>
                                        </p:tgtEl>
                                        <p:attrNameLst>
                                          <p:attrName>style.visibility</p:attrName>
                                        </p:attrNameLst>
                                      </p:cBhvr>
                                      <p:to>
                                        <p:strVal val="visible"/>
                                      </p:to>
                                    </p:set>
                                    <p:animEffect>
                                      <p:cBhvr>
                                        <p:cTn id="92" dur="600"/>
                                        <p:tgtEl>
                                          <p:spTgt spid="59"/>
                                        </p:tgtEl>
                                      </p:cBhvr>
                                    </p:animEffect>
                                    <p:anim calcmode="lin" valueType="num">
                                      <p:cBhvr>
                                        <p:cTn id="93" dur="600" fill="hold"/>
                                        <p:tgtEl>
                                          <p:spTgt spid="59"/>
                                        </p:tgtEl>
                                        <p:attrNameLst>
                                          <p:attrName>ppt_x</p:attrName>
                                        </p:attrNameLst>
                                      </p:cBhvr>
                                      <p:tavLst>
                                        <p:tav tm="0">
                                          <p:val>
                                            <p:strVal val="#ppt_x"/>
                                          </p:val>
                                        </p:tav>
                                        <p:tav tm="100000">
                                          <p:val>
                                            <p:strVal val="#ppt_x"/>
                                          </p:val>
                                        </p:tav>
                                      </p:tavLst>
                                    </p:anim>
                                    <p:anim calcmode="lin" valueType="num">
                                      <p:cBhvr>
                                        <p:cTn id="94" dur="600" fill="hold"/>
                                        <p:tgtEl>
                                          <p:spTgt spid="59"/>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77"/>
                                        </p:tgtEl>
                                        <p:attrNameLst>
                                          <p:attrName>style.visibility</p:attrName>
                                        </p:attrNameLst>
                                      </p:cBhvr>
                                      <p:to>
                                        <p:strVal val="visible"/>
                                      </p:to>
                                    </p:set>
                                    <p:animEffect>
                                      <p:cBhvr>
                                        <p:cTn id="97" dur="600"/>
                                        <p:tgtEl>
                                          <p:spTgt spid="77"/>
                                        </p:tgtEl>
                                      </p:cBhvr>
                                    </p:animEffect>
                                    <p:anim calcmode="lin" valueType="num">
                                      <p:cBhvr>
                                        <p:cTn id="98" dur="600" fill="hold"/>
                                        <p:tgtEl>
                                          <p:spTgt spid="77"/>
                                        </p:tgtEl>
                                        <p:attrNameLst>
                                          <p:attrName>ppt_x</p:attrName>
                                        </p:attrNameLst>
                                      </p:cBhvr>
                                      <p:tavLst>
                                        <p:tav tm="0">
                                          <p:val>
                                            <p:strVal val="#ppt_x"/>
                                          </p:val>
                                        </p:tav>
                                        <p:tav tm="100000">
                                          <p:val>
                                            <p:strVal val="#ppt_x"/>
                                          </p:val>
                                        </p:tav>
                                      </p:tavLst>
                                    </p:anim>
                                    <p:anim calcmode="lin" valueType="num">
                                      <p:cBhvr>
                                        <p:cTn id="99" dur="600" fill="hold"/>
                                        <p:tgtEl>
                                          <p:spTgt spid="77"/>
                                        </p:tgtEl>
                                        <p:attrNameLst>
                                          <p:attrName>ppt_y</p:attrName>
                                        </p:attrNameLst>
                                      </p:cBhvr>
                                      <p:tavLst>
                                        <p:tav tm="0">
                                          <p:val>
                                            <p:strVal val="#ppt_y-.1"/>
                                          </p:val>
                                        </p:tav>
                                        <p:tav tm="100000">
                                          <p:val>
                                            <p:strVal val="#ppt_y"/>
                                          </p:val>
                                        </p:tav>
                                      </p:tavLst>
                                    </p:anim>
                                  </p:childTnLst>
                                </p:cTn>
                              </p:par>
                            </p:childTnLst>
                          </p:cTn>
                        </p:par>
                        <p:par>
                          <p:cTn id="100" fill="hold">
                            <p:stCondLst>
                              <p:cond delay="2700"/>
                            </p:stCondLst>
                            <p:childTnLst>
                              <p:par>
                                <p:cTn id="101" presetID="10" presetClass="entr" presetSubtype="0" fill="hold" grpId="0" nodeType="afterEffect">
                                  <p:stCondLst>
                                    <p:cond delay="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300" fill="hold"/>
                                        <p:tgtEl>
                                          <p:spTgt spid="69"/>
                                        </p:tgtEl>
                                        <p:attrNameLst>
                                          <p:attrName>ppt_w</p:attrName>
                                        </p:attrNameLst>
                                      </p:cBhvr>
                                      <p:tavLst>
                                        <p:tav tm="0">
                                          <p:val>
                                            <p:fltVal val="0"/>
                                          </p:val>
                                        </p:tav>
                                        <p:tav tm="100000">
                                          <p:val>
                                            <p:strVal val="#ppt_w"/>
                                          </p:val>
                                        </p:tav>
                                      </p:tavLst>
                                    </p:anim>
                                    <p:anim calcmode="lin" valueType="num">
                                      <p:cBhvr>
                                        <p:cTn id="104" dur="300" fill="hold"/>
                                        <p:tgtEl>
                                          <p:spTgt spid="69"/>
                                        </p:tgtEl>
                                        <p:attrNameLst>
                                          <p:attrName>ppt_h</p:attrName>
                                        </p:attrNameLst>
                                      </p:cBhvr>
                                      <p:tavLst>
                                        <p:tav tm="0">
                                          <p:val>
                                            <p:fltVal val="0"/>
                                          </p:val>
                                        </p:tav>
                                        <p:tav tm="100000">
                                          <p:val>
                                            <p:strVal val="#ppt_h"/>
                                          </p:val>
                                        </p:tav>
                                      </p:tavLst>
                                    </p:anim>
                                    <p:animEffect>
                                      <p:cBhvr>
                                        <p:cTn id="105" dur="300"/>
                                        <p:tgtEl>
                                          <p:spTgt spid="69"/>
                                        </p:tgtEl>
                                      </p:cBhvr>
                                    </p:animEffect>
                                  </p:childTnLst>
                                </p:cTn>
                              </p:par>
                              <p:par>
                                <p:cTn id="106" presetID="10" presetClass="entr" presetSubtype="0" fill="hold" nodeType="withEffect">
                                  <p:stCondLst>
                                    <p:cond delay="0"/>
                                  </p:stCondLst>
                                  <p:childTnLst>
                                    <p:set>
                                      <p:cBhvr>
                                        <p:cTn id="107" dur="1" fill="hold">
                                          <p:stCondLst>
                                            <p:cond delay="0"/>
                                          </p:stCondLst>
                                        </p:cTn>
                                        <p:tgtEl>
                                          <p:spTgt spid="66"/>
                                        </p:tgtEl>
                                        <p:attrNameLst>
                                          <p:attrName>style.visibility</p:attrName>
                                        </p:attrNameLst>
                                      </p:cBhvr>
                                      <p:to>
                                        <p:strVal val="visible"/>
                                      </p:to>
                                    </p:set>
                                    <p:anim calcmode="lin" valueType="num">
                                      <p:cBhvr>
                                        <p:cTn id="108" dur="300" fill="hold"/>
                                        <p:tgtEl>
                                          <p:spTgt spid="66"/>
                                        </p:tgtEl>
                                        <p:attrNameLst>
                                          <p:attrName>ppt_w</p:attrName>
                                        </p:attrNameLst>
                                      </p:cBhvr>
                                      <p:tavLst>
                                        <p:tav tm="0">
                                          <p:val>
                                            <p:fltVal val="0"/>
                                          </p:val>
                                        </p:tav>
                                        <p:tav tm="100000">
                                          <p:val>
                                            <p:strVal val="#ppt_w"/>
                                          </p:val>
                                        </p:tav>
                                      </p:tavLst>
                                    </p:anim>
                                    <p:anim calcmode="lin" valueType="num">
                                      <p:cBhvr>
                                        <p:cTn id="109" dur="300" fill="hold"/>
                                        <p:tgtEl>
                                          <p:spTgt spid="66"/>
                                        </p:tgtEl>
                                        <p:attrNameLst>
                                          <p:attrName>ppt_h</p:attrName>
                                        </p:attrNameLst>
                                      </p:cBhvr>
                                      <p:tavLst>
                                        <p:tav tm="0">
                                          <p:val>
                                            <p:fltVal val="0"/>
                                          </p:val>
                                        </p:tav>
                                        <p:tav tm="100000">
                                          <p:val>
                                            <p:strVal val="#ppt_h"/>
                                          </p:val>
                                        </p:tav>
                                      </p:tavLst>
                                    </p:anim>
                                    <p:animEffect>
                                      <p:cBhvr>
                                        <p:cTn id="110" dur="300"/>
                                        <p:tgtEl>
                                          <p:spTgt spid="66"/>
                                        </p:tgtEl>
                                      </p:cBhvr>
                                    </p:animEffect>
                                  </p:childTnLst>
                                </p:cTn>
                              </p:par>
                            </p:childTnLst>
                          </p:cTn>
                        </p:par>
                        <p:par>
                          <p:cTn id="111" fill="hold">
                            <p:stCondLst>
                              <p:cond delay="3000"/>
                            </p:stCondLst>
                            <p:childTnLst>
                              <p:par>
                                <p:cTn id="112" presetID="47" presetClass="entr" presetSubtype="0" fill="hold" grpId="0" nodeType="afterEffect">
                                  <p:stCondLst>
                                    <p:cond delay="0"/>
                                  </p:stCondLst>
                                  <p:childTnLst>
                                    <p:set>
                                      <p:cBhvr>
                                        <p:cTn id="113" dur="1" fill="hold">
                                          <p:stCondLst>
                                            <p:cond delay="0"/>
                                          </p:stCondLst>
                                        </p:cTn>
                                        <p:tgtEl>
                                          <p:spTgt spid="75"/>
                                        </p:tgtEl>
                                        <p:attrNameLst>
                                          <p:attrName>style.visibility</p:attrName>
                                        </p:attrNameLst>
                                      </p:cBhvr>
                                      <p:to>
                                        <p:strVal val="visible"/>
                                      </p:to>
                                    </p:set>
                                    <p:animEffect>
                                      <p:cBhvr>
                                        <p:cTn id="114" dur="600"/>
                                        <p:tgtEl>
                                          <p:spTgt spid="75"/>
                                        </p:tgtEl>
                                      </p:cBhvr>
                                    </p:animEffect>
                                    <p:anim calcmode="lin" valueType="num">
                                      <p:cBhvr>
                                        <p:cTn id="115" dur="600" fill="hold"/>
                                        <p:tgtEl>
                                          <p:spTgt spid="75"/>
                                        </p:tgtEl>
                                        <p:attrNameLst>
                                          <p:attrName>ppt_x</p:attrName>
                                        </p:attrNameLst>
                                      </p:cBhvr>
                                      <p:tavLst>
                                        <p:tav tm="0">
                                          <p:val>
                                            <p:strVal val="#ppt_x"/>
                                          </p:val>
                                        </p:tav>
                                        <p:tav tm="100000">
                                          <p:val>
                                            <p:strVal val="#ppt_x"/>
                                          </p:val>
                                        </p:tav>
                                      </p:tavLst>
                                    </p:anim>
                                    <p:anim calcmode="lin" valueType="num">
                                      <p:cBhvr>
                                        <p:cTn id="116" dur="600" fill="hold"/>
                                        <p:tgtEl>
                                          <p:spTgt spid="75"/>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74"/>
                                        </p:tgtEl>
                                        <p:attrNameLst>
                                          <p:attrName>style.visibility</p:attrName>
                                        </p:attrNameLst>
                                      </p:cBhvr>
                                      <p:to>
                                        <p:strVal val="visible"/>
                                      </p:to>
                                    </p:set>
                                    <p:animEffect>
                                      <p:cBhvr>
                                        <p:cTn id="119" dur="600"/>
                                        <p:tgtEl>
                                          <p:spTgt spid="74"/>
                                        </p:tgtEl>
                                      </p:cBhvr>
                                    </p:animEffect>
                                    <p:anim calcmode="lin" valueType="num">
                                      <p:cBhvr>
                                        <p:cTn id="120" dur="600" fill="hold"/>
                                        <p:tgtEl>
                                          <p:spTgt spid="74"/>
                                        </p:tgtEl>
                                        <p:attrNameLst>
                                          <p:attrName>ppt_x</p:attrName>
                                        </p:attrNameLst>
                                      </p:cBhvr>
                                      <p:tavLst>
                                        <p:tav tm="0">
                                          <p:val>
                                            <p:strVal val="#ppt_x"/>
                                          </p:val>
                                        </p:tav>
                                        <p:tav tm="100000">
                                          <p:val>
                                            <p:strVal val="#ppt_x"/>
                                          </p:val>
                                        </p:tav>
                                      </p:tavLst>
                                    </p:anim>
                                    <p:anim calcmode="lin" valueType="num">
                                      <p:cBhvr>
                                        <p:cTn id="121" dur="600" fill="hold"/>
                                        <p:tgtEl>
                                          <p:spTgt spid="74"/>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60"/>
                                        </p:tgtEl>
                                        <p:attrNameLst>
                                          <p:attrName>style.visibility</p:attrName>
                                        </p:attrNameLst>
                                      </p:cBhvr>
                                      <p:to>
                                        <p:strVal val="visible"/>
                                      </p:to>
                                    </p:set>
                                    <p:animEffect>
                                      <p:cBhvr>
                                        <p:cTn id="124" dur="600"/>
                                        <p:tgtEl>
                                          <p:spTgt spid="60"/>
                                        </p:tgtEl>
                                      </p:cBhvr>
                                    </p:animEffect>
                                    <p:anim calcmode="lin" valueType="num">
                                      <p:cBhvr>
                                        <p:cTn id="125" dur="600" fill="hold"/>
                                        <p:tgtEl>
                                          <p:spTgt spid="60"/>
                                        </p:tgtEl>
                                        <p:attrNameLst>
                                          <p:attrName>ppt_x</p:attrName>
                                        </p:attrNameLst>
                                      </p:cBhvr>
                                      <p:tavLst>
                                        <p:tav tm="0">
                                          <p:val>
                                            <p:strVal val="#ppt_x"/>
                                          </p:val>
                                        </p:tav>
                                        <p:tav tm="100000">
                                          <p:val>
                                            <p:strVal val="#ppt_x"/>
                                          </p:val>
                                        </p:tav>
                                      </p:tavLst>
                                    </p:anim>
                                    <p:anim calcmode="lin" valueType="num">
                                      <p:cBhvr>
                                        <p:cTn id="126" dur="600" fill="hold"/>
                                        <p:tgtEl>
                                          <p:spTgt spid="60"/>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79"/>
                                        </p:tgtEl>
                                        <p:attrNameLst>
                                          <p:attrName>style.visibility</p:attrName>
                                        </p:attrNameLst>
                                      </p:cBhvr>
                                      <p:to>
                                        <p:strVal val="visible"/>
                                      </p:to>
                                    </p:set>
                                    <p:animEffect>
                                      <p:cBhvr>
                                        <p:cTn id="129" dur="600"/>
                                        <p:tgtEl>
                                          <p:spTgt spid="79"/>
                                        </p:tgtEl>
                                      </p:cBhvr>
                                    </p:animEffect>
                                    <p:anim calcmode="lin" valueType="num">
                                      <p:cBhvr>
                                        <p:cTn id="130" dur="600" fill="hold"/>
                                        <p:tgtEl>
                                          <p:spTgt spid="79"/>
                                        </p:tgtEl>
                                        <p:attrNameLst>
                                          <p:attrName>ppt_x</p:attrName>
                                        </p:attrNameLst>
                                      </p:cBhvr>
                                      <p:tavLst>
                                        <p:tav tm="0">
                                          <p:val>
                                            <p:strVal val="#ppt_x"/>
                                          </p:val>
                                        </p:tav>
                                        <p:tav tm="100000">
                                          <p:val>
                                            <p:strVal val="#ppt_x"/>
                                          </p:val>
                                        </p:tav>
                                      </p:tavLst>
                                    </p:anim>
                                    <p:anim calcmode="lin" valueType="num">
                                      <p:cBhvr>
                                        <p:cTn id="131" dur="6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nimBg="1" autoUpdateAnimBg="0"/>
      <p:bldP spid="55" grpId="0" bldLvl="0" animBg="1" autoUpdateAnimBg="0"/>
      <p:bldP spid="59" grpId="0" bldLvl="0" animBg="1" autoUpdateAnimBg="0"/>
      <p:bldP spid="60" grpId="0" bldLvl="0" animBg="1" autoUpdateAnimBg="0"/>
      <p:bldP spid="61" grpId="0" bldLvl="0" autoUpdateAnimBg="0"/>
      <p:bldP spid="62" grpId="0" bldLvl="0" autoUpdateAnimBg="0"/>
      <p:bldP spid="63" grpId="0" bldLvl="0" autoUpdateAnimBg="0"/>
      <p:bldP spid="64" grpId="0" bldLvl="0" autoUpdateAnimBg="0"/>
      <p:bldP spid="65" grpId="0" bldLvl="0" autoUpdateAnimBg="0"/>
      <p:bldP spid="69" grpId="0" bldLvl="0" autoUpdateAnimBg="0"/>
      <p:bldP spid="70" grpId="0" bldLvl="0" autoUpdateAnimBg="0"/>
      <p:bldP spid="71" grpId="0" bldLvl="0" autoUpdateAnimBg="0"/>
      <p:bldP spid="72" grpId="0" bldLvl="0" autoUpdateAnimBg="0"/>
      <p:bldP spid="73" grpId="0" bldLvl="0" autoUpdateAnimBg="0"/>
      <p:bldP spid="74" grpId="0" bldLvl="0" autoUpdateAnimBg="0"/>
      <p:bldP spid="75" grpId="0" bldLvl="0" autoUpdateAnimBg="0"/>
      <p:bldP spid="76" grpId="0" bldLvl="0" autoUpdateAnimBg="0"/>
      <p:bldP spid="77" grpId="0" bldLvl="0" autoUpdateAnimBg="0"/>
      <p:bldP spid="78" grpId="0" bldLvl="0" autoUpdateAnimBg="0"/>
      <p:bldP spid="79"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32027" y="1451588"/>
            <a:ext cx="1918068" cy="680813"/>
            <a:chOff x="3666731" y="1984470"/>
            <a:chExt cx="2636520" cy="1447800"/>
          </a:xfrm>
          <a:effectLst>
            <a:outerShdw blurRad="127000" dist="38100" dir="5400000" algn="t" rotWithShape="0">
              <a:prstClr val="black">
                <a:alpha val="40000"/>
              </a:prstClr>
            </a:outerShdw>
          </a:effectLst>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364755"/>
              <a:ext cx="2230360" cy="687235"/>
            </a:xfrm>
            <a:prstGeom prst="rect">
              <a:avLst/>
            </a:prstGeom>
            <a:noFill/>
            <a:ln w="50800">
              <a:noFill/>
            </a:ln>
          </p:spPr>
          <p:txBody>
            <a:bodyPr wrap="square" rtlCol="0" anchor="ct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rPr>
                <a:t>第二季度</a:t>
              </a:r>
              <a:endParaRPr kumimoji="0" lang="zh-CN" altLang="en-US" sz="1500" b="1" i="0" u="none" strike="noStrike" kern="1200" cap="none" spc="0" normalizeH="0" baseline="-300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grpSp>
      <p:grpSp>
        <p:nvGrpSpPr>
          <p:cNvPr id="6" name="组合 5"/>
          <p:cNvGrpSpPr/>
          <p:nvPr/>
        </p:nvGrpSpPr>
        <p:grpSpPr>
          <a:xfrm>
            <a:off x="1045336" y="1451588"/>
            <a:ext cx="1918068" cy="680813"/>
            <a:chOff x="1436370" y="1984470"/>
            <a:chExt cx="2636520" cy="1447800"/>
          </a:xfrm>
          <a:effectLst>
            <a:outerShdw blurRad="127000" dist="38100" dir="5400000" algn="t" rotWithShape="0">
              <a:prstClr val="black">
                <a:alpha val="40000"/>
              </a:prstClr>
            </a:outerShdw>
          </a:effectLst>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340618"/>
              <a:ext cx="2293960" cy="735506"/>
            </a:xfrm>
            <a:prstGeom prst="rect">
              <a:avLst/>
            </a:prstGeom>
            <a:noFill/>
            <a:ln w="50800">
              <a:noFill/>
            </a:ln>
          </p:spPr>
          <p:txBody>
            <a:bodyPr wrap="square" rtlCol="0" anchor="ctr">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rPr>
                <a:t>第一季度</a:t>
              </a:r>
              <a:endParaRPr kumimoji="0" lang="zh-CN" altLang="en-US" sz="1500" b="1" i="0" u="none" strike="noStrike" kern="1200" cap="none" spc="0" normalizeH="0" baseline="-300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grpSp>
      <p:grpSp>
        <p:nvGrpSpPr>
          <p:cNvPr id="10" name="组合 9"/>
          <p:cNvGrpSpPr/>
          <p:nvPr/>
        </p:nvGrpSpPr>
        <p:grpSpPr>
          <a:xfrm>
            <a:off x="6470356" y="1451588"/>
            <a:ext cx="1918068" cy="680813"/>
            <a:chOff x="8127453" y="1984470"/>
            <a:chExt cx="2636520" cy="1447800"/>
          </a:xfrm>
          <a:effectLst>
            <a:outerShdw blurRad="127000" dist="38100" dir="5400000" algn="t" rotWithShape="0">
              <a:prstClr val="black">
                <a:alpha val="40000"/>
              </a:prstClr>
            </a:outerShdw>
          </a:effectLst>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4"/>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6" y="2340618"/>
              <a:ext cx="2230360" cy="735506"/>
            </a:xfrm>
            <a:prstGeom prst="rect">
              <a:avLst/>
            </a:prstGeom>
            <a:noFill/>
            <a:ln w="50800">
              <a:noFill/>
            </a:ln>
          </p:spPr>
          <p:txBody>
            <a:bodyPr wrap="square" rtlCol="0" anchor="ctr">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rPr>
                <a:t>第四季度</a:t>
              </a:r>
              <a:endParaRPr kumimoji="0" lang="zh-CN" altLang="en-US" sz="1500" b="1" i="0" u="none" strike="noStrike" kern="1200" cap="none" spc="0" normalizeH="0" baseline="-300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grpSp>
      <p:grpSp>
        <p:nvGrpSpPr>
          <p:cNvPr id="13" name="组合 12"/>
          <p:cNvGrpSpPr/>
          <p:nvPr/>
        </p:nvGrpSpPr>
        <p:grpSpPr>
          <a:xfrm>
            <a:off x="4651191" y="1451588"/>
            <a:ext cx="1918068" cy="680813"/>
            <a:chOff x="5897092" y="1984470"/>
            <a:chExt cx="2636520" cy="1447800"/>
          </a:xfrm>
          <a:effectLst>
            <a:outerShdw blurRad="127000" dist="38100" dir="5400000" algn="t" rotWithShape="0">
              <a:prstClr val="black">
                <a:alpha val="40000"/>
              </a:prstClr>
            </a:outerShdw>
          </a:effectLst>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3"/>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340622"/>
              <a:ext cx="2205655" cy="735506"/>
            </a:xfrm>
            <a:prstGeom prst="rect">
              <a:avLst/>
            </a:prstGeom>
            <a:noFill/>
            <a:ln w="50800">
              <a:noFill/>
            </a:ln>
          </p:spPr>
          <p:txBody>
            <a:bodyPr wrap="square" rtlCol="0" anchor="ctr">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rPr>
                <a:t>第三季度</a:t>
              </a:r>
              <a:endParaRPr kumimoji="0" lang="zh-CN" altLang="en-US" sz="1500" b="1" i="0" u="none" strike="noStrike" kern="1200" cap="none" spc="0" normalizeH="0" baseline="-300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grpSp>
      <p:sp>
        <p:nvSpPr>
          <p:cNvPr id="16" name="矩形 47"/>
          <p:cNvSpPr>
            <a:spLocks noChangeArrowheads="1"/>
          </p:cNvSpPr>
          <p:nvPr/>
        </p:nvSpPr>
        <p:spPr bwMode="auto">
          <a:xfrm>
            <a:off x="1061304" y="4003331"/>
            <a:ext cx="7039088" cy="44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1513959" y="2456293"/>
            <a:ext cx="1061816" cy="253910"/>
          </a:xfrm>
          <a:prstGeom prst="rect">
            <a:avLst/>
          </a:prstGeom>
        </p:spPr>
        <p:txBody>
          <a:bodyPr wrap="non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8" name="矩形 47"/>
          <p:cNvSpPr>
            <a:spLocks noChangeArrowheads="1"/>
          </p:cNvSpPr>
          <p:nvPr/>
        </p:nvSpPr>
        <p:spPr bwMode="auto">
          <a:xfrm>
            <a:off x="1187624" y="2815633"/>
            <a:ext cx="1685237"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19" name="矩形 18"/>
          <p:cNvSpPr/>
          <p:nvPr/>
        </p:nvSpPr>
        <p:spPr>
          <a:xfrm>
            <a:off x="3263325" y="2456293"/>
            <a:ext cx="1061816" cy="253910"/>
          </a:xfrm>
          <a:prstGeom prst="rect">
            <a:avLst/>
          </a:prstGeom>
        </p:spPr>
        <p:txBody>
          <a:bodyPr wrap="non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0" name="矩形 47"/>
          <p:cNvSpPr>
            <a:spLocks noChangeArrowheads="1"/>
          </p:cNvSpPr>
          <p:nvPr/>
        </p:nvSpPr>
        <p:spPr bwMode="auto">
          <a:xfrm>
            <a:off x="2968994" y="2815633"/>
            <a:ext cx="1656509"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21" name="矩形 20"/>
          <p:cNvSpPr/>
          <p:nvPr/>
        </p:nvSpPr>
        <p:spPr>
          <a:xfrm>
            <a:off x="5074745" y="2456293"/>
            <a:ext cx="1061816" cy="253910"/>
          </a:xfrm>
          <a:prstGeom prst="rect">
            <a:avLst/>
          </a:prstGeom>
        </p:spPr>
        <p:txBody>
          <a:bodyPr wrap="non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2" name="矩形 47"/>
          <p:cNvSpPr>
            <a:spLocks noChangeArrowheads="1"/>
          </p:cNvSpPr>
          <p:nvPr/>
        </p:nvSpPr>
        <p:spPr bwMode="auto">
          <a:xfrm>
            <a:off x="4788025" y="2815633"/>
            <a:ext cx="1671742"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23" name="矩形 22"/>
          <p:cNvSpPr/>
          <p:nvPr/>
        </p:nvSpPr>
        <p:spPr>
          <a:xfrm>
            <a:off x="6854400" y="2456293"/>
            <a:ext cx="1061816" cy="253910"/>
          </a:xfrm>
          <a:prstGeom prst="rect">
            <a:avLst/>
          </a:prstGeom>
        </p:spPr>
        <p:txBody>
          <a:bodyPr wrap="non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4" name="矩形 47"/>
          <p:cNvSpPr>
            <a:spLocks noChangeArrowheads="1"/>
          </p:cNvSpPr>
          <p:nvPr/>
        </p:nvSpPr>
        <p:spPr bwMode="auto">
          <a:xfrm>
            <a:off x="6588225" y="2815633"/>
            <a:ext cx="1656184"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070885" y="3911572"/>
            <a:ext cx="70199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1490097"/>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箭头3"/>
          <p:cNvSpPr>
            <a:spLocks/>
          </p:cNvSpPr>
          <p:nvPr/>
        </p:nvSpPr>
        <p:spPr bwMode="gray">
          <a:xfrm flipV="1">
            <a:off x="1391522" y="2889667"/>
            <a:ext cx="819764" cy="114053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28" name="箭头2"/>
          <p:cNvSpPr>
            <a:spLocks/>
          </p:cNvSpPr>
          <p:nvPr/>
        </p:nvSpPr>
        <p:spPr bwMode="gray">
          <a:xfrm rot="16200000">
            <a:off x="1607533" y="2415012"/>
            <a:ext cx="243647" cy="97440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29" name="箭头1"/>
          <p:cNvSpPr>
            <a:spLocks/>
          </p:cNvSpPr>
          <p:nvPr/>
        </p:nvSpPr>
        <p:spPr bwMode="gray">
          <a:xfrm>
            <a:off x="1386251" y="1643759"/>
            <a:ext cx="819764" cy="13211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30" name="文本1"/>
          <p:cNvSpPr>
            <a:spLocks noChangeArrowheads="1"/>
          </p:cNvSpPr>
          <p:nvPr/>
        </p:nvSpPr>
        <p:spPr bwMode="gray">
          <a:xfrm>
            <a:off x="3381955" y="1352205"/>
            <a:ext cx="4578109" cy="896993"/>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选择</a:t>
            </a:r>
            <a:endParaRPr kumimoji="0" lang="en-US" altLang="zh-CN"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粘贴</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，并选择只保留文字。在此录入上述图表的综合描述说明。</a:t>
            </a:r>
            <a:endParaRPr kumimoji="0" lang="zh-CN"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1" name="标题1"/>
          <p:cNvSpPr>
            <a:spLocks noChangeArrowheads="1"/>
          </p:cNvSpPr>
          <p:nvPr/>
        </p:nvSpPr>
        <p:spPr bwMode="gray">
          <a:xfrm>
            <a:off x="2305985" y="1347614"/>
            <a:ext cx="931954" cy="901585"/>
          </a:xfrm>
          <a:prstGeom prst="roundRect">
            <a:avLst>
              <a:gd name="adj" fmla="val 11921"/>
            </a:avLst>
          </a:prstGeom>
          <a:solidFill>
            <a:schemeClr val="accent2"/>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endParaRPr kumimoji="0" lang="zh-CN" altLang="zh-CN"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2" name="文本2"/>
          <p:cNvSpPr>
            <a:spLocks noChangeArrowheads="1"/>
          </p:cNvSpPr>
          <p:nvPr/>
        </p:nvSpPr>
        <p:spPr bwMode="gray">
          <a:xfrm>
            <a:off x="3381955" y="2442238"/>
            <a:ext cx="4578109" cy="894027"/>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粘贴，并选择只保留文字。在此录入上述图表的综合描述说明。</a:t>
            </a:r>
            <a:endParaRPr kumimoji="0" lang="zh-CN"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3" name="标题2"/>
          <p:cNvSpPr>
            <a:spLocks noChangeArrowheads="1"/>
          </p:cNvSpPr>
          <p:nvPr/>
        </p:nvSpPr>
        <p:spPr bwMode="gray">
          <a:xfrm>
            <a:off x="2305985" y="2442238"/>
            <a:ext cx="931955" cy="894027"/>
          </a:xfrm>
          <a:prstGeom prst="roundRect">
            <a:avLst>
              <a:gd name="adj" fmla="val 11921"/>
            </a:avLst>
          </a:prstGeom>
          <a:solidFill>
            <a:schemeClr val="accent3"/>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endParaRPr kumimoji="0" lang="zh-CN" altLang="zh-CN"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4" name="文本3"/>
          <p:cNvSpPr>
            <a:spLocks noChangeArrowheads="1"/>
          </p:cNvSpPr>
          <p:nvPr/>
        </p:nvSpPr>
        <p:spPr bwMode="ltGray">
          <a:xfrm>
            <a:off x="3381955" y="3523042"/>
            <a:ext cx="4578109" cy="886051"/>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粘贴，并选择只保留文字。在此录入上述图表的综合描述说明。</a:t>
            </a:r>
            <a:endParaRPr kumimoji="0" lang="zh-CN"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5" name="标题3"/>
          <p:cNvSpPr>
            <a:spLocks noChangeArrowheads="1"/>
          </p:cNvSpPr>
          <p:nvPr/>
        </p:nvSpPr>
        <p:spPr bwMode="gray">
          <a:xfrm>
            <a:off x="2305985" y="3523042"/>
            <a:ext cx="931954" cy="886051"/>
          </a:xfrm>
          <a:prstGeom prst="roundRect">
            <a:avLst>
              <a:gd name="adj" fmla="val 11921"/>
            </a:avLst>
          </a:prstGeom>
          <a:solidFill>
            <a:schemeClr val="accent4"/>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endParaRPr kumimoji="0" lang="zh-CN" altLang="zh-CN"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6" name="Oval 19"/>
          <p:cNvSpPr>
            <a:spLocks noChangeArrowheads="1"/>
          </p:cNvSpPr>
          <p:nvPr/>
        </p:nvSpPr>
        <p:spPr bwMode="auto">
          <a:xfrm>
            <a:off x="825376" y="2370440"/>
            <a:ext cx="1036927" cy="1038223"/>
          </a:xfrm>
          <a:prstGeom prst="ellipse">
            <a:avLst/>
          </a:prstGeom>
          <a:solidFill>
            <a:schemeClr val="accent1"/>
          </a:solidFill>
          <a:ln w="63500">
            <a:solidFill>
              <a:schemeClr val="bg1"/>
            </a:solidFill>
            <a:round/>
            <a:headEnd/>
            <a:tailEnd/>
          </a:ln>
          <a:effectLst>
            <a:outerShdw blurRad="127000" dist="38100" dir="5400000" algn="ctr" rotWithShape="0">
              <a:prstClr val="black">
                <a:alpha val="40000"/>
              </a:prstClr>
            </a:outerShdw>
          </a:effectLst>
        </p:spPr>
        <p:txBody>
          <a:bodyPr lIns="62118" tIns="31058" rIns="62118" bIns="31058"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35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878686982"/>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16200000">
            <a:off x="4045857" y="-1392948"/>
            <a:ext cx="1268310" cy="8424936"/>
          </a:xfrm>
          <a:prstGeom prst="downArrow">
            <a:avLst>
              <a:gd name="adj1" fmla="val 49065"/>
              <a:gd name="adj2" fmla="val 44827"/>
            </a:avLst>
          </a:prstGeom>
          <a:solidFill>
            <a:schemeClr val="bg1">
              <a:lumMod val="75000"/>
            </a:schemeClr>
          </a:solidFill>
          <a:ln>
            <a:noFill/>
          </a:ln>
        </p:spPr>
        <p:txBody>
          <a:bodyPr vert="eaVert" lIns="82810" tIns="41405" rIns="82810" bIns="4140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nvGrpSpPr>
          <p:cNvPr id="32" name="组合 31"/>
          <p:cNvGrpSpPr>
            <a:grpSpLocks/>
          </p:cNvGrpSpPr>
          <p:nvPr/>
        </p:nvGrpSpPr>
        <p:grpSpPr bwMode="auto">
          <a:xfrm>
            <a:off x="2843808" y="2248353"/>
            <a:ext cx="1540705" cy="1206113"/>
            <a:chOff x="1214414" y="2904673"/>
            <a:chExt cx="1935848" cy="1512817"/>
          </a:xfrm>
          <a:effectLst>
            <a:outerShdw blurRad="127000" dist="38100" dir="8100000" algn="tr" rotWithShape="0">
              <a:prstClr val="black">
                <a:alpha val="40000"/>
              </a:prstClr>
            </a:outerShdw>
          </a:effectLst>
        </p:grpSpPr>
        <p:sp>
          <p:nvSpPr>
            <p:cNvPr id="36" name="Oval 8"/>
            <p:cNvSpPr>
              <a:spLocks noChangeArrowheads="1"/>
            </p:cNvSpPr>
            <p:nvPr/>
          </p:nvSpPr>
          <p:spPr bwMode="auto">
            <a:xfrm>
              <a:off x="1414177" y="2904673"/>
              <a:ext cx="1514918" cy="1512817"/>
            </a:xfrm>
            <a:prstGeom prst="ellipse">
              <a:avLst/>
            </a:prstGeom>
            <a:solidFill>
              <a:schemeClr val="accent2"/>
            </a:solidFill>
            <a:ln w="76200">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34" name="Text Box 9"/>
            <p:cNvSpPr txBox="1">
              <a:spLocks noChangeArrowheads="1"/>
            </p:cNvSpPr>
            <p:nvPr/>
          </p:nvSpPr>
          <p:spPr bwMode="auto">
            <a:xfrm>
              <a:off x="1214414" y="3310307"/>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a:t>
              </a:r>
              <a:endPar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文本内容</a:t>
              </a:r>
            </a:p>
          </p:txBody>
        </p:sp>
      </p:grpSp>
      <p:grpSp>
        <p:nvGrpSpPr>
          <p:cNvPr id="37" name="组合 36"/>
          <p:cNvGrpSpPr>
            <a:grpSpLocks/>
          </p:cNvGrpSpPr>
          <p:nvPr/>
        </p:nvGrpSpPr>
        <p:grpSpPr bwMode="auto">
          <a:xfrm>
            <a:off x="4637716" y="2248351"/>
            <a:ext cx="1540704" cy="1206112"/>
            <a:chOff x="1214414" y="2904671"/>
            <a:chExt cx="1935848" cy="1512816"/>
          </a:xfrm>
          <a:effectLst>
            <a:outerShdw blurRad="127000" dist="38100" dir="8100000" algn="tr" rotWithShape="0">
              <a:prstClr val="black">
                <a:alpha val="40000"/>
              </a:prstClr>
            </a:outerShdw>
          </a:effectLst>
        </p:grpSpPr>
        <p:sp>
          <p:nvSpPr>
            <p:cNvPr id="41" name="Oval 8"/>
            <p:cNvSpPr>
              <a:spLocks noChangeArrowheads="1"/>
            </p:cNvSpPr>
            <p:nvPr/>
          </p:nvSpPr>
          <p:spPr bwMode="auto">
            <a:xfrm>
              <a:off x="1414180" y="2904671"/>
              <a:ext cx="1514919" cy="1512816"/>
            </a:xfrm>
            <a:prstGeom prst="ellipse">
              <a:avLst/>
            </a:prstGeom>
            <a:solidFill>
              <a:schemeClr val="accent3"/>
            </a:solidFill>
            <a:ln w="76200">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39" name="Text Box 9"/>
            <p:cNvSpPr txBox="1">
              <a:spLocks noChangeArrowheads="1"/>
            </p:cNvSpPr>
            <p:nvPr/>
          </p:nvSpPr>
          <p:spPr bwMode="auto">
            <a:xfrm>
              <a:off x="1214414" y="3310308"/>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a:t>
              </a:r>
              <a:endPar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文本内容</a:t>
              </a:r>
            </a:p>
          </p:txBody>
        </p:sp>
      </p:grpSp>
      <p:grpSp>
        <p:nvGrpSpPr>
          <p:cNvPr id="42" name="组合 41"/>
          <p:cNvGrpSpPr>
            <a:grpSpLocks/>
          </p:cNvGrpSpPr>
          <p:nvPr/>
        </p:nvGrpSpPr>
        <p:grpSpPr bwMode="auto">
          <a:xfrm>
            <a:off x="6429017" y="2248354"/>
            <a:ext cx="1540705" cy="1206113"/>
            <a:chOff x="1214414" y="2904673"/>
            <a:chExt cx="1935848" cy="1512817"/>
          </a:xfrm>
          <a:effectLst>
            <a:outerShdw blurRad="127000" dist="38100" dir="8100000" algn="tr" rotWithShape="0">
              <a:prstClr val="black">
                <a:alpha val="40000"/>
              </a:prstClr>
            </a:outerShdw>
          </a:effectLst>
        </p:grpSpPr>
        <p:sp>
          <p:nvSpPr>
            <p:cNvPr id="46" name="Oval 8"/>
            <p:cNvSpPr>
              <a:spLocks noChangeArrowheads="1"/>
            </p:cNvSpPr>
            <p:nvPr/>
          </p:nvSpPr>
          <p:spPr bwMode="auto">
            <a:xfrm>
              <a:off x="1414179" y="2904673"/>
              <a:ext cx="1514920" cy="1512817"/>
            </a:xfrm>
            <a:prstGeom prst="ellipse">
              <a:avLst/>
            </a:prstGeom>
            <a:solidFill>
              <a:schemeClr val="accent4"/>
            </a:solidFill>
            <a:ln w="76200">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4" name="Text Box 9"/>
            <p:cNvSpPr txBox="1">
              <a:spLocks noChangeArrowheads="1"/>
            </p:cNvSpPr>
            <p:nvPr/>
          </p:nvSpPr>
          <p:spPr bwMode="auto">
            <a:xfrm>
              <a:off x="1214414" y="3310306"/>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a:t>
              </a:r>
              <a:endPar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文本内容</a:t>
              </a:r>
            </a:p>
          </p:txBody>
        </p:sp>
      </p:grpSp>
      <p:grpSp>
        <p:nvGrpSpPr>
          <p:cNvPr id="47" name="组合 40"/>
          <p:cNvGrpSpPr>
            <a:grpSpLocks/>
          </p:cNvGrpSpPr>
          <p:nvPr/>
        </p:nvGrpSpPr>
        <p:grpSpPr bwMode="auto">
          <a:xfrm>
            <a:off x="1043608" y="2248352"/>
            <a:ext cx="1540705" cy="1206112"/>
            <a:chOff x="1214414" y="2904671"/>
            <a:chExt cx="1935848" cy="1512816"/>
          </a:xfrm>
        </p:grpSpPr>
        <p:sp>
          <p:nvSpPr>
            <p:cNvPr id="51" name="Oval 8"/>
            <p:cNvSpPr>
              <a:spLocks noChangeArrowheads="1"/>
            </p:cNvSpPr>
            <p:nvPr/>
          </p:nvSpPr>
          <p:spPr bwMode="auto">
            <a:xfrm>
              <a:off x="1415152" y="2904671"/>
              <a:ext cx="1514918" cy="1512816"/>
            </a:xfrm>
            <a:prstGeom prst="ellipse">
              <a:avLst/>
            </a:prstGeom>
            <a:solidFill>
              <a:schemeClr val="accent1"/>
            </a:solidFill>
            <a:ln w="76200">
              <a:solidFill>
                <a:srgbClr val="FFFFFF"/>
              </a:solidFill>
              <a:round/>
              <a:headEnd/>
              <a:tailEnd/>
            </a:ln>
            <a:effectLst>
              <a:outerShdw blurRad="127000" dist="38100" dir="8100000" algn="tr" rotWithShape="0">
                <a:prstClr val="black">
                  <a:alpha val="40000"/>
                </a:prstClr>
              </a:outerShdw>
            </a:effec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9" name="Text Box 9"/>
            <p:cNvSpPr txBox="1">
              <a:spLocks noChangeArrowheads="1"/>
            </p:cNvSpPr>
            <p:nvPr/>
          </p:nvSpPr>
          <p:spPr bwMode="auto">
            <a:xfrm>
              <a:off x="1214414" y="331030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a:t>
              </a:r>
              <a:endParaRPr kumimoji="0" lang="en-US" altLang="zh-CN"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文本内容</a:t>
              </a:r>
              <a:endPar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
        <p:nvSpPr>
          <p:cNvPr id="52" name="矩形标注 51"/>
          <p:cNvSpPr/>
          <p:nvPr/>
        </p:nvSpPr>
        <p:spPr>
          <a:xfrm>
            <a:off x="3144112" y="3801954"/>
            <a:ext cx="1338108" cy="41453"/>
          </a:xfrm>
          <a:prstGeom prst="wedgeRectCallout">
            <a:avLst>
              <a:gd name="adj1" fmla="val -17526"/>
              <a:gd name="adj2" fmla="val -50946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lumMod val="85000"/>
                  <a:lumOff val="15000"/>
                </a:prstClr>
              </a:solidFill>
              <a:effectLst/>
              <a:uLnTx/>
              <a:uFillTx/>
              <a:latin typeface="等线"/>
              <a:ea typeface="微软雅黑"/>
              <a:cs typeface="+mn-cs"/>
            </a:endParaRPr>
          </a:p>
        </p:txBody>
      </p:sp>
      <p:sp>
        <p:nvSpPr>
          <p:cNvPr id="53" name="矩形标注 52"/>
          <p:cNvSpPr/>
          <p:nvPr/>
        </p:nvSpPr>
        <p:spPr>
          <a:xfrm>
            <a:off x="1319172" y="1839508"/>
            <a:ext cx="1434974" cy="58155"/>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lumMod val="85000"/>
                  <a:lumOff val="15000"/>
                </a:prstClr>
              </a:solidFill>
              <a:effectLst/>
              <a:uLnTx/>
              <a:uFillTx/>
              <a:latin typeface="等线"/>
              <a:ea typeface="微软雅黑"/>
              <a:cs typeface="+mn-cs"/>
            </a:endParaRPr>
          </a:p>
        </p:txBody>
      </p:sp>
      <p:sp>
        <p:nvSpPr>
          <p:cNvPr id="54" name="Rectangle 28"/>
          <p:cNvSpPr>
            <a:spLocks noChangeArrowheads="1"/>
          </p:cNvSpPr>
          <p:nvPr/>
        </p:nvSpPr>
        <p:spPr bwMode="auto">
          <a:xfrm>
            <a:off x="2773748" y="3939902"/>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55" name="Rectangle 28"/>
          <p:cNvSpPr>
            <a:spLocks noChangeArrowheads="1"/>
          </p:cNvSpPr>
          <p:nvPr/>
        </p:nvSpPr>
        <p:spPr bwMode="auto">
          <a:xfrm>
            <a:off x="955954" y="1142045"/>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56" name="矩形标注 55"/>
          <p:cNvSpPr/>
          <p:nvPr/>
        </p:nvSpPr>
        <p:spPr>
          <a:xfrm>
            <a:off x="4865218" y="1839508"/>
            <a:ext cx="1434974" cy="58155"/>
          </a:xfrm>
          <a:prstGeom prst="wedgeRectCallout">
            <a:avLst>
              <a:gd name="adj1" fmla="val -23398"/>
              <a:gd name="adj2" fmla="val 403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lumMod val="85000"/>
                  <a:lumOff val="15000"/>
                </a:prstClr>
              </a:solidFill>
              <a:effectLst/>
              <a:uLnTx/>
              <a:uFillTx/>
              <a:latin typeface="等线"/>
              <a:ea typeface="微软雅黑"/>
              <a:cs typeface="+mn-cs"/>
            </a:endParaRPr>
          </a:p>
        </p:txBody>
      </p:sp>
      <p:sp>
        <p:nvSpPr>
          <p:cNvPr id="57" name="Rectangle 28"/>
          <p:cNvSpPr>
            <a:spLocks noChangeArrowheads="1"/>
          </p:cNvSpPr>
          <p:nvPr/>
        </p:nvSpPr>
        <p:spPr bwMode="auto">
          <a:xfrm>
            <a:off x="4502001" y="1142045"/>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58" name="矩形标注 57"/>
          <p:cNvSpPr/>
          <p:nvPr/>
        </p:nvSpPr>
        <p:spPr>
          <a:xfrm>
            <a:off x="6762284" y="3801954"/>
            <a:ext cx="1338108" cy="41453"/>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lumMod val="85000"/>
                  <a:lumOff val="15000"/>
                </a:prstClr>
              </a:solidFill>
              <a:effectLst/>
              <a:uLnTx/>
              <a:uFillTx/>
              <a:latin typeface="等线"/>
              <a:ea typeface="微软雅黑"/>
              <a:cs typeface="+mn-cs"/>
            </a:endParaRPr>
          </a:p>
        </p:txBody>
      </p:sp>
      <p:sp>
        <p:nvSpPr>
          <p:cNvPr id="59" name="Rectangle 28"/>
          <p:cNvSpPr>
            <a:spLocks noChangeArrowheads="1"/>
          </p:cNvSpPr>
          <p:nvPr/>
        </p:nvSpPr>
        <p:spPr bwMode="auto">
          <a:xfrm>
            <a:off x="6391922" y="3939902"/>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3576194993"/>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fill="hold"/>
                                        <p:tgtEl>
                                          <p:spTgt spid="56"/>
                                        </p:tgtEl>
                                        <p:attrNameLst>
                                          <p:attrName>ppt_x</p:attrName>
                                        </p:attrNameLst>
                                      </p:cBhvr>
                                      <p:tavLst>
                                        <p:tav tm="0">
                                          <p:val>
                                            <p:strVal val="#ppt_x"/>
                                          </p:val>
                                        </p:tav>
                                        <p:tav tm="100000">
                                          <p:val>
                                            <p:strVal val="#ppt_x"/>
                                          </p:val>
                                        </p:tav>
                                      </p:tavLst>
                                    </p:anim>
                                    <p:anim calcmode="lin" valueType="num">
                                      <p:cBhvr additive="base">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020618" y="1526273"/>
            <a:ext cx="1675446" cy="2629653"/>
            <a:chOff x="778084" y="1038958"/>
            <a:chExt cx="1850186" cy="2900945"/>
          </a:xfrm>
        </p:grpSpPr>
        <p:sp>
          <p:nvSpPr>
            <p:cNvPr id="33" name="圆角矩形 32"/>
            <p:cNvSpPr/>
            <p:nvPr/>
          </p:nvSpPr>
          <p:spPr>
            <a:xfrm>
              <a:off x="887052" y="1038958"/>
              <a:ext cx="1632254" cy="1502650"/>
            </a:xfrm>
            <a:prstGeom prst="roundRect">
              <a:avLst>
                <a:gd name="adj" fmla="val 9350"/>
              </a:avLst>
            </a:prstGeom>
            <a:solidFill>
              <a:schemeClr val="accent2"/>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34" name="任意多边形 3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2"/>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35" name="椭圆 34"/>
            <p:cNvSpPr/>
            <p:nvPr/>
          </p:nvSpPr>
          <p:spPr>
            <a:xfrm>
              <a:off x="1403141" y="1647875"/>
              <a:ext cx="600075" cy="60007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Impact" pitchFamily="34" charset="0"/>
                <a:ea typeface="微软雅黑"/>
                <a:cs typeface="+mn-cs"/>
              </a:endParaRPr>
            </a:p>
          </p:txBody>
        </p:sp>
        <p:sp>
          <p:nvSpPr>
            <p:cNvPr id="36" name="文本框 11"/>
            <p:cNvSpPr txBox="1"/>
            <p:nvPr/>
          </p:nvSpPr>
          <p:spPr>
            <a:xfrm>
              <a:off x="1304926" y="1222952"/>
              <a:ext cx="839367" cy="641613"/>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01</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37" name="文本框 64"/>
            <p:cNvSpPr txBox="1"/>
            <p:nvPr/>
          </p:nvSpPr>
          <p:spPr>
            <a:xfrm>
              <a:off x="1148007" y="2434566"/>
              <a:ext cx="1110344" cy="346249"/>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8" name="文本框 65"/>
            <p:cNvSpPr txBox="1"/>
            <p:nvPr/>
          </p:nvSpPr>
          <p:spPr>
            <a:xfrm>
              <a:off x="1139623" y="2788385"/>
              <a:ext cx="1127111" cy="827587"/>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完成模高和</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图高的作业</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争取尽快做</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好不能再拖</a:t>
              </a:r>
              <a:endParaRPr kumimoji="0" lang="zh-HK"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grpSp>
        <p:nvGrpSpPr>
          <p:cNvPr id="39" name="组合 38"/>
          <p:cNvGrpSpPr/>
          <p:nvPr/>
        </p:nvGrpSpPr>
        <p:grpSpPr>
          <a:xfrm>
            <a:off x="2824547" y="1526273"/>
            <a:ext cx="1675446" cy="2629653"/>
            <a:chOff x="2690633" y="1038958"/>
            <a:chExt cx="1850186" cy="2900945"/>
          </a:xfrm>
        </p:grpSpPr>
        <p:sp>
          <p:nvSpPr>
            <p:cNvPr id="40" name="圆角矩形 39"/>
            <p:cNvSpPr/>
            <p:nvPr/>
          </p:nvSpPr>
          <p:spPr>
            <a:xfrm>
              <a:off x="2799601" y="1038958"/>
              <a:ext cx="1632254" cy="1502651"/>
            </a:xfrm>
            <a:prstGeom prst="roundRect">
              <a:avLst>
                <a:gd name="adj" fmla="val 9350"/>
              </a:avLst>
            </a:prstGeom>
            <a:solidFill>
              <a:schemeClr val="accent1"/>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41" name="任意多边形 4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1"/>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42" name="椭圆 41"/>
            <p:cNvSpPr/>
            <p:nvPr/>
          </p:nvSpPr>
          <p:spPr>
            <a:xfrm>
              <a:off x="3315689"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Impact" pitchFamily="34" charset="0"/>
                <a:ea typeface="微软雅黑"/>
                <a:cs typeface="+mn-cs"/>
              </a:endParaRPr>
            </a:p>
          </p:txBody>
        </p:sp>
        <p:sp>
          <p:nvSpPr>
            <p:cNvPr id="43" name="文本框 48"/>
            <p:cNvSpPr txBox="1"/>
            <p:nvPr/>
          </p:nvSpPr>
          <p:spPr>
            <a:xfrm>
              <a:off x="3185327" y="1222952"/>
              <a:ext cx="894944" cy="641613"/>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02</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44" name="文本框 66"/>
            <p:cNvSpPr txBox="1"/>
            <p:nvPr/>
          </p:nvSpPr>
          <p:spPr>
            <a:xfrm>
              <a:off x="3060555" y="2434566"/>
              <a:ext cx="1110344" cy="346249"/>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5" name="文本框 67"/>
            <p:cNvSpPr txBox="1"/>
            <p:nvPr/>
          </p:nvSpPr>
          <p:spPr>
            <a:xfrm>
              <a:off x="2955048" y="2788385"/>
              <a:ext cx="1321356" cy="827587"/>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辅助软件可以</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为幻灯片提供</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很好的辅助等</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有必要去学习</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grpSp>
        <p:nvGrpSpPr>
          <p:cNvPr id="46" name="组合 45"/>
          <p:cNvGrpSpPr/>
          <p:nvPr/>
        </p:nvGrpSpPr>
        <p:grpSpPr>
          <a:xfrm>
            <a:off x="4621018" y="1526273"/>
            <a:ext cx="1675446" cy="2629653"/>
            <a:chOff x="4603182" y="1038958"/>
            <a:chExt cx="1850186" cy="2900945"/>
          </a:xfrm>
        </p:grpSpPr>
        <p:sp>
          <p:nvSpPr>
            <p:cNvPr id="47" name="圆角矩形 46"/>
            <p:cNvSpPr/>
            <p:nvPr/>
          </p:nvSpPr>
          <p:spPr>
            <a:xfrm>
              <a:off x="4712149" y="1038958"/>
              <a:ext cx="1632254" cy="1502651"/>
            </a:xfrm>
            <a:prstGeom prst="roundRect">
              <a:avLst>
                <a:gd name="adj" fmla="val 9350"/>
              </a:avLst>
            </a:prstGeom>
            <a:solidFill>
              <a:schemeClr val="accent3"/>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48" name="任意多边形 4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3"/>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49" name="椭圆 48"/>
            <p:cNvSpPr/>
            <p:nvPr/>
          </p:nvSpPr>
          <p:spPr>
            <a:xfrm>
              <a:off x="5228238" y="1647875"/>
              <a:ext cx="600075" cy="6000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Impact" pitchFamily="34" charset="0"/>
                <a:ea typeface="微软雅黑"/>
                <a:cs typeface="+mn-cs"/>
              </a:endParaRPr>
            </a:p>
          </p:txBody>
        </p:sp>
        <p:sp>
          <p:nvSpPr>
            <p:cNvPr id="50" name="文本框 54"/>
            <p:cNvSpPr txBox="1"/>
            <p:nvPr/>
          </p:nvSpPr>
          <p:spPr>
            <a:xfrm>
              <a:off x="5044295" y="1222952"/>
              <a:ext cx="978584" cy="641613"/>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03</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51" name="文本框 68"/>
            <p:cNvSpPr txBox="1"/>
            <p:nvPr/>
          </p:nvSpPr>
          <p:spPr>
            <a:xfrm>
              <a:off x="4973104" y="2434566"/>
              <a:ext cx="1110344" cy="346249"/>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2" name="文本框 69"/>
            <p:cNvSpPr txBox="1"/>
            <p:nvPr/>
          </p:nvSpPr>
          <p:spPr>
            <a:xfrm>
              <a:off x="4833160" y="2788385"/>
              <a:ext cx="1390229" cy="641613"/>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形成思路风格</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仔细考量细节 </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把每一步做好</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grpSp>
        <p:nvGrpSpPr>
          <p:cNvPr id="53" name="组合 52"/>
          <p:cNvGrpSpPr/>
          <p:nvPr/>
        </p:nvGrpSpPr>
        <p:grpSpPr>
          <a:xfrm>
            <a:off x="6424946" y="1526273"/>
            <a:ext cx="1675446" cy="2629653"/>
            <a:chOff x="6515731" y="1038958"/>
            <a:chExt cx="1850186" cy="2900945"/>
          </a:xfrm>
        </p:grpSpPr>
        <p:sp>
          <p:nvSpPr>
            <p:cNvPr id="54" name="圆角矩形 53"/>
            <p:cNvSpPr/>
            <p:nvPr/>
          </p:nvSpPr>
          <p:spPr>
            <a:xfrm>
              <a:off x="6624698" y="1038958"/>
              <a:ext cx="1632254" cy="1502651"/>
            </a:xfrm>
            <a:prstGeom prst="roundRect">
              <a:avLst>
                <a:gd name="adj" fmla="val 9350"/>
              </a:avLst>
            </a:prstGeom>
            <a:solidFill>
              <a:schemeClr val="accent4"/>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55" name="任意多边形 5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4"/>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56" name="椭圆 55"/>
            <p:cNvSpPr/>
            <p:nvPr/>
          </p:nvSpPr>
          <p:spPr>
            <a:xfrm>
              <a:off x="7140787" y="1647875"/>
              <a:ext cx="600075" cy="6000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Impact" pitchFamily="34" charset="0"/>
                <a:ea typeface="微软雅黑"/>
                <a:cs typeface="+mn-cs"/>
              </a:endParaRPr>
            </a:p>
          </p:txBody>
        </p:sp>
        <p:sp>
          <p:nvSpPr>
            <p:cNvPr id="57" name="文本框 60"/>
            <p:cNvSpPr txBox="1"/>
            <p:nvPr/>
          </p:nvSpPr>
          <p:spPr>
            <a:xfrm>
              <a:off x="6988992" y="1222952"/>
              <a:ext cx="876274" cy="641613"/>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04</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58" name="文本框 70"/>
            <p:cNvSpPr txBox="1"/>
            <p:nvPr/>
          </p:nvSpPr>
          <p:spPr>
            <a:xfrm>
              <a:off x="6885653" y="2434566"/>
              <a:ext cx="1110344" cy="346249"/>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9" name="文本框 71"/>
            <p:cNvSpPr txBox="1"/>
            <p:nvPr/>
          </p:nvSpPr>
          <p:spPr>
            <a:xfrm>
              <a:off x="6770752" y="2788385"/>
              <a:ext cx="1340145" cy="827587"/>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这是并列关系</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的表达方式之</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你可以输入其</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他的内容代替</a:t>
              </a:r>
              <a:endParaRPr kumimoji="0" lang="zh-HK"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994561609"/>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ppt_x"/>
                                          </p:val>
                                        </p:tav>
                                        <p:tav tm="100000">
                                          <p:val>
                                            <p:strVal val="#ppt_x"/>
                                          </p:val>
                                        </p:tav>
                                      </p:tavLst>
                                    </p:anim>
                                    <p:anim calcmode="lin" valueType="num">
                                      <p:cBhvr additive="base">
                                        <p:cTn id="13" dur="500" fill="hold"/>
                                        <p:tgtEl>
                                          <p:spTgt spid="3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ppt_x"/>
                                          </p:val>
                                        </p:tav>
                                        <p:tav tm="100000">
                                          <p:val>
                                            <p:strVal val="#ppt_x"/>
                                          </p:val>
                                        </p:tav>
                                      </p:tavLst>
                                    </p:anim>
                                    <p:anim calcmode="lin" valueType="num">
                                      <p:cBhvr additive="base">
                                        <p:cTn id="2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5" cstate="email">
            <a:extLst>
              <a:ext uri="{BEBA8EAE-BF5A-486C-A8C5-ECC9F3942E4B}">
                <a14:imgProps xmlns:a14="http://schemas.microsoft.com/office/drawing/2010/main">
                  <a14:imgLayer r:embed="rId6">
                    <a14:imgEffect>
                      <a14:saturation sat="200000"/>
                    </a14:imgEffect>
                  </a14:imgLayer>
                </a14:imgProps>
              </a:ext>
              <a:ext uri="{28A0092B-C50C-407E-A947-70E740481C1C}">
                <a14:useLocalDpi xmlns:a14="http://schemas.microsoft.com/office/drawing/2010/main"/>
              </a:ext>
            </a:extLst>
          </a:blip>
          <a:srcRect/>
          <a:stretch/>
        </p:blipFill>
        <p:spPr>
          <a:xfrm>
            <a:off x="0" y="-1"/>
            <a:ext cx="9187543" cy="4269831"/>
          </a:xfrm>
          <a:prstGeom prst="rect">
            <a:avLst/>
          </a:prstGeom>
        </p:spPr>
      </p:pic>
      <p:sp>
        <p:nvSpPr>
          <p:cNvPr id="5" name="矩形 4"/>
          <p:cNvSpPr/>
          <p:nvPr/>
        </p:nvSpPr>
        <p:spPr>
          <a:xfrm>
            <a:off x="-5818" y="1828800"/>
            <a:ext cx="9187543" cy="3314700"/>
          </a:xfrm>
          <a:prstGeom prst="rect">
            <a:avLst/>
          </a:prstGeom>
          <a:solidFill>
            <a:srgbClr val="194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27299" y="811712"/>
            <a:ext cx="1504701" cy="1527500"/>
          </a:xfrm>
          <a:prstGeom prst="rect">
            <a:avLst/>
          </a:prstGeom>
        </p:spPr>
      </p:pic>
      <p:grpSp>
        <p:nvGrpSpPr>
          <p:cNvPr id="2" name="组合 1"/>
          <p:cNvGrpSpPr/>
          <p:nvPr/>
        </p:nvGrpSpPr>
        <p:grpSpPr>
          <a:xfrm>
            <a:off x="755898" y="2980064"/>
            <a:ext cx="7421551" cy="1083936"/>
            <a:chOff x="527299" y="2827664"/>
            <a:chExt cx="3619500" cy="528637"/>
          </a:xfrm>
        </p:grpSpPr>
        <p:sp>
          <p:nvSpPr>
            <p:cNvPr id="8" name="任意多边形 7"/>
            <p:cNvSpPr/>
            <p:nvPr>
              <p:custDataLst>
                <p:tags r:id="rId1"/>
              </p:custDataLst>
            </p:nvPr>
          </p:nvSpPr>
          <p:spPr bwMode="auto">
            <a:xfrm>
              <a:off x="1098799" y="2830045"/>
              <a:ext cx="2877740" cy="526256"/>
            </a:xfrm>
            <a:custGeom>
              <a:avLst/>
              <a:gdLst>
                <a:gd name="connsiteX0" fmla="*/ 146607 w 3789879"/>
                <a:gd name="connsiteY0" fmla="*/ 0 h 701522"/>
                <a:gd name="connsiteX1" fmla="*/ 3789879 w 3789879"/>
                <a:gd name="connsiteY1" fmla="*/ 0 h 701522"/>
                <a:gd name="connsiteX2" fmla="*/ 3786181 w 3789879"/>
                <a:gd name="connsiteY2" fmla="*/ 2425 h 701522"/>
                <a:gd name="connsiteX3" fmla="*/ 3674375 w 3789879"/>
                <a:gd name="connsiteY3" fmla="*/ 358707 h 701522"/>
                <a:gd name="connsiteX4" fmla="*/ 3755085 w 3789879"/>
                <a:gd name="connsiteY4" fmla="*/ 679338 h 701522"/>
                <a:gd name="connsiteX5" fmla="*/ 3774434 w 3789879"/>
                <a:gd name="connsiteY5" fmla="*/ 701522 h 701522"/>
                <a:gd name="connsiteX6" fmla="*/ 117145 w 3789879"/>
                <a:gd name="connsiteY6" fmla="*/ 701522 h 701522"/>
                <a:gd name="connsiteX7" fmla="*/ 103687 w 3789879"/>
                <a:gd name="connsiteY7" fmla="*/ 698250 h 701522"/>
                <a:gd name="connsiteX8" fmla="*/ 161558 w 3789879"/>
                <a:gd name="connsiteY8" fmla="*/ 698250 h 701522"/>
                <a:gd name="connsiteX9" fmla="*/ 0 w 3789879"/>
                <a:gd name="connsiteY9" fmla="*/ 347489 h 701522"/>
                <a:gd name="connsiteX10" fmla="*/ 128989 w 3789879"/>
                <a:gd name="connsiteY10" fmla="*/ 3856 h 701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89879" h="701522">
                  <a:moveTo>
                    <a:pt x="146607" y="0"/>
                  </a:moveTo>
                  <a:lnTo>
                    <a:pt x="3789879" y="0"/>
                  </a:lnTo>
                  <a:lnTo>
                    <a:pt x="3786181" y="2425"/>
                  </a:lnTo>
                  <a:cubicBezTo>
                    <a:pt x="3720477" y="61125"/>
                    <a:pt x="3674375" y="198544"/>
                    <a:pt x="3674375" y="358707"/>
                  </a:cubicBezTo>
                  <a:cubicBezTo>
                    <a:pt x="3674375" y="492176"/>
                    <a:pt x="3706390" y="609851"/>
                    <a:pt x="3755085" y="679338"/>
                  </a:cubicBezTo>
                  <a:lnTo>
                    <a:pt x="3774434" y="701522"/>
                  </a:lnTo>
                  <a:lnTo>
                    <a:pt x="117145" y="701522"/>
                  </a:lnTo>
                  <a:lnTo>
                    <a:pt x="103687" y="698250"/>
                  </a:lnTo>
                  <a:lnTo>
                    <a:pt x="161558" y="698250"/>
                  </a:lnTo>
                  <a:cubicBezTo>
                    <a:pt x="72299" y="698250"/>
                    <a:pt x="0" y="541179"/>
                    <a:pt x="0" y="347489"/>
                  </a:cubicBezTo>
                  <a:cubicBezTo>
                    <a:pt x="0" y="178010"/>
                    <a:pt x="55354" y="36568"/>
                    <a:pt x="128989" y="3856"/>
                  </a:cubicBezTo>
                  <a:close/>
                </a:path>
              </a:pathLst>
            </a:custGeom>
            <a:solidFill>
              <a:srgbClr val="42591D"/>
            </a:solidFill>
            <a:ln w="19050" cap="rnd" cmpd="sng" algn="ctr">
              <a:noFill/>
              <a:prstDash val="solid"/>
            </a:ln>
            <a:effectLst/>
          </p:spPr>
          <p:txBody>
            <a:bodyPr lIns="243000" tIns="0" rIns="108000" bIns="0" spcCol="1270" anchor="ctr">
              <a:noAutofit/>
            </a:bodyPr>
            <a:lstStyle/>
            <a:p>
              <a:pPr>
                <a:lnSpc>
                  <a:spcPct val="130000"/>
                </a:lnSpc>
                <a:defRPr/>
              </a:pPr>
              <a:r>
                <a:rPr lang="zh-CN" altLang="en-US" sz="4000" b="1" kern="0" dirty="0" smtClean="0">
                  <a:solidFill>
                    <a:schemeClr val="bg1"/>
                  </a:solidFill>
                </a:rPr>
                <a:t>单击此处添加文字标题</a:t>
              </a:r>
              <a:endParaRPr lang="zh-CN" altLang="en-US" sz="4000" b="1" kern="0" dirty="0">
                <a:solidFill>
                  <a:schemeClr val="bg1"/>
                </a:solidFill>
              </a:endParaRPr>
            </a:p>
          </p:txBody>
        </p:sp>
        <p:sp>
          <p:nvSpPr>
            <p:cNvPr id="9" name="流程图: 库存数据 26"/>
            <p:cNvSpPr/>
            <p:nvPr>
              <p:custDataLst>
                <p:tags r:id="rId2"/>
              </p:custDataLst>
            </p:nvPr>
          </p:nvSpPr>
          <p:spPr bwMode="auto">
            <a:xfrm>
              <a:off x="527299" y="2827664"/>
              <a:ext cx="654844" cy="526256"/>
            </a:xfrm>
            <a:prstGeom prst="flowChartOnlineStorage">
              <a:avLst/>
            </a:prstGeom>
            <a:solidFill>
              <a:srgbClr val="84AF3D"/>
            </a:solidFill>
            <a:ln w="76200" cap="rnd" cmpd="sng" algn="ctr">
              <a:noFill/>
              <a:prstDash val="solid"/>
            </a:ln>
            <a:effectLst/>
          </p:spPr>
          <p:txBody>
            <a:bodyPr lIns="0" rIns="0" anchor="ctr"/>
            <a:lstStyle/>
            <a:p>
              <a:pPr>
                <a:defRPr/>
              </a:pPr>
              <a:r>
                <a:rPr lang="en-US" altLang="zh-CN" sz="4400" b="1" kern="0" dirty="0" smtClean="0">
                  <a:solidFill>
                    <a:srgbClr val="FFFFFF"/>
                  </a:solidFill>
                  <a:latin typeface="+mj-ea"/>
                  <a:ea typeface="+mj-ea"/>
                </a:rPr>
                <a:t>03</a:t>
              </a:r>
              <a:endParaRPr lang="zh-CN" altLang="en-US" sz="4400" b="1" kern="0" dirty="0">
                <a:solidFill>
                  <a:srgbClr val="FFFFFF"/>
                </a:solidFill>
                <a:latin typeface="+mj-ea"/>
                <a:ea typeface="+mj-ea"/>
              </a:endParaRPr>
            </a:p>
          </p:txBody>
        </p:sp>
        <p:sp>
          <p:nvSpPr>
            <p:cNvPr id="10" name="椭圆 9"/>
            <p:cNvSpPr/>
            <p:nvPr>
              <p:custDataLst>
                <p:tags r:id="rId3"/>
              </p:custDataLst>
            </p:nvPr>
          </p:nvSpPr>
          <p:spPr bwMode="auto">
            <a:xfrm>
              <a:off x="3921770" y="2830045"/>
              <a:ext cx="225029" cy="526256"/>
            </a:xfrm>
            <a:prstGeom prst="ellipse">
              <a:avLst/>
            </a:prstGeom>
            <a:solidFill>
              <a:srgbClr val="84AF3D"/>
            </a:solidFill>
            <a:ln w="19050" cap="rnd" cmpd="sng" algn="ctr">
              <a:noFill/>
              <a:prstDash val="solid"/>
            </a:ln>
            <a:effectLst/>
          </p:spPr>
          <p:txBody>
            <a:bodyPr anchor="ctr"/>
            <a:lstStyle/>
            <a:p>
              <a:pPr algn="ctr">
                <a:defRPr/>
              </a:pPr>
              <a:endParaRPr lang="zh-CN" altLang="en-US" sz="1013" kern="0">
                <a:solidFill>
                  <a:prstClr val="white"/>
                </a:solidFill>
              </a:endParaRPr>
            </a:p>
          </p:txBody>
        </p:sp>
      </p:grpSp>
    </p:spTree>
    <p:extLst>
      <p:ext uri="{BB962C8B-B14F-4D97-AF65-F5344CB8AC3E}">
        <p14:creationId xmlns:p14="http://schemas.microsoft.com/office/powerpoint/2010/main" val="3522480833"/>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直接连接符 27"/>
          <p:cNvCxnSpPr/>
          <p:nvPr/>
        </p:nvCxnSpPr>
        <p:spPr>
          <a:xfrm flipH="1">
            <a:off x="2822029" y="404736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578077" y="404736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6200000" flipV="1">
            <a:off x="3700055" y="3169341"/>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2700000" flipH="1">
            <a:off x="3079195" y="3426507"/>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8900000">
            <a:off x="4320911" y="3426507"/>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1619672" y="3524455"/>
            <a:ext cx="985600" cy="1001132"/>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34" name="TextBox 33"/>
          <p:cNvSpPr txBox="1"/>
          <p:nvPr/>
        </p:nvSpPr>
        <p:spPr>
          <a:xfrm>
            <a:off x="1664832" y="3705699"/>
            <a:ext cx="890944" cy="605811"/>
          </a:xfrm>
          <a:prstGeom prst="rect">
            <a:avLst/>
          </a:prstGeom>
          <a:noFill/>
        </p:spPr>
        <p:txBody>
          <a:bodyPr wrap="square" lIns="112274" tIns="56136" rIns="112274" bIns="56136"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grpSp>
        <p:nvGrpSpPr>
          <p:cNvPr id="35" name="组合 34"/>
          <p:cNvGrpSpPr/>
          <p:nvPr/>
        </p:nvGrpSpPr>
        <p:grpSpPr>
          <a:xfrm>
            <a:off x="3631556" y="2921865"/>
            <a:ext cx="1872208" cy="2674221"/>
            <a:chOff x="3993415" y="3271064"/>
            <a:chExt cx="1872208" cy="2674221"/>
          </a:xfrm>
        </p:grpSpPr>
        <p:sp>
          <p:nvSpPr>
            <p:cNvPr id="36" name="椭圆 35"/>
            <p:cNvSpPr/>
            <p:nvPr/>
          </p:nvSpPr>
          <p:spPr>
            <a:xfrm>
              <a:off x="3993415" y="3271064"/>
              <a:ext cx="1872208" cy="1872208"/>
            </a:xfrm>
            <a:prstGeom prst="ellipse">
              <a:avLst/>
            </a:prstGeom>
            <a:ln w="190500">
              <a:solidFill>
                <a:schemeClr val="bg1"/>
              </a:solidFill>
            </a:ln>
            <a:effectLst>
              <a:outerShdw blurRad="127000" dist="38100" dir="6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39" name="圆角矩形 38"/>
            <p:cNvSpPr/>
            <p:nvPr/>
          </p:nvSpPr>
          <p:spPr>
            <a:xfrm>
              <a:off x="4735736" y="5143272"/>
              <a:ext cx="396240" cy="802013"/>
            </a:xfrm>
            <a:prstGeom prst="roundRect">
              <a:avLst>
                <a:gd name="adj" fmla="val 50000"/>
              </a:avLst>
            </a:prstGeom>
            <a:solidFill>
              <a:schemeClr val="bg1"/>
            </a:solidFill>
            <a:ln>
              <a:no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40" name="Rectangle 11"/>
          <p:cNvSpPr>
            <a:spLocks noChangeArrowheads="1"/>
          </p:cNvSpPr>
          <p:nvPr/>
        </p:nvSpPr>
        <p:spPr bwMode="gray">
          <a:xfrm>
            <a:off x="3836056" y="3523161"/>
            <a:ext cx="1463708" cy="707886"/>
          </a:xfrm>
          <a:prstGeom prst="rect">
            <a:avLst/>
          </a:prstGeom>
          <a:noFill/>
          <a:ln>
            <a:noFill/>
          </a:ln>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a:t>
            </a:r>
            <a:endParaRPr kumimoji="0" lang="en-US" altLang="zh-CN"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标题内容</a:t>
            </a:r>
            <a:endPar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41" name="椭圆 40"/>
          <p:cNvSpPr/>
          <p:nvPr/>
        </p:nvSpPr>
        <p:spPr>
          <a:xfrm>
            <a:off x="2362264" y="1807401"/>
            <a:ext cx="985600" cy="1001132"/>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42" name="椭圆 41"/>
          <p:cNvSpPr/>
          <p:nvPr/>
        </p:nvSpPr>
        <p:spPr>
          <a:xfrm>
            <a:off x="4090456" y="1155171"/>
            <a:ext cx="985600" cy="1001132"/>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8" name="椭圆 67"/>
          <p:cNvSpPr/>
          <p:nvPr/>
        </p:nvSpPr>
        <p:spPr>
          <a:xfrm>
            <a:off x="5746640" y="1861763"/>
            <a:ext cx="985600" cy="1001132"/>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9" name="椭圆 68"/>
          <p:cNvSpPr/>
          <p:nvPr/>
        </p:nvSpPr>
        <p:spPr>
          <a:xfrm>
            <a:off x="6456872" y="3524455"/>
            <a:ext cx="985600" cy="1001132"/>
          </a:xfrm>
          <a:prstGeom prst="ellipse">
            <a:avLst/>
          </a:prstGeom>
          <a:solidFill>
            <a:srgbClr val="42591D"/>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0" name="TextBox 69"/>
          <p:cNvSpPr txBox="1"/>
          <p:nvPr/>
        </p:nvSpPr>
        <p:spPr>
          <a:xfrm>
            <a:off x="2411760" y="1998349"/>
            <a:ext cx="890944" cy="605811"/>
          </a:xfrm>
          <a:prstGeom prst="rect">
            <a:avLst/>
          </a:prstGeom>
          <a:noFill/>
        </p:spPr>
        <p:txBody>
          <a:bodyPr wrap="square" lIns="112274" tIns="56136" rIns="112274" bIns="56136"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sp>
        <p:nvSpPr>
          <p:cNvPr id="71" name="TextBox 70"/>
          <p:cNvSpPr txBox="1"/>
          <p:nvPr/>
        </p:nvSpPr>
        <p:spPr>
          <a:xfrm>
            <a:off x="4139952" y="1350727"/>
            <a:ext cx="890944" cy="605811"/>
          </a:xfrm>
          <a:prstGeom prst="rect">
            <a:avLst/>
          </a:prstGeom>
          <a:noFill/>
        </p:spPr>
        <p:txBody>
          <a:bodyPr wrap="square" lIns="112274" tIns="56136" rIns="112274" bIns="56136"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sp>
        <p:nvSpPr>
          <p:cNvPr id="72" name="TextBox 71"/>
          <p:cNvSpPr txBox="1"/>
          <p:nvPr/>
        </p:nvSpPr>
        <p:spPr>
          <a:xfrm>
            <a:off x="5796136" y="2041060"/>
            <a:ext cx="890944" cy="605811"/>
          </a:xfrm>
          <a:prstGeom prst="rect">
            <a:avLst/>
          </a:prstGeom>
          <a:noFill/>
        </p:spPr>
        <p:txBody>
          <a:bodyPr wrap="square" lIns="112274" tIns="56136" rIns="112274" bIns="56136"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sp>
        <p:nvSpPr>
          <p:cNvPr id="73" name="TextBox 72"/>
          <p:cNvSpPr txBox="1"/>
          <p:nvPr/>
        </p:nvSpPr>
        <p:spPr>
          <a:xfrm>
            <a:off x="6516216" y="3706523"/>
            <a:ext cx="890944" cy="605811"/>
          </a:xfrm>
          <a:prstGeom prst="rect">
            <a:avLst/>
          </a:prstGeom>
          <a:noFill/>
        </p:spPr>
        <p:txBody>
          <a:bodyPr wrap="square" lIns="112274" tIns="56136" rIns="112274" bIns="56136"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grpSp>
        <p:nvGrpSpPr>
          <p:cNvPr id="74" name="组合 73"/>
          <p:cNvGrpSpPr/>
          <p:nvPr/>
        </p:nvGrpSpPr>
        <p:grpSpPr>
          <a:xfrm>
            <a:off x="755576" y="1059582"/>
            <a:ext cx="2913592" cy="500137"/>
            <a:chOff x="539552" y="1182027"/>
            <a:chExt cx="2913592" cy="500137"/>
          </a:xfrm>
        </p:grpSpPr>
        <p:sp>
          <p:nvSpPr>
            <p:cNvPr id="75" name="TextBox 74"/>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685800" rtl="0" eaLnBrk="1" fontAlgn="auto" latinLnBrk="0" hangingPunct="1">
                <a:lnSpc>
                  <a:spcPts val="13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输入</a:t>
              </a: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本</a:t>
              </a:r>
              <a:r>
                <a:rPr kumimoji="0" lang="zh-CN" altLang="en-US" sz="1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页需要详写的文字</a:t>
              </a: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内容，简明扼要</a:t>
              </a:r>
              <a:r>
                <a:rPr kumimoji="0" lang="zh-CN" altLang="en-US" sz="1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，此</a:t>
              </a: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为概念图解，根据您的具体内容酌情修改。</a:t>
              </a:r>
              <a:endParaRPr kumimoji="0" lang="en-US" altLang="zh-CN"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76" name="矩形 75"/>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spTree>
    <p:extLst>
      <p:ext uri="{BB962C8B-B14F-4D97-AF65-F5344CB8AC3E}">
        <p14:creationId xmlns:p14="http://schemas.microsoft.com/office/powerpoint/2010/main" val="834884200"/>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par>
                                <p:cTn id="19" presetID="53" presetClass="entr" presetSubtype="16"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53" presetClass="entr" presetSubtype="16"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par>
                                <p:cTn id="29" presetID="53" presetClass="entr" presetSubtype="16"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53" presetClass="entr" presetSubtype="16"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300" fill="hold"/>
                                        <p:tgtEl>
                                          <p:spTgt spid="33"/>
                                        </p:tgtEl>
                                        <p:attrNameLst>
                                          <p:attrName>ppt_w</p:attrName>
                                        </p:attrNameLst>
                                      </p:cBhvr>
                                      <p:tavLst>
                                        <p:tav tm="0">
                                          <p:val>
                                            <p:fltVal val="0"/>
                                          </p:val>
                                        </p:tav>
                                        <p:tav tm="100000">
                                          <p:val>
                                            <p:strVal val="#ppt_w"/>
                                          </p:val>
                                        </p:tav>
                                      </p:tavLst>
                                    </p:anim>
                                    <p:anim calcmode="lin" valueType="num">
                                      <p:cBhvr>
                                        <p:cTn id="43" dur="300" fill="hold"/>
                                        <p:tgtEl>
                                          <p:spTgt spid="33"/>
                                        </p:tgtEl>
                                        <p:attrNameLst>
                                          <p:attrName>ppt_h</p:attrName>
                                        </p:attrNameLst>
                                      </p:cBhvr>
                                      <p:tavLst>
                                        <p:tav tm="0">
                                          <p:val>
                                            <p:fltVal val="0"/>
                                          </p:val>
                                        </p:tav>
                                        <p:tav tm="100000">
                                          <p:val>
                                            <p:strVal val="#ppt_h"/>
                                          </p:val>
                                        </p:tav>
                                      </p:tavLst>
                                    </p:anim>
                                    <p:animEffect transition="in" filter="fade">
                                      <p:cBhvr>
                                        <p:cTn id="44" dur="3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par>
                          <p:cTn id="50" fill="hold">
                            <p:stCondLst>
                              <p:cond delay="1500"/>
                            </p:stCondLst>
                            <p:childTnLst>
                              <p:par>
                                <p:cTn id="51" presetID="5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300" fill="hold"/>
                                        <p:tgtEl>
                                          <p:spTgt spid="41"/>
                                        </p:tgtEl>
                                        <p:attrNameLst>
                                          <p:attrName>ppt_w</p:attrName>
                                        </p:attrNameLst>
                                      </p:cBhvr>
                                      <p:tavLst>
                                        <p:tav tm="0">
                                          <p:val>
                                            <p:fltVal val="0"/>
                                          </p:val>
                                        </p:tav>
                                        <p:tav tm="100000">
                                          <p:val>
                                            <p:strVal val="#ppt_w"/>
                                          </p:val>
                                        </p:tav>
                                      </p:tavLst>
                                    </p:anim>
                                    <p:anim calcmode="lin" valueType="num">
                                      <p:cBhvr>
                                        <p:cTn id="54" dur="300" fill="hold"/>
                                        <p:tgtEl>
                                          <p:spTgt spid="41"/>
                                        </p:tgtEl>
                                        <p:attrNameLst>
                                          <p:attrName>ppt_h</p:attrName>
                                        </p:attrNameLst>
                                      </p:cBhvr>
                                      <p:tavLst>
                                        <p:tav tm="0">
                                          <p:val>
                                            <p:fltVal val="0"/>
                                          </p:val>
                                        </p:tav>
                                        <p:tav tm="100000">
                                          <p:val>
                                            <p:strVal val="#ppt_h"/>
                                          </p:val>
                                        </p:tav>
                                      </p:tavLst>
                                    </p:anim>
                                    <p:animEffect transition="in" filter="fade">
                                      <p:cBhvr>
                                        <p:cTn id="55" dur="300"/>
                                        <p:tgtEl>
                                          <p:spTgt spid="4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par>
                          <p:cTn id="61" fill="hold">
                            <p:stCondLst>
                              <p:cond delay="2000"/>
                            </p:stCondLst>
                            <p:childTnLst>
                              <p:par>
                                <p:cTn id="62" presetID="53" presetClass="entr" presetSubtype="16"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p:cTn id="64" dur="300" fill="hold"/>
                                        <p:tgtEl>
                                          <p:spTgt spid="42"/>
                                        </p:tgtEl>
                                        <p:attrNameLst>
                                          <p:attrName>ppt_w</p:attrName>
                                        </p:attrNameLst>
                                      </p:cBhvr>
                                      <p:tavLst>
                                        <p:tav tm="0">
                                          <p:val>
                                            <p:fltVal val="0"/>
                                          </p:val>
                                        </p:tav>
                                        <p:tav tm="100000">
                                          <p:val>
                                            <p:strVal val="#ppt_w"/>
                                          </p:val>
                                        </p:tav>
                                      </p:tavLst>
                                    </p:anim>
                                    <p:anim calcmode="lin" valueType="num">
                                      <p:cBhvr>
                                        <p:cTn id="65" dur="300" fill="hold"/>
                                        <p:tgtEl>
                                          <p:spTgt spid="42"/>
                                        </p:tgtEl>
                                        <p:attrNameLst>
                                          <p:attrName>ppt_h</p:attrName>
                                        </p:attrNameLst>
                                      </p:cBhvr>
                                      <p:tavLst>
                                        <p:tav tm="0">
                                          <p:val>
                                            <p:fltVal val="0"/>
                                          </p:val>
                                        </p:tav>
                                        <p:tav tm="100000">
                                          <p:val>
                                            <p:strVal val="#ppt_h"/>
                                          </p:val>
                                        </p:tav>
                                      </p:tavLst>
                                    </p:anim>
                                    <p:animEffect transition="in" filter="fade">
                                      <p:cBhvr>
                                        <p:cTn id="66" dur="300"/>
                                        <p:tgtEl>
                                          <p:spTgt spid="4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71"/>
                                        </p:tgtEl>
                                        <p:attrNameLst>
                                          <p:attrName>style.visibility</p:attrName>
                                        </p:attrNameLst>
                                      </p:cBhvr>
                                      <p:to>
                                        <p:strVal val="visible"/>
                                      </p:to>
                                    </p:set>
                                    <p:anim calcmode="lin" valueType="num">
                                      <p:cBhvr>
                                        <p:cTn id="69" dur="500" fill="hold"/>
                                        <p:tgtEl>
                                          <p:spTgt spid="71"/>
                                        </p:tgtEl>
                                        <p:attrNameLst>
                                          <p:attrName>ppt_w</p:attrName>
                                        </p:attrNameLst>
                                      </p:cBhvr>
                                      <p:tavLst>
                                        <p:tav tm="0">
                                          <p:val>
                                            <p:fltVal val="0"/>
                                          </p:val>
                                        </p:tav>
                                        <p:tav tm="100000">
                                          <p:val>
                                            <p:strVal val="#ppt_w"/>
                                          </p:val>
                                        </p:tav>
                                      </p:tavLst>
                                    </p:anim>
                                    <p:anim calcmode="lin" valueType="num">
                                      <p:cBhvr>
                                        <p:cTn id="70" dur="500" fill="hold"/>
                                        <p:tgtEl>
                                          <p:spTgt spid="71"/>
                                        </p:tgtEl>
                                        <p:attrNameLst>
                                          <p:attrName>ppt_h</p:attrName>
                                        </p:attrNameLst>
                                      </p:cBhvr>
                                      <p:tavLst>
                                        <p:tav tm="0">
                                          <p:val>
                                            <p:fltVal val="0"/>
                                          </p:val>
                                        </p:tav>
                                        <p:tav tm="100000">
                                          <p:val>
                                            <p:strVal val="#ppt_h"/>
                                          </p:val>
                                        </p:tav>
                                      </p:tavLst>
                                    </p:anim>
                                    <p:animEffect transition="in" filter="fade">
                                      <p:cBhvr>
                                        <p:cTn id="71" dur="500"/>
                                        <p:tgtEl>
                                          <p:spTgt spid="71"/>
                                        </p:tgtEl>
                                      </p:cBhvr>
                                    </p:animEffect>
                                  </p:childTnLst>
                                </p:cTn>
                              </p:par>
                            </p:childTnLst>
                          </p:cTn>
                        </p:par>
                        <p:par>
                          <p:cTn id="72" fill="hold">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 calcmode="lin" valueType="num">
                                      <p:cBhvr>
                                        <p:cTn id="75" dur="300" fill="hold"/>
                                        <p:tgtEl>
                                          <p:spTgt spid="68"/>
                                        </p:tgtEl>
                                        <p:attrNameLst>
                                          <p:attrName>ppt_w</p:attrName>
                                        </p:attrNameLst>
                                      </p:cBhvr>
                                      <p:tavLst>
                                        <p:tav tm="0">
                                          <p:val>
                                            <p:fltVal val="0"/>
                                          </p:val>
                                        </p:tav>
                                        <p:tav tm="100000">
                                          <p:val>
                                            <p:strVal val="#ppt_w"/>
                                          </p:val>
                                        </p:tav>
                                      </p:tavLst>
                                    </p:anim>
                                    <p:anim calcmode="lin" valueType="num">
                                      <p:cBhvr>
                                        <p:cTn id="76" dur="300" fill="hold"/>
                                        <p:tgtEl>
                                          <p:spTgt spid="68"/>
                                        </p:tgtEl>
                                        <p:attrNameLst>
                                          <p:attrName>ppt_h</p:attrName>
                                        </p:attrNameLst>
                                      </p:cBhvr>
                                      <p:tavLst>
                                        <p:tav tm="0">
                                          <p:val>
                                            <p:fltVal val="0"/>
                                          </p:val>
                                        </p:tav>
                                        <p:tav tm="100000">
                                          <p:val>
                                            <p:strVal val="#ppt_h"/>
                                          </p:val>
                                        </p:tav>
                                      </p:tavLst>
                                    </p:anim>
                                    <p:animEffect transition="in" filter="fade">
                                      <p:cBhvr>
                                        <p:cTn id="77" dur="300"/>
                                        <p:tgtEl>
                                          <p:spTgt spid="6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500" fill="hold"/>
                                        <p:tgtEl>
                                          <p:spTgt spid="72"/>
                                        </p:tgtEl>
                                        <p:attrNameLst>
                                          <p:attrName>ppt_w</p:attrName>
                                        </p:attrNameLst>
                                      </p:cBhvr>
                                      <p:tavLst>
                                        <p:tav tm="0">
                                          <p:val>
                                            <p:fltVal val="0"/>
                                          </p:val>
                                        </p:tav>
                                        <p:tav tm="100000">
                                          <p:val>
                                            <p:strVal val="#ppt_w"/>
                                          </p:val>
                                        </p:tav>
                                      </p:tavLst>
                                    </p:anim>
                                    <p:anim calcmode="lin" valueType="num">
                                      <p:cBhvr>
                                        <p:cTn id="81" dur="500" fill="hold"/>
                                        <p:tgtEl>
                                          <p:spTgt spid="72"/>
                                        </p:tgtEl>
                                        <p:attrNameLst>
                                          <p:attrName>ppt_h</p:attrName>
                                        </p:attrNameLst>
                                      </p:cBhvr>
                                      <p:tavLst>
                                        <p:tav tm="0">
                                          <p:val>
                                            <p:fltVal val="0"/>
                                          </p:val>
                                        </p:tav>
                                        <p:tav tm="100000">
                                          <p:val>
                                            <p:strVal val="#ppt_h"/>
                                          </p:val>
                                        </p:tav>
                                      </p:tavLst>
                                    </p:anim>
                                    <p:animEffect transition="in" filter="fade">
                                      <p:cBhvr>
                                        <p:cTn id="82" dur="500"/>
                                        <p:tgtEl>
                                          <p:spTgt spid="72"/>
                                        </p:tgtEl>
                                      </p:cBhvr>
                                    </p:animEffect>
                                  </p:childTnLst>
                                </p:cTn>
                              </p:par>
                            </p:childTnLst>
                          </p:cTn>
                        </p:par>
                        <p:par>
                          <p:cTn id="83" fill="hold">
                            <p:stCondLst>
                              <p:cond delay="3000"/>
                            </p:stCondLst>
                            <p:childTnLst>
                              <p:par>
                                <p:cTn id="84" presetID="53" presetClass="entr" presetSubtype="16" fill="hold" grpId="0" nodeType="afterEffect">
                                  <p:stCondLst>
                                    <p:cond delay="0"/>
                                  </p:stCondLst>
                                  <p:childTnLst>
                                    <p:set>
                                      <p:cBhvr>
                                        <p:cTn id="85" dur="1" fill="hold">
                                          <p:stCondLst>
                                            <p:cond delay="0"/>
                                          </p:stCondLst>
                                        </p:cTn>
                                        <p:tgtEl>
                                          <p:spTgt spid="69"/>
                                        </p:tgtEl>
                                        <p:attrNameLst>
                                          <p:attrName>style.visibility</p:attrName>
                                        </p:attrNameLst>
                                      </p:cBhvr>
                                      <p:to>
                                        <p:strVal val="visible"/>
                                      </p:to>
                                    </p:set>
                                    <p:anim calcmode="lin" valueType="num">
                                      <p:cBhvr>
                                        <p:cTn id="86" dur="300" fill="hold"/>
                                        <p:tgtEl>
                                          <p:spTgt spid="69"/>
                                        </p:tgtEl>
                                        <p:attrNameLst>
                                          <p:attrName>ppt_w</p:attrName>
                                        </p:attrNameLst>
                                      </p:cBhvr>
                                      <p:tavLst>
                                        <p:tav tm="0">
                                          <p:val>
                                            <p:fltVal val="0"/>
                                          </p:val>
                                        </p:tav>
                                        <p:tav tm="100000">
                                          <p:val>
                                            <p:strVal val="#ppt_w"/>
                                          </p:val>
                                        </p:tav>
                                      </p:tavLst>
                                    </p:anim>
                                    <p:anim calcmode="lin" valueType="num">
                                      <p:cBhvr>
                                        <p:cTn id="87" dur="300" fill="hold"/>
                                        <p:tgtEl>
                                          <p:spTgt spid="69"/>
                                        </p:tgtEl>
                                        <p:attrNameLst>
                                          <p:attrName>ppt_h</p:attrName>
                                        </p:attrNameLst>
                                      </p:cBhvr>
                                      <p:tavLst>
                                        <p:tav tm="0">
                                          <p:val>
                                            <p:fltVal val="0"/>
                                          </p:val>
                                        </p:tav>
                                        <p:tav tm="100000">
                                          <p:val>
                                            <p:strVal val="#ppt_h"/>
                                          </p:val>
                                        </p:tav>
                                      </p:tavLst>
                                    </p:anim>
                                    <p:animEffect transition="in" filter="fade">
                                      <p:cBhvr>
                                        <p:cTn id="88" dur="300"/>
                                        <p:tgtEl>
                                          <p:spTgt spid="6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73"/>
                                        </p:tgtEl>
                                        <p:attrNameLst>
                                          <p:attrName>style.visibility</p:attrName>
                                        </p:attrNameLst>
                                      </p:cBhvr>
                                      <p:to>
                                        <p:strVal val="visible"/>
                                      </p:to>
                                    </p:set>
                                    <p:anim calcmode="lin" valueType="num">
                                      <p:cBhvr>
                                        <p:cTn id="91" dur="500" fill="hold"/>
                                        <p:tgtEl>
                                          <p:spTgt spid="73"/>
                                        </p:tgtEl>
                                        <p:attrNameLst>
                                          <p:attrName>ppt_w</p:attrName>
                                        </p:attrNameLst>
                                      </p:cBhvr>
                                      <p:tavLst>
                                        <p:tav tm="0">
                                          <p:val>
                                            <p:fltVal val="0"/>
                                          </p:val>
                                        </p:tav>
                                        <p:tav tm="100000">
                                          <p:val>
                                            <p:strVal val="#ppt_w"/>
                                          </p:val>
                                        </p:tav>
                                      </p:tavLst>
                                    </p:anim>
                                    <p:anim calcmode="lin" valueType="num">
                                      <p:cBhvr>
                                        <p:cTn id="92" dur="500" fill="hold"/>
                                        <p:tgtEl>
                                          <p:spTgt spid="73"/>
                                        </p:tgtEl>
                                        <p:attrNameLst>
                                          <p:attrName>ppt_h</p:attrName>
                                        </p:attrNameLst>
                                      </p:cBhvr>
                                      <p:tavLst>
                                        <p:tav tm="0">
                                          <p:val>
                                            <p:fltVal val="0"/>
                                          </p:val>
                                        </p:tav>
                                        <p:tav tm="100000">
                                          <p:val>
                                            <p:strVal val="#ppt_h"/>
                                          </p:val>
                                        </p:tav>
                                      </p:tavLst>
                                    </p:anim>
                                    <p:animEffect transition="in" filter="fade">
                                      <p:cBhvr>
                                        <p:cTn id="93" dur="500"/>
                                        <p:tgtEl>
                                          <p:spTgt spid="73"/>
                                        </p:tgtEl>
                                      </p:cBhvr>
                                    </p:animEffect>
                                  </p:childTnLst>
                                </p:cTn>
                              </p:par>
                            </p:childTnLst>
                          </p:cTn>
                        </p:par>
                        <p:par>
                          <p:cTn id="94" fill="hold">
                            <p:stCondLst>
                              <p:cond delay="3500"/>
                            </p:stCondLst>
                            <p:childTnLst>
                              <p:par>
                                <p:cTn id="95" presetID="22" presetClass="entr" presetSubtype="8" fill="hold" nodeType="afterEffect">
                                  <p:stCondLst>
                                    <p:cond delay="0"/>
                                  </p:stCondLst>
                                  <p:childTnLst>
                                    <p:set>
                                      <p:cBhvr>
                                        <p:cTn id="96" dur="1" fill="hold">
                                          <p:stCondLst>
                                            <p:cond delay="0"/>
                                          </p:stCondLst>
                                        </p:cTn>
                                        <p:tgtEl>
                                          <p:spTgt spid="74"/>
                                        </p:tgtEl>
                                        <p:attrNameLst>
                                          <p:attrName>style.visibility</p:attrName>
                                        </p:attrNameLst>
                                      </p:cBhvr>
                                      <p:to>
                                        <p:strVal val="visible"/>
                                      </p:to>
                                    </p:set>
                                    <p:animEffect transition="in" filter="wipe(left)">
                                      <p:cBhvr>
                                        <p:cTn id="97"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40" grpId="0"/>
      <p:bldP spid="41" grpId="0" animBg="1"/>
      <p:bldP spid="42" grpId="0" animBg="1"/>
      <p:bldP spid="68" grpId="0" animBg="1"/>
      <p:bldP spid="69" grpId="0" animBg="1"/>
      <p:bldP spid="70" grpId="0"/>
      <p:bldP spid="71" grpId="0"/>
      <p:bldP spid="72" grpId="0"/>
      <p:bldP spid="7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2"/>
          <p:cNvSpPr>
            <a:spLocks/>
          </p:cNvSpPr>
          <p:nvPr/>
        </p:nvSpPr>
        <p:spPr bwMode="auto">
          <a:xfrm>
            <a:off x="1823376" y="1435592"/>
            <a:ext cx="2203725" cy="502828"/>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1" name="Freeform 42"/>
          <p:cNvSpPr>
            <a:spLocks/>
          </p:cNvSpPr>
          <p:nvPr/>
        </p:nvSpPr>
        <p:spPr bwMode="auto">
          <a:xfrm flipH="1">
            <a:off x="5072368" y="1435592"/>
            <a:ext cx="2203725" cy="502828"/>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2" name="Freeform 42"/>
          <p:cNvSpPr>
            <a:spLocks/>
          </p:cNvSpPr>
          <p:nvPr/>
        </p:nvSpPr>
        <p:spPr bwMode="auto">
          <a:xfrm flipV="1">
            <a:off x="1823376" y="3700475"/>
            <a:ext cx="2203725" cy="501748"/>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3" name="Freeform 42"/>
          <p:cNvSpPr>
            <a:spLocks/>
          </p:cNvSpPr>
          <p:nvPr/>
        </p:nvSpPr>
        <p:spPr bwMode="auto">
          <a:xfrm flipH="1" flipV="1">
            <a:off x="5072368" y="3700475"/>
            <a:ext cx="2203725" cy="501748"/>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4" name="矩形 32"/>
          <p:cNvSpPr>
            <a:spLocks noChangeArrowheads="1"/>
          </p:cNvSpPr>
          <p:nvPr/>
        </p:nvSpPr>
        <p:spPr bwMode="auto">
          <a:xfrm>
            <a:off x="0" y="2476856"/>
            <a:ext cx="9144000" cy="782295"/>
          </a:xfrm>
          <a:prstGeom prst="rect">
            <a:avLst/>
          </a:prstGeom>
          <a:solidFill>
            <a:schemeClr val="bg1">
              <a:lumMod val="85000"/>
            </a:schemeClr>
          </a:solidFill>
          <a:ln>
            <a:noFill/>
          </a:ln>
        </p:spPr>
        <p:txBody>
          <a:bodyPr lIns="62084" tIns="31042" rIns="62084" bIns="3104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35" name="TextBox 33"/>
          <p:cNvSpPr txBox="1">
            <a:spLocks noChangeArrowheads="1"/>
          </p:cNvSpPr>
          <p:nvPr/>
        </p:nvSpPr>
        <p:spPr bwMode="auto">
          <a:xfrm>
            <a:off x="3203848" y="2699135"/>
            <a:ext cx="2690185" cy="370467"/>
          </a:xfrm>
          <a:prstGeom prst="rect">
            <a:avLst/>
          </a:prstGeom>
          <a:noFill/>
          <a:ln>
            <a:noFill/>
          </a:ln>
        </p:spPr>
        <p:txBody>
          <a:bodyPr wrap="none"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点击添加表述内容标题</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36" name="组合 34"/>
          <p:cNvGrpSpPr>
            <a:grpSpLocks/>
          </p:cNvGrpSpPr>
          <p:nvPr/>
        </p:nvGrpSpPr>
        <p:grpSpPr bwMode="auto">
          <a:xfrm>
            <a:off x="1442977" y="1889864"/>
            <a:ext cx="783427" cy="785533"/>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chemeClr val="accent1"/>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39" name="组合 37"/>
          <p:cNvGrpSpPr>
            <a:grpSpLocks/>
          </p:cNvGrpSpPr>
          <p:nvPr/>
        </p:nvGrpSpPr>
        <p:grpSpPr bwMode="auto">
          <a:xfrm>
            <a:off x="1460219" y="2960261"/>
            <a:ext cx="783427" cy="785533"/>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chemeClr val="accent2"/>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42" name="组合 40"/>
          <p:cNvGrpSpPr>
            <a:grpSpLocks/>
          </p:cNvGrpSpPr>
          <p:nvPr/>
        </p:nvGrpSpPr>
        <p:grpSpPr bwMode="auto">
          <a:xfrm>
            <a:off x="6852588" y="1911444"/>
            <a:ext cx="784505" cy="785533"/>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chemeClr val="accent3"/>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45" name="组合 43"/>
          <p:cNvGrpSpPr>
            <a:grpSpLocks/>
          </p:cNvGrpSpPr>
          <p:nvPr/>
        </p:nvGrpSpPr>
        <p:grpSpPr bwMode="auto">
          <a:xfrm>
            <a:off x="6884917" y="2980763"/>
            <a:ext cx="783427" cy="785533"/>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chemeClr val="accent4"/>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48" name="TextBox 46"/>
          <p:cNvSpPr txBox="1">
            <a:spLocks noChangeArrowheads="1"/>
          </p:cNvSpPr>
          <p:nvPr/>
        </p:nvSpPr>
        <p:spPr bwMode="auto">
          <a:xfrm>
            <a:off x="2291060" y="1128068"/>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007470"/>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007470"/>
              </a:solidFill>
              <a:effectLst/>
              <a:uLnTx/>
              <a:uFillTx/>
              <a:latin typeface="微软雅黑" pitchFamily="34" charset="-122"/>
              <a:ea typeface="微软雅黑" pitchFamily="34" charset="-122"/>
              <a:cs typeface="+mn-cs"/>
            </a:endParaRPr>
          </a:p>
        </p:txBody>
      </p:sp>
      <p:sp>
        <p:nvSpPr>
          <p:cNvPr id="49" name="TextBox 47"/>
          <p:cNvSpPr txBox="1">
            <a:spLocks noChangeArrowheads="1"/>
          </p:cNvSpPr>
          <p:nvPr/>
        </p:nvSpPr>
        <p:spPr bwMode="auto">
          <a:xfrm>
            <a:off x="2239336"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
        <p:nvSpPr>
          <p:cNvPr id="50" name="TextBox 48"/>
          <p:cNvSpPr txBox="1">
            <a:spLocks noChangeArrowheads="1"/>
          </p:cNvSpPr>
          <p:nvPr/>
        </p:nvSpPr>
        <p:spPr bwMode="auto">
          <a:xfrm>
            <a:off x="5576692" y="1128068"/>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6858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005C5A"/>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005C5A"/>
              </a:solidFill>
              <a:effectLst/>
              <a:uLnTx/>
              <a:uFillTx/>
              <a:latin typeface="微软雅黑" pitchFamily="34" charset="-122"/>
              <a:ea typeface="微软雅黑" pitchFamily="34" charset="-122"/>
              <a:cs typeface="+mn-cs"/>
            </a:endParaRPr>
          </a:p>
        </p:txBody>
      </p:sp>
      <p:sp>
        <p:nvSpPr>
          <p:cNvPr id="51" name="TextBox 49"/>
          <p:cNvSpPr txBox="1">
            <a:spLocks noChangeArrowheads="1"/>
          </p:cNvSpPr>
          <p:nvPr/>
        </p:nvSpPr>
        <p:spPr bwMode="auto">
          <a:xfrm>
            <a:off x="5076678"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6858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
        <p:nvSpPr>
          <p:cNvPr id="52" name="TextBox 50"/>
          <p:cNvSpPr txBox="1">
            <a:spLocks noChangeArrowheads="1"/>
          </p:cNvSpPr>
          <p:nvPr/>
        </p:nvSpPr>
        <p:spPr bwMode="auto">
          <a:xfrm>
            <a:off x="2291060" y="4237832"/>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008E8B"/>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008E8B"/>
              </a:solidFill>
              <a:effectLst/>
              <a:uLnTx/>
              <a:uFillTx/>
              <a:latin typeface="微软雅黑" pitchFamily="34" charset="-122"/>
              <a:ea typeface="微软雅黑" pitchFamily="34" charset="-122"/>
              <a:cs typeface="+mn-cs"/>
            </a:endParaRPr>
          </a:p>
        </p:txBody>
      </p:sp>
      <p:sp>
        <p:nvSpPr>
          <p:cNvPr id="53" name="TextBox 51"/>
          <p:cNvSpPr txBox="1">
            <a:spLocks noChangeArrowheads="1"/>
          </p:cNvSpPr>
          <p:nvPr/>
        </p:nvSpPr>
        <p:spPr bwMode="auto">
          <a:xfrm>
            <a:off x="2239336"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
        <p:nvSpPr>
          <p:cNvPr id="54" name="TextBox 52"/>
          <p:cNvSpPr txBox="1">
            <a:spLocks noChangeArrowheads="1"/>
          </p:cNvSpPr>
          <p:nvPr/>
        </p:nvSpPr>
        <p:spPr bwMode="auto">
          <a:xfrm>
            <a:off x="5576692" y="4237832"/>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6858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00ACA8"/>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00ACA8"/>
              </a:solidFill>
              <a:effectLst/>
              <a:uLnTx/>
              <a:uFillTx/>
              <a:latin typeface="微软雅黑" pitchFamily="34" charset="-122"/>
              <a:ea typeface="微软雅黑" pitchFamily="34" charset="-122"/>
              <a:cs typeface="+mn-cs"/>
            </a:endParaRPr>
          </a:p>
        </p:txBody>
      </p:sp>
      <p:sp>
        <p:nvSpPr>
          <p:cNvPr id="55" name="TextBox 53"/>
          <p:cNvSpPr txBox="1">
            <a:spLocks noChangeArrowheads="1"/>
          </p:cNvSpPr>
          <p:nvPr/>
        </p:nvSpPr>
        <p:spPr bwMode="auto">
          <a:xfrm>
            <a:off x="5076678"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6858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Tree>
    <p:extLst>
      <p:ext uri="{BB962C8B-B14F-4D97-AF65-F5344CB8AC3E}">
        <p14:creationId xmlns:p14="http://schemas.microsoft.com/office/powerpoint/2010/main" val="3786205876"/>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anim calcmode="lin" valueType="num">
                                      <p:cBhvr>
                                        <p:cTn id="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
                                        </p:tgtEl>
                                      </p:cBhvr>
                                    </p:animEffect>
                                  </p:childTnLst>
                                </p:cTn>
                              </p:par>
                            </p:childTnLst>
                          </p:cTn>
                        </p:par>
                        <p:par>
                          <p:cTn id="16" fill="hold">
                            <p:stCondLst>
                              <p:cond delay="1450"/>
                            </p:stCondLst>
                            <p:childTnLst>
                              <p:par>
                                <p:cTn id="17" presetID="1"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45"/>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36"/>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9"/>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42"/>
                                        </p:tgtEl>
                                        <p:attrNameLst>
                                          <p:attrName>ppt_x,ppt_y</p:attrName>
                                        </p:attrNameLst>
                                      </p:cBhvr>
                                      <p:rCtr x="-15400" y="6000"/>
                                    </p:animMotion>
                                  </p:childTnLst>
                                </p:cTn>
                              </p:par>
                            </p:childTnLst>
                          </p:cTn>
                        </p:par>
                        <p:par>
                          <p:cTn id="33" fill="hold">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right)">
                                      <p:cBhvr>
                                        <p:cTn id="39" dur="500"/>
                                        <p:tgtEl>
                                          <p:spTgt spid="31"/>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right)">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2950"/>
                            </p:stCondLst>
                            <p:childTnLst>
                              <p:par>
                                <p:cTn id="47" presetID="47"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anim calcmode="lin" valueType="num">
                                      <p:cBhvr>
                                        <p:cTn id="50" dur="1000" fill="hold"/>
                                        <p:tgtEl>
                                          <p:spTgt spid="48"/>
                                        </p:tgtEl>
                                        <p:attrNameLst>
                                          <p:attrName>ppt_x</p:attrName>
                                        </p:attrNameLst>
                                      </p:cBhvr>
                                      <p:tavLst>
                                        <p:tav tm="0">
                                          <p:val>
                                            <p:strVal val="#ppt_x"/>
                                          </p:val>
                                        </p:tav>
                                        <p:tav tm="100000">
                                          <p:val>
                                            <p:strVal val="#ppt_x"/>
                                          </p:val>
                                        </p:tav>
                                      </p:tavLst>
                                    </p:anim>
                                    <p:anim calcmode="lin" valueType="num">
                                      <p:cBhvr>
                                        <p:cTn id="51" dur="1000" fill="hold"/>
                                        <p:tgtEl>
                                          <p:spTgt spid="4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anim calcmode="lin" valueType="num">
                                      <p:cBhvr>
                                        <p:cTn id="55" dur="1000" fill="hold"/>
                                        <p:tgtEl>
                                          <p:spTgt spid="50"/>
                                        </p:tgtEl>
                                        <p:attrNameLst>
                                          <p:attrName>ppt_x</p:attrName>
                                        </p:attrNameLst>
                                      </p:cBhvr>
                                      <p:tavLst>
                                        <p:tav tm="0">
                                          <p:val>
                                            <p:strVal val="#ppt_x"/>
                                          </p:val>
                                        </p:tav>
                                        <p:tav tm="100000">
                                          <p:val>
                                            <p:strVal val="#ppt_x"/>
                                          </p:val>
                                        </p:tav>
                                      </p:tavLst>
                                    </p:anim>
                                    <p:anim calcmode="lin" valueType="num">
                                      <p:cBhvr>
                                        <p:cTn id="56" dur="1000" fill="hold"/>
                                        <p:tgtEl>
                                          <p:spTgt spid="5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anim calcmode="lin" valueType="num">
                                      <p:cBhvr>
                                        <p:cTn id="60" dur="1000" fill="hold"/>
                                        <p:tgtEl>
                                          <p:spTgt spid="54"/>
                                        </p:tgtEl>
                                        <p:attrNameLst>
                                          <p:attrName>ppt_x</p:attrName>
                                        </p:attrNameLst>
                                      </p:cBhvr>
                                      <p:tavLst>
                                        <p:tav tm="0">
                                          <p:val>
                                            <p:strVal val="#ppt_x"/>
                                          </p:val>
                                        </p:tav>
                                        <p:tav tm="100000">
                                          <p:val>
                                            <p:strVal val="#ppt_x"/>
                                          </p:val>
                                        </p:tav>
                                      </p:tavLst>
                                    </p:anim>
                                    <p:anim calcmode="lin" valueType="num">
                                      <p:cBhvr>
                                        <p:cTn id="61" dur="10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childTnLst>
                          </p:cTn>
                        </p:par>
                        <p:par>
                          <p:cTn id="67" fill="hold">
                            <p:stCondLst>
                              <p:cond delay="3950"/>
                            </p:stCondLst>
                            <p:childTnLst>
                              <p:par>
                                <p:cTn id="68" presetID="22" presetClass="entr" presetSubtype="1"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up)">
                                      <p:cBhvr>
                                        <p:cTn id="70" dur="500"/>
                                        <p:tgtEl>
                                          <p:spTgt spid="49"/>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up)">
                                      <p:cBhvr>
                                        <p:cTn id="73" dur="500"/>
                                        <p:tgtEl>
                                          <p:spTgt spid="5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down)">
                                      <p:cBhvr>
                                        <p:cTn id="76" dur="500"/>
                                        <p:tgtEl>
                                          <p:spTgt spid="5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autoUpdateAnimBg="0"/>
      <p:bldP spid="35" grpId="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1025957" y="3504292"/>
            <a:ext cx="842415" cy="484636"/>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a:t>
            </a:r>
          </a:p>
        </p:txBody>
      </p:sp>
      <p:sp>
        <p:nvSpPr>
          <p:cNvPr id="26" name="TextBox 25"/>
          <p:cNvSpPr txBox="1"/>
          <p:nvPr/>
        </p:nvSpPr>
        <p:spPr>
          <a:xfrm>
            <a:off x="2123749" y="2388839"/>
            <a:ext cx="1193420" cy="692337"/>
          </a:xfrm>
          <a:prstGeom prst="rect">
            <a:avLst/>
          </a:prstGeom>
          <a:noFill/>
        </p:spPr>
        <p:txBody>
          <a:bodyPr wrap="square" lIns="68543" tIns="34272" rIns="68543" bIns="34272" rtlCol="0" anchor="ct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a:t>
            </a:r>
          </a:p>
        </p:txBody>
      </p:sp>
      <p:sp>
        <p:nvSpPr>
          <p:cNvPr id="27" name="TextBox 26"/>
          <p:cNvSpPr txBox="1"/>
          <p:nvPr/>
        </p:nvSpPr>
        <p:spPr>
          <a:xfrm>
            <a:off x="3607913" y="3328917"/>
            <a:ext cx="842415" cy="484636"/>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a:t>
            </a:r>
          </a:p>
        </p:txBody>
      </p:sp>
      <p:sp>
        <p:nvSpPr>
          <p:cNvPr id="37" name="TextBox 36"/>
          <p:cNvSpPr txBox="1"/>
          <p:nvPr/>
        </p:nvSpPr>
        <p:spPr>
          <a:xfrm>
            <a:off x="4689429" y="2517989"/>
            <a:ext cx="1193420" cy="484636"/>
          </a:xfrm>
          <a:prstGeom prst="rect">
            <a:avLst/>
          </a:prstGeom>
          <a:noFill/>
        </p:spPr>
        <p:txBody>
          <a:bodyPr wrap="square" lIns="68543" tIns="34272" rIns="68543" bIns="34272" rtlCol="0" anchor="ct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文字点击</a:t>
            </a:r>
          </a:p>
        </p:txBody>
      </p:sp>
      <p:sp>
        <p:nvSpPr>
          <p:cNvPr id="38" name="矩形 37"/>
          <p:cNvSpPr/>
          <p:nvPr/>
        </p:nvSpPr>
        <p:spPr>
          <a:xfrm>
            <a:off x="6454228" y="1833506"/>
            <a:ext cx="1943204" cy="2630881"/>
          </a:xfrm>
          <a:prstGeom prst="rect">
            <a:avLst/>
          </a:prstGeom>
        </p:spPr>
        <p:txBody>
          <a:bodyPr wrap="square" lIns="68543" tIns="34272" rIns="68543" bIns="34272">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点击添加小标题</a:t>
            </a:r>
            <a:endParaRPr kumimoji="0" lang="en-US" altLang="zh-CN"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p:txBody>
      </p:sp>
      <p:sp>
        <p:nvSpPr>
          <p:cNvPr id="43" name="Freeform 4"/>
          <p:cNvSpPr>
            <a:spLocks/>
          </p:cNvSpPr>
          <p:nvPr/>
        </p:nvSpPr>
        <p:spPr bwMode="auto">
          <a:xfrm>
            <a:off x="1838595" y="1869787"/>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2"/>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rtl="0"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4" name="Freeform 6"/>
          <p:cNvSpPr>
            <a:spLocks/>
          </p:cNvSpPr>
          <p:nvPr/>
        </p:nvSpPr>
        <p:spPr bwMode="auto">
          <a:xfrm>
            <a:off x="3330306" y="2822178"/>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3"/>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rtl="0"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rgbClr val="414455"/>
              </a:solidFill>
              <a:effectLst/>
              <a:uLnTx/>
              <a:uFillTx/>
              <a:latin typeface="微软雅黑" pitchFamily="34" charset="-122"/>
              <a:ea typeface="微软雅黑" pitchFamily="34" charset="-122"/>
              <a:cs typeface="+mn-cs"/>
            </a:endParaRPr>
          </a:p>
        </p:txBody>
      </p:sp>
      <p:sp>
        <p:nvSpPr>
          <p:cNvPr id="45" name="Freeform 8"/>
          <p:cNvSpPr>
            <a:spLocks/>
          </p:cNvSpPr>
          <p:nvPr/>
        </p:nvSpPr>
        <p:spPr bwMode="auto">
          <a:xfrm>
            <a:off x="685592" y="2955687"/>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1"/>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rtl="0"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6" name="Freeform 6"/>
          <p:cNvSpPr>
            <a:spLocks/>
          </p:cNvSpPr>
          <p:nvPr/>
        </p:nvSpPr>
        <p:spPr bwMode="auto">
          <a:xfrm>
            <a:off x="4443769" y="1924815"/>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4"/>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rtl="0"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7" name="矩形 46"/>
          <p:cNvSpPr/>
          <p:nvPr/>
        </p:nvSpPr>
        <p:spPr>
          <a:xfrm>
            <a:off x="3114597" y="1131590"/>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点击添加小标题</a:t>
            </a:r>
            <a:endParaRPr kumimoji="0" lang="zh-CN" altLang="en-US" sz="13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98491435"/>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outVertical)">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45"/>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43"/>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ppt_w</p:attrName>
                                        </p:attrNameLst>
                                      </p:cBhvr>
                                      <p:tavLst>
                                        <p:tav tm="0">
                                          <p:val>
                                            <p:fltVal val="0"/>
                                          </p:val>
                                        </p:tav>
                                        <p:tav tm="100000">
                                          <p:val>
                                            <p:strVal val="#ppt_w"/>
                                          </p:val>
                                        </p:tav>
                                      </p:tavLst>
                                    </p:anim>
                                    <p:anim calcmode="lin" valueType="num">
                                      <p:cBhvr>
                                        <p:cTn id="27" dur="500" fill="hold"/>
                                        <p:tgtEl>
                                          <p:spTgt spid="26"/>
                                        </p:tgtEl>
                                        <p:attrNameLst>
                                          <p:attrName>ppt_h</p:attrName>
                                        </p:attrNameLst>
                                      </p:cBhvr>
                                      <p:tavLst>
                                        <p:tav tm="0">
                                          <p:val>
                                            <p:fltVal val="0"/>
                                          </p:val>
                                        </p:tav>
                                        <p:tav tm="100000">
                                          <p:val>
                                            <p:strVal val="#ppt_h"/>
                                          </p:val>
                                        </p:tav>
                                      </p:tavLst>
                                    </p:anim>
                                    <p:animEffect transition="in" filter="fade">
                                      <p:cBhvr>
                                        <p:cTn id="28" dur="500"/>
                                        <p:tgtEl>
                                          <p:spTgt spid="26"/>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44"/>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46"/>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37" grpId="0"/>
      <p:bldP spid="38" grpId="0"/>
      <p:bldP spid="43" grpId="0" animBg="1"/>
      <p:bldP spid="43" grpId="1" animBg="1"/>
      <p:bldP spid="44" grpId="0" animBg="1"/>
      <p:bldP spid="44" grpId="1" animBg="1"/>
      <p:bldP spid="45" grpId="0" animBg="1"/>
      <p:bldP spid="45" grpId="1" animBg="1"/>
      <p:bldP spid="46" grpId="0" animBg="1"/>
      <p:bldP spid="46" grpId="1" animBg="1"/>
      <p:bldP spid="4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087936" y="1447848"/>
            <a:ext cx="1258035" cy="386488"/>
          </a:xfrm>
          <a:prstGeom prst="homePlate">
            <a:avLst/>
          </a:prstGeom>
          <a:solidFill>
            <a:schemeClr val="accent2"/>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dirty="0">
              <a:ln>
                <a:noFill/>
              </a:ln>
              <a:solidFill>
                <a:srgbClr val="F8F8F8"/>
              </a:solidFill>
              <a:effectLst/>
              <a:uLnTx/>
              <a:uFillTx/>
              <a:latin typeface="Arial" pitchFamily="34" charset="0"/>
              <a:ea typeface="微软雅黑" pitchFamily="34" charset="-122"/>
              <a:cs typeface="+mn-cs"/>
            </a:endParaRPr>
          </a:p>
        </p:txBody>
      </p:sp>
      <p:sp>
        <p:nvSpPr>
          <p:cNvPr id="27" name="TextBox 22"/>
          <p:cNvSpPr txBox="1">
            <a:spLocks noChangeArrowheads="1"/>
          </p:cNvSpPr>
          <p:nvPr/>
        </p:nvSpPr>
        <p:spPr bwMode="auto">
          <a:xfrm>
            <a:off x="2224257" y="1509526"/>
            <a:ext cx="1056462"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F8F8F8"/>
                </a:solidFill>
                <a:effectLst/>
                <a:uLnTx/>
                <a:uFillTx/>
                <a:latin typeface="等线"/>
                <a:ea typeface="微软雅黑" pitchFamily="34" charset="-122"/>
                <a:cs typeface="+mn-cs"/>
              </a:rPr>
              <a:t>添加标题</a:t>
            </a:r>
          </a:p>
        </p:txBody>
      </p:sp>
      <p:sp>
        <p:nvSpPr>
          <p:cNvPr id="28" name="五边形 27"/>
          <p:cNvSpPr/>
          <p:nvPr/>
        </p:nvSpPr>
        <p:spPr bwMode="auto">
          <a:xfrm>
            <a:off x="2087935" y="2638075"/>
            <a:ext cx="1258036" cy="386488"/>
          </a:xfrm>
          <a:prstGeom prst="homePlate">
            <a:avLst/>
          </a:prstGeom>
          <a:solidFill>
            <a:schemeClr val="accent3"/>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dirty="0">
              <a:ln>
                <a:noFill/>
              </a:ln>
              <a:solidFill>
                <a:srgbClr val="F8F8F8"/>
              </a:solidFill>
              <a:effectLst/>
              <a:uLnTx/>
              <a:uFillTx/>
              <a:latin typeface="Arial" pitchFamily="34" charset="0"/>
              <a:ea typeface="微软雅黑" pitchFamily="34" charset="-122"/>
              <a:cs typeface="+mn-cs"/>
            </a:endParaRPr>
          </a:p>
        </p:txBody>
      </p:sp>
      <p:sp>
        <p:nvSpPr>
          <p:cNvPr id="29" name="TextBox 22"/>
          <p:cNvSpPr txBox="1">
            <a:spLocks noChangeArrowheads="1"/>
          </p:cNvSpPr>
          <p:nvPr/>
        </p:nvSpPr>
        <p:spPr bwMode="auto">
          <a:xfrm>
            <a:off x="2229928" y="2714277"/>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F8F8F8"/>
                </a:solidFill>
                <a:effectLst/>
                <a:uLnTx/>
                <a:uFillTx/>
                <a:latin typeface="等线"/>
                <a:ea typeface="微软雅黑" pitchFamily="34" charset="-122"/>
                <a:cs typeface="+mn-cs"/>
              </a:rPr>
              <a:t>添加标题</a:t>
            </a:r>
          </a:p>
        </p:txBody>
      </p:sp>
      <p:sp>
        <p:nvSpPr>
          <p:cNvPr id="30" name="五边形 29"/>
          <p:cNvSpPr/>
          <p:nvPr/>
        </p:nvSpPr>
        <p:spPr bwMode="auto">
          <a:xfrm>
            <a:off x="2087935" y="3885006"/>
            <a:ext cx="1258036" cy="386488"/>
          </a:xfrm>
          <a:prstGeom prst="homePlate">
            <a:avLst/>
          </a:prstGeom>
          <a:solidFill>
            <a:schemeClr val="accent4"/>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dirty="0">
              <a:ln>
                <a:noFill/>
              </a:ln>
              <a:solidFill>
                <a:srgbClr val="F8F8F8"/>
              </a:solidFill>
              <a:effectLst/>
              <a:uLnTx/>
              <a:uFillTx/>
              <a:latin typeface="Arial" pitchFamily="34" charset="0"/>
              <a:ea typeface="微软雅黑" pitchFamily="34" charset="-122"/>
              <a:cs typeface="+mn-cs"/>
            </a:endParaRPr>
          </a:p>
        </p:txBody>
      </p:sp>
      <p:sp>
        <p:nvSpPr>
          <p:cNvPr id="31" name="TextBox 22"/>
          <p:cNvSpPr txBox="1">
            <a:spLocks noChangeArrowheads="1"/>
          </p:cNvSpPr>
          <p:nvPr/>
        </p:nvSpPr>
        <p:spPr bwMode="auto">
          <a:xfrm>
            <a:off x="2229928" y="3947512"/>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F8F8F8"/>
                </a:solidFill>
                <a:effectLst/>
                <a:uLnTx/>
                <a:uFillTx/>
                <a:latin typeface="等线"/>
                <a:ea typeface="微软雅黑" pitchFamily="34" charset="-122"/>
                <a:cs typeface="+mn-cs"/>
              </a:rPr>
              <a:t>添加标题</a:t>
            </a:r>
          </a:p>
        </p:txBody>
      </p:sp>
      <p:sp>
        <p:nvSpPr>
          <p:cNvPr id="32" name="任意多边形 31"/>
          <p:cNvSpPr/>
          <p:nvPr/>
        </p:nvSpPr>
        <p:spPr bwMode="auto">
          <a:xfrm>
            <a:off x="1215803" y="1629211"/>
            <a:ext cx="855695" cy="1204749"/>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11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3" name="任意多边形 32"/>
          <p:cNvSpPr/>
          <p:nvPr/>
        </p:nvSpPr>
        <p:spPr bwMode="auto">
          <a:xfrm flipV="1">
            <a:off x="1215805" y="2850912"/>
            <a:ext cx="855695" cy="12273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11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cxnSp>
        <p:nvCxnSpPr>
          <p:cNvPr id="34" name="直接连接符 33"/>
          <p:cNvCxnSpPr/>
          <p:nvPr/>
        </p:nvCxnSpPr>
        <p:spPr bwMode="auto">
          <a:xfrm>
            <a:off x="1215803" y="2850908"/>
            <a:ext cx="855695" cy="2"/>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683568" y="2379807"/>
            <a:ext cx="943005" cy="942204"/>
          </a:xfrm>
          <a:prstGeom prst="ellipse">
            <a:avLst/>
          </a:prstGeom>
          <a:solidFill>
            <a:schemeClr val="accent1"/>
          </a:solidFill>
          <a:ln w="76200" cap="flat" cmpd="sng">
            <a:solidFill>
              <a:srgbClr val="FFFFFF"/>
            </a:solidFill>
            <a:bevel/>
            <a:headEnd/>
            <a:tailEnd/>
          </a:ln>
          <a:effectLst>
            <a:outerShdw blurRad="127000" dist="38100" dir="8100000" algn="tr" rotWithShape="0">
              <a:prstClr val="black">
                <a:alpha val="40000"/>
              </a:prstClr>
            </a:outerShdw>
          </a:effectLst>
          <a:extLst/>
        </p:spPr>
        <p:txBody>
          <a:bodyPr lIns="62118" tIns="31058" rIns="62118" bIns="31058"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8F8F8"/>
                </a:solidFill>
                <a:effectLst/>
                <a:uLnTx/>
                <a:uFillTx/>
                <a:latin typeface="等线"/>
                <a:ea typeface="微软雅黑" pitchFamily="34" charset="-122"/>
                <a:cs typeface="+mn-cs"/>
              </a:rPr>
              <a:t>添加</a:t>
            </a:r>
            <a:endParaRPr kumimoji="0" lang="en-US" altLang="zh-CN" sz="1400" b="1" i="0" u="none" strike="noStrike" kern="1200" cap="none" spc="0" normalizeH="0" baseline="0" noProof="0" dirty="0">
              <a:ln>
                <a:noFill/>
              </a:ln>
              <a:solidFill>
                <a:srgbClr val="F8F8F8"/>
              </a:solidFill>
              <a:effectLst/>
              <a:uLnTx/>
              <a:uFillTx/>
              <a:latin typeface="等线"/>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8F8F8"/>
                </a:solidFill>
                <a:effectLst/>
                <a:uLnTx/>
                <a:uFillTx/>
                <a:latin typeface="等线"/>
                <a:ea typeface="微软雅黑" pitchFamily="34" charset="-122"/>
                <a:cs typeface="+mn-cs"/>
              </a:rPr>
              <a:t>标题</a:t>
            </a:r>
          </a:p>
        </p:txBody>
      </p:sp>
      <p:sp>
        <p:nvSpPr>
          <p:cNvPr id="36" name="右弧形箭头 35"/>
          <p:cNvSpPr/>
          <p:nvPr/>
        </p:nvSpPr>
        <p:spPr>
          <a:xfrm>
            <a:off x="6465291" y="1389622"/>
            <a:ext cx="673760" cy="1408981"/>
          </a:xfrm>
          <a:prstGeom prst="curvedLeftArrow">
            <a:avLst/>
          </a:prstGeom>
          <a:solidFill>
            <a:schemeClr val="accent1"/>
          </a:solidFill>
          <a:ln w="19050">
            <a:noFill/>
          </a:ln>
        </p:spPr>
        <p:txBody>
          <a:bodyPr vert="horz" wrap="square" lIns="55905" tIns="27953" rIns="55905" bIns="27953"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E7E6E6">
                  <a:lumMod val="10000"/>
                </a:srgbClr>
              </a:solidFill>
              <a:effectLst/>
              <a:uLnTx/>
              <a:uFillTx/>
              <a:latin typeface="Calibri"/>
              <a:ea typeface="微软雅黑"/>
              <a:cs typeface="+mn-cs"/>
            </a:endParaRPr>
          </a:p>
        </p:txBody>
      </p:sp>
      <p:sp>
        <p:nvSpPr>
          <p:cNvPr id="37" name="右弧形箭头 36"/>
          <p:cNvSpPr/>
          <p:nvPr/>
        </p:nvSpPr>
        <p:spPr>
          <a:xfrm>
            <a:off x="6472126" y="2801444"/>
            <a:ext cx="666924" cy="1557403"/>
          </a:xfrm>
          <a:prstGeom prst="curvedLeftArrow">
            <a:avLst/>
          </a:prstGeom>
          <a:solidFill>
            <a:schemeClr val="accent4"/>
          </a:solidFill>
          <a:ln w="19050">
            <a:noFill/>
          </a:ln>
        </p:spPr>
        <p:txBody>
          <a:bodyPr vert="horz" wrap="square" lIns="55905" tIns="27953" rIns="55905" bIns="27953"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E7E6E6">
                  <a:lumMod val="10000"/>
                </a:srgbClr>
              </a:solidFill>
              <a:effectLst/>
              <a:uLnTx/>
              <a:uFillTx/>
              <a:latin typeface="Calibri"/>
              <a:ea typeface="微软雅黑"/>
              <a:cs typeface="+mn-cs"/>
            </a:endParaRPr>
          </a:p>
        </p:txBody>
      </p:sp>
      <p:sp>
        <p:nvSpPr>
          <p:cNvPr id="38" name="右弧形箭头 37"/>
          <p:cNvSpPr/>
          <p:nvPr/>
        </p:nvSpPr>
        <p:spPr>
          <a:xfrm rot="10800000" flipH="1">
            <a:off x="6272926" y="1696865"/>
            <a:ext cx="770430" cy="2285921"/>
          </a:xfrm>
          <a:prstGeom prst="curvedLeftArrow">
            <a:avLst/>
          </a:prstGeom>
          <a:solidFill>
            <a:schemeClr val="accent3"/>
          </a:solidFill>
          <a:ln w="19050">
            <a:noFill/>
          </a:ln>
        </p:spPr>
        <p:txBody>
          <a:bodyPr vert="horz" wrap="square" lIns="55905" tIns="27953" rIns="55905" bIns="27953"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E7E6E6">
                  <a:lumMod val="10000"/>
                </a:srgbClr>
              </a:solidFill>
              <a:effectLst/>
              <a:uLnTx/>
              <a:uFillTx/>
              <a:latin typeface="Calibri"/>
              <a:ea typeface="微软雅黑"/>
              <a:cs typeface="+mn-cs"/>
            </a:endParaRPr>
          </a:p>
        </p:txBody>
      </p:sp>
      <p:sp>
        <p:nvSpPr>
          <p:cNvPr id="39" name="TextBox 31"/>
          <p:cNvSpPr txBox="1"/>
          <p:nvPr/>
        </p:nvSpPr>
        <p:spPr>
          <a:xfrm>
            <a:off x="7136544" y="2724738"/>
            <a:ext cx="828020" cy="230170"/>
          </a:xfrm>
          <a:prstGeom prst="rect">
            <a:avLst/>
          </a:prstGeom>
          <a:noFill/>
        </p:spPr>
        <p:txBody>
          <a:bodyPr wrap="square" lIns="62118" tIns="31058" rIns="62118" bIns="31058"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Broadway BT"/>
                <a:ea typeface="微软雅黑"/>
                <a:cs typeface="+mn-cs"/>
              </a:rPr>
              <a:t>补充性文字</a:t>
            </a:r>
          </a:p>
        </p:txBody>
      </p:sp>
      <p:sp>
        <p:nvSpPr>
          <p:cNvPr id="40" name="TextBox 31"/>
          <p:cNvSpPr txBox="1"/>
          <p:nvPr/>
        </p:nvSpPr>
        <p:spPr>
          <a:xfrm>
            <a:off x="7272372" y="3471893"/>
            <a:ext cx="828020" cy="230170"/>
          </a:xfrm>
          <a:prstGeom prst="rect">
            <a:avLst/>
          </a:prstGeom>
          <a:noFill/>
        </p:spPr>
        <p:txBody>
          <a:bodyPr wrap="square" lIns="62118" tIns="31058" rIns="62118" bIns="31058"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Broadway BT"/>
                <a:ea typeface="微软雅黑"/>
                <a:cs typeface="+mn-cs"/>
              </a:rPr>
              <a:t>补充性文字</a:t>
            </a:r>
          </a:p>
        </p:txBody>
      </p:sp>
      <p:sp>
        <p:nvSpPr>
          <p:cNvPr id="41" name="TextBox 31"/>
          <p:cNvSpPr txBox="1"/>
          <p:nvPr/>
        </p:nvSpPr>
        <p:spPr>
          <a:xfrm>
            <a:off x="7272372" y="1958569"/>
            <a:ext cx="828020" cy="230170"/>
          </a:xfrm>
          <a:prstGeom prst="rect">
            <a:avLst/>
          </a:prstGeom>
          <a:noFill/>
        </p:spPr>
        <p:txBody>
          <a:bodyPr wrap="square" lIns="62118" tIns="31058" rIns="62118" bIns="31058"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Broadway BT"/>
                <a:ea typeface="微软雅黑"/>
                <a:cs typeface="+mn-cs"/>
              </a:rPr>
              <a:t>补充性文字</a:t>
            </a:r>
          </a:p>
        </p:txBody>
      </p:sp>
      <p:sp>
        <p:nvSpPr>
          <p:cNvPr id="42" name="圆角矩形 41"/>
          <p:cNvSpPr/>
          <p:nvPr/>
        </p:nvSpPr>
        <p:spPr bwMode="auto">
          <a:xfrm>
            <a:off x="3131840" y="2413043"/>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marL="685800" marR="0" lvl="2" indent="0" algn="l" defTabSz="6858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008E8B">
                  <a:lumMod val="75000"/>
                </a:srgbClr>
              </a:solidFill>
              <a:effectLst/>
              <a:uLnTx/>
              <a:uFillTx/>
              <a:latin typeface="等线"/>
              <a:ea typeface="微软雅黑"/>
              <a:cs typeface="+mn-cs"/>
            </a:endParaRPr>
          </a:p>
        </p:txBody>
      </p:sp>
      <p:sp>
        <p:nvSpPr>
          <p:cNvPr id="43" name="圆角矩形 42"/>
          <p:cNvSpPr/>
          <p:nvPr/>
        </p:nvSpPr>
        <p:spPr bwMode="auto">
          <a:xfrm>
            <a:off x="3131840" y="3640228"/>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marL="685800" marR="0" lvl="2" indent="0" algn="l" defTabSz="6858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008E8B">
                  <a:lumMod val="75000"/>
                </a:srgbClr>
              </a:solidFill>
              <a:effectLst/>
              <a:uLnTx/>
              <a:uFillTx/>
              <a:latin typeface="Arial" pitchFamily="34" charset="0"/>
              <a:ea typeface="宋体" pitchFamily="2" charset="-122"/>
              <a:cs typeface="+mn-cs"/>
            </a:endParaRPr>
          </a:p>
        </p:txBody>
      </p:sp>
      <p:sp>
        <p:nvSpPr>
          <p:cNvPr id="44" name="圆角矩形 43"/>
          <p:cNvSpPr/>
          <p:nvPr/>
        </p:nvSpPr>
        <p:spPr bwMode="auto">
          <a:xfrm>
            <a:off x="3131840" y="1197914"/>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marL="685800" marR="0" lvl="2" indent="0" algn="l" defTabSz="6858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008E8B">
                  <a:lumMod val="75000"/>
                </a:srgbClr>
              </a:solidFill>
              <a:effectLst/>
              <a:uLnTx/>
              <a:uFillTx/>
              <a:latin typeface="Arial" pitchFamily="34" charset="0"/>
              <a:ea typeface="宋体" pitchFamily="2" charset="-122"/>
              <a:cs typeface="+mn-cs"/>
            </a:endParaRPr>
          </a:p>
        </p:txBody>
      </p:sp>
      <p:sp>
        <p:nvSpPr>
          <p:cNvPr id="45" name="TextBox 32"/>
          <p:cNvSpPr txBox="1">
            <a:spLocks noChangeArrowheads="1"/>
          </p:cNvSpPr>
          <p:nvPr/>
        </p:nvSpPr>
        <p:spPr bwMode="auto">
          <a:xfrm>
            <a:off x="3323497" y="3859782"/>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等线"/>
                <a:ea typeface="微软雅黑" pitchFamily="34" charset="-122"/>
                <a:cs typeface="+mn-cs"/>
              </a:rPr>
              <a:t>您的内容打在这里，或者通过复制您的文本后，在此框中选择粘贴，并选择只保留文字。</a:t>
            </a:r>
          </a:p>
        </p:txBody>
      </p:sp>
      <p:sp>
        <p:nvSpPr>
          <p:cNvPr id="46" name="TextBox 32"/>
          <p:cNvSpPr txBox="1">
            <a:spLocks noChangeArrowheads="1"/>
          </p:cNvSpPr>
          <p:nvPr/>
        </p:nvSpPr>
        <p:spPr bwMode="auto">
          <a:xfrm>
            <a:off x="3311874" y="256715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等线"/>
                <a:ea typeface="微软雅黑" pitchFamily="34" charset="-122"/>
                <a:cs typeface="+mn-cs"/>
              </a:rPr>
              <a:t>您的内容打在这里，或者通过复制您的文本后，在此框中选择粘贴，并选择只保留文字。</a:t>
            </a:r>
          </a:p>
        </p:txBody>
      </p:sp>
      <p:sp>
        <p:nvSpPr>
          <p:cNvPr id="47" name="TextBox 32"/>
          <p:cNvSpPr txBox="1">
            <a:spLocks noChangeArrowheads="1"/>
          </p:cNvSpPr>
          <p:nvPr/>
        </p:nvSpPr>
        <p:spPr bwMode="auto">
          <a:xfrm>
            <a:off x="3315821" y="139373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等线"/>
                <a:ea typeface="微软雅黑" pitchFamily="34" charset="-122"/>
                <a:cs typeface="+mn-cs"/>
              </a:rPr>
              <a:t>您的内容打在这里，或者通过复制您的文本后，在此框中选择粘贴，并选择只保留文字。</a:t>
            </a:r>
          </a:p>
        </p:txBody>
      </p:sp>
    </p:spTree>
    <p:extLst>
      <p:ext uri="{BB962C8B-B14F-4D97-AF65-F5344CB8AC3E}">
        <p14:creationId xmlns:p14="http://schemas.microsoft.com/office/powerpoint/2010/main" val="83178915"/>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4" cstate="email">
            <a:extLst>
              <a:ext uri="{BEBA8EAE-BF5A-486C-A8C5-ECC9F3942E4B}">
                <a14:imgProps xmlns:a14="http://schemas.microsoft.com/office/drawing/2010/main">
                  <a14:imgLayer r:embed="rId15">
                    <a14:imgEffect>
                      <a14:saturation sat="200000"/>
                    </a14:imgEffect>
                  </a14:imgLayer>
                </a14:imgProps>
              </a:ext>
              <a:ext uri="{28A0092B-C50C-407E-A947-70E740481C1C}">
                <a14:useLocalDpi xmlns:a14="http://schemas.microsoft.com/office/drawing/2010/main"/>
              </a:ext>
            </a:extLst>
          </a:blip>
          <a:srcRect/>
          <a:stretch/>
        </p:blipFill>
        <p:spPr>
          <a:xfrm>
            <a:off x="0" y="-1"/>
            <a:ext cx="9187543" cy="4269831"/>
          </a:xfrm>
          <a:prstGeom prst="rect">
            <a:avLst/>
          </a:prstGeom>
        </p:spPr>
      </p:pic>
      <p:sp>
        <p:nvSpPr>
          <p:cNvPr id="5" name="矩形 4"/>
          <p:cNvSpPr/>
          <p:nvPr/>
        </p:nvSpPr>
        <p:spPr>
          <a:xfrm>
            <a:off x="-5818" y="1828800"/>
            <a:ext cx="9187543" cy="3314700"/>
          </a:xfrm>
          <a:prstGeom prst="rect">
            <a:avLst/>
          </a:prstGeom>
          <a:solidFill>
            <a:srgbClr val="194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527299" y="811712"/>
            <a:ext cx="1504701" cy="1527500"/>
          </a:xfrm>
          <a:prstGeom prst="rect">
            <a:avLst/>
          </a:prstGeom>
        </p:spPr>
      </p:pic>
      <p:grpSp>
        <p:nvGrpSpPr>
          <p:cNvPr id="2" name="组合 1"/>
          <p:cNvGrpSpPr/>
          <p:nvPr/>
        </p:nvGrpSpPr>
        <p:grpSpPr>
          <a:xfrm>
            <a:off x="527299" y="2827664"/>
            <a:ext cx="3619500" cy="528637"/>
            <a:chOff x="527299" y="2827664"/>
            <a:chExt cx="3619500" cy="528637"/>
          </a:xfrm>
        </p:grpSpPr>
        <p:sp>
          <p:nvSpPr>
            <p:cNvPr id="8" name="任意多边形 7"/>
            <p:cNvSpPr/>
            <p:nvPr>
              <p:custDataLst>
                <p:tags r:id="rId10"/>
              </p:custDataLst>
            </p:nvPr>
          </p:nvSpPr>
          <p:spPr bwMode="auto">
            <a:xfrm>
              <a:off x="1098799" y="2830045"/>
              <a:ext cx="2877740" cy="526256"/>
            </a:xfrm>
            <a:custGeom>
              <a:avLst/>
              <a:gdLst>
                <a:gd name="connsiteX0" fmla="*/ 146607 w 3789879"/>
                <a:gd name="connsiteY0" fmla="*/ 0 h 701522"/>
                <a:gd name="connsiteX1" fmla="*/ 3789879 w 3789879"/>
                <a:gd name="connsiteY1" fmla="*/ 0 h 701522"/>
                <a:gd name="connsiteX2" fmla="*/ 3786181 w 3789879"/>
                <a:gd name="connsiteY2" fmla="*/ 2425 h 701522"/>
                <a:gd name="connsiteX3" fmla="*/ 3674375 w 3789879"/>
                <a:gd name="connsiteY3" fmla="*/ 358707 h 701522"/>
                <a:gd name="connsiteX4" fmla="*/ 3755085 w 3789879"/>
                <a:gd name="connsiteY4" fmla="*/ 679338 h 701522"/>
                <a:gd name="connsiteX5" fmla="*/ 3774434 w 3789879"/>
                <a:gd name="connsiteY5" fmla="*/ 701522 h 701522"/>
                <a:gd name="connsiteX6" fmla="*/ 117145 w 3789879"/>
                <a:gd name="connsiteY6" fmla="*/ 701522 h 701522"/>
                <a:gd name="connsiteX7" fmla="*/ 103687 w 3789879"/>
                <a:gd name="connsiteY7" fmla="*/ 698250 h 701522"/>
                <a:gd name="connsiteX8" fmla="*/ 161558 w 3789879"/>
                <a:gd name="connsiteY8" fmla="*/ 698250 h 701522"/>
                <a:gd name="connsiteX9" fmla="*/ 0 w 3789879"/>
                <a:gd name="connsiteY9" fmla="*/ 347489 h 701522"/>
                <a:gd name="connsiteX10" fmla="*/ 128989 w 3789879"/>
                <a:gd name="connsiteY10" fmla="*/ 3856 h 701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89879" h="701522">
                  <a:moveTo>
                    <a:pt x="146607" y="0"/>
                  </a:moveTo>
                  <a:lnTo>
                    <a:pt x="3789879" y="0"/>
                  </a:lnTo>
                  <a:lnTo>
                    <a:pt x="3786181" y="2425"/>
                  </a:lnTo>
                  <a:cubicBezTo>
                    <a:pt x="3720477" y="61125"/>
                    <a:pt x="3674375" y="198544"/>
                    <a:pt x="3674375" y="358707"/>
                  </a:cubicBezTo>
                  <a:cubicBezTo>
                    <a:pt x="3674375" y="492176"/>
                    <a:pt x="3706390" y="609851"/>
                    <a:pt x="3755085" y="679338"/>
                  </a:cubicBezTo>
                  <a:lnTo>
                    <a:pt x="3774434" y="701522"/>
                  </a:lnTo>
                  <a:lnTo>
                    <a:pt x="117145" y="701522"/>
                  </a:lnTo>
                  <a:lnTo>
                    <a:pt x="103687" y="698250"/>
                  </a:lnTo>
                  <a:lnTo>
                    <a:pt x="161558" y="698250"/>
                  </a:lnTo>
                  <a:cubicBezTo>
                    <a:pt x="72299" y="698250"/>
                    <a:pt x="0" y="541179"/>
                    <a:pt x="0" y="347489"/>
                  </a:cubicBezTo>
                  <a:cubicBezTo>
                    <a:pt x="0" y="178010"/>
                    <a:pt x="55354" y="36568"/>
                    <a:pt x="128989" y="3856"/>
                  </a:cubicBezTo>
                  <a:close/>
                </a:path>
              </a:pathLst>
            </a:custGeom>
            <a:solidFill>
              <a:srgbClr val="42591D"/>
            </a:solidFill>
            <a:ln w="19050" cap="rnd" cmpd="sng" algn="ctr">
              <a:noFill/>
              <a:prstDash val="solid"/>
            </a:ln>
            <a:effectLst/>
          </p:spPr>
          <p:txBody>
            <a:bodyPr lIns="243000" tIns="0" rIns="108000" bIns="0" spcCol="1270" anchor="ctr">
              <a:normAutofit/>
            </a:bodyPr>
            <a:lstStyle/>
            <a:p>
              <a:pPr>
                <a:lnSpc>
                  <a:spcPct val="130000"/>
                </a:lnSpc>
                <a:defRPr/>
              </a:pPr>
              <a:r>
                <a:rPr lang="zh-CN" altLang="en-US" sz="1600" b="1" kern="0" dirty="0" smtClean="0">
                  <a:solidFill>
                    <a:schemeClr val="bg1"/>
                  </a:solidFill>
                </a:rPr>
                <a:t>单击此处添加文字标题</a:t>
              </a:r>
              <a:endParaRPr lang="zh-CN" altLang="en-US" sz="1600" b="1" kern="0" dirty="0">
                <a:solidFill>
                  <a:schemeClr val="bg1"/>
                </a:solidFill>
              </a:endParaRPr>
            </a:p>
          </p:txBody>
        </p:sp>
        <p:sp>
          <p:nvSpPr>
            <p:cNvPr id="9" name="流程图: 库存数据 26"/>
            <p:cNvSpPr/>
            <p:nvPr>
              <p:custDataLst>
                <p:tags r:id="rId11"/>
              </p:custDataLst>
            </p:nvPr>
          </p:nvSpPr>
          <p:spPr bwMode="auto">
            <a:xfrm>
              <a:off x="527299" y="2827664"/>
              <a:ext cx="654844" cy="526256"/>
            </a:xfrm>
            <a:prstGeom prst="flowChartOnlineStorage">
              <a:avLst/>
            </a:prstGeom>
            <a:solidFill>
              <a:srgbClr val="84AF3D"/>
            </a:solidFill>
            <a:ln w="76200" cap="rnd" cmpd="sng" algn="ctr">
              <a:noFill/>
              <a:prstDash val="solid"/>
            </a:ln>
            <a:effectLst/>
          </p:spPr>
          <p:txBody>
            <a:bodyPr lIns="0" rIns="0" anchor="ctr"/>
            <a:lstStyle/>
            <a:p>
              <a:pPr>
                <a:defRPr/>
              </a:pPr>
              <a:r>
                <a:rPr lang="en-US" altLang="zh-CN" sz="2400" b="1" kern="0" dirty="0">
                  <a:solidFill>
                    <a:srgbClr val="FFFFFF"/>
                  </a:solidFill>
                </a:rPr>
                <a:t>01</a:t>
              </a:r>
              <a:endParaRPr lang="zh-CN" altLang="en-US" sz="2400" b="1" kern="0" dirty="0">
                <a:solidFill>
                  <a:srgbClr val="FFFFFF"/>
                </a:solidFill>
              </a:endParaRPr>
            </a:p>
          </p:txBody>
        </p:sp>
        <p:sp>
          <p:nvSpPr>
            <p:cNvPr id="10" name="椭圆 9"/>
            <p:cNvSpPr/>
            <p:nvPr>
              <p:custDataLst>
                <p:tags r:id="rId12"/>
              </p:custDataLst>
            </p:nvPr>
          </p:nvSpPr>
          <p:spPr bwMode="auto">
            <a:xfrm>
              <a:off x="3921770" y="2830045"/>
              <a:ext cx="225029" cy="526256"/>
            </a:xfrm>
            <a:prstGeom prst="ellipse">
              <a:avLst/>
            </a:prstGeom>
            <a:solidFill>
              <a:srgbClr val="84AF3D"/>
            </a:solidFill>
            <a:ln w="19050" cap="rnd" cmpd="sng" algn="ctr">
              <a:noFill/>
              <a:prstDash val="solid"/>
            </a:ln>
            <a:effectLst/>
          </p:spPr>
          <p:txBody>
            <a:bodyPr anchor="ctr"/>
            <a:lstStyle/>
            <a:p>
              <a:pPr algn="ctr">
                <a:defRPr/>
              </a:pPr>
              <a:endParaRPr lang="zh-CN" altLang="en-US" sz="1013" kern="0">
                <a:solidFill>
                  <a:prstClr val="white"/>
                </a:solidFill>
              </a:endParaRPr>
            </a:p>
          </p:txBody>
        </p:sp>
      </p:grpSp>
      <p:grpSp>
        <p:nvGrpSpPr>
          <p:cNvPr id="3" name="组合 2"/>
          <p:cNvGrpSpPr/>
          <p:nvPr/>
        </p:nvGrpSpPr>
        <p:grpSpPr>
          <a:xfrm>
            <a:off x="527299" y="3689676"/>
            <a:ext cx="3619500" cy="528638"/>
            <a:chOff x="527299" y="3689676"/>
            <a:chExt cx="3619500" cy="528638"/>
          </a:xfrm>
        </p:grpSpPr>
        <p:sp>
          <p:nvSpPr>
            <p:cNvPr id="11" name="任意多边形 10"/>
            <p:cNvSpPr/>
            <p:nvPr>
              <p:custDataLst>
                <p:tags r:id="rId7"/>
              </p:custDataLst>
            </p:nvPr>
          </p:nvSpPr>
          <p:spPr bwMode="auto">
            <a:xfrm>
              <a:off x="1098799" y="3692058"/>
              <a:ext cx="2877740" cy="526256"/>
            </a:xfrm>
            <a:custGeom>
              <a:avLst/>
              <a:gdLst>
                <a:gd name="connsiteX0" fmla="*/ 146607 w 3789879"/>
                <a:gd name="connsiteY0" fmla="*/ 0 h 701522"/>
                <a:gd name="connsiteX1" fmla="*/ 3789879 w 3789879"/>
                <a:gd name="connsiteY1" fmla="*/ 0 h 701522"/>
                <a:gd name="connsiteX2" fmla="*/ 3786181 w 3789879"/>
                <a:gd name="connsiteY2" fmla="*/ 2425 h 701522"/>
                <a:gd name="connsiteX3" fmla="*/ 3674375 w 3789879"/>
                <a:gd name="connsiteY3" fmla="*/ 358707 h 701522"/>
                <a:gd name="connsiteX4" fmla="*/ 3755085 w 3789879"/>
                <a:gd name="connsiteY4" fmla="*/ 679338 h 701522"/>
                <a:gd name="connsiteX5" fmla="*/ 3774434 w 3789879"/>
                <a:gd name="connsiteY5" fmla="*/ 701522 h 701522"/>
                <a:gd name="connsiteX6" fmla="*/ 117145 w 3789879"/>
                <a:gd name="connsiteY6" fmla="*/ 701522 h 701522"/>
                <a:gd name="connsiteX7" fmla="*/ 103687 w 3789879"/>
                <a:gd name="connsiteY7" fmla="*/ 698250 h 701522"/>
                <a:gd name="connsiteX8" fmla="*/ 161558 w 3789879"/>
                <a:gd name="connsiteY8" fmla="*/ 698250 h 701522"/>
                <a:gd name="connsiteX9" fmla="*/ 0 w 3789879"/>
                <a:gd name="connsiteY9" fmla="*/ 347489 h 701522"/>
                <a:gd name="connsiteX10" fmla="*/ 128989 w 3789879"/>
                <a:gd name="connsiteY10" fmla="*/ 3856 h 701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89879" h="701522">
                  <a:moveTo>
                    <a:pt x="146607" y="0"/>
                  </a:moveTo>
                  <a:lnTo>
                    <a:pt x="3789879" y="0"/>
                  </a:lnTo>
                  <a:lnTo>
                    <a:pt x="3786181" y="2425"/>
                  </a:lnTo>
                  <a:cubicBezTo>
                    <a:pt x="3720477" y="61125"/>
                    <a:pt x="3674375" y="198544"/>
                    <a:pt x="3674375" y="358707"/>
                  </a:cubicBezTo>
                  <a:cubicBezTo>
                    <a:pt x="3674375" y="492176"/>
                    <a:pt x="3706390" y="609851"/>
                    <a:pt x="3755085" y="679338"/>
                  </a:cubicBezTo>
                  <a:lnTo>
                    <a:pt x="3774434" y="701522"/>
                  </a:lnTo>
                  <a:lnTo>
                    <a:pt x="117145" y="701522"/>
                  </a:lnTo>
                  <a:lnTo>
                    <a:pt x="103687" y="698250"/>
                  </a:lnTo>
                  <a:lnTo>
                    <a:pt x="161558" y="698250"/>
                  </a:lnTo>
                  <a:cubicBezTo>
                    <a:pt x="72299" y="698250"/>
                    <a:pt x="0" y="541179"/>
                    <a:pt x="0" y="347489"/>
                  </a:cubicBezTo>
                  <a:cubicBezTo>
                    <a:pt x="0" y="178010"/>
                    <a:pt x="55354" y="36568"/>
                    <a:pt x="128989" y="3856"/>
                  </a:cubicBezTo>
                  <a:close/>
                </a:path>
              </a:pathLst>
            </a:custGeom>
            <a:solidFill>
              <a:srgbClr val="42591D"/>
            </a:solidFill>
            <a:ln w="19050" cap="rnd" cmpd="sng" algn="ctr">
              <a:noFill/>
              <a:prstDash val="solid"/>
            </a:ln>
            <a:effectLst/>
          </p:spPr>
          <p:txBody>
            <a:bodyPr lIns="243000" tIns="0" rIns="108000" bIns="0" spcCol="1270" anchor="ctr">
              <a:normAutofit/>
            </a:bodyPr>
            <a:lstStyle/>
            <a:p>
              <a:pPr lvl="0">
                <a:lnSpc>
                  <a:spcPct val="130000"/>
                </a:lnSpc>
                <a:defRPr/>
              </a:pPr>
              <a:r>
                <a:rPr lang="zh-CN" altLang="en-US" sz="1600" b="1" kern="0" dirty="0">
                  <a:solidFill>
                    <a:schemeClr val="bg1"/>
                  </a:solidFill>
                </a:rPr>
                <a:t>单击此处添加文字标题</a:t>
              </a:r>
            </a:p>
          </p:txBody>
        </p:sp>
        <p:sp>
          <p:nvSpPr>
            <p:cNvPr id="12" name="流程图: 库存数据 30"/>
            <p:cNvSpPr/>
            <p:nvPr>
              <p:custDataLst>
                <p:tags r:id="rId8"/>
              </p:custDataLst>
            </p:nvPr>
          </p:nvSpPr>
          <p:spPr bwMode="auto">
            <a:xfrm>
              <a:off x="527299" y="3689676"/>
              <a:ext cx="654844" cy="526256"/>
            </a:xfrm>
            <a:prstGeom prst="flowChartOnlineStorage">
              <a:avLst/>
            </a:prstGeom>
            <a:solidFill>
              <a:srgbClr val="84AF3D"/>
            </a:solidFill>
            <a:ln w="76200" cap="rnd" cmpd="sng" algn="ctr">
              <a:noFill/>
              <a:prstDash val="solid"/>
            </a:ln>
            <a:effectLst/>
          </p:spPr>
          <p:txBody>
            <a:bodyPr lIns="0" rIns="0" anchor="ctr"/>
            <a:lstStyle/>
            <a:p>
              <a:pPr>
                <a:defRPr/>
              </a:pPr>
              <a:r>
                <a:rPr lang="en-US" altLang="zh-CN" sz="2400" b="1" kern="0" dirty="0">
                  <a:solidFill>
                    <a:srgbClr val="FFFFFF"/>
                  </a:solidFill>
                </a:rPr>
                <a:t>02</a:t>
              </a:r>
              <a:endParaRPr lang="zh-CN" altLang="en-US" sz="2400" b="1" kern="0" dirty="0">
                <a:solidFill>
                  <a:srgbClr val="FFFFFF"/>
                </a:solidFill>
              </a:endParaRPr>
            </a:p>
          </p:txBody>
        </p:sp>
        <p:sp>
          <p:nvSpPr>
            <p:cNvPr id="13" name="椭圆 12"/>
            <p:cNvSpPr/>
            <p:nvPr>
              <p:custDataLst>
                <p:tags r:id="rId9"/>
              </p:custDataLst>
            </p:nvPr>
          </p:nvSpPr>
          <p:spPr bwMode="auto">
            <a:xfrm>
              <a:off x="3921770" y="3692058"/>
              <a:ext cx="225029" cy="526256"/>
            </a:xfrm>
            <a:prstGeom prst="ellipse">
              <a:avLst/>
            </a:prstGeom>
            <a:solidFill>
              <a:srgbClr val="84AF3D"/>
            </a:solidFill>
            <a:ln w="19050" cap="rnd" cmpd="sng" algn="ctr">
              <a:noFill/>
              <a:prstDash val="solid"/>
            </a:ln>
            <a:effectLst/>
          </p:spPr>
          <p:txBody>
            <a:bodyPr anchor="ctr"/>
            <a:lstStyle/>
            <a:p>
              <a:pPr algn="ctr">
                <a:defRPr/>
              </a:pPr>
              <a:endParaRPr lang="zh-CN" altLang="en-US" sz="1013" kern="0">
                <a:solidFill>
                  <a:prstClr val="white"/>
                </a:solidFill>
              </a:endParaRPr>
            </a:p>
          </p:txBody>
        </p:sp>
      </p:grpSp>
      <p:grpSp>
        <p:nvGrpSpPr>
          <p:cNvPr id="24" name="组合 23"/>
          <p:cNvGrpSpPr/>
          <p:nvPr/>
        </p:nvGrpSpPr>
        <p:grpSpPr>
          <a:xfrm>
            <a:off x="4665389" y="2827664"/>
            <a:ext cx="3619500" cy="528637"/>
            <a:chOff x="4665389" y="2827664"/>
            <a:chExt cx="3619500" cy="528637"/>
          </a:xfrm>
        </p:grpSpPr>
        <p:sp>
          <p:nvSpPr>
            <p:cNvPr id="18" name="任意多边形 17"/>
            <p:cNvSpPr/>
            <p:nvPr>
              <p:custDataLst>
                <p:tags r:id="rId4"/>
              </p:custDataLst>
            </p:nvPr>
          </p:nvSpPr>
          <p:spPr bwMode="auto">
            <a:xfrm>
              <a:off x="5236889" y="2830045"/>
              <a:ext cx="2877740" cy="526256"/>
            </a:xfrm>
            <a:custGeom>
              <a:avLst/>
              <a:gdLst>
                <a:gd name="connsiteX0" fmla="*/ 146607 w 3789879"/>
                <a:gd name="connsiteY0" fmla="*/ 0 h 701522"/>
                <a:gd name="connsiteX1" fmla="*/ 3789879 w 3789879"/>
                <a:gd name="connsiteY1" fmla="*/ 0 h 701522"/>
                <a:gd name="connsiteX2" fmla="*/ 3786181 w 3789879"/>
                <a:gd name="connsiteY2" fmla="*/ 2425 h 701522"/>
                <a:gd name="connsiteX3" fmla="*/ 3674375 w 3789879"/>
                <a:gd name="connsiteY3" fmla="*/ 358707 h 701522"/>
                <a:gd name="connsiteX4" fmla="*/ 3755085 w 3789879"/>
                <a:gd name="connsiteY4" fmla="*/ 679338 h 701522"/>
                <a:gd name="connsiteX5" fmla="*/ 3774434 w 3789879"/>
                <a:gd name="connsiteY5" fmla="*/ 701522 h 701522"/>
                <a:gd name="connsiteX6" fmla="*/ 117145 w 3789879"/>
                <a:gd name="connsiteY6" fmla="*/ 701522 h 701522"/>
                <a:gd name="connsiteX7" fmla="*/ 103687 w 3789879"/>
                <a:gd name="connsiteY7" fmla="*/ 698250 h 701522"/>
                <a:gd name="connsiteX8" fmla="*/ 161558 w 3789879"/>
                <a:gd name="connsiteY8" fmla="*/ 698250 h 701522"/>
                <a:gd name="connsiteX9" fmla="*/ 0 w 3789879"/>
                <a:gd name="connsiteY9" fmla="*/ 347489 h 701522"/>
                <a:gd name="connsiteX10" fmla="*/ 128989 w 3789879"/>
                <a:gd name="connsiteY10" fmla="*/ 3856 h 701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89879" h="701522">
                  <a:moveTo>
                    <a:pt x="146607" y="0"/>
                  </a:moveTo>
                  <a:lnTo>
                    <a:pt x="3789879" y="0"/>
                  </a:lnTo>
                  <a:lnTo>
                    <a:pt x="3786181" y="2425"/>
                  </a:lnTo>
                  <a:cubicBezTo>
                    <a:pt x="3720477" y="61125"/>
                    <a:pt x="3674375" y="198544"/>
                    <a:pt x="3674375" y="358707"/>
                  </a:cubicBezTo>
                  <a:cubicBezTo>
                    <a:pt x="3674375" y="492176"/>
                    <a:pt x="3706390" y="609851"/>
                    <a:pt x="3755085" y="679338"/>
                  </a:cubicBezTo>
                  <a:lnTo>
                    <a:pt x="3774434" y="701522"/>
                  </a:lnTo>
                  <a:lnTo>
                    <a:pt x="117145" y="701522"/>
                  </a:lnTo>
                  <a:lnTo>
                    <a:pt x="103687" y="698250"/>
                  </a:lnTo>
                  <a:lnTo>
                    <a:pt x="161558" y="698250"/>
                  </a:lnTo>
                  <a:cubicBezTo>
                    <a:pt x="72299" y="698250"/>
                    <a:pt x="0" y="541179"/>
                    <a:pt x="0" y="347489"/>
                  </a:cubicBezTo>
                  <a:cubicBezTo>
                    <a:pt x="0" y="178010"/>
                    <a:pt x="55354" y="36568"/>
                    <a:pt x="128989" y="3856"/>
                  </a:cubicBezTo>
                  <a:close/>
                </a:path>
              </a:pathLst>
            </a:custGeom>
            <a:solidFill>
              <a:srgbClr val="42591D"/>
            </a:solidFill>
            <a:ln w="19050" cap="rnd" cmpd="sng" algn="ctr">
              <a:noFill/>
              <a:prstDash val="solid"/>
            </a:ln>
            <a:effectLst/>
          </p:spPr>
          <p:txBody>
            <a:bodyPr lIns="243000" tIns="0" rIns="108000" bIns="0" spcCol="1270" anchor="ctr">
              <a:normAutofit/>
            </a:bodyPr>
            <a:lstStyle/>
            <a:p>
              <a:pPr lvl="0">
                <a:lnSpc>
                  <a:spcPct val="130000"/>
                </a:lnSpc>
                <a:defRPr/>
              </a:pPr>
              <a:r>
                <a:rPr lang="zh-CN" altLang="en-US" sz="1600" b="1" kern="0" dirty="0">
                  <a:solidFill>
                    <a:schemeClr val="bg1"/>
                  </a:solidFill>
                </a:rPr>
                <a:t>单击此处添加文字标题</a:t>
              </a:r>
            </a:p>
          </p:txBody>
        </p:sp>
        <p:sp>
          <p:nvSpPr>
            <p:cNvPr id="19" name="流程图: 库存数据 26"/>
            <p:cNvSpPr/>
            <p:nvPr>
              <p:custDataLst>
                <p:tags r:id="rId5"/>
              </p:custDataLst>
            </p:nvPr>
          </p:nvSpPr>
          <p:spPr bwMode="auto">
            <a:xfrm>
              <a:off x="4665389" y="2827664"/>
              <a:ext cx="654844" cy="526256"/>
            </a:xfrm>
            <a:prstGeom prst="flowChartOnlineStorage">
              <a:avLst/>
            </a:prstGeom>
            <a:solidFill>
              <a:srgbClr val="84AF3D"/>
            </a:solidFill>
            <a:ln w="76200" cap="rnd" cmpd="sng" algn="ctr">
              <a:noFill/>
              <a:prstDash val="solid"/>
            </a:ln>
            <a:effectLst/>
          </p:spPr>
          <p:txBody>
            <a:bodyPr lIns="0" rIns="0" anchor="ctr"/>
            <a:lstStyle/>
            <a:p>
              <a:pPr>
                <a:defRPr/>
              </a:pPr>
              <a:r>
                <a:rPr lang="en-US" altLang="zh-CN" sz="2400" b="1" kern="0" dirty="0" smtClean="0">
                  <a:solidFill>
                    <a:srgbClr val="FFFFFF"/>
                  </a:solidFill>
                </a:rPr>
                <a:t>03</a:t>
              </a:r>
              <a:endParaRPr lang="zh-CN" altLang="en-US" sz="2400" b="1" kern="0" dirty="0">
                <a:solidFill>
                  <a:srgbClr val="FFFFFF"/>
                </a:solidFill>
              </a:endParaRPr>
            </a:p>
          </p:txBody>
        </p:sp>
        <p:sp>
          <p:nvSpPr>
            <p:cNvPr id="20" name="椭圆 19"/>
            <p:cNvSpPr/>
            <p:nvPr>
              <p:custDataLst>
                <p:tags r:id="rId6"/>
              </p:custDataLst>
            </p:nvPr>
          </p:nvSpPr>
          <p:spPr bwMode="auto">
            <a:xfrm>
              <a:off x="8059860" y="2830045"/>
              <a:ext cx="225029" cy="526256"/>
            </a:xfrm>
            <a:prstGeom prst="ellipse">
              <a:avLst/>
            </a:prstGeom>
            <a:solidFill>
              <a:srgbClr val="84AF3D"/>
            </a:solidFill>
            <a:ln w="19050" cap="rnd" cmpd="sng" algn="ctr">
              <a:noFill/>
              <a:prstDash val="solid"/>
            </a:ln>
            <a:effectLst/>
          </p:spPr>
          <p:txBody>
            <a:bodyPr anchor="ctr"/>
            <a:lstStyle/>
            <a:p>
              <a:pPr algn="ctr">
                <a:defRPr/>
              </a:pPr>
              <a:endParaRPr lang="zh-CN" altLang="en-US" sz="1013" kern="0">
                <a:solidFill>
                  <a:prstClr val="white"/>
                </a:solidFill>
              </a:endParaRPr>
            </a:p>
          </p:txBody>
        </p:sp>
      </p:grpSp>
      <p:grpSp>
        <p:nvGrpSpPr>
          <p:cNvPr id="25" name="组合 24"/>
          <p:cNvGrpSpPr/>
          <p:nvPr/>
        </p:nvGrpSpPr>
        <p:grpSpPr>
          <a:xfrm>
            <a:off x="4665389" y="3689676"/>
            <a:ext cx="3619500" cy="528638"/>
            <a:chOff x="4665389" y="3689676"/>
            <a:chExt cx="3619500" cy="528638"/>
          </a:xfrm>
        </p:grpSpPr>
        <p:sp>
          <p:nvSpPr>
            <p:cNvPr id="21" name="任意多边形 20"/>
            <p:cNvSpPr/>
            <p:nvPr>
              <p:custDataLst>
                <p:tags r:id="rId1"/>
              </p:custDataLst>
            </p:nvPr>
          </p:nvSpPr>
          <p:spPr bwMode="auto">
            <a:xfrm>
              <a:off x="5236889" y="3692058"/>
              <a:ext cx="2877740" cy="526256"/>
            </a:xfrm>
            <a:custGeom>
              <a:avLst/>
              <a:gdLst>
                <a:gd name="connsiteX0" fmla="*/ 146607 w 3789879"/>
                <a:gd name="connsiteY0" fmla="*/ 0 h 701522"/>
                <a:gd name="connsiteX1" fmla="*/ 3789879 w 3789879"/>
                <a:gd name="connsiteY1" fmla="*/ 0 h 701522"/>
                <a:gd name="connsiteX2" fmla="*/ 3786181 w 3789879"/>
                <a:gd name="connsiteY2" fmla="*/ 2425 h 701522"/>
                <a:gd name="connsiteX3" fmla="*/ 3674375 w 3789879"/>
                <a:gd name="connsiteY3" fmla="*/ 358707 h 701522"/>
                <a:gd name="connsiteX4" fmla="*/ 3755085 w 3789879"/>
                <a:gd name="connsiteY4" fmla="*/ 679338 h 701522"/>
                <a:gd name="connsiteX5" fmla="*/ 3774434 w 3789879"/>
                <a:gd name="connsiteY5" fmla="*/ 701522 h 701522"/>
                <a:gd name="connsiteX6" fmla="*/ 117145 w 3789879"/>
                <a:gd name="connsiteY6" fmla="*/ 701522 h 701522"/>
                <a:gd name="connsiteX7" fmla="*/ 103687 w 3789879"/>
                <a:gd name="connsiteY7" fmla="*/ 698250 h 701522"/>
                <a:gd name="connsiteX8" fmla="*/ 161558 w 3789879"/>
                <a:gd name="connsiteY8" fmla="*/ 698250 h 701522"/>
                <a:gd name="connsiteX9" fmla="*/ 0 w 3789879"/>
                <a:gd name="connsiteY9" fmla="*/ 347489 h 701522"/>
                <a:gd name="connsiteX10" fmla="*/ 128989 w 3789879"/>
                <a:gd name="connsiteY10" fmla="*/ 3856 h 701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89879" h="701522">
                  <a:moveTo>
                    <a:pt x="146607" y="0"/>
                  </a:moveTo>
                  <a:lnTo>
                    <a:pt x="3789879" y="0"/>
                  </a:lnTo>
                  <a:lnTo>
                    <a:pt x="3786181" y="2425"/>
                  </a:lnTo>
                  <a:cubicBezTo>
                    <a:pt x="3720477" y="61125"/>
                    <a:pt x="3674375" y="198544"/>
                    <a:pt x="3674375" y="358707"/>
                  </a:cubicBezTo>
                  <a:cubicBezTo>
                    <a:pt x="3674375" y="492176"/>
                    <a:pt x="3706390" y="609851"/>
                    <a:pt x="3755085" y="679338"/>
                  </a:cubicBezTo>
                  <a:lnTo>
                    <a:pt x="3774434" y="701522"/>
                  </a:lnTo>
                  <a:lnTo>
                    <a:pt x="117145" y="701522"/>
                  </a:lnTo>
                  <a:lnTo>
                    <a:pt x="103687" y="698250"/>
                  </a:lnTo>
                  <a:lnTo>
                    <a:pt x="161558" y="698250"/>
                  </a:lnTo>
                  <a:cubicBezTo>
                    <a:pt x="72299" y="698250"/>
                    <a:pt x="0" y="541179"/>
                    <a:pt x="0" y="347489"/>
                  </a:cubicBezTo>
                  <a:cubicBezTo>
                    <a:pt x="0" y="178010"/>
                    <a:pt x="55354" y="36568"/>
                    <a:pt x="128989" y="3856"/>
                  </a:cubicBezTo>
                  <a:close/>
                </a:path>
              </a:pathLst>
            </a:custGeom>
            <a:solidFill>
              <a:srgbClr val="42591D"/>
            </a:solidFill>
            <a:ln w="19050" cap="rnd" cmpd="sng" algn="ctr">
              <a:noFill/>
              <a:prstDash val="solid"/>
            </a:ln>
            <a:effectLst/>
          </p:spPr>
          <p:txBody>
            <a:bodyPr lIns="243000" tIns="0" rIns="108000" bIns="0" spcCol="1270" anchor="ctr">
              <a:normAutofit/>
            </a:bodyPr>
            <a:lstStyle/>
            <a:p>
              <a:pPr lvl="0">
                <a:lnSpc>
                  <a:spcPct val="130000"/>
                </a:lnSpc>
                <a:defRPr/>
              </a:pPr>
              <a:r>
                <a:rPr lang="zh-CN" altLang="en-US" sz="1600" b="1" kern="0" dirty="0">
                  <a:solidFill>
                    <a:schemeClr val="bg1"/>
                  </a:solidFill>
                </a:rPr>
                <a:t>单击此处添加文字标题</a:t>
              </a:r>
            </a:p>
          </p:txBody>
        </p:sp>
        <p:sp>
          <p:nvSpPr>
            <p:cNvPr id="22" name="流程图: 库存数据 30"/>
            <p:cNvSpPr/>
            <p:nvPr>
              <p:custDataLst>
                <p:tags r:id="rId2"/>
              </p:custDataLst>
            </p:nvPr>
          </p:nvSpPr>
          <p:spPr bwMode="auto">
            <a:xfrm>
              <a:off x="4665389" y="3689676"/>
              <a:ext cx="654844" cy="526256"/>
            </a:xfrm>
            <a:prstGeom prst="flowChartOnlineStorage">
              <a:avLst/>
            </a:prstGeom>
            <a:solidFill>
              <a:srgbClr val="84AF3D"/>
            </a:solidFill>
            <a:ln w="76200" cap="rnd" cmpd="sng" algn="ctr">
              <a:noFill/>
              <a:prstDash val="solid"/>
            </a:ln>
            <a:effectLst/>
          </p:spPr>
          <p:txBody>
            <a:bodyPr lIns="0" rIns="0" anchor="ctr"/>
            <a:lstStyle/>
            <a:p>
              <a:pPr>
                <a:defRPr/>
              </a:pPr>
              <a:r>
                <a:rPr lang="en-US" altLang="zh-CN" sz="2400" b="1" kern="0" dirty="0" smtClean="0">
                  <a:solidFill>
                    <a:srgbClr val="FFFFFF"/>
                  </a:solidFill>
                </a:rPr>
                <a:t>04</a:t>
              </a:r>
              <a:endParaRPr lang="zh-CN" altLang="en-US" sz="2400" b="1" kern="0" dirty="0">
                <a:solidFill>
                  <a:srgbClr val="FFFFFF"/>
                </a:solidFill>
              </a:endParaRPr>
            </a:p>
          </p:txBody>
        </p:sp>
        <p:sp>
          <p:nvSpPr>
            <p:cNvPr id="23" name="椭圆 22"/>
            <p:cNvSpPr/>
            <p:nvPr>
              <p:custDataLst>
                <p:tags r:id="rId3"/>
              </p:custDataLst>
            </p:nvPr>
          </p:nvSpPr>
          <p:spPr bwMode="auto">
            <a:xfrm>
              <a:off x="8059860" y="3692058"/>
              <a:ext cx="225029" cy="526256"/>
            </a:xfrm>
            <a:prstGeom prst="ellipse">
              <a:avLst/>
            </a:prstGeom>
            <a:solidFill>
              <a:srgbClr val="84AF3D"/>
            </a:solidFill>
            <a:ln w="19050" cap="rnd" cmpd="sng" algn="ctr">
              <a:noFill/>
              <a:prstDash val="solid"/>
            </a:ln>
            <a:effectLst/>
          </p:spPr>
          <p:txBody>
            <a:bodyPr anchor="ctr"/>
            <a:lstStyle/>
            <a:p>
              <a:pPr algn="ctr">
                <a:defRPr/>
              </a:pPr>
              <a:endParaRPr lang="zh-CN" altLang="en-US" sz="1013" kern="0">
                <a:solidFill>
                  <a:prstClr val="white"/>
                </a:solidFill>
              </a:endParaRPr>
            </a:p>
          </p:txBody>
        </p:sp>
      </p:grpSp>
    </p:spTree>
    <p:extLst>
      <p:ext uri="{BB962C8B-B14F-4D97-AF65-F5344CB8AC3E}">
        <p14:creationId xmlns:p14="http://schemas.microsoft.com/office/powerpoint/2010/main" val="3813854236"/>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500" fill="hold"/>
                                        <p:tgtEl>
                                          <p:spTgt spid="24"/>
                                        </p:tgtEl>
                                        <p:attrNameLst>
                                          <p:attrName>ppt_x</p:attrName>
                                        </p:attrNameLst>
                                      </p:cBhvr>
                                      <p:tavLst>
                                        <p:tav tm="0">
                                          <p:val>
                                            <p:strVal val="#ppt_x"/>
                                          </p:val>
                                        </p:tav>
                                        <p:tav tm="100000">
                                          <p:val>
                                            <p:strVal val="#ppt_x"/>
                                          </p:val>
                                        </p:tav>
                                      </p:tavLst>
                                    </p:anim>
                                    <p:anim calcmode="lin" valueType="num">
                                      <p:cBhvr additive="base">
                                        <p:cTn id="18" dur="500" fill="hold"/>
                                        <p:tgtEl>
                                          <p:spTgt spid="2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500" fill="hold"/>
                                        <p:tgtEl>
                                          <p:spTgt spid="25"/>
                                        </p:tgtEl>
                                        <p:attrNameLst>
                                          <p:attrName>ppt_x</p:attrName>
                                        </p:attrNameLst>
                                      </p:cBhvr>
                                      <p:tavLst>
                                        <p:tav tm="0">
                                          <p:val>
                                            <p:strVal val="#ppt_x"/>
                                          </p:val>
                                        </p:tav>
                                        <p:tav tm="100000">
                                          <p:val>
                                            <p:strVal val="#ppt_x"/>
                                          </p:val>
                                        </p:tav>
                                      </p:tavLst>
                                    </p:anim>
                                    <p:anim calcmode="lin" valueType="num">
                                      <p:cBhvr additive="base">
                                        <p:cTn id="23"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8"/>
          <p:cNvGrpSpPr>
            <a:grpSpLocks/>
          </p:cNvGrpSpPr>
          <p:nvPr/>
        </p:nvGrpSpPr>
        <p:grpSpPr bwMode="auto">
          <a:xfrm>
            <a:off x="2267744" y="1059582"/>
            <a:ext cx="1442867" cy="845091"/>
            <a:chOff x="0" y="0"/>
            <a:chExt cx="9801" cy="6692"/>
          </a:xfrm>
          <a:solidFill>
            <a:schemeClr val="accent1"/>
          </a:solidFill>
          <a:effectLst>
            <a:outerShdw blurRad="127000" dist="38100" dir="8100000" algn="tr" rotWithShape="0">
              <a:prstClr val="black">
                <a:alpha val="40000"/>
              </a:prstClr>
            </a:outerShdw>
          </a:effectLst>
        </p:grpSpPr>
        <p:sp>
          <p:nvSpPr>
            <p:cNvPr id="22"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23"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24"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25" name="Group 12"/>
          <p:cNvGrpSpPr>
            <a:grpSpLocks/>
          </p:cNvGrpSpPr>
          <p:nvPr/>
        </p:nvGrpSpPr>
        <p:grpSpPr bwMode="auto">
          <a:xfrm>
            <a:off x="5264381" y="1059582"/>
            <a:ext cx="1442867" cy="845091"/>
            <a:chOff x="0" y="0"/>
            <a:chExt cx="9801" cy="6692"/>
          </a:xfrm>
          <a:solidFill>
            <a:schemeClr val="accent2"/>
          </a:solidFill>
          <a:effectLst>
            <a:outerShdw blurRad="127000" dist="38100" dir="8100000" algn="tr" rotWithShape="0">
              <a:prstClr val="black">
                <a:alpha val="40000"/>
              </a:prstClr>
            </a:outerShdw>
          </a:effectLst>
        </p:grpSpPr>
        <p:sp>
          <p:nvSpPr>
            <p:cNvPr id="45"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a:ln>
                  <a:noFill/>
                </a:ln>
                <a:solidFill>
                  <a:srgbClr val="F8F8F8"/>
                </a:solidFill>
                <a:effectLst/>
                <a:uLnTx/>
                <a:uFillTx/>
                <a:latin typeface="等线"/>
                <a:ea typeface="微软雅黑" pitchFamily="34" charset="-122"/>
                <a:cs typeface="+mn-cs"/>
              </a:endParaRPr>
            </a:p>
          </p:txBody>
        </p:sp>
        <p:sp>
          <p:nvSpPr>
            <p:cNvPr id="46"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a:ln>
                  <a:noFill/>
                </a:ln>
                <a:solidFill>
                  <a:srgbClr val="F8F8F8"/>
                </a:solidFill>
                <a:effectLst/>
                <a:uLnTx/>
                <a:uFillTx/>
                <a:latin typeface="等线"/>
                <a:ea typeface="微软雅黑" pitchFamily="34" charset="-122"/>
                <a:cs typeface="+mn-cs"/>
              </a:endParaRPr>
            </a:p>
          </p:txBody>
        </p:sp>
        <p:sp>
          <p:nvSpPr>
            <p:cNvPr id="47"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a:ln>
                  <a:noFill/>
                </a:ln>
                <a:solidFill>
                  <a:srgbClr val="F8F8F8"/>
                </a:solidFill>
                <a:effectLst/>
                <a:uLnTx/>
                <a:uFillTx/>
                <a:latin typeface="等线"/>
                <a:ea typeface="微软雅黑" pitchFamily="34" charset="-122"/>
                <a:cs typeface="+mn-cs"/>
              </a:endParaRPr>
            </a:p>
          </p:txBody>
        </p:sp>
      </p:grpSp>
      <p:sp>
        <p:nvSpPr>
          <p:cNvPr id="48" name="Text Box 16"/>
          <p:cNvSpPr txBox="1">
            <a:spLocks noChangeArrowheads="1"/>
          </p:cNvSpPr>
          <p:nvPr/>
        </p:nvSpPr>
        <p:spPr bwMode="auto">
          <a:xfrm>
            <a:off x="2267744" y="2019035"/>
            <a:ext cx="1611874" cy="251094"/>
          </a:xfrm>
          <a:prstGeom prst="rect">
            <a:avLst/>
          </a:prstGeom>
          <a:solidFill>
            <a:schemeClr val="accent1"/>
          </a:solidFill>
          <a:ln w="38100" cap="flat" cmpd="sng">
            <a:solidFill>
              <a:schemeClr val="bg1"/>
            </a:solidFill>
            <a:bevel/>
            <a:headEnd/>
            <a:tailEnd/>
          </a:ln>
          <a:effectLst>
            <a:outerShdw blurRad="127000" dist="38100" dir="8100000" algn="tr" rotWithShape="0">
              <a:prstClr val="black">
                <a:alpha val="40000"/>
              </a:prstClr>
            </a:outerShdw>
          </a:effectLst>
        </p:spPr>
        <p:txBody>
          <a:bodyPr lIns="62118" tIns="31058" rIns="62118" bIns="31058" anchor="ctr"/>
          <a:lstStyle>
            <a:defPPr>
              <a:defRPr lang="zh-CN"/>
            </a:defP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en-US" altLang="zh-CN" sz="11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A</a:t>
            </a:r>
            <a:r>
              <a:rPr kumimoji="0" lang="zh-CN" altLang="en-US" sz="11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团队</a:t>
            </a:r>
          </a:p>
        </p:txBody>
      </p:sp>
      <p:sp>
        <p:nvSpPr>
          <p:cNvPr id="49" name="Rectangle 17"/>
          <p:cNvSpPr>
            <a:spLocks noChangeArrowheads="1"/>
          </p:cNvSpPr>
          <p:nvPr/>
        </p:nvSpPr>
        <p:spPr bwMode="auto">
          <a:xfrm>
            <a:off x="2267745" y="2389774"/>
            <a:ext cx="1612953" cy="1462218"/>
          </a:xfrm>
          <a:prstGeom prst="rect">
            <a:avLst/>
          </a:prstGeom>
          <a:solidFill>
            <a:schemeClr val="accent1"/>
          </a:solidFill>
          <a:ln w="38100">
            <a:solidFill>
              <a:schemeClr val="bg1"/>
            </a:solidFill>
          </a:ln>
          <a:effectLst>
            <a:outerShdw blurRad="127000" dist="38100" dir="8100000" algn="tr" rotWithShape="0">
              <a:prstClr val="black">
                <a:alpha val="40000"/>
              </a:prstClr>
            </a:outerShdw>
          </a:effectLst>
          <a:extLst/>
        </p:spPr>
        <p:txBody>
          <a:bodyPr lIns="62118" tIns="31058" rIns="62118" bIns="31058" anchor="ctr"/>
          <a:lstStyle/>
          <a:p>
            <a:pPr marL="0" marR="0" lvl="0" indent="0" algn="l" defTabSz="685800" rtl="0" eaLnBrk="1" fontAlgn="auto" latinLnBrk="0" hangingPunct="1">
              <a:lnSpc>
                <a:spcPct val="13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50" name="Text Box 18"/>
          <p:cNvSpPr txBox="1">
            <a:spLocks noChangeArrowheads="1"/>
          </p:cNvSpPr>
          <p:nvPr/>
        </p:nvSpPr>
        <p:spPr bwMode="auto">
          <a:xfrm>
            <a:off x="5263303" y="2019036"/>
            <a:ext cx="1612953" cy="272019"/>
          </a:xfrm>
          <a:prstGeom prst="rect">
            <a:avLst/>
          </a:prstGeom>
          <a:solidFill>
            <a:schemeClr val="accent2"/>
          </a:solidFill>
          <a:ln w="38100" cap="flat" cmpd="sng">
            <a:solidFill>
              <a:schemeClr val="bg1"/>
            </a:solidFill>
            <a:bevel/>
            <a:headEnd/>
            <a:tailEnd/>
          </a:ln>
          <a:effectLst>
            <a:outerShdw blurRad="127000" dist="38100" dir="8100000" algn="tr" rotWithShape="0">
              <a:prstClr val="black">
                <a:alpha val="40000"/>
              </a:prstClr>
            </a:outerShdw>
          </a:effectLst>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en-US" altLang="zh-CN" sz="11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B</a:t>
            </a:r>
            <a:r>
              <a:rPr kumimoji="0" lang="zh-CN" altLang="en-US" sz="11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团队</a:t>
            </a:r>
          </a:p>
        </p:txBody>
      </p:sp>
      <p:sp>
        <p:nvSpPr>
          <p:cNvPr id="51" name="Rectangle 19"/>
          <p:cNvSpPr>
            <a:spLocks noChangeArrowheads="1"/>
          </p:cNvSpPr>
          <p:nvPr/>
        </p:nvSpPr>
        <p:spPr bwMode="auto">
          <a:xfrm>
            <a:off x="5263303" y="2405676"/>
            <a:ext cx="1612953" cy="1462218"/>
          </a:xfrm>
          <a:prstGeom prst="rect">
            <a:avLst/>
          </a:prstGeom>
          <a:solidFill>
            <a:schemeClr val="accent2"/>
          </a:solidFill>
          <a:ln w="38100">
            <a:solidFill>
              <a:schemeClr val="bg1"/>
            </a:solidFill>
          </a:ln>
          <a:effectLst>
            <a:outerShdw blurRad="127000" dist="38100" dir="8100000" algn="tr" rotWithShape="0">
              <a:prstClr val="black">
                <a:alpha val="40000"/>
              </a:prstClr>
            </a:outerShdw>
          </a:effectLst>
          <a:extLst/>
        </p:spPr>
        <p:txBody>
          <a:bodyPr lIns="62118" tIns="31058" rIns="62118" bIns="31058" anchor="ctr"/>
          <a:lstStyle/>
          <a:p>
            <a:pPr marL="0" marR="0" lvl="0" indent="0" algn="l" defTabSz="685800" rtl="0" eaLnBrk="1" fontAlgn="auto" latinLnBrk="0" hangingPunct="1">
              <a:lnSpc>
                <a:spcPct val="13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52" name="Text Box 20"/>
          <p:cNvSpPr txBox="1">
            <a:spLocks noChangeArrowheads="1"/>
          </p:cNvSpPr>
          <p:nvPr/>
        </p:nvSpPr>
        <p:spPr bwMode="auto">
          <a:xfrm>
            <a:off x="2387422" y="2486926"/>
            <a:ext cx="1401631" cy="1239648"/>
          </a:xfrm>
          <a:prstGeom prst="rect">
            <a:avLst/>
          </a:prstGeom>
          <a:noFill/>
          <a:ln>
            <a:noFill/>
          </a:ln>
          <a:effectLst/>
          <a:extLst/>
        </p:spPr>
        <p:txBody>
          <a:bodyPr lIns="62118" tIns="31058" rIns="62118" bIns="31058">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53" name="Text Box 21"/>
          <p:cNvSpPr txBox="1">
            <a:spLocks noChangeArrowheads="1"/>
          </p:cNvSpPr>
          <p:nvPr/>
        </p:nvSpPr>
        <p:spPr bwMode="auto">
          <a:xfrm>
            <a:off x="5384058" y="2486926"/>
            <a:ext cx="1401631" cy="1239648"/>
          </a:xfrm>
          <a:prstGeom prst="rect">
            <a:avLst/>
          </a:prstGeom>
          <a:noFill/>
          <a:ln>
            <a:noFill/>
          </a:ln>
          <a:effectLst/>
          <a:extLst/>
        </p:spPr>
        <p:txBody>
          <a:bodyPr lIns="62118" tIns="31058" rIns="62118" bIns="31058">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grpSp>
        <p:nvGrpSpPr>
          <p:cNvPr id="54" name="Group 22"/>
          <p:cNvGrpSpPr>
            <a:grpSpLocks/>
          </p:cNvGrpSpPr>
          <p:nvPr/>
        </p:nvGrpSpPr>
        <p:grpSpPr bwMode="auto">
          <a:xfrm>
            <a:off x="4199673" y="2053864"/>
            <a:ext cx="733160" cy="733910"/>
            <a:chOff x="0" y="0"/>
            <a:chExt cx="1700" cy="1700"/>
          </a:xfrm>
          <a:solidFill>
            <a:schemeClr val="bg1">
              <a:lumMod val="65000"/>
            </a:schemeClr>
          </a:solidFill>
        </p:grpSpPr>
        <p:sp>
          <p:nvSpPr>
            <p:cNvPr id="55" name="Oval 23"/>
            <p:cNvSpPr>
              <a:spLocks noChangeArrowheads="1"/>
            </p:cNvSpPr>
            <p:nvPr/>
          </p:nvSpPr>
          <p:spPr bwMode="auto">
            <a:xfrm>
              <a:off x="0" y="0"/>
              <a:ext cx="1700" cy="1700"/>
            </a:xfrm>
            <a:prstGeom prst="ellipse">
              <a:avLst/>
            </a:prstGeom>
            <a:solidFill>
              <a:schemeClr val="accent2"/>
            </a:solidFill>
            <a:ln w="50800">
              <a:solidFill>
                <a:schemeClr val="bg1"/>
              </a:solidFill>
              <a:round/>
              <a:headEnd/>
              <a:tailEnd/>
            </a:ln>
            <a:effectLst>
              <a:outerShdw blurRad="127000" dist="38100" dir="8100000" algn="tr" rotWithShape="0">
                <a:prstClr val="black">
                  <a:alpha val="40000"/>
                </a:prstClr>
              </a:outerShdw>
            </a:effectLst>
            <a:extLst/>
          </p:spPr>
          <p:txBody>
            <a:bodyPr anchor="ctr"/>
            <a:lstStyle/>
            <a:p>
              <a:pPr marL="0" marR="0" lvl="0" indent="0" algn="l" defTabSz="685800" rtl="0" eaLnBrk="1" fontAlgn="auto" latinLnBrk="0" hangingPunct="1">
                <a:lnSpc>
                  <a:spcPct val="13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56" name="WordArt 24"/>
            <p:cNvSpPr>
              <a:spLocks noChangeArrowheads="1" noChangeShapeType="1"/>
            </p:cNvSpPr>
            <p:nvPr/>
          </p:nvSpPr>
          <p:spPr bwMode="auto">
            <a:xfrm>
              <a:off x="269" y="459"/>
              <a:ext cx="1149" cy="877"/>
            </a:xfrm>
            <a:prstGeom prst="rect">
              <a:avLst/>
            </a:prstGeom>
            <a:no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en-US" altLang="zh-CN" sz="3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VS</a:t>
              </a:r>
              <a:endParaRPr kumimoji="0" lang="zh-CN" altLang="en-US" sz="3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endParaRPr>
            </a:p>
          </p:txBody>
        </p:sp>
      </p:grpSp>
      <p:sp>
        <p:nvSpPr>
          <p:cNvPr id="57" name="Rectangle 269"/>
          <p:cNvSpPr/>
          <p:nvPr/>
        </p:nvSpPr>
        <p:spPr>
          <a:xfrm>
            <a:off x="1115616" y="4083918"/>
            <a:ext cx="6984776" cy="669141"/>
          </a:xfrm>
          <a:prstGeom prst="rect">
            <a:avLst/>
          </a:prstGeom>
          <a:solidFill>
            <a:schemeClr val="accent3"/>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118" tIns="31058" rIns="62118" bIns="3105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srgbClr val="007470">
                  <a:lumMod val="75000"/>
                </a:srgbClr>
              </a:solidFill>
              <a:effectLst/>
              <a:uLnTx/>
              <a:uFillTx/>
              <a:latin typeface="微软雅黑" pitchFamily="34" charset="-122"/>
              <a:ea typeface="微软雅黑" pitchFamily="34" charset="-122"/>
              <a:cs typeface="+mn-cs"/>
            </a:endParaRPr>
          </a:p>
        </p:txBody>
      </p:sp>
      <p:sp>
        <p:nvSpPr>
          <p:cNvPr id="58" name="Text Box 7"/>
          <p:cNvSpPr txBox="1">
            <a:spLocks noChangeArrowheads="1"/>
          </p:cNvSpPr>
          <p:nvPr/>
        </p:nvSpPr>
        <p:spPr bwMode="auto">
          <a:xfrm>
            <a:off x="1547664" y="4176995"/>
            <a:ext cx="5986642" cy="488091"/>
          </a:xfrm>
          <a:prstGeom prst="rect">
            <a:avLst/>
          </a:prstGeom>
          <a:noFill/>
          <a:ln w="9525">
            <a:noFill/>
            <a:miter lim="800000"/>
            <a:headEnd/>
            <a:tailEnd/>
          </a:ln>
        </p:spPr>
        <p:txBody>
          <a:bodyPr wrap="square" lIns="31058" tIns="15530" rIns="31058" bIns="15530" anchor="ctr">
            <a:spAutoFit/>
          </a:bodyPr>
          <a:lstStyle/>
          <a:p>
            <a:pPr marL="0" marR="0" lvl="0" indent="0" algn="ctr" defTabSz="739264"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Open Sans Semibold" pitchFamily="34" charset="0"/>
              </a:rPr>
              <a:t>您的内容打在这里，或者通过复制您的文本后，在此框中选择粘贴，并选择只保留文字。在此录入上述图表的综合描述说明，在此录入上述图表的综合描述说明。</a:t>
            </a:r>
            <a:endParaRPr kumimoji="0" 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Open Sans Semibold" pitchFamily="34" charset="0"/>
            </a:endParaRPr>
          </a:p>
        </p:txBody>
      </p:sp>
    </p:spTree>
    <p:extLst>
      <p:ext uri="{BB962C8B-B14F-4D97-AF65-F5344CB8AC3E}">
        <p14:creationId xmlns:p14="http://schemas.microsoft.com/office/powerpoint/2010/main" val="2978596664"/>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0-#ppt_h/2"/>
                                          </p:val>
                                        </p:tav>
                                        <p:tav tm="100000">
                                          <p:val>
                                            <p:strVal val="#ppt_y"/>
                                          </p:val>
                                        </p:tav>
                                      </p:tavLst>
                                    </p:anim>
                                  </p:childTnLst>
                                </p:cTn>
                              </p:par>
                            </p:childTnLst>
                          </p:cTn>
                        </p:par>
                        <p:par>
                          <p:cTn id="13" fill="hold">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up)">
                                      <p:cBhvr>
                                        <p:cTn id="16" dur="500"/>
                                        <p:tgtEl>
                                          <p:spTgt spid="49"/>
                                        </p:tgtEl>
                                      </p:cBhvr>
                                    </p:animEffect>
                                  </p:childTnLst>
                                </p:cTn>
                              </p:par>
                              <p:par>
                                <p:cTn id="17" presetID="22" presetClass="entr" presetSubtype="1" fill="hold" grpId="0" nodeType="withEffect">
                                  <p:stCondLst>
                                    <p:cond delay="60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500"/>
                                        <p:tgtEl>
                                          <p:spTgt spid="52"/>
                                        </p:tgtEl>
                                      </p:cBhvr>
                                    </p:animEffect>
                                  </p:childTnLst>
                                </p:cTn>
                              </p:par>
                            </p:childTnLst>
                          </p:cTn>
                        </p:par>
                        <p:par>
                          <p:cTn id="20" fill="hold">
                            <p:stCondLst>
                              <p:cond delay="1800"/>
                            </p:stCondLst>
                            <p:childTnLst>
                              <p:par>
                                <p:cTn id="21" presetID="2" presetClass="entr" presetSubtype="4"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ppt_x"/>
                                          </p:val>
                                        </p:tav>
                                        <p:tav tm="100000">
                                          <p:val>
                                            <p:strVal val="#ppt_x"/>
                                          </p:val>
                                        </p:tav>
                                      </p:tavLst>
                                    </p:anim>
                                    <p:anim calcmode="lin" valueType="num">
                                      <p:cBhvr additive="base">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wipe(up)">
                                      <p:cBhvr>
                                        <p:cTn id="32" dur="500"/>
                                        <p:tgtEl>
                                          <p:spTgt spid="51"/>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up)">
                                      <p:cBhvr>
                                        <p:cTn id="36" dur="500"/>
                                        <p:tgtEl>
                                          <p:spTgt spid="53"/>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500" fill="hold"/>
                                        <p:tgtEl>
                                          <p:spTgt spid="54"/>
                                        </p:tgtEl>
                                        <p:attrNameLst>
                                          <p:attrName>ppt_w</p:attrName>
                                        </p:attrNameLst>
                                      </p:cBhvr>
                                      <p:tavLst>
                                        <p:tav tm="0">
                                          <p:val>
                                            <p:fltVal val="0"/>
                                          </p:val>
                                        </p:tav>
                                        <p:tav tm="100000">
                                          <p:val>
                                            <p:strVal val="#ppt_w"/>
                                          </p:val>
                                        </p:tav>
                                      </p:tavLst>
                                    </p:anim>
                                    <p:anim calcmode="lin" valueType="num">
                                      <p:cBhvr>
                                        <p:cTn id="41" dur="500" fill="hold"/>
                                        <p:tgtEl>
                                          <p:spTgt spid="54"/>
                                        </p:tgtEl>
                                        <p:attrNameLst>
                                          <p:attrName>ppt_h</p:attrName>
                                        </p:attrNameLst>
                                      </p:cBhvr>
                                      <p:tavLst>
                                        <p:tav tm="0">
                                          <p:val>
                                            <p:fltVal val="0"/>
                                          </p:val>
                                        </p:tav>
                                        <p:tav tm="100000">
                                          <p:val>
                                            <p:strVal val="#ppt_h"/>
                                          </p:val>
                                        </p:tav>
                                      </p:tavLst>
                                    </p:anim>
                                    <p:animEffect transition="in" filter="fade">
                                      <p:cBhvr>
                                        <p:cTn id="42" dur="500"/>
                                        <p:tgtEl>
                                          <p:spTgt spid="54"/>
                                        </p:tgtEl>
                                      </p:cBhvr>
                                    </p:animEffect>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additive="base">
                                        <p:cTn id="46" dur="250" fill="hold"/>
                                        <p:tgtEl>
                                          <p:spTgt spid="57"/>
                                        </p:tgtEl>
                                        <p:attrNameLst>
                                          <p:attrName>ppt_x</p:attrName>
                                        </p:attrNameLst>
                                      </p:cBhvr>
                                      <p:tavLst>
                                        <p:tav tm="0">
                                          <p:val>
                                            <p:strVal val="#ppt_x"/>
                                          </p:val>
                                        </p:tav>
                                        <p:tav tm="100000">
                                          <p:val>
                                            <p:strVal val="#ppt_x"/>
                                          </p:val>
                                        </p:tav>
                                      </p:tavLst>
                                    </p:anim>
                                    <p:anim calcmode="lin" valueType="num">
                                      <p:cBhvr additive="base">
                                        <p:cTn id="47" dur="250" fill="hold"/>
                                        <p:tgtEl>
                                          <p:spTgt spid="57"/>
                                        </p:tgtEl>
                                        <p:attrNameLst>
                                          <p:attrName>ppt_y</p:attrName>
                                        </p:attrNameLst>
                                      </p:cBhvr>
                                      <p:tavLst>
                                        <p:tav tm="0">
                                          <p:val>
                                            <p:strVal val="1+#ppt_h/2"/>
                                          </p:val>
                                        </p:tav>
                                        <p:tav tm="100000">
                                          <p:val>
                                            <p:strVal val="#ppt_y"/>
                                          </p:val>
                                        </p:tav>
                                      </p:tavLst>
                                    </p:anim>
                                  </p:childTnLst>
                                </p:cTn>
                              </p:par>
                            </p:childTnLst>
                          </p:cTn>
                        </p:par>
                        <p:par>
                          <p:cTn id="48" fill="hold">
                            <p:stCondLst>
                              <p:cond delay="4250"/>
                            </p:stCondLst>
                            <p:childTnLst>
                              <p:par>
                                <p:cTn id="49" presetID="2" presetClass="entr" presetSubtype="4"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additive="base">
                                        <p:cTn id="51" dur="250" fill="hold"/>
                                        <p:tgtEl>
                                          <p:spTgt spid="58"/>
                                        </p:tgtEl>
                                        <p:attrNameLst>
                                          <p:attrName>ppt_x</p:attrName>
                                        </p:attrNameLst>
                                      </p:cBhvr>
                                      <p:tavLst>
                                        <p:tav tm="0">
                                          <p:val>
                                            <p:strVal val="#ppt_x"/>
                                          </p:val>
                                        </p:tav>
                                        <p:tav tm="100000">
                                          <p:val>
                                            <p:strVal val="#ppt_x"/>
                                          </p:val>
                                        </p:tav>
                                      </p:tavLst>
                                    </p:anim>
                                    <p:anim calcmode="lin" valueType="num">
                                      <p:cBhvr additive="base">
                                        <p:cTn id="52" dur="25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autoUpdateAnimBg="0"/>
      <p:bldP spid="49" grpId="0" animBg="1"/>
      <p:bldP spid="50" grpId="0" bldLvl="0" animBg="1" autoUpdateAnimBg="0"/>
      <p:bldP spid="51" grpId="0" animBg="1"/>
      <p:bldP spid="52" grpId="0" bldLvl="0"/>
      <p:bldP spid="53" grpId="0"/>
      <p:bldP spid="57" grpId="0" animBg="1"/>
      <p:bldP spid="5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5" cstate="email">
            <a:extLst>
              <a:ext uri="{BEBA8EAE-BF5A-486C-A8C5-ECC9F3942E4B}">
                <a14:imgProps xmlns:a14="http://schemas.microsoft.com/office/drawing/2010/main">
                  <a14:imgLayer r:embed="rId6">
                    <a14:imgEffect>
                      <a14:saturation sat="200000"/>
                    </a14:imgEffect>
                  </a14:imgLayer>
                </a14:imgProps>
              </a:ext>
              <a:ext uri="{28A0092B-C50C-407E-A947-70E740481C1C}">
                <a14:useLocalDpi xmlns:a14="http://schemas.microsoft.com/office/drawing/2010/main"/>
              </a:ext>
            </a:extLst>
          </a:blip>
          <a:srcRect/>
          <a:stretch/>
        </p:blipFill>
        <p:spPr>
          <a:xfrm>
            <a:off x="0" y="-1"/>
            <a:ext cx="9187543" cy="4269831"/>
          </a:xfrm>
          <a:prstGeom prst="rect">
            <a:avLst/>
          </a:prstGeom>
        </p:spPr>
      </p:pic>
      <p:sp>
        <p:nvSpPr>
          <p:cNvPr id="5" name="矩形 4"/>
          <p:cNvSpPr/>
          <p:nvPr/>
        </p:nvSpPr>
        <p:spPr>
          <a:xfrm>
            <a:off x="-5818" y="1828800"/>
            <a:ext cx="9187543" cy="3314700"/>
          </a:xfrm>
          <a:prstGeom prst="rect">
            <a:avLst/>
          </a:prstGeom>
          <a:solidFill>
            <a:srgbClr val="194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27299" y="811712"/>
            <a:ext cx="1504701" cy="1527500"/>
          </a:xfrm>
          <a:prstGeom prst="rect">
            <a:avLst/>
          </a:prstGeom>
        </p:spPr>
      </p:pic>
      <p:grpSp>
        <p:nvGrpSpPr>
          <p:cNvPr id="2" name="组合 1"/>
          <p:cNvGrpSpPr/>
          <p:nvPr/>
        </p:nvGrpSpPr>
        <p:grpSpPr>
          <a:xfrm>
            <a:off x="755898" y="2980064"/>
            <a:ext cx="7421551" cy="1083936"/>
            <a:chOff x="527299" y="2827664"/>
            <a:chExt cx="3619500" cy="528637"/>
          </a:xfrm>
        </p:grpSpPr>
        <p:sp>
          <p:nvSpPr>
            <p:cNvPr id="8" name="任意多边形 7"/>
            <p:cNvSpPr/>
            <p:nvPr>
              <p:custDataLst>
                <p:tags r:id="rId1"/>
              </p:custDataLst>
            </p:nvPr>
          </p:nvSpPr>
          <p:spPr bwMode="auto">
            <a:xfrm>
              <a:off x="1098799" y="2830045"/>
              <a:ext cx="2877740" cy="526256"/>
            </a:xfrm>
            <a:custGeom>
              <a:avLst/>
              <a:gdLst>
                <a:gd name="connsiteX0" fmla="*/ 146607 w 3789879"/>
                <a:gd name="connsiteY0" fmla="*/ 0 h 701522"/>
                <a:gd name="connsiteX1" fmla="*/ 3789879 w 3789879"/>
                <a:gd name="connsiteY1" fmla="*/ 0 h 701522"/>
                <a:gd name="connsiteX2" fmla="*/ 3786181 w 3789879"/>
                <a:gd name="connsiteY2" fmla="*/ 2425 h 701522"/>
                <a:gd name="connsiteX3" fmla="*/ 3674375 w 3789879"/>
                <a:gd name="connsiteY3" fmla="*/ 358707 h 701522"/>
                <a:gd name="connsiteX4" fmla="*/ 3755085 w 3789879"/>
                <a:gd name="connsiteY4" fmla="*/ 679338 h 701522"/>
                <a:gd name="connsiteX5" fmla="*/ 3774434 w 3789879"/>
                <a:gd name="connsiteY5" fmla="*/ 701522 h 701522"/>
                <a:gd name="connsiteX6" fmla="*/ 117145 w 3789879"/>
                <a:gd name="connsiteY6" fmla="*/ 701522 h 701522"/>
                <a:gd name="connsiteX7" fmla="*/ 103687 w 3789879"/>
                <a:gd name="connsiteY7" fmla="*/ 698250 h 701522"/>
                <a:gd name="connsiteX8" fmla="*/ 161558 w 3789879"/>
                <a:gd name="connsiteY8" fmla="*/ 698250 h 701522"/>
                <a:gd name="connsiteX9" fmla="*/ 0 w 3789879"/>
                <a:gd name="connsiteY9" fmla="*/ 347489 h 701522"/>
                <a:gd name="connsiteX10" fmla="*/ 128989 w 3789879"/>
                <a:gd name="connsiteY10" fmla="*/ 3856 h 701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89879" h="701522">
                  <a:moveTo>
                    <a:pt x="146607" y="0"/>
                  </a:moveTo>
                  <a:lnTo>
                    <a:pt x="3789879" y="0"/>
                  </a:lnTo>
                  <a:lnTo>
                    <a:pt x="3786181" y="2425"/>
                  </a:lnTo>
                  <a:cubicBezTo>
                    <a:pt x="3720477" y="61125"/>
                    <a:pt x="3674375" y="198544"/>
                    <a:pt x="3674375" y="358707"/>
                  </a:cubicBezTo>
                  <a:cubicBezTo>
                    <a:pt x="3674375" y="492176"/>
                    <a:pt x="3706390" y="609851"/>
                    <a:pt x="3755085" y="679338"/>
                  </a:cubicBezTo>
                  <a:lnTo>
                    <a:pt x="3774434" y="701522"/>
                  </a:lnTo>
                  <a:lnTo>
                    <a:pt x="117145" y="701522"/>
                  </a:lnTo>
                  <a:lnTo>
                    <a:pt x="103687" y="698250"/>
                  </a:lnTo>
                  <a:lnTo>
                    <a:pt x="161558" y="698250"/>
                  </a:lnTo>
                  <a:cubicBezTo>
                    <a:pt x="72299" y="698250"/>
                    <a:pt x="0" y="541179"/>
                    <a:pt x="0" y="347489"/>
                  </a:cubicBezTo>
                  <a:cubicBezTo>
                    <a:pt x="0" y="178010"/>
                    <a:pt x="55354" y="36568"/>
                    <a:pt x="128989" y="3856"/>
                  </a:cubicBezTo>
                  <a:close/>
                </a:path>
              </a:pathLst>
            </a:custGeom>
            <a:solidFill>
              <a:srgbClr val="42591D"/>
            </a:solidFill>
            <a:ln w="19050" cap="rnd" cmpd="sng" algn="ctr">
              <a:noFill/>
              <a:prstDash val="solid"/>
            </a:ln>
            <a:effectLst/>
          </p:spPr>
          <p:txBody>
            <a:bodyPr lIns="243000" tIns="0" rIns="108000" bIns="0" spcCol="1270" anchor="ctr">
              <a:noAutofit/>
            </a:bodyPr>
            <a:lstStyle/>
            <a:p>
              <a:pPr>
                <a:lnSpc>
                  <a:spcPct val="130000"/>
                </a:lnSpc>
                <a:defRPr/>
              </a:pPr>
              <a:r>
                <a:rPr lang="zh-CN" altLang="en-US" sz="4000" b="1" kern="0" dirty="0" smtClean="0">
                  <a:solidFill>
                    <a:schemeClr val="bg1"/>
                  </a:solidFill>
                </a:rPr>
                <a:t>单击此处添加文字标题</a:t>
              </a:r>
              <a:endParaRPr lang="zh-CN" altLang="en-US" sz="4000" b="1" kern="0" dirty="0">
                <a:solidFill>
                  <a:schemeClr val="bg1"/>
                </a:solidFill>
              </a:endParaRPr>
            </a:p>
          </p:txBody>
        </p:sp>
        <p:sp>
          <p:nvSpPr>
            <p:cNvPr id="9" name="流程图: 库存数据 26"/>
            <p:cNvSpPr/>
            <p:nvPr>
              <p:custDataLst>
                <p:tags r:id="rId2"/>
              </p:custDataLst>
            </p:nvPr>
          </p:nvSpPr>
          <p:spPr bwMode="auto">
            <a:xfrm>
              <a:off x="527299" y="2827664"/>
              <a:ext cx="654844" cy="526256"/>
            </a:xfrm>
            <a:prstGeom prst="flowChartOnlineStorage">
              <a:avLst/>
            </a:prstGeom>
            <a:solidFill>
              <a:srgbClr val="84AF3D"/>
            </a:solidFill>
            <a:ln w="76200" cap="rnd" cmpd="sng" algn="ctr">
              <a:noFill/>
              <a:prstDash val="solid"/>
            </a:ln>
            <a:effectLst/>
          </p:spPr>
          <p:txBody>
            <a:bodyPr lIns="0" rIns="0" anchor="ctr"/>
            <a:lstStyle/>
            <a:p>
              <a:pPr>
                <a:defRPr/>
              </a:pPr>
              <a:r>
                <a:rPr lang="en-US" altLang="zh-CN" sz="4400" b="1" kern="0" dirty="0" smtClean="0">
                  <a:solidFill>
                    <a:srgbClr val="FFFFFF"/>
                  </a:solidFill>
                  <a:latin typeface="+mj-ea"/>
                  <a:ea typeface="+mj-ea"/>
                </a:rPr>
                <a:t>04</a:t>
              </a:r>
              <a:endParaRPr lang="zh-CN" altLang="en-US" sz="4400" b="1" kern="0" dirty="0">
                <a:solidFill>
                  <a:srgbClr val="FFFFFF"/>
                </a:solidFill>
                <a:latin typeface="+mj-ea"/>
                <a:ea typeface="+mj-ea"/>
              </a:endParaRPr>
            </a:p>
          </p:txBody>
        </p:sp>
        <p:sp>
          <p:nvSpPr>
            <p:cNvPr id="10" name="椭圆 9"/>
            <p:cNvSpPr/>
            <p:nvPr>
              <p:custDataLst>
                <p:tags r:id="rId3"/>
              </p:custDataLst>
            </p:nvPr>
          </p:nvSpPr>
          <p:spPr bwMode="auto">
            <a:xfrm>
              <a:off x="3921770" y="2830045"/>
              <a:ext cx="225029" cy="526256"/>
            </a:xfrm>
            <a:prstGeom prst="ellipse">
              <a:avLst/>
            </a:prstGeom>
            <a:solidFill>
              <a:srgbClr val="84AF3D"/>
            </a:solidFill>
            <a:ln w="19050" cap="rnd" cmpd="sng" algn="ctr">
              <a:noFill/>
              <a:prstDash val="solid"/>
            </a:ln>
            <a:effectLst/>
          </p:spPr>
          <p:txBody>
            <a:bodyPr anchor="ctr"/>
            <a:lstStyle/>
            <a:p>
              <a:pPr algn="ctr">
                <a:defRPr/>
              </a:pPr>
              <a:endParaRPr lang="zh-CN" altLang="en-US" sz="1013" kern="0">
                <a:solidFill>
                  <a:prstClr val="white"/>
                </a:solidFill>
              </a:endParaRPr>
            </a:p>
          </p:txBody>
        </p:sp>
      </p:grpSp>
    </p:spTree>
    <p:extLst>
      <p:ext uri="{BB962C8B-B14F-4D97-AF65-F5344CB8AC3E}">
        <p14:creationId xmlns:p14="http://schemas.microsoft.com/office/powerpoint/2010/main" val="2262082329"/>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5166"/>
          <p:cNvSpPr/>
          <p:nvPr/>
        </p:nvSpPr>
        <p:spPr>
          <a:xfrm>
            <a:off x="1944344" y="1407431"/>
            <a:ext cx="1218057" cy="1079113"/>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1200" cap="none" spc="0" normalizeH="0" baseline="0" noProof="0" dirty="0">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sp>
        <p:nvSpPr>
          <p:cNvPr id="4" name="Shape 5167"/>
          <p:cNvSpPr/>
          <p:nvPr/>
        </p:nvSpPr>
        <p:spPr>
          <a:xfrm>
            <a:off x="1574954" y="2047198"/>
            <a:ext cx="1961434" cy="1123417"/>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1200" cap="none" spc="0" normalizeH="0" baseline="0" noProof="0" dirty="0">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sp>
        <p:nvSpPr>
          <p:cNvPr id="5" name="Shape 5168"/>
          <p:cNvSpPr/>
          <p:nvPr/>
        </p:nvSpPr>
        <p:spPr>
          <a:xfrm>
            <a:off x="1205564" y="2740899"/>
            <a:ext cx="2704811" cy="1123412"/>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1200" cap="none" spc="0" normalizeH="0" baseline="0" noProof="0" dirty="0">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sp>
        <p:nvSpPr>
          <p:cNvPr id="6" name="Shape 5169"/>
          <p:cNvSpPr/>
          <p:nvPr/>
        </p:nvSpPr>
        <p:spPr>
          <a:xfrm>
            <a:off x="827584" y="3434599"/>
            <a:ext cx="3448181" cy="1123407"/>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1200" cap="none" spc="0" normalizeH="0" baseline="0" noProof="0" dirty="0">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grpSp>
        <p:nvGrpSpPr>
          <p:cNvPr id="7" name="组合 6"/>
          <p:cNvGrpSpPr/>
          <p:nvPr/>
        </p:nvGrpSpPr>
        <p:grpSpPr>
          <a:xfrm>
            <a:off x="2313735" y="1108481"/>
            <a:ext cx="857881" cy="735467"/>
            <a:chOff x="2313735" y="1108481"/>
            <a:chExt cx="857881" cy="735467"/>
          </a:xfrm>
          <a:effectLst>
            <a:outerShdw blurRad="127000" dist="38100" dir="5400000" algn="t" rotWithShape="0">
              <a:prstClr val="black">
                <a:alpha val="40000"/>
              </a:prstClr>
            </a:outerShdw>
          </a:effectLst>
        </p:grpSpPr>
        <p:sp>
          <p:nvSpPr>
            <p:cNvPr id="8"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25400" cap="flat">
              <a:solidFill>
                <a:schemeClr val="bg1"/>
              </a:solidFill>
              <a:miter lim="400000"/>
            </a:ln>
            <a:effectLst/>
          </p:spPr>
          <p:txBody>
            <a:bodyPr wrap="square" lIns="0" tIns="0" rIns="0" bIns="0" numCol="1" anchor="t">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all"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sym typeface="Helvetica Neue"/>
                </a:rPr>
                <a:t>输入文本</a:t>
              </a:r>
              <a:endPar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endParaRPr>
            </a:p>
          </p:txBody>
        </p:sp>
      </p:grpSp>
      <p:grpSp>
        <p:nvGrpSpPr>
          <p:cNvPr id="10" name="组合 9"/>
          <p:cNvGrpSpPr/>
          <p:nvPr/>
        </p:nvGrpSpPr>
        <p:grpSpPr>
          <a:xfrm>
            <a:off x="1944344" y="2047198"/>
            <a:ext cx="1589745" cy="432411"/>
            <a:chOff x="1944344" y="2047198"/>
            <a:chExt cx="1589745" cy="432411"/>
          </a:xfrm>
          <a:effectLst>
            <a:outerShdw blurRad="127000" dist="38100" dir="5400000" algn="t" rotWithShape="0">
              <a:prstClr val="black">
                <a:alpha val="40000"/>
              </a:prstClr>
            </a:outerShdw>
          </a:effectLst>
        </p:grpSpPr>
        <p:sp>
          <p:nvSpPr>
            <p:cNvPr id="11"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4"/>
            </a:solidFill>
            <a:ln w="25400" cap="flat">
              <a:solidFill>
                <a:schemeClr val="bg1"/>
              </a:solid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12" name="Shape 5177"/>
            <p:cNvSpPr/>
            <p:nvPr/>
          </p:nvSpPr>
          <p:spPr>
            <a:xfrm>
              <a:off x="2191740" y="2087244"/>
              <a:ext cx="1099552"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rPr>
                <a:t>点击</a:t>
              </a:r>
              <a:r>
                <a:rPr kumimoji="0" lang="zh-CN" altLang="en-US" sz="1200" b="1" i="0" u="none" strike="noStrike" kern="1200" cap="all"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sym typeface="Helvetica Neue"/>
                </a:rPr>
                <a:t>输入文本</a:t>
              </a:r>
              <a:endPar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endParaRPr>
            </a:p>
          </p:txBody>
        </p:sp>
      </p:grpSp>
      <p:grpSp>
        <p:nvGrpSpPr>
          <p:cNvPr id="13" name="组合 12"/>
          <p:cNvGrpSpPr/>
          <p:nvPr/>
        </p:nvGrpSpPr>
        <p:grpSpPr>
          <a:xfrm>
            <a:off x="1574955" y="2740898"/>
            <a:ext cx="2333121" cy="432412"/>
            <a:chOff x="1574955" y="2740898"/>
            <a:chExt cx="2333121" cy="432412"/>
          </a:xfrm>
          <a:effectLst>
            <a:outerShdw blurRad="127000" dist="38100" dir="5400000" algn="t" rotWithShape="0">
              <a:prstClr val="black">
                <a:alpha val="40000"/>
              </a:prstClr>
            </a:outerShdw>
          </a:effectLst>
        </p:grpSpPr>
        <p:sp>
          <p:nvSpPr>
            <p:cNvPr id="14"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3"/>
            </a:solidFill>
            <a:ln w="25400" cap="flat">
              <a:solidFill>
                <a:schemeClr val="bg1"/>
              </a:solid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15" name="Shape 5178"/>
            <p:cNvSpPr/>
            <p:nvPr/>
          </p:nvSpPr>
          <p:spPr>
            <a:xfrm>
              <a:off x="1815028" y="2780945"/>
              <a:ext cx="1849246"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rPr>
                <a:t>点击输入标题文本</a:t>
              </a:r>
            </a:p>
          </p:txBody>
        </p:sp>
      </p:grpSp>
      <p:grpSp>
        <p:nvGrpSpPr>
          <p:cNvPr id="16" name="组合 15"/>
          <p:cNvGrpSpPr/>
          <p:nvPr/>
        </p:nvGrpSpPr>
        <p:grpSpPr>
          <a:xfrm>
            <a:off x="1205565" y="3434598"/>
            <a:ext cx="3076490" cy="432407"/>
            <a:chOff x="1205565" y="3434598"/>
            <a:chExt cx="3076490" cy="432407"/>
          </a:xfrm>
          <a:effectLst>
            <a:outerShdw blurRad="127000" dist="38100" dir="5400000" algn="t" rotWithShape="0">
              <a:prstClr val="black">
                <a:alpha val="40000"/>
              </a:prstClr>
            </a:outerShdw>
          </a:effectLst>
        </p:grpSpPr>
        <p:sp>
          <p:nvSpPr>
            <p:cNvPr id="1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2"/>
            </a:solidFill>
            <a:ln w="25400" cap="flat">
              <a:solidFill>
                <a:schemeClr val="bg1"/>
              </a:solid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18" name="Shape 5179"/>
            <p:cNvSpPr/>
            <p:nvPr/>
          </p:nvSpPr>
          <p:spPr>
            <a:xfrm>
              <a:off x="1422332" y="3474643"/>
              <a:ext cx="2634639"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rPr>
                <a:t>点击输入标题文本</a:t>
              </a:r>
            </a:p>
          </p:txBody>
        </p:sp>
      </p:grpSp>
      <p:grpSp>
        <p:nvGrpSpPr>
          <p:cNvPr id="19" name="组合 18"/>
          <p:cNvGrpSpPr/>
          <p:nvPr/>
        </p:nvGrpSpPr>
        <p:grpSpPr>
          <a:xfrm>
            <a:off x="827585" y="4118665"/>
            <a:ext cx="3819870" cy="432407"/>
            <a:chOff x="827585" y="4118665"/>
            <a:chExt cx="3819870" cy="432407"/>
          </a:xfrm>
          <a:effectLst>
            <a:outerShdw blurRad="127000" dist="38100" dir="5400000" algn="t" rotWithShape="0">
              <a:prstClr val="black">
                <a:alpha val="40000"/>
              </a:prstClr>
            </a:outerShdw>
          </a:effectLst>
        </p:grpSpPr>
        <p:sp>
          <p:nvSpPr>
            <p:cNvPr id="20"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1"/>
            </a:solidFill>
            <a:ln w="25400" cap="flat">
              <a:solidFill>
                <a:schemeClr val="bg1"/>
              </a:solid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21" name="Shape 5180"/>
            <p:cNvSpPr/>
            <p:nvPr/>
          </p:nvSpPr>
          <p:spPr>
            <a:xfrm>
              <a:off x="1072475" y="4158709"/>
              <a:ext cx="3334354" cy="352318"/>
            </a:xfrm>
            <a:prstGeom prst="rect">
              <a:avLst/>
            </a:prstGeom>
            <a:noFill/>
            <a:ln w="254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rPr>
                <a:t>点击输入标题文本</a:t>
              </a:r>
            </a:p>
          </p:txBody>
        </p:sp>
      </p:grpSp>
      <p:sp>
        <p:nvSpPr>
          <p:cNvPr id="22" name="Round Same Side Corner Rectangle 67"/>
          <p:cNvSpPr/>
          <p:nvPr/>
        </p:nvSpPr>
        <p:spPr>
          <a:xfrm rot="10800000" flipH="1">
            <a:off x="5091212" y="112191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bg-BG" sz="1350" b="0" i="0" u="none" strike="noStrike" kern="1200" cap="none" spc="0" normalizeH="0" baseline="0" noProof="0" dirty="0">
              <a:ln>
                <a:noFill/>
              </a:ln>
              <a:solidFill>
                <a:prstClr val="white"/>
              </a:solidFill>
              <a:effectLst/>
              <a:uLnTx/>
              <a:uFillTx/>
              <a:latin typeface="Calibri Light"/>
              <a:ea typeface="微软雅黑"/>
              <a:cs typeface="+mn-cs"/>
            </a:endParaRPr>
          </a:p>
        </p:txBody>
      </p:sp>
      <p:sp>
        <p:nvSpPr>
          <p:cNvPr id="24" name="Round Same Side Corner Rectangle 68"/>
          <p:cNvSpPr/>
          <p:nvPr/>
        </p:nvSpPr>
        <p:spPr>
          <a:xfrm rot="10800000" flipH="1">
            <a:off x="5089572" y="1903209"/>
            <a:ext cx="49903" cy="514044"/>
          </a:xfrm>
          <a:prstGeom prst="round2SameRect">
            <a:avLst>
              <a:gd name="adj1" fmla="val 5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bg-BG" sz="1350" b="0" i="0" u="none" strike="noStrike" kern="1200" cap="none" spc="0" normalizeH="0" baseline="0" noProof="0" dirty="0">
              <a:ln>
                <a:noFill/>
              </a:ln>
              <a:solidFill>
                <a:prstClr val="white"/>
              </a:solidFill>
              <a:effectLst/>
              <a:uLnTx/>
              <a:uFillTx/>
              <a:latin typeface="Calibri Light"/>
              <a:ea typeface="微软雅黑"/>
              <a:cs typeface="+mn-cs"/>
            </a:endParaRPr>
          </a:p>
        </p:txBody>
      </p:sp>
      <p:sp>
        <p:nvSpPr>
          <p:cNvPr id="25" name="Round Same Side Corner Rectangle 69"/>
          <p:cNvSpPr/>
          <p:nvPr/>
        </p:nvSpPr>
        <p:spPr>
          <a:xfrm rot="10800000" flipH="1">
            <a:off x="5091212" y="2613341"/>
            <a:ext cx="49903" cy="514044"/>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bg-BG" sz="1350" b="0" i="0" u="none" strike="noStrike" kern="1200" cap="none" spc="0" normalizeH="0" baseline="0" noProof="0" dirty="0">
              <a:ln>
                <a:noFill/>
              </a:ln>
              <a:solidFill>
                <a:prstClr val="white"/>
              </a:solidFill>
              <a:effectLst/>
              <a:uLnTx/>
              <a:uFillTx/>
              <a:latin typeface="Calibri Light"/>
              <a:ea typeface="微软雅黑"/>
              <a:cs typeface="+mn-cs"/>
            </a:endParaRPr>
          </a:p>
        </p:txBody>
      </p:sp>
      <p:grpSp>
        <p:nvGrpSpPr>
          <p:cNvPr id="26" name="组合 25"/>
          <p:cNvGrpSpPr/>
          <p:nvPr/>
        </p:nvGrpSpPr>
        <p:grpSpPr>
          <a:xfrm>
            <a:off x="5228512" y="1109269"/>
            <a:ext cx="2871880" cy="582144"/>
            <a:chOff x="5228512" y="1109269"/>
            <a:chExt cx="2871880" cy="582144"/>
          </a:xfrm>
        </p:grpSpPr>
        <p:sp>
          <p:nvSpPr>
            <p:cNvPr id="27" name="TextBox 26"/>
            <p:cNvSpPr txBox="1"/>
            <p:nvPr/>
          </p:nvSpPr>
          <p:spPr>
            <a:xfrm>
              <a:off x="5228512" y="1303102"/>
              <a:ext cx="2871880" cy="388311"/>
            </a:xfrm>
            <a:prstGeom prst="rect">
              <a:avLst/>
            </a:prstGeom>
            <a:noFill/>
          </p:spPr>
          <p:txBody>
            <a:bodyPr wrap="square" lIns="34290" tIns="17145" rIns="34290" bIns="17145"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8" name="Rectangle 71"/>
            <p:cNvSpPr/>
            <p:nvPr/>
          </p:nvSpPr>
          <p:spPr>
            <a:xfrm>
              <a:off x="5228513" y="1109269"/>
              <a:ext cx="1300356" cy="219291"/>
            </a:xfrm>
            <a:prstGeom prst="rect">
              <a:avLst/>
            </a:prstGeom>
          </p:spPr>
          <p:txBody>
            <a:bodyPr wrap="none" lIns="34290" tIns="17145" rIns="34290" bIns="17145">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点击输入标题文本</a:t>
              </a:r>
            </a:p>
          </p:txBody>
        </p:sp>
      </p:grpSp>
      <p:grpSp>
        <p:nvGrpSpPr>
          <p:cNvPr id="29" name="组合 28"/>
          <p:cNvGrpSpPr/>
          <p:nvPr/>
        </p:nvGrpSpPr>
        <p:grpSpPr>
          <a:xfrm>
            <a:off x="5228512" y="1869180"/>
            <a:ext cx="2871880" cy="582143"/>
            <a:chOff x="5228512" y="1869180"/>
            <a:chExt cx="2871880" cy="582143"/>
          </a:xfrm>
        </p:grpSpPr>
        <p:sp>
          <p:nvSpPr>
            <p:cNvPr id="30" name="TextBox 29"/>
            <p:cNvSpPr txBox="1"/>
            <p:nvPr/>
          </p:nvSpPr>
          <p:spPr>
            <a:xfrm>
              <a:off x="5228512" y="2063012"/>
              <a:ext cx="2871880" cy="388311"/>
            </a:xfrm>
            <a:prstGeom prst="rect">
              <a:avLst/>
            </a:prstGeom>
            <a:noFill/>
          </p:spPr>
          <p:txBody>
            <a:bodyPr wrap="square" lIns="34290" tIns="17145" rIns="34290" bIns="17145"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1" name="Rectangle 73"/>
            <p:cNvSpPr/>
            <p:nvPr/>
          </p:nvSpPr>
          <p:spPr>
            <a:xfrm>
              <a:off x="5228513" y="1869180"/>
              <a:ext cx="1300356" cy="219291"/>
            </a:xfrm>
            <a:prstGeom prst="rect">
              <a:avLst/>
            </a:prstGeom>
          </p:spPr>
          <p:txBody>
            <a:bodyPr wrap="none" lIns="34290" tIns="17145" rIns="34290" bIns="17145">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点击输入标题文本</a:t>
              </a:r>
            </a:p>
          </p:txBody>
        </p:sp>
      </p:grpSp>
      <p:grpSp>
        <p:nvGrpSpPr>
          <p:cNvPr id="32" name="组合 31"/>
          <p:cNvGrpSpPr/>
          <p:nvPr/>
        </p:nvGrpSpPr>
        <p:grpSpPr>
          <a:xfrm>
            <a:off x="5228512" y="2629091"/>
            <a:ext cx="2871880" cy="582144"/>
            <a:chOff x="5228512" y="2629091"/>
            <a:chExt cx="2871880" cy="582144"/>
          </a:xfrm>
        </p:grpSpPr>
        <p:sp>
          <p:nvSpPr>
            <p:cNvPr id="33" name="TextBox 32"/>
            <p:cNvSpPr txBox="1"/>
            <p:nvPr/>
          </p:nvSpPr>
          <p:spPr>
            <a:xfrm>
              <a:off x="5228512" y="2822924"/>
              <a:ext cx="2871880" cy="388311"/>
            </a:xfrm>
            <a:prstGeom prst="rect">
              <a:avLst/>
            </a:prstGeom>
            <a:noFill/>
          </p:spPr>
          <p:txBody>
            <a:bodyPr wrap="square" lIns="34290" tIns="17145" rIns="34290" bIns="17145"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4" name="Rectangle 75"/>
            <p:cNvSpPr/>
            <p:nvPr/>
          </p:nvSpPr>
          <p:spPr>
            <a:xfrm>
              <a:off x="5228513" y="2629091"/>
              <a:ext cx="1300356" cy="219291"/>
            </a:xfrm>
            <a:prstGeom prst="rect">
              <a:avLst/>
            </a:prstGeom>
          </p:spPr>
          <p:txBody>
            <a:bodyPr wrap="none" lIns="34290" tIns="17145" rIns="34290" bIns="17145">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点击输入标题文本</a:t>
              </a:r>
            </a:p>
          </p:txBody>
        </p:sp>
      </p:grpSp>
      <p:sp>
        <p:nvSpPr>
          <p:cNvPr id="35" name="Round Same Side Corner Rectangle 76"/>
          <p:cNvSpPr/>
          <p:nvPr/>
        </p:nvSpPr>
        <p:spPr>
          <a:xfrm rot="10800000" flipH="1">
            <a:off x="5089572" y="3333829"/>
            <a:ext cx="49903" cy="514044"/>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bg-BG" sz="1350" b="0" i="0" u="none" strike="noStrike" kern="1200" cap="none" spc="0" normalizeH="0" baseline="0" noProof="0" dirty="0">
              <a:ln>
                <a:noFill/>
              </a:ln>
              <a:solidFill>
                <a:prstClr val="white"/>
              </a:solidFill>
              <a:effectLst/>
              <a:uLnTx/>
              <a:uFillTx/>
              <a:latin typeface="Calibri Light"/>
              <a:ea typeface="微软雅黑"/>
              <a:cs typeface="+mn-cs"/>
            </a:endParaRPr>
          </a:p>
        </p:txBody>
      </p:sp>
      <p:sp>
        <p:nvSpPr>
          <p:cNvPr id="36" name="Round Same Side Corner Rectangle 77"/>
          <p:cNvSpPr/>
          <p:nvPr/>
        </p:nvSpPr>
        <p:spPr>
          <a:xfrm rot="10800000" flipH="1">
            <a:off x="5091212" y="4043961"/>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bg-BG" sz="1350" b="0" i="0" u="none" strike="noStrike" kern="1200" cap="none" spc="0" normalizeH="0" baseline="0" noProof="0" dirty="0">
              <a:ln>
                <a:noFill/>
              </a:ln>
              <a:solidFill>
                <a:prstClr val="white"/>
              </a:solidFill>
              <a:effectLst/>
              <a:uLnTx/>
              <a:uFillTx/>
              <a:latin typeface="Calibri Light"/>
              <a:ea typeface="微软雅黑"/>
              <a:cs typeface="+mn-cs"/>
            </a:endParaRPr>
          </a:p>
        </p:txBody>
      </p:sp>
      <p:grpSp>
        <p:nvGrpSpPr>
          <p:cNvPr id="37" name="组合 36"/>
          <p:cNvGrpSpPr/>
          <p:nvPr/>
        </p:nvGrpSpPr>
        <p:grpSpPr>
          <a:xfrm>
            <a:off x="5228512" y="3299800"/>
            <a:ext cx="2871880" cy="582144"/>
            <a:chOff x="5228512" y="3299800"/>
            <a:chExt cx="2871880" cy="582144"/>
          </a:xfrm>
        </p:grpSpPr>
        <p:sp>
          <p:nvSpPr>
            <p:cNvPr id="38" name="TextBox 37"/>
            <p:cNvSpPr txBox="1"/>
            <p:nvPr/>
          </p:nvSpPr>
          <p:spPr>
            <a:xfrm>
              <a:off x="5228512" y="3493633"/>
              <a:ext cx="2871880" cy="388311"/>
            </a:xfrm>
            <a:prstGeom prst="rect">
              <a:avLst/>
            </a:prstGeom>
            <a:noFill/>
          </p:spPr>
          <p:txBody>
            <a:bodyPr wrap="square" lIns="34290" tIns="17145" rIns="34290" bIns="17145"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9" name="Rectangle 79"/>
            <p:cNvSpPr/>
            <p:nvPr/>
          </p:nvSpPr>
          <p:spPr>
            <a:xfrm>
              <a:off x="5228513" y="3299800"/>
              <a:ext cx="1300356" cy="219291"/>
            </a:xfrm>
            <a:prstGeom prst="rect">
              <a:avLst/>
            </a:prstGeom>
          </p:spPr>
          <p:txBody>
            <a:bodyPr wrap="none" lIns="34290" tIns="17145" rIns="34290" bIns="17145">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点击输入标题文本</a:t>
              </a:r>
            </a:p>
          </p:txBody>
        </p:sp>
      </p:grpSp>
      <p:grpSp>
        <p:nvGrpSpPr>
          <p:cNvPr id="40" name="组合 39"/>
          <p:cNvGrpSpPr/>
          <p:nvPr/>
        </p:nvGrpSpPr>
        <p:grpSpPr>
          <a:xfrm>
            <a:off x="5228512" y="4059711"/>
            <a:ext cx="2871880" cy="582144"/>
            <a:chOff x="5228512" y="4059711"/>
            <a:chExt cx="2871880" cy="582144"/>
          </a:xfrm>
        </p:grpSpPr>
        <p:sp>
          <p:nvSpPr>
            <p:cNvPr id="41" name="TextBox 40"/>
            <p:cNvSpPr txBox="1"/>
            <p:nvPr/>
          </p:nvSpPr>
          <p:spPr>
            <a:xfrm>
              <a:off x="5228512" y="4253544"/>
              <a:ext cx="2871880" cy="388311"/>
            </a:xfrm>
            <a:prstGeom prst="rect">
              <a:avLst/>
            </a:prstGeom>
            <a:noFill/>
          </p:spPr>
          <p:txBody>
            <a:bodyPr wrap="square" lIns="34290" tIns="17145" rIns="34290" bIns="17145"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2" name="Rectangle 81"/>
            <p:cNvSpPr/>
            <p:nvPr/>
          </p:nvSpPr>
          <p:spPr>
            <a:xfrm>
              <a:off x="5228513" y="4059711"/>
              <a:ext cx="1300356" cy="219291"/>
            </a:xfrm>
            <a:prstGeom prst="rect">
              <a:avLst/>
            </a:prstGeom>
          </p:spPr>
          <p:txBody>
            <a:bodyPr wrap="none" lIns="34290" tIns="17145" rIns="34290" bIns="17145">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点击输入标题文本</a:t>
              </a:r>
            </a:p>
          </p:txBody>
        </p:sp>
      </p:grpSp>
    </p:spTree>
    <p:extLst>
      <p:ext uri="{BB962C8B-B14F-4D97-AF65-F5344CB8AC3E}">
        <p14:creationId xmlns:p14="http://schemas.microsoft.com/office/powerpoint/2010/main" val="2669573295"/>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righ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right)">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500"/>
                                        <p:tgtEl>
                                          <p:spTgt spid="10"/>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up)">
                                      <p:cBhvr>
                                        <p:cTn id="43" dur="500"/>
                                        <p:tgtEl>
                                          <p:spTgt spid="22"/>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500"/>
                                        <p:tgtEl>
                                          <p:spTgt spid="26"/>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up)">
                                      <p:cBhvr>
                                        <p:cTn id="51" dur="500"/>
                                        <p:tgtEl>
                                          <p:spTgt spid="24"/>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up)">
                                      <p:cBhvr>
                                        <p:cTn id="59" dur="500"/>
                                        <p:tgtEl>
                                          <p:spTgt spid="25"/>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left)">
                                      <p:cBhvr>
                                        <p:cTn id="63" dur="500"/>
                                        <p:tgtEl>
                                          <p:spTgt spid="32"/>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left)">
                                      <p:cBhvr>
                                        <p:cTn id="71" dur="500"/>
                                        <p:tgtEl>
                                          <p:spTgt spid="37"/>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up)">
                                      <p:cBhvr>
                                        <p:cTn id="75" dur="500"/>
                                        <p:tgtEl>
                                          <p:spTgt spid="36"/>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wipe(left)">
                                      <p:cBhvr>
                                        <p:cTn id="7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22" grpId="0" animBg="1"/>
      <p:bldP spid="24" grpId="0" animBg="1"/>
      <p:bldP spid="25" grpId="0" animBg="1"/>
      <p:bldP spid="35" grpId="0" animBg="1"/>
      <p:bldP spid="3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rot="5400000">
            <a:off x="1807867" y="2817040"/>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4313234" y="2817040"/>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11 Rectángulo"/>
          <p:cNvSpPr/>
          <p:nvPr/>
        </p:nvSpPr>
        <p:spPr>
          <a:xfrm>
            <a:off x="868233" y="1478155"/>
            <a:ext cx="1976209" cy="787840"/>
          </a:xfrm>
          <a:prstGeom prst="rect">
            <a:avLst/>
          </a:prstGeom>
          <a:solidFill>
            <a:schemeClr val="accent1"/>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ctr" defTabSz="685800" rtl="0" eaLnBrk="0" fontAlgn="base" latinLnBrk="0" hangingPunct="0">
              <a:lnSpc>
                <a:spcPct val="100000"/>
              </a:lnSpc>
              <a:spcBef>
                <a:spcPct val="0"/>
              </a:spcBef>
              <a:spcAft>
                <a:spcPct val="0"/>
              </a:spcAft>
              <a:buClrTx/>
              <a:buSzTx/>
              <a:buFontTx/>
              <a:buNone/>
              <a:tabLst/>
              <a:defRPr/>
            </a:pPr>
            <a:r>
              <a:rPr kumimoji="0" lang="zh-CN" altLang="en-US"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0" fontAlgn="base" latinLnBrk="0" hangingPunct="0">
              <a:lnSpc>
                <a:spcPct val="100000"/>
              </a:lnSpc>
              <a:spcBef>
                <a:spcPct val="0"/>
              </a:spcBef>
              <a:spcAft>
                <a:spcPct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kumimoji="0" lang="en-US" altLang="zh-CN"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1" name="组合 20"/>
          <p:cNvGrpSpPr/>
          <p:nvPr/>
        </p:nvGrpSpPr>
        <p:grpSpPr>
          <a:xfrm>
            <a:off x="868236" y="2732491"/>
            <a:ext cx="1833514" cy="1126864"/>
            <a:chOff x="503238" y="2548492"/>
            <a:chExt cx="2191599" cy="1126865"/>
          </a:xfrm>
        </p:grpSpPr>
        <p:sp>
          <p:nvSpPr>
            <p:cNvPr id="22" name="矩形 21"/>
            <p:cNvSpPr/>
            <p:nvPr/>
          </p:nvSpPr>
          <p:spPr>
            <a:xfrm>
              <a:off x="503238" y="2548492"/>
              <a:ext cx="1005403" cy="338554"/>
            </a:xfrm>
            <a:prstGeom prst="rect">
              <a:avLst/>
            </a:prstGeom>
          </p:spPr>
          <p:txBody>
            <a:bodyPr wrap="none">
              <a:spAutoFit/>
            </a:bodyPr>
            <a:lstStyle/>
            <a:p>
              <a:pPr marL="0" marR="0" lvl="0" indent="0" algn="l" defTabSz="685800" rtl="0" eaLnBrk="0" fontAlgn="base" latinLnBrk="0" hangingPunct="0">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23" name="矩形 22"/>
            <p:cNvSpPr/>
            <p:nvPr/>
          </p:nvSpPr>
          <p:spPr>
            <a:xfrm>
              <a:off x="503238" y="2905916"/>
              <a:ext cx="2191599" cy="769441"/>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sp>
        <p:nvSpPr>
          <p:cNvPr id="24" name="42 Rectángulo"/>
          <p:cNvSpPr/>
          <p:nvPr/>
        </p:nvSpPr>
        <p:spPr>
          <a:xfrm>
            <a:off x="3393147" y="1478156"/>
            <a:ext cx="1976210" cy="787840"/>
          </a:xfrm>
          <a:prstGeom prst="rect">
            <a:avLst/>
          </a:prstGeom>
          <a:solidFill>
            <a:schemeClr val="accent2"/>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marL="0" marR="0" lvl="0" indent="0" algn="ctr" defTabSz="685800" rtl="0" eaLnBrk="0" fontAlgn="base" latinLnBrk="0" hangingPunct="0">
              <a:lnSpc>
                <a:spcPct val="100000"/>
              </a:lnSpc>
              <a:spcBef>
                <a:spcPct val="0"/>
              </a:spcBef>
              <a:spcAft>
                <a:spcPct val="0"/>
              </a:spcAft>
              <a:buClrTx/>
              <a:buSzTx/>
              <a:buFontTx/>
              <a:buNone/>
              <a:tabLst/>
              <a:defRPr/>
            </a:pPr>
            <a:r>
              <a:rPr kumimoji="0" lang="zh-CN" altLang="en-US"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kumimoji="0" lang="en-US" altLang="zh-CN"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5" name="组合 24"/>
          <p:cNvGrpSpPr/>
          <p:nvPr/>
        </p:nvGrpSpPr>
        <p:grpSpPr>
          <a:xfrm>
            <a:off x="3393149" y="2732491"/>
            <a:ext cx="1833514" cy="1126865"/>
            <a:chOff x="471218" y="2548491"/>
            <a:chExt cx="2191599" cy="1126866"/>
          </a:xfrm>
        </p:grpSpPr>
        <p:sp>
          <p:nvSpPr>
            <p:cNvPr id="26" name="矩形 25"/>
            <p:cNvSpPr/>
            <p:nvPr/>
          </p:nvSpPr>
          <p:spPr>
            <a:xfrm>
              <a:off x="471218" y="2548491"/>
              <a:ext cx="1005403" cy="338554"/>
            </a:xfrm>
            <a:prstGeom prst="rect">
              <a:avLst/>
            </a:prstGeom>
          </p:spPr>
          <p:txBody>
            <a:bodyPr wrap="none">
              <a:spAutoFit/>
            </a:bodyPr>
            <a:lstStyle/>
            <a:p>
              <a:pPr marL="0" marR="0" lvl="0" indent="0" algn="l" defTabSz="685800" rtl="0" eaLnBrk="0" fontAlgn="base" latinLnBrk="0" hangingPunct="0">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27" name="矩形 26"/>
            <p:cNvSpPr/>
            <p:nvPr/>
          </p:nvSpPr>
          <p:spPr>
            <a:xfrm>
              <a:off x="471218" y="2905916"/>
              <a:ext cx="2191599" cy="769441"/>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sp>
        <p:nvSpPr>
          <p:cNvPr id="28" name="51 Rectángulo"/>
          <p:cNvSpPr/>
          <p:nvPr/>
        </p:nvSpPr>
        <p:spPr>
          <a:xfrm>
            <a:off x="5906837" y="1478156"/>
            <a:ext cx="1977532" cy="787839"/>
          </a:xfrm>
          <a:prstGeom prst="rect">
            <a:avLst/>
          </a:prstGeom>
          <a:solidFill>
            <a:schemeClr val="accent3"/>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marL="0" marR="0" lvl="0" indent="0" algn="ctr" defTabSz="685800" rtl="0" eaLnBrk="0" fontAlgn="base" latinLnBrk="0" hangingPunct="0">
              <a:lnSpc>
                <a:spcPct val="100000"/>
              </a:lnSpc>
              <a:spcBef>
                <a:spcPct val="0"/>
              </a:spcBef>
              <a:spcAft>
                <a:spcPct val="0"/>
              </a:spcAft>
              <a:buClrTx/>
              <a:buSzTx/>
              <a:buFontTx/>
              <a:buNone/>
              <a:tabLst/>
              <a:defRPr/>
            </a:pPr>
            <a:r>
              <a:rPr kumimoji="0" lang="zh-CN" altLang="en-US"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kumimoji="0" lang="en-US" altLang="zh-CN"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9" name="组合 28"/>
          <p:cNvGrpSpPr/>
          <p:nvPr/>
        </p:nvGrpSpPr>
        <p:grpSpPr>
          <a:xfrm>
            <a:off x="5906839" y="2732491"/>
            <a:ext cx="1833514" cy="1126865"/>
            <a:chOff x="467746" y="2548491"/>
            <a:chExt cx="2191599" cy="1126866"/>
          </a:xfrm>
        </p:grpSpPr>
        <p:sp>
          <p:nvSpPr>
            <p:cNvPr id="30" name="矩形 29"/>
            <p:cNvSpPr/>
            <p:nvPr/>
          </p:nvSpPr>
          <p:spPr>
            <a:xfrm>
              <a:off x="467746" y="2548491"/>
              <a:ext cx="1005403" cy="338554"/>
            </a:xfrm>
            <a:prstGeom prst="rect">
              <a:avLst/>
            </a:prstGeom>
          </p:spPr>
          <p:txBody>
            <a:bodyPr wrap="none">
              <a:spAutoFit/>
            </a:bodyPr>
            <a:lstStyle/>
            <a:p>
              <a:pPr marL="0" marR="0" lvl="0" indent="0" algn="l" defTabSz="685800" rtl="0" eaLnBrk="0" fontAlgn="base" latinLnBrk="0" hangingPunct="0">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31" name="矩形 30"/>
            <p:cNvSpPr/>
            <p:nvPr/>
          </p:nvSpPr>
          <p:spPr>
            <a:xfrm>
              <a:off x="467746" y="2905916"/>
              <a:ext cx="2191599" cy="769441"/>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4214901996"/>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ppt_x"/>
                                          </p:val>
                                        </p:tav>
                                        <p:tav tm="100000">
                                          <p:val>
                                            <p:strVal val="#ppt_x"/>
                                          </p:val>
                                        </p:tav>
                                      </p:tavLst>
                                    </p:anim>
                                    <p:anim calcmode="lin" valueType="num">
                                      <p:cBhvr additive="base">
                                        <p:cTn id="25" dur="500" fill="hold"/>
                                        <p:tgtEl>
                                          <p:spTgt spid="25"/>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randombar(horizontal)">
                                      <p:cBhvr>
                                        <p:cTn id="33" dur="500"/>
                                        <p:tgtEl>
                                          <p:spTgt spid="28"/>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p:cNvSpPr>
          <p:nvPr/>
        </p:nvSpPr>
        <p:spPr bwMode="auto">
          <a:xfrm>
            <a:off x="755576" y="1424023"/>
            <a:ext cx="2349218" cy="280391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1"/>
          </a:solidFill>
          <a:ln w="63500">
            <a:solidFill>
              <a:schemeClr val="bg1"/>
            </a:solidFill>
          </a:ln>
          <a:effectLst>
            <a:outerShdw blurRad="190500" dist="38100" dir="8100000" algn="tr" rotWithShape="0">
              <a:prstClr val="black">
                <a:alpha val="40000"/>
              </a:prstClr>
            </a:outerShdw>
          </a:effec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 name="Freeform 6"/>
          <p:cNvSpPr>
            <a:spLocks/>
          </p:cNvSpPr>
          <p:nvPr/>
        </p:nvSpPr>
        <p:spPr bwMode="auto">
          <a:xfrm>
            <a:off x="2831223" y="2474869"/>
            <a:ext cx="1494106" cy="178329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2"/>
          </a:solidFill>
          <a:ln w="63500">
            <a:solidFill>
              <a:schemeClr val="bg1"/>
            </a:solidFill>
          </a:ln>
          <a:effectLst>
            <a:outerShdw blurRad="152400" dist="38100" dir="8100000" algn="tr" rotWithShape="0">
              <a:prstClr val="black">
                <a:alpha val="40000"/>
              </a:prstClr>
            </a:outerShdw>
          </a:effec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 name="椭圆 4"/>
          <p:cNvSpPr/>
          <p:nvPr/>
        </p:nvSpPr>
        <p:spPr bwMode="auto">
          <a:xfrm>
            <a:off x="2435171" y="1419622"/>
            <a:ext cx="701804" cy="702078"/>
          </a:xfrm>
          <a:prstGeom prst="ellipse">
            <a:avLst/>
          </a:prstGeom>
          <a:solidFill>
            <a:schemeClr val="accent3"/>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68562" tIns="34281" rIns="68562" bIns="34281" numCol="1" rtlCol="0"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 name="椭圆 5"/>
          <p:cNvSpPr/>
          <p:nvPr/>
        </p:nvSpPr>
        <p:spPr bwMode="auto">
          <a:xfrm>
            <a:off x="4031927" y="2637864"/>
            <a:ext cx="586805" cy="587034"/>
          </a:xfrm>
          <a:prstGeom prst="ellipse">
            <a:avLst/>
          </a:prstGeom>
          <a:solidFill>
            <a:schemeClr val="accent4"/>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68562" tIns="34281" rIns="68562" bIns="34281" numCol="1" rtlCol="0"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 name="TextBox 6"/>
          <p:cNvSpPr txBox="1"/>
          <p:nvPr/>
        </p:nvSpPr>
        <p:spPr>
          <a:xfrm>
            <a:off x="2461823" y="1574788"/>
            <a:ext cx="667454" cy="377008"/>
          </a:xfrm>
          <a:prstGeom prst="rect">
            <a:avLst/>
          </a:prstGeom>
          <a:noFill/>
        </p:spPr>
        <p:txBody>
          <a:bodyPr wrap="none" lIns="68562" tIns="34281" rIns="68562" bIns="34281"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75%</a:t>
            </a:r>
            <a:endParaRPr kumimoji="0" lang="zh-CN" altLang="en-US" sz="20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9" name="TextBox 8"/>
          <p:cNvSpPr txBox="1"/>
          <p:nvPr/>
        </p:nvSpPr>
        <p:spPr>
          <a:xfrm>
            <a:off x="4031056" y="2758266"/>
            <a:ext cx="612952" cy="346230"/>
          </a:xfrm>
          <a:prstGeom prst="rect">
            <a:avLst/>
          </a:prstGeom>
          <a:noFill/>
        </p:spPr>
        <p:txBody>
          <a:bodyPr wrap="none" lIns="68562" tIns="34281" rIns="68562" bIns="34281"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34%</a:t>
            </a:r>
            <a:endParaRPr kumimoji="0" lang="zh-CN" altLang="en-US" sz="135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10" name="TextBox 9"/>
          <p:cNvSpPr txBox="1"/>
          <p:nvPr/>
        </p:nvSpPr>
        <p:spPr>
          <a:xfrm>
            <a:off x="1619786" y="1851670"/>
            <a:ext cx="753758" cy="438581"/>
          </a:xfrm>
          <a:prstGeom prst="rect">
            <a:avLst/>
          </a:prstGeom>
          <a:noFill/>
        </p:spPr>
        <p:txBody>
          <a:bodyPr wrap="none" lIns="68562" tIns="34281" rIns="68562" bIns="34281"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目标</a:t>
            </a:r>
          </a:p>
        </p:txBody>
      </p:sp>
      <p:sp>
        <p:nvSpPr>
          <p:cNvPr id="11" name="TextBox 10"/>
          <p:cNvSpPr txBox="1"/>
          <p:nvPr/>
        </p:nvSpPr>
        <p:spPr>
          <a:xfrm>
            <a:off x="940954" y="2419983"/>
            <a:ext cx="1957943" cy="992561"/>
          </a:xfrm>
          <a:prstGeom prst="rect">
            <a:avLst/>
          </a:prstGeom>
          <a:noFill/>
        </p:spPr>
        <p:txBody>
          <a:bodyPr wrap="square" lIns="68562" tIns="34281" rIns="68562" bIns="34281"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cs typeface="+mn-cs"/>
              </a:rPr>
              <a:t>请输入您的文字对目标进行说明</a:t>
            </a:r>
            <a:r>
              <a:rPr kumimoji="0" lang="zh-CN" altLang="en-US" sz="12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请输入您的文字对目标进行</a:t>
            </a:r>
            <a:r>
              <a:rPr kumimoji="0" lang="zh-CN" altLang="en-US" sz="1200" b="0" i="0" u="none" strike="noStrike" kern="120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cs typeface="+mn-cs"/>
              </a:rPr>
              <a:t>说明请</a:t>
            </a:r>
            <a:r>
              <a:rPr kumimoji="0" lang="zh-CN" altLang="en-US" sz="12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输入您的文字对目标进行说明</a:t>
            </a: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12" name="TextBox 11"/>
          <p:cNvSpPr txBox="1"/>
          <p:nvPr/>
        </p:nvSpPr>
        <p:spPr>
          <a:xfrm>
            <a:off x="3272504" y="2789983"/>
            <a:ext cx="651424" cy="377008"/>
          </a:xfrm>
          <a:prstGeom prst="rect">
            <a:avLst/>
          </a:prstGeom>
          <a:noFill/>
        </p:spPr>
        <p:txBody>
          <a:bodyPr wrap="none" lIns="68562" tIns="34281" rIns="68562" bIns="34281"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实际</a:t>
            </a:r>
          </a:p>
        </p:txBody>
      </p:sp>
      <p:sp>
        <p:nvSpPr>
          <p:cNvPr id="13" name="TextBox 12"/>
          <p:cNvSpPr txBox="1"/>
          <p:nvPr/>
        </p:nvSpPr>
        <p:spPr>
          <a:xfrm>
            <a:off x="2884632" y="3172076"/>
            <a:ext cx="1399336" cy="407786"/>
          </a:xfrm>
          <a:prstGeom prst="rect">
            <a:avLst/>
          </a:prstGeom>
          <a:noFill/>
        </p:spPr>
        <p:txBody>
          <a:bodyPr wrap="square" lIns="68562" tIns="34281" rIns="68562" bIns="34281"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cs typeface="+mn-cs"/>
              </a:rPr>
              <a:t>请输入您的文字对</a:t>
            </a:r>
            <a:endParaRPr kumimoji="0" lang="en-US" altLang="zh-CN" sz="1100" b="0" i="0" u="none" strike="noStrike" kern="120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cs typeface="+mn-cs"/>
              </a:rPr>
              <a:t>实际情况进行说明</a:t>
            </a:r>
            <a:endParaRPr kumimoji="0" lang="zh-CN" altLang="en-US" sz="11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14" name="TextBox 13"/>
          <p:cNvSpPr txBox="1"/>
          <p:nvPr/>
        </p:nvSpPr>
        <p:spPr>
          <a:xfrm>
            <a:off x="3461571" y="1475823"/>
            <a:ext cx="4298963" cy="844828"/>
          </a:xfrm>
          <a:prstGeom prst="rect">
            <a:avLst/>
          </a:prstGeom>
          <a:noFill/>
        </p:spPr>
        <p:txBody>
          <a:bodyPr wrap="square" lIns="68562" tIns="34281" rIns="68562" bIns="34281"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在此处添加详细描述文本，尽量与标题文本语言风格相符合，语言描述尽量简洁生动，尽可能概括出段落内容</a:t>
            </a:r>
            <a:r>
              <a:rPr kumimoji="0" lang="zh-CN" altLang="en-US" sz="105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在此处添加详细描述文本，尽量与标题文本语言风格相符合，语言描述尽量简洁生动，尽可能概括出段落内容</a:t>
            </a:r>
            <a:r>
              <a:rPr kumimoji="0" lang="zh-CN" altLang="en-US" sz="105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15" name="TextBox 14"/>
          <p:cNvSpPr txBox="1"/>
          <p:nvPr/>
        </p:nvSpPr>
        <p:spPr>
          <a:xfrm>
            <a:off x="4788024" y="2947341"/>
            <a:ext cx="3600399" cy="844828"/>
          </a:xfrm>
          <a:prstGeom prst="rect">
            <a:avLst/>
          </a:prstGeom>
          <a:noFill/>
        </p:spPr>
        <p:txBody>
          <a:bodyPr wrap="square" lIns="68562" tIns="34281" rIns="68562" bIns="34281"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在此处添加详细描述文本，尽量与标题文本语言风格相符合，语言描述尽量简洁生动，尽可能概括出段落内容</a:t>
            </a:r>
            <a:r>
              <a:rPr kumimoji="0" lang="zh-CN" altLang="en-US" sz="105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在此处添加详细描述文本，尽量与标题文本语言风格相符合，语言描述尽量简洁生动，尽可能概括出段落内容</a:t>
            </a:r>
            <a:r>
              <a:rPr kumimoji="0" lang="zh-CN" altLang="en-US" sz="105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1422767260"/>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435">
                                          <p:stCondLst>
                                            <p:cond delay="0"/>
                                          </p:stCondLst>
                                        </p:cTn>
                                        <p:tgtEl>
                                          <p:spTgt spid="3"/>
                                        </p:tgtEl>
                                      </p:cBhvr>
                                    </p:animEffect>
                                    <p:anim calcmode="lin" valueType="num">
                                      <p:cBhvr>
                                        <p:cTn id="8"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13" dur="20">
                                          <p:stCondLst>
                                            <p:cond delay="487"/>
                                          </p:stCondLst>
                                        </p:cTn>
                                        <p:tgtEl>
                                          <p:spTgt spid="3"/>
                                        </p:tgtEl>
                                      </p:cBhvr>
                                      <p:to x="100000" y="60000"/>
                                    </p:animScale>
                                    <p:animScale>
                                      <p:cBhvr>
                                        <p:cTn id="14" dur="124" decel="50000">
                                          <p:stCondLst>
                                            <p:cond delay="507"/>
                                          </p:stCondLst>
                                        </p:cTn>
                                        <p:tgtEl>
                                          <p:spTgt spid="3"/>
                                        </p:tgtEl>
                                      </p:cBhvr>
                                      <p:to x="100000" y="100000"/>
                                    </p:animScale>
                                    <p:animScale>
                                      <p:cBhvr>
                                        <p:cTn id="15" dur="20">
                                          <p:stCondLst>
                                            <p:cond delay="984"/>
                                          </p:stCondLst>
                                        </p:cTn>
                                        <p:tgtEl>
                                          <p:spTgt spid="3"/>
                                        </p:tgtEl>
                                      </p:cBhvr>
                                      <p:to x="100000" y="80000"/>
                                    </p:animScale>
                                    <p:animScale>
                                      <p:cBhvr>
                                        <p:cTn id="16" dur="124" decel="50000">
                                          <p:stCondLst>
                                            <p:cond delay="1004"/>
                                          </p:stCondLst>
                                        </p:cTn>
                                        <p:tgtEl>
                                          <p:spTgt spid="3"/>
                                        </p:tgtEl>
                                      </p:cBhvr>
                                      <p:to x="100000" y="100000"/>
                                    </p:animScale>
                                    <p:animScale>
                                      <p:cBhvr>
                                        <p:cTn id="17" dur="20">
                                          <p:stCondLst>
                                            <p:cond delay="1231"/>
                                          </p:stCondLst>
                                        </p:cTn>
                                        <p:tgtEl>
                                          <p:spTgt spid="3"/>
                                        </p:tgtEl>
                                      </p:cBhvr>
                                      <p:to x="100000" y="90000"/>
                                    </p:animScale>
                                    <p:animScale>
                                      <p:cBhvr>
                                        <p:cTn id="18" dur="124" decel="50000">
                                          <p:stCondLst>
                                            <p:cond delay="1251"/>
                                          </p:stCondLst>
                                        </p:cTn>
                                        <p:tgtEl>
                                          <p:spTgt spid="3"/>
                                        </p:tgtEl>
                                      </p:cBhvr>
                                      <p:to x="100000" y="100000"/>
                                    </p:animScale>
                                    <p:animScale>
                                      <p:cBhvr>
                                        <p:cTn id="19" dur="20">
                                          <p:stCondLst>
                                            <p:cond delay="1356"/>
                                          </p:stCondLst>
                                        </p:cTn>
                                        <p:tgtEl>
                                          <p:spTgt spid="3"/>
                                        </p:tgtEl>
                                      </p:cBhvr>
                                      <p:to x="100000" y="95000"/>
                                    </p:animScale>
                                    <p:animScale>
                                      <p:cBhvr>
                                        <p:cTn id="20" dur="124" decel="50000">
                                          <p:stCondLst>
                                            <p:cond delay="1376"/>
                                          </p:stCondLst>
                                        </p:cTn>
                                        <p:tgtEl>
                                          <p:spTgt spid="3"/>
                                        </p:tgtEl>
                                      </p:cBhvr>
                                      <p:to x="100000" y="100000"/>
                                    </p:animScale>
                                  </p:childTnLst>
                                </p:cTn>
                              </p:par>
                            </p:childTnLst>
                          </p:cTn>
                        </p:par>
                        <p:par>
                          <p:cTn id="21" fill="hold">
                            <p:stCondLst>
                              <p:cond delay="1500"/>
                            </p:stCondLst>
                            <p:childTnLst>
                              <p:par>
                                <p:cTn id="22" presetID="31"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 calcmode="lin" valueType="num">
                                      <p:cBhvr>
                                        <p:cTn id="26" dur="500" fill="hold"/>
                                        <p:tgtEl>
                                          <p:spTgt spid="10"/>
                                        </p:tgtEl>
                                        <p:attrNameLst>
                                          <p:attrName>style.rotation</p:attrName>
                                        </p:attrNameLst>
                                      </p:cBhvr>
                                      <p:tavLst>
                                        <p:tav tm="0">
                                          <p:val>
                                            <p:fltVal val="90"/>
                                          </p:val>
                                        </p:tav>
                                        <p:tav tm="100000">
                                          <p:val>
                                            <p:fltVal val="0"/>
                                          </p:val>
                                        </p:tav>
                                      </p:tavLst>
                                    </p:anim>
                                    <p:animEffect transition="in" filter="fade">
                                      <p:cBhvr>
                                        <p:cTn id="27" dur="500"/>
                                        <p:tgtEl>
                                          <p:spTgt spid="10"/>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 calcmode="lin" valueType="num">
                                      <p:cBhvr>
                                        <p:cTn id="32" dur="500" fill="hold"/>
                                        <p:tgtEl>
                                          <p:spTgt spid="11"/>
                                        </p:tgtEl>
                                        <p:attrNameLst>
                                          <p:attrName>style.rotation</p:attrName>
                                        </p:attrNameLst>
                                      </p:cBhvr>
                                      <p:tavLst>
                                        <p:tav tm="0">
                                          <p:val>
                                            <p:fltVal val="90"/>
                                          </p:val>
                                        </p:tav>
                                        <p:tav tm="100000">
                                          <p:val>
                                            <p:fltVal val="0"/>
                                          </p:val>
                                        </p:tav>
                                      </p:tavLst>
                                    </p:anim>
                                    <p:animEffect transition="in" filter="fade">
                                      <p:cBhvr>
                                        <p:cTn id="33" dur="500"/>
                                        <p:tgtEl>
                                          <p:spTgt spid="11"/>
                                        </p:tgtEl>
                                      </p:cBhvr>
                                    </p:animEffect>
                                  </p:childTnLst>
                                </p:cTn>
                              </p:par>
                            </p:childTnLst>
                          </p:cTn>
                        </p:par>
                        <p:par>
                          <p:cTn id="34" fill="hold">
                            <p:stCondLst>
                              <p:cond delay="2000"/>
                            </p:stCondLst>
                            <p:childTnLst>
                              <p:par>
                                <p:cTn id="35" presetID="52" presetClass="entr" presetSubtype="0"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Scale>
                                      <p:cBhvr>
                                        <p:cTn id="3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5"/>
                                        </p:tgtEl>
                                        <p:attrNameLst>
                                          <p:attrName>ppt_x</p:attrName>
                                          <p:attrName>ppt_y</p:attrName>
                                        </p:attrNameLst>
                                      </p:cBhvr>
                                    </p:animMotion>
                                    <p:animEffect transition="in" filter="fade">
                                      <p:cBhvr>
                                        <p:cTn id="39" dur="1000"/>
                                        <p:tgtEl>
                                          <p:spTgt spid="5"/>
                                        </p:tgtEl>
                                      </p:cBhvr>
                                    </p:animEffect>
                                  </p:childTnLst>
                                </p:cTn>
                              </p:par>
                              <p:par>
                                <p:cTn id="40" presetID="52" presetClass="entr" presetSubtype="0"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Scale>
                                      <p:cBhvr>
                                        <p:cTn id="42"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7"/>
                                        </p:tgtEl>
                                        <p:attrNameLst>
                                          <p:attrName>ppt_x</p:attrName>
                                          <p:attrName>ppt_y</p:attrName>
                                        </p:attrNameLst>
                                      </p:cBhvr>
                                    </p:animMotion>
                                    <p:animEffect transition="in" filter="fade">
                                      <p:cBhvr>
                                        <p:cTn id="44" dur="1000"/>
                                        <p:tgtEl>
                                          <p:spTgt spid="7"/>
                                        </p:tgtEl>
                                      </p:cBhvr>
                                    </p:animEffect>
                                  </p:childTnLst>
                                </p:cTn>
                              </p:par>
                            </p:childTnLst>
                          </p:cTn>
                        </p:par>
                        <p:par>
                          <p:cTn id="45" fill="hold">
                            <p:stCondLst>
                              <p:cond delay="3000"/>
                            </p:stCondLst>
                            <p:childTnLst>
                              <p:par>
                                <p:cTn id="46" presetID="2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childTnLst>
                          </p:cTn>
                        </p:par>
                        <p:par>
                          <p:cTn id="49" fill="hold">
                            <p:stCondLst>
                              <p:cond delay="3500"/>
                            </p:stCondLst>
                            <p:childTnLst>
                              <p:par>
                                <p:cTn id="50" presetID="26" presetClass="entr" presetSubtype="0" fill="hold" grpId="0" nodeType="after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down)">
                                      <p:cBhvr>
                                        <p:cTn id="52" dur="435">
                                          <p:stCondLst>
                                            <p:cond delay="0"/>
                                          </p:stCondLst>
                                        </p:cTn>
                                        <p:tgtEl>
                                          <p:spTgt spid="4"/>
                                        </p:tgtEl>
                                      </p:cBhvr>
                                    </p:animEffect>
                                    <p:anim calcmode="lin" valueType="num">
                                      <p:cBhvr>
                                        <p:cTn id="53"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54"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55"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56"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57"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58" dur="20">
                                          <p:stCondLst>
                                            <p:cond delay="487"/>
                                          </p:stCondLst>
                                        </p:cTn>
                                        <p:tgtEl>
                                          <p:spTgt spid="4"/>
                                        </p:tgtEl>
                                      </p:cBhvr>
                                      <p:to x="100000" y="60000"/>
                                    </p:animScale>
                                    <p:animScale>
                                      <p:cBhvr>
                                        <p:cTn id="59" dur="124" decel="50000">
                                          <p:stCondLst>
                                            <p:cond delay="507"/>
                                          </p:stCondLst>
                                        </p:cTn>
                                        <p:tgtEl>
                                          <p:spTgt spid="4"/>
                                        </p:tgtEl>
                                      </p:cBhvr>
                                      <p:to x="100000" y="100000"/>
                                    </p:animScale>
                                    <p:animScale>
                                      <p:cBhvr>
                                        <p:cTn id="60" dur="20">
                                          <p:stCondLst>
                                            <p:cond delay="984"/>
                                          </p:stCondLst>
                                        </p:cTn>
                                        <p:tgtEl>
                                          <p:spTgt spid="4"/>
                                        </p:tgtEl>
                                      </p:cBhvr>
                                      <p:to x="100000" y="80000"/>
                                    </p:animScale>
                                    <p:animScale>
                                      <p:cBhvr>
                                        <p:cTn id="61" dur="124" decel="50000">
                                          <p:stCondLst>
                                            <p:cond delay="1004"/>
                                          </p:stCondLst>
                                        </p:cTn>
                                        <p:tgtEl>
                                          <p:spTgt spid="4"/>
                                        </p:tgtEl>
                                      </p:cBhvr>
                                      <p:to x="100000" y="100000"/>
                                    </p:animScale>
                                    <p:animScale>
                                      <p:cBhvr>
                                        <p:cTn id="62" dur="20">
                                          <p:stCondLst>
                                            <p:cond delay="1231"/>
                                          </p:stCondLst>
                                        </p:cTn>
                                        <p:tgtEl>
                                          <p:spTgt spid="4"/>
                                        </p:tgtEl>
                                      </p:cBhvr>
                                      <p:to x="100000" y="90000"/>
                                    </p:animScale>
                                    <p:animScale>
                                      <p:cBhvr>
                                        <p:cTn id="63" dur="124" decel="50000">
                                          <p:stCondLst>
                                            <p:cond delay="1251"/>
                                          </p:stCondLst>
                                        </p:cTn>
                                        <p:tgtEl>
                                          <p:spTgt spid="4"/>
                                        </p:tgtEl>
                                      </p:cBhvr>
                                      <p:to x="100000" y="100000"/>
                                    </p:animScale>
                                    <p:animScale>
                                      <p:cBhvr>
                                        <p:cTn id="64" dur="20">
                                          <p:stCondLst>
                                            <p:cond delay="1356"/>
                                          </p:stCondLst>
                                        </p:cTn>
                                        <p:tgtEl>
                                          <p:spTgt spid="4"/>
                                        </p:tgtEl>
                                      </p:cBhvr>
                                      <p:to x="100000" y="95000"/>
                                    </p:animScale>
                                    <p:animScale>
                                      <p:cBhvr>
                                        <p:cTn id="65" dur="124" decel="50000">
                                          <p:stCondLst>
                                            <p:cond delay="1376"/>
                                          </p:stCondLst>
                                        </p:cTn>
                                        <p:tgtEl>
                                          <p:spTgt spid="4"/>
                                        </p:tgtEl>
                                      </p:cBhvr>
                                      <p:to x="100000" y="100000"/>
                                    </p:animScale>
                                  </p:childTnLst>
                                </p:cTn>
                              </p:par>
                            </p:childTnLst>
                          </p:cTn>
                        </p:par>
                        <p:par>
                          <p:cTn id="66" fill="hold">
                            <p:stCondLst>
                              <p:cond delay="5000"/>
                            </p:stCondLst>
                            <p:childTnLst>
                              <p:par>
                                <p:cTn id="67" presetID="31" presetClass="entr" presetSubtype="0" fill="hold" grpId="0" nodeType="after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p:cTn id="69" dur="500" fill="hold"/>
                                        <p:tgtEl>
                                          <p:spTgt spid="12"/>
                                        </p:tgtEl>
                                        <p:attrNameLst>
                                          <p:attrName>ppt_w</p:attrName>
                                        </p:attrNameLst>
                                      </p:cBhvr>
                                      <p:tavLst>
                                        <p:tav tm="0">
                                          <p:val>
                                            <p:fltVal val="0"/>
                                          </p:val>
                                        </p:tav>
                                        <p:tav tm="100000">
                                          <p:val>
                                            <p:strVal val="#ppt_w"/>
                                          </p:val>
                                        </p:tav>
                                      </p:tavLst>
                                    </p:anim>
                                    <p:anim calcmode="lin" valueType="num">
                                      <p:cBhvr>
                                        <p:cTn id="70" dur="500" fill="hold"/>
                                        <p:tgtEl>
                                          <p:spTgt spid="12"/>
                                        </p:tgtEl>
                                        <p:attrNameLst>
                                          <p:attrName>ppt_h</p:attrName>
                                        </p:attrNameLst>
                                      </p:cBhvr>
                                      <p:tavLst>
                                        <p:tav tm="0">
                                          <p:val>
                                            <p:fltVal val="0"/>
                                          </p:val>
                                        </p:tav>
                                        <p:tav tm="100000">
                                          <p:val>
                                            <p:strVal val="#ppt_h"/>
                                          </p:val>
                                        </p:tav>
                                      </p:tavLst>
                                    </p:anim>
                                    <p:anim calcmode="lin" valueType="num">
                                      <p:cBhvr>
                                        <p:cTn id="71" dur="500" fill="hold"/>
                                        <p:tgtEl>
                                          <p:spTgt spid="12"/>
                                        </p:tgtEl>
                                        <p:attrNameLst>
                                          <p:attrName>style.rotation</p:attrName>
                                        </p:attrNameLst>
                                      </p:cBhvr>
                                      <p:tavLst>
                                        <p:tav tm="0">
                                          <p:val>
                                            <p:fltVal val="90"/>
                                          </p:val>
                                        </p:tav>
                                        <p:tav tm="100000">
                                          <p:val>
                                            <p:fltVal val="0"/>
                                          </p:val>
                                        </p:tav>
                                      </p:tavLst>
                                    </p:anim>
                                    <p:animEffect transition="in" filter="fade">
                                      <p:cBhvr>
                                        <p:cTn id="72" dur="500"/>
                                        <p:tgtEl>
                                          <p:spTgt spid="12"/>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p:cTn id="75" dur="500" fill="hold"/>
                                        <p:tgtEl>
                                          <p:spTgt spid="13"/>
                                        </p:tgtEl>
                                        <p:attrNameLst>
                                          <p:attrName>ppt_w</p:attrName>
                                        </p:attrNameLst>
                                      </p:cBhvr>
                                      <p:tavLst>
                                        <p:tav tm="0">
                                          <p:val>
                                            <p:fltVal val="0"/>
                                          </p:val>
                                        </p:tav>
                                        <p:tav tm="100000">
                                          <p:val>
                                            <p:strVal val="#ppt_w"/>
                                          </p:val>
                                        </p:tav>
                                      </p:tavLst>
                                    </p:anim>
                                    <p:anim calcmode="lin" valueType="num">
                                      <p:cBhvr>
                                        <p:cTn id="76" dur="500" fill="hold"/>
                                        <p:tgtEl>
                                          <p:spTgt spid="13"/>
                                        </p:tgtEl>
                                        <p:attrNameLst>
                                          <p:attrName>ppt_h</p:attrName>
                                        </p:attrNameLst>
                                      </p:cBhvr>
                                      <p:tavLst>
                                        <p:tav tm="0">
                                          <p:val>
                                            <p:fltVal val="0"/>
                                          </p:val>
                                        </p:tav>
                                        <p:tav tm="100000">
                                          <p:val>
                                            <p:strVal val="#ppt_h"/>
                                          </p:val>
                                        </p:tav>
                                      </p:tavLst>
                                    </p:anim>
                                    <p:anim calcmode="lin" valueType="num">
                                      <p:cBhvr>
                                        <p:cTn id="77" dur="500" fill="hold"/>
                                        <p:tgtEl>
                                          <p:spTgt spid="13"/>
                                        </p:tgtEl>
                                        <p:attrNameLst>
                                          <p:attrName>style.rotation</p:attrName>
                                        </p:attrNameLst>
                                      </p:cBhvr>
                                      <p:tavLst>
                                        <p:tav tm="0">
                                          <p:val>
                                            <p:fltVal val="90"/>
                                          </p:val>
                                        </p:tav>
                                        <p:tav tm="100000">
                                          <p:val>
                                            <p:fltVal val="0"/>
                                          </p:val>
                                        </p:tav>
                                      </p:tavLst>
                                    </p:anim>
                                    <p:animEffect transition="in" filter="fade">
                                      <p:cBhvr>
                                        <p:cTn id="78" dur="500"/>
                                        <p:tgtEl>
                                          <p:spTgt spid="13"/>
                                        </p:tgtEl>
                                      </p:cBhvr>
                                    </p:animEffect>
                                  </p:childTnLst>
                                </p:cTn>
                              </p:par>
                            </p:childTnLst>
                          </p:cTn>
                        </p:par>
                        <p:par>
                          <p:cTn id="79" fill="hold">
                            <p:stCondLst>
                              <p:cond delay="5500"/>
                            </p:stCondLst>
                            <p:childTnLst>
                              <p:par>
                                <p:cTn id="80" presetID="52" presetClass="entr" presetSubtype="0" fill="hold" grpId="0" nodeType="afterEffect">
                                  <p:stCondLst>
                                    <p:cond delay="0"/>
                                  </p:stCondLst>
                                  <p:childTnLst>
                                    <p:set>
                                      <p:cBhvr>
                                        <p:cTn id="81" dur="1" fill="hold">
                                          <p:stCondLst>
                                            <p:cond delay="0"/>
                                          </p:stCondLst>
                                        </p:cTn>
                                        <p:tgtEl>
                                          <p:spTgt spid="6"/>
                                        </p:tgtEl>
                                        <p:attrNameLst>
                                          <p:attrName>style.visibility</p:attrName>
                                        </p:attrNameLst>
                                      </p:cBhvr>
                                      <p:to>
                                        <p:strVal val="visible"/>
                                      </p:to>
                                    </p:set>
                                    <p:animScale>
                                      <p:cBhvr>
                                        <p:cTn id="82"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3" dur="1000" decel="50000" fill="hold">
                                          <p:stCondLst>
                                            <p:cond delay="0"/>
                                          </p:stCondLst>
                                        </p:cTn>
                                        <p:tgtEl>
                                          <p:spTgt spid="6"/>
                                        </p:tgtEl>
                                        <p:attrNameLst>
                                          <p:attrName>ppt_x</p:attrName>
                                          <p:attrName>ppt_y</p:attrName>
                                        </p:attrNameLst>
                                      </p:cBhvr>
                                    </p:animMotion>
                                    <p:animEffect transition="in" filter="fade">
                                      <p:cBhvr>
                                        <p:cTn id="84" dur="1000"/>
                                        <p:tgtEl>
                                          <p:spTgt spid="6"/>
                                        </p:tgtEl>
                                      </p:cBhvr>
                                    </p:animEffect>
                                  </p:childTnLst>
                                </p:cTn>
                              </p:par>
                              <p:par>
                                <p:cTn id="85" presetID="52" presetClass="entr" presetSubtype="0" fill="hold" grpId="0" nodeType="withEffect">
                                  <p:stCondLst>
                                    <p:cond delay="0"/>
                                  </p:stCondLst>
                                  <p:childTnLst>
                                    <p:set>
                                      <p:cBhvr>
                                        <p:cTn id="86" dur="1" fill="hold">
                                          <p:stCondLst>
                                            <p:cond delay="0"/>
                                          </p:stCondLst>
                                        </p:cTn>
                                        <p:tgtEl>
                                          <p:spTgt spid="9"/>
                                        </p:tgtEl>
                                        <p:attrNameLst>
                                          <p:attrName>style.visibility</p:attrName>
                                        </p:attrNameLst>
                                      </p:cBhvr>
                                      <p:to>
                                        <p:strVal val="visible"/>
                                      </p:to>
                                    </p:set>
                                    <p:animScale>
                                      <p:cBhvr>
                                        <p:cTn id="8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8" dur="1000" decel="50000" fill="hold">
                                          <p:stCondLst>
                                            <p:cond delay="0"/>
                                          </p:stCondLst>
                                        </p:cTn>
                                        <p:tgtEl>
                                          <p:spTgt spid="9"/>
                                        </p:tgtEl>
                                        <p:attrNameLst>
                                          <p:attrName>ppt_x</p:attrName>
                                          <p:attrName>ppt_y</p:attrName>
                                        </p:attrNameLst>
                                      </p:cBhvr>
                                    </p:animMotion>
                                    <p:animEffect transition="in" filter="fade">
                                      <p:cBhvr>
                                        <p:cTn id="89" dur="1000"/>
                                        <p:tgtEl>
                                          <p:spTgt spid="9"/>
                                        </p:tgtEl>
                                      </p:cBhvr>
                                    </p:animEffect>
                                  </p:childTnLst>
                                </p:cTn>
                              </p:par>
                            </p:childTnLst>
                          </p:cTn>
                        </p:par>
                        <p:par>
                          <p:cTn id="90" fill="hold">
                            <p:stCondLst>
                              <p:cond delay="6500"/>
                            </p:stCondLst>
                            <p:childTnLst>
                              <p:par>
                                <p:cTn id="91" presetID="22" presetClass="entr" presetSubtype="8" fill="hold" grpId="0" nodeType="afterEffect">
                                  <p:stCondLst>
                                    <p:cond delay="0"/>
                                  </p:stCondLst>
                                  <p:childTnLst>
                                    <p:set>
                                      <p:cBhvr>
                                        <p:cTn id="92" dur="1" fill="hold">
                                          <p:stCondLst>
                                            <p:cond delay="0"/>
                                          </p:stCondLst>
                                        </p:cTn>
                                        <p:tgtEl>
                                          <p:spTgt spid="15"/>
                                        </p:tgtEl>
                                        <p:attrNameLst>
                                          <p:attrName>style.visibility</p:attrName>
                                        </p:attrNameLst>
                                      </p:cBhvr>
                                      <p:to>
                                        <p:strVal val="visible"/>
                                      </p:to>
                                    </p:set>
                                    <p:animEffect transition="in" filter="wipe(left)">
                                      <p:cBhvr>
                                        <p:cTn id="9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p:bldP spid="13" grpId="0"/>
      <p:bldP spid="14" grpId="0"/>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2037787"/>
            <a:ext cx="9144000" cy="3105714"/>
          </a:xfrm>
          <a:prstGeom prst="rect">
            <a:avLst/>
          </a:prstGeom>
        </p:spPr>
      </p:pic>
      <p:grpSp>
        <p:nvGrpSpPr>
          <p:cNvPr id="7" name="组合 6"/>
          <p:cNvGrpSpPr/>
          <p:nvPr/>
        </p:nvGrpSpPr>
        <p:grpSpPr>
          <a:xfrm rot="1534880">
            <a:off x="450109" y="2567042"/>
            <a:ext cx="992271" cy="1148109"/>
            <a:chOff x="450109" y="2513252"/>
            <a:chExt cx="992271" cy="1148109"/>
          </a:xfrm>
        </p:grpSpPr>
        <p:sp>
          <p:nvSpPr>
            <p:cNvPr id="10" name="等腰三角形 2"/>
            <p:cNvSpPr/>
            <p:nvPr/>
          </p:nvSpPr>
          <p:spPr bwMode="auto">
            <a:xfrm rot="9051066">
              <a:off x="450109" y="2513252"/>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 name="TextBox 4"/>
            <p:cNvSpPr txBox="1"/>
            <p:nvPr/>
          </p:nvSpPr>
          <p:spPr>
            <a:xfrm rot="20065120">
              <a:off x="535311" y="2819331"/>
              <a:ext cx="787395"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2011</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9" name="组合 8"/>
          <p:cNvGrpSpPr/>
          <p:nvPr/>
        </p:nvGrpSpPr>
        <p:grpSpPr>
          <a:xfrm>
            <a:off x="2403586" y="3306955"/>
            <a:ext cx="992271" cy="1148109"/>
            <a:chOff x="2385656" y="3199375"/>
            <a:chExt cx="992271" cy="1148109"/>
          </a:xfrm>
        </p:grpSpPr>
        <p:sp>
          <p:nvSpPr>
            <p:cNvPr id="13" name="等腰三角形 2"/>
            <p:cNvSpPr/>
            <p:nvPr/>
          </p:nvSpPr>
          <p:spPr bwMode="auto">
            <a:xfrm rot="19861646">
              <a:off x="2385656" y="3199375"/>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7" name="TextBox 16"/>
            <p:cNvSpPr txBox="1"/>
            <p:nvPr/>
          </p:nvSpPr>
          <p:spPr>
            <a:xfrm>
              <a:off x="2519628" y="3642553"/>
              <a:ext cx="787395"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2012</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6" name="组合 15"/>
          <p:cNvGrpSpPr/>
          <p:nvPr/>
        </p:nvGrpSpPr>
        <p:grpSpPr>
          <a:xfrm>
            <a:off x="3084638" y="1338649"/>
            <a:ext cx="992271" cy="1148109"/>
            <a:chOff x="3132595" y="1372556"/>
            <a:chExt cx="992271" cy="1148109"/>
          </a:xfrm>
        </p:grpSpPr>
        <p:sp>
          <p:nvSpPr>
            <p:cNvPr id="11" name="等腰三角形 2"/>
            <p:cNvSpPr/>
            <p:nvPr/>
          </p:nvSpPr>
          <p:spPr bwMode="auto">
            <a:xfrm rot="9725433">
              <a:off x="3132595" y="1372556"/>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3"/>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8" name="TextBox 17"/>
            <p:cNvSpPr txBox="1"/>
            <p:nvPr/>
          </p:nvSpPr>
          <p:spPr>
            <a:xfrm>
              <a:off x="3236759" y="1671584"/>
              <a:ext cx="787395"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2013</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22" name="组合 21"/>
          <p:cNvGrpSpPr/>
          <p:nvPr/>
        </p:nvGrpSpPr>
        <p:grpSpPr>
          <a:xfrm>
            <a:off x="4847977" y="2578893"/>
            <a:ext cx="992271" cy="1148109"/>
            <a:chOff x="4856942" y="2489243"/>
            <a:chExt cx="992271" cy="1148109"/>
          </a:xfrm>
        </p:grpSpPr>
        <p:sp>
          <p:nvSpPr>
            <p:cNvPr id="14" name="等腰三角形 2"/>
            <p:cNvSpPr/>
            <p:nvPr/>
          </p:nvSpPr>
          <p:spPr bwMode="auto">
            <a:xfrm rot="20624090">
              <a:off x="4856942" y="2489243"/>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4"/>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9" name="TextBox 18"/>
            <p:cNvSpPr txBox="1"/>
            <p:nvPr/>
          </p:nvSpPr>
          <p:spPr>
            <a:xfrm>
              <a:off x="4995932" y="2947465"/>
              <a:ext cx="787395"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2014</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33" name="组合 32"/>
          <p:cNvGrpSpPr/>
          <p:nvPr/>
        </p:nvGrpSpPr>
        <p:grpSpPr>
          <a:xfrm>
            <a:off x="6202332" y="850858"/>
            <a:ext cx="992271" cy="1148109"/>
            <a:chOff x="6300947" y="940508"/>
            <a:chExt cx="992271" cy="1148109"/>
          </a:xfrm>
        </p:grpSpPr>
        <p:sp>
          <p:nvSpPr>
            <p:cNvPr id="12" name="等腰三角形 2"/>
            <p:cNvSpPr/>
            <p:nvPr/>
          </p:nvSpPr>
          <p:spPr bwMode="auto">
            <a:xfrm rot="10800000">
              <a:off x="6300947" y="940508"/>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0" name="TextBox 19"/>
            <p:cNvSpPr txBox="1"/>
            <p:nvPr/>
          </p:nvSpPr>
          <p:spPr>
            <a:xfrm>
              <a:off x="6413042" y="1227242"/>
              <a:ext cx="787395"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2015</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34" name="组合 33"/>
          <p:cNvGrpSpPr/>
          <p:nvPr/>
        </p:nvGrpSpPr>
        <p:grpSpPr>
          <a:xfrm>
            <a:off x="7444397" y="2555040"/>
            <a:ext cx="992271" cy="1148109"/>
            <a:chOff x="7525082" y="2483320"/>
            <a:chExt cx="992271" cy="1148109"/>
          </a:xfrm>
        </p:grpSpPr>
        <p:sp>
          <p:nvSpPr>
            <p:cNvPr id="15" name="等腰三角形 2"/>
            <p:cNvSpPr/>
            <p:nvPr/>
          </p:nvSpPr>
          <p:spPr bwMode="auto">
            <a:xfrm rot="430599">
              <a:off x="7525082" y="2483320"/>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1" name="TextBox 20"/>
            <p:cNvSpPr txBox="1"/>
            <p:nvPr/>
          </p:nvSpPr>
          <p:spPr>
            <a:xfrm>
              <a:off x="7628212" y="2933985"/>
              <a:ext cx="787395"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2019</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6" name="椭圆 5"/>
          <p:cNvSpPr/>
          <p:nvPr/>
        </p:nvSpPr>
        <p:spPr>
          <a:xfrm>
            <a:off x="934015" y="4042231"/>
            <a:ext cx="216024" cy="216024"/>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24" name="椭圆 23"/>
          <p:cNvSpPr/>
          <p:nvPr/>
        </p:nvSpPr>
        <p:spPr>
          <a:xfrm>
            <a:off x="2411616" y="3068944"/>
            <a:ext cx="216024" cy="216024"/>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25" name="椭圆 24"/>
          <p:cNvSpPr/>
          <p:nvPr/>
        </p:nvSpPr>
        <p:spPr>
          <a:xfrm>
            <a:off x="3736956" y="2555335"/>
            <a:ext cx="216024" cy="216024"/>
          </a:xfrm>
          <a:prstGeom prst="ellipse">
            <a:avLst/>
          </a:prstGeom>
          <a:solidFill>
            <a:schemeClr val="accent3"/>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26" name="椭圆 25"/>
          <p:cNvSpPr/>
          <p:nvPr/>
        </p:nvSpPr>
        <p:spPr>
          <a:xfrm>
            <a:off x="5003898" y="2256677"/>
            <a:ext cx="216024" cy="216024"/>
          </a:xfrm>
          <a:prstGeom prst="ellipse">
            <a:avLst/>
          </a:prstGeom>
          <a:solidFill>
            <a:schemeClr val="accent4"/>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31" name="椭圆 30"/>
          <p:cNvSpPr/>
          <p:nvPr/>
        </p:nvSpPr>
        <p:spPr>
          <a:xfrm>
            <a:off x="6591147" y="2150384"/>
            <a:ext cx="216024" cy="216024"/>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32" name="椭圆 31"/>
          <p:cNvSpPr/>
          <p:nvPr/>
        </p:nvSpPr>
        <p:spPr>
          <a:xfrm>
            <a:off x="7958462" y="2211025"/>
            <a:ext cx="216024" cy="216024"/>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35" name="TextBox 34"/>
          <p:cNvSpPr txBox="1"/>
          <p:nvPr/>
        </p:nvSpPr>
        <p:spPr>
          <a:xfrm>
            <a:off x="993526" y="4322008"/>
            <a:ext cx="1419818" cy="553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等线"/>
              <a:ea typeface="微软雅黑"/>
              <a:cs typeface="+mn-cs"/>
            </a:endParaRPr>
          </a:p>
        </p:txBody>
      </p:sp>
      <p:sp>
        <p:nvSpPr>
          <p:cNvPr id="36" name="TextBox 35"/>
          <p:cNvSpPr txBox="1"/>
          <p:nvPr/>
        </p:nvSpPr>
        <p:spPr>
          <a:xfrm>
            <a:off x="1641598" y="2305784"/>
            <a:ext cx="1419818" cy="553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等线"/>
              <a:ea typeface="微软雅黑"/>
              <a:cs typeface="+mn-cs"/>
            </a:endParaRPr>
          </a:p>
        </p:txBody>
      </p:sp>
      <p:sp>
        <p:nvSpPr>
          <p:cNvPr id="37" name="TextBox 36"/>
          <p:cNvSpPr txBox="1"/>
          <p:nvPr/>
        </p:nvSpPr>
        <p:spPr>
          <a:xfrm>
            <a:off x="3262613" y="2928761"/>
            <a:ext cx="1419818" cy="553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等线"/>
              <a:ea typeface="微软雅黑"/>
              <a:cs typeface="+mn-cs"/>
            </a:endParaRPr>
          </a:p>
        </p:txBody>
      </p:sp>
      <p:sp>
        <p:nvSpPr>
          <p:cNvPr id="38" name="TextBox 37"/>
          <p:cNvSpPr txBox="1"/>
          <p:nvPr/>
        </p:nvSpPr>
        <p:spPr>
          <a:xfrm>
            <a:off x="4356128" y="1560733"/>
            <a:ext cx="1419818" cy="553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等线"/>
              <a:ea typeface="微软雅黑"/>
              <a:cs typeface="+mn-cs"/>
            </a:endParaRPr>
          </a:p>
        </p:txBody>
      </p:sp>
      <p:sp>
        <p:nvSpPr>
          <p:cNvPr id="39" name="TextBox 38"/>
          <p:cNvSpPr txBox="1"/>
          <p:nvPr/>
        </p:nvSpPr>
        <p:spPr>
          <a:xfrm>
            <a:off x="5958333" y="2483117"/>
            <a:ext cx="1419818" cy="553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等线"/>
              <a:ea typeface="微软雅黑"/>
              <a:cs typeface="+mn-cs"/>
            </a:endParaRPr>
          </a:p>
        </p:txBody>
      </p:sp>
      <p:sp>
        <p:nvSpPr>
          <p:cNvPr id="40" name="TextBox 39"/>
          <p:cNvSpPr txBox="1"/>
          <p:nvPr/>
        </p:nvSpPr>
        <p:spPr>
          <a:xfrm>
            <a:off x="7474246" y="1444862"/>
            <a:ext cx="1419818" cy="553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等线"/>
              <a:ea typeface="微软雅黑"/>
              <a:cs typeface="+mn-cs"/>
            </a:endParaRPr>
          </a:p>
        </p:txBody>
      </p:sp>
    </p:spTree>
    <p:extLst>
      <p:ext uri="{BB962C8B-B14F-4D97-AF65-F5344CB8AC3E}">
        <p14:creationId xmlns:p14="http://schemas.microsoft.com/office/powerpoint/2010/main" val="1387884209"/>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3000"/>
                            </p:stCondLst>
                            <p:childTnLst>
                              <p:par>
                                <p:cTn id="27" presetID="47"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4500"/>
                            </p:stCondLst>
                            <p:childTnLst>
                              <p:par>
                                <p:cTn id="37" presetID="10" presetClass="entr" presetSubtype="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5000"/>
                            </p:stCondLst>
                            <p:childTnLst>
                              <p:par>
                                <p:cTn id="41" presetID="42"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22" presetClass="entr" presetSubtype="8"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left)">
                                      <p:cBhvr>
                                        <p:cTn id="49" dur="500"/>
                                        <p:tgtEl>
                                          <p:spTgt spid="37"/>
                                        </p:tgtEl>
                                      </p:cBhvr>
                                    </p:animEffect>
                                  </p:childTnLst>
                                </p:cTn>
                              </p:par>
                            </p:childTnLst>
                          </p:cTn>
                        </p:par>
                        <p:par>
                          <p:cTn id="50" fill="hold">
                            <p:stCondLst>
                              <p:cond delay="6500"/>
                            </p:stCondLst>
                            <p:childTnLst>
                              <p:par>
                                <p:cTn id="51" presetID="10" presetClass="entr" presetSubtype="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childTnLst>
                          </p:cTn>
                        </p:par>
                        <p:par>
                          <p:cTn id="54" fill="hold">
                            <p:stCondLst>
                              <p:cond delay="7000"/>
                            </p:stCondLst>
                            <p:childTnLst>
                              <p:par>
                                <p:cTn id="55" presetID="47" presetClass="entr" presetSubtype="0"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childTnLst>
                          </p:cTn>
                        </p:par>
                        <p:par>
                          <p:cTn id="60" fill="hold">
                            <p:stCondLst>
                              <p:cond delay="8000"/>
                            </p:stCondLst>
                            <p:childTnLst>
                              <p:par>
                                <p:cTn id="61" presetID="22" presetClass="entr" presetSubtype="8"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left)">
                                      <p:cBhvr>
                                        <p:cTn id="63" dur="500"/>
                                        <p:tgtEl>
                                          <p:spTgt spid="38"/>
                                        </p:tgtEl>
                                      </p:cBhvr>
                                    </p:animEffect>
                                  </p:childTnLst>
                                </p:cTn>
                              </p:par>
                            </p:childTnLst>
                          </p:cTn>
                        </p:par>
                        <p:par>
                          <p:cTn id="64" fill="hold">
                            <p:stCondLst>
                              <p:cond delay="8500"/>
                            </p:stCondLst>
                            <p:childTnLst>
                              <p:par>
                                <p:cTn id="65" presetID="10" presetClass="entr" presetSubtype="0"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childTnLst>
                                </p:cTn>
                              </p:par>
                            </p:childTnLst>
                          </p:cTn>
                        </p:par>
                        <p:par>
                          <p:cTn id="68" fill="hold">
                            <p:stCondLst>
                              <p:cond delay="9000"/>
                            </p:stCondLst>
                            <p:childTnLst>
                              <p:par>
                                <p:cTn id="69" presetID="42" presetClass="entr" presetSubtype="0" fill="hold"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1000"/>
                                        <p:tgtEl>
                                          <p:spTgt spid="33"/>
                                        </p:tgtEl>
                                      </p:cBhvr>
                                    </p:animEffect>
                                    <p:anim calcmode="lin" valueType="num">
                                      <p:cBhvr>
                                        <p:cTn id="72" dur="1000" fill="hold"/>
                                        <p:tgtEl>
                                          <p:spTgt spid="33"/>
                                        </p:tgtEl>
                                        <p:attrNameLst>
                                          <p:attrName>ppt_x</p:attrName>
                                        </p:attrNameLst>
                                      </p:cBhvr>
                                      <p:tavLst>
                                        <p:tav tm="0">
                                          <p:val>
                                            <p:strVal val="#ppt_x"/>
                                          </p:val>
                                        </p:tav>
                                        <p:tav tm="100000">
                                          <p:val>
                                            <p:strVal val="#ppt_x"/>
                                          </p:val>
                                        </p:tav>
                                      </p:tavLst>
                                    </p:anim>
                                    <p:anim calcmode="lin" valueType="num">
                                      <p:cBhvr>
                                        <p:cTn id="73" dur="1000" fill="hold"/>
                                        <p:tgtEl>
                                          <p:spTgt spid="33"/>
                                        </p:tgtEl>
                                        <p:attrNameLst>
                                          <p:attrName>ppt_y</p:attrName>
                                        </p:attrNameLst>
                                      </p:cBhvr>
                                      <p:tavLst>
                                        <p:tav tm="0">
                                          <p:val>
                                            <p:strVal val="#ppt_y+.1"/>
                                          </p:val>
                                        </p:tav>
                                        <p:tav tm="100000">
                                          <p:val>
                                            <p:strVal val="#ppt_y"/>
                                          </p:val>
                                        </p:tav>
                                      </p:tavLst>
                                    </p:anim>
                                  </p:childTnLst>
                                </p:cTn>
                              </p:par>
                            </p:childTnLst>
                          </p:cTn>
                        </p:par>
                        <p:par>
                          <p:cTn id="74" fill="hold">
                            <p:stCondLst>
                              <p:cond delay="10000"/>
                            </p:stCondLst>
                            <p:childTnLst>
                              <p:par>
                                <p:cTn id="75" presetID="22" presetClass="entr" presetSubtype="8" fill="hold" grpId="0"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childTnLst>
                          </p:cTn>
                        </p:par>
                        <p:par>
                          <p:cTn id="78" fill="hold">
                            <p:stCondLst>
                              <p:cond delay="10500"/>
                            </p:stCondLst>
                            <p:childTnLst>
                              <p:par>
                                <p:cTn id="79" presetID="10" presetClass="entr" presetSubtype="0" fill="hold" grpId="0"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500"/>
                                        <p:tgtEl>
                                          <p:spTgt spid="32"/>
                                        </p:tgtEl>
                                      </p:cBhvr>
                                    </p:animEffect>
                                  </p:childTnLst>
                                </p:cTn>
                              </p:par>
                            </p:childTnLst>
                          </p:cTn>
                        </p:par>
                        <p:par>
                          <p:cTn id="82" fill="hold">
                            <p:stCondLst>
                              <p:cond delay="11000"/>
                            </p:stCondLst>
                            <p:childTnLst>
                              <p:par>
                                <p:cTn id="83" presetID="47" presetClass="entr" presetSubtype="0" fill="hold" nodeType="after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1000"/>
                                        <p:tgtEl>
                                          <p:spTgt spid="34"/>
                                        </p:tgtEl>
                                      </p:cBhvr>
                                    </p:animEffect>
                                    <p:anim calcmode="lin" valueType="num">
                                      <p:cBhvr>
                                        <p:cTn id="86" dur="1000" fill="hold"/>
                                        <p:tgtEl>
                                          <p:spTgt spid="34"/>
                                        </p:tgtEl>
                                        <p:attrNameLst>
                                          <p:attrName>ppt_x</p:attrName>
                                        </p:attrNameLst>
                                      </p:cBhvr>
                                      <p:tavLst>
                                        <p:tav tm="0">
                                          <p:val>
                                            <p:strVal val="#ppt_x"/>
                                          </p:val>
                                        </p:tav>
                                        <p:tav tm="100000">
                                          <p:val>
                                            <p:strVal val="#ppt_x"/>
                                          </p:val>
                                        </p:tav>
                                      </p:tavLst>
                                    </p:anim>
                                    <p:anim calcmode="lin" valueType="num">
                                      <p:cBhvr>
                                        <p:cTn id="87" dur="100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12000"/>
                            </p:stCondLst>
                            <p:childTnLst>
                              <p:par>
                                <p:cTn id="89" presetID="22" presetClass="entr" presetSubtype="8"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wipe(left)">
                                      <p:cBhvr>
                                        <p:cTn id="9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4" grpId="0" animBg="1"/>
      <p:bldP spid="25" grpId="0" animBg="1"/>
      <p:bldP spid="26" grpId="0" animBg="1"/>
      <p:bldP spid="31" grpId="0" animBg="1"/>
      <p:bldP spid="32" grpId="0" animBg="1"/>
      <p:bldP spid="35" grpId="0"/>
      <p:bldP spid="36" grpId="0"/>
      <p:bldP spid="37" grpId="0"/>
      <p:bldP spid="38" grpId="0"/>
      <p:bldP spid="39" grpId="0"/>
      <p:bldP spid="4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5924717" y="338069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760084" y="4247835"/>
            <a:ext cx="87708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2685583" y="3373249"/>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2706386" y="215928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3592798" y="1218329"/>
            <a:ext cx="707403" cy="178728"/>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5115208" y="1952292"/>
            <a:ext cx="817690" cy="714916"/>
            <a:chOff x="684276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5" name="六边形 54"/>
            <p:cNvSpPr/>
            <p:nvPr/>
          </p:nvSpPr>
          <p:spPr>
            <a:xfrm>
              <a:off x="6842760" y="26372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79057"/>
            </a:xfrm>
            <a:prstGeom prst="rect">
              <a:avLst/>
            </a:prstGeom>
            <a:noFill/>
            <a:ln w="38100">
              <a:noFill/>
            </a:ln>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02</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4119540" y="1387742"/>
            <a:ext cx="817690" cy="714917"/>
            <a:chOff x="5525852" y="187908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8" name="六边形 57"/>
            <p:cNvSpPr/>
            <p:nvPr/>
          </p:nvSpPr>
          <p:spPr>
            <a:xfrm>
              <a:off x="5525852" y="187908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6" cy="727721"/>
            </a:xfrm>
            <a:prstGeom prst="rect">
              <a:avLst/>
            </a:prstGeom>
            <a:noFill/>
            <a:ln w="38100">
              <a:noFill/>
            </a:ln>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01</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5107028" y="3023238"/>
            <a:ext cx="817690" cy="714917"/>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1" name="六边形 60"/>
            <p:cNvSpPr/>
            <p:nvPr/>
          </p:nvSpPr>
          <p:spPr>
            <a:xfrm>
              <a:off x="6842760" y="40088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27721"/>
            </a:xfrm>
            <a:prstGeom prst="rect">
              <a:avLst/>
            </a:prstGeom>
            <a:noFill/>
            <a:ln w="38100">
              <a:noFill/>
            </a:ln>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03</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3101231" y="3014501"/>
            <a:ext cx="817690" cy="714917"/>
            <a:chOff x="420624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4" name="六边形 63"/>
            <p:cNvSpPr/>
            <p:nvPr/>
          </p:nvSpPr>
          <p:spPr>
            <a:xfrm>
              <a:off x="4206240" y="40088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83708"/>
              <a:ext cx="820724" cy="727721"/>
            </a:xfrm>
            <a:prstGeom prst="rect">
              <a:avLst/>
            </a:prstGeom>
            <a:noFill/>
            <a:ln w="38100">
              <a:noFill/>
            </a:ln>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05</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3122033" y="1923678"/>
            <a:ext cx="817690" cy="714916"/>
            <a:chOff x="420624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7" name="六边形 66"/>
            <p:cNvSpPr/>
            <p:nvPr/>
          </p:nvSpPr>
          <p:spPr>
            <a:xfrm>
              <a:off x="4206240" y="26372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79057"/>
            </a:xfrm>
            <a:prstGeom prst="rect">
              <a:avLst/>
            </a:prstGeom>
            <a:noFill/>
            <a:ln w="38100">
              <a:noFill/>
            </a:ln>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06</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2594291" y="1059582"/>
            <a:ext cx="971823" cy="231996"/>
          </a:xfrm>
          <a:prstGeom prst="rect">
            <a:avLst/>
          </a:prstGeom>
        </p:spPr>
        <p:txBody>
          <a:bodyPr wrap="none" lIns="62112" tIns="31056" rIns="62112" bIns="3105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3" name="矩形 47"/>
          <p:cNvSpPr>
            <a:spLocks noChangeArrowheads="1"/>
          </p:cNvSpPr>
          <p:nvPr/>
        </p:nvSpPr>
        <p:spPr bwMode="auto">
          <a:xfrm>
            <a:off x="1331640" y="1307696"/>
            <a:ext cx="2234476" cy="43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74" name="矩形 73"/>
          <p:cNvSpPr/>
          <p:nvPr/>
        </p:nvSpPr>
        <p:spPr>
          <a:xfrm>
            <a:off x="1681203" y="2001842"/>
            <a:ext cx="971823" cy="231996"/>
          </a:xfrm>
          <a:prstGeom prst="rect">
            <a:avLst/>
          </a:prstGeom>
        </p:spPr>
        <p:txBody>
          <a:bodyPr wrap="none" lIns="62112" tIns="31056" rIns="62112" bIns="3105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5" name="矩形 47"/>
          <p:cNvSpPr>
            <a:spLocks noChangeArrowheads="1"/>
          </p:cNvSpPr>
          <p:nvPr/>
        </p:nvSpPr>
        <p:spPr bwMode="auto">
          <a:xfrm>
            <a:off x="942340" y="2249955"/>
            <a:ext cx="1707622"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76" name="矩形 75"/>
          <p:cNvSpPr/>
          <p:nvPr/>
        </p:nvSpPr>
        <p:spPr>
          <a:xfrm>
            <a:off x="1660401" y="3125138"/>
            <a:ext cx="971823" cy="231996"/>
          </a:xfrm>
          <a:prstGeom prst="rect">
            <a:avLst/>
          </a:prstGeom>
        </p:spPr>
        <p:txBody>
          <a:bodyPr wrap="none" lIns="62112" tIns="31056" rIns="62112" bIns="3105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7" name="矩形 47"/>
          <p:cNvSpPr>
            <a:spLocks noChangeArrowheads="1"/>
          </p:cNvSpPr>
          <p:nvPr/>
        </p:nvSpPr>
        <p:spPr bwMode="auto">
          <a:xfrm>
            <a:off x="921537" y="3373249"/>
            <a:ext cx="1707621"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78" name="矩形 77"/>
          <p:cNvSpPr/>
          <p:nvPr/>
        </p:nvSpPr>
        <p:spPr>
          <a:xfrm>
            <a:off x="6361016" y="1628331"/>
            <a:ext cx="971823" cy="231996"/>
          </a:xfrm>
          <a:prstGeom prst="rect">
            <a:avLst/>
          </a:prstGeom>
        </p:spPr>
        <p:txBody>
          <a:bodyPr wrap="none" lIns="62112" tIns="31056" rIns="62112" bIns="3105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9" name="矩形 47"/>
          <p:cNvSpPr>
            <a:spLocks noChangeArrowheads="1"/>
          </p:cNvSpPr>
          <p:nvPr/>
        </p:nvSpPr>
        <p:spPr bwMode="auto">
          <a:xfrm>
            <a:off x="6380670" y="1887161"/>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80" name="矩形 79"/>
          <p:cNvSpPr/>
          <p:nvPr/>
        </p:nvSpPr>
        <p:spPr>
          <a:xfrm>
            <a:off x="6382865" y="2921879"/>
            <a:ext cx="971823" cy="231996"/>
          </a:xfrm>
          <a:prstGeom prst="rect">
            <a:avLst/>
          </a:prstGeom>
        </p:spPr>
        <p:txBody>
          <a:bodyPr wrap="none" lIns="62112" tIns="31056" rIns="62112" bIns="3105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81" name="矩形 47"/>
          <p:cNvSpPr>
            <a:spLocks noChangeArrowheads="1"/>
          </p:cNvSpPr>
          <p:nvPr/>
        </p:nvSpPr>
        <p:spPr bwMode="auto">
          <a:xfrm>
            <a:off x="6395300" y="3180710"/>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82" name="矩形 81"/>
          <p:cNvSpPr/>
          <p:nvPr/>
        </p:nvSpPr>
        <p:spPr>
          <a:xfrm>
            <a:off x="5678017" y="3897091"/>
            <a:ext cx="971823" cy="231996"/>
          </a:xfrm>
          <a:prstGeom prst="rect">
            <a:avLst/>
          </a:prstGeom>
        </p:spPr>
        <p:txBody>
          <a:bodyPr wrap="none" lIns="62112" tIns="31056" rIns="62112" bIns="3105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83" name="矩形 47"/>
          <p:cNvSpPr>
            <a:spLocks noChangeArrowheads="1"/>
          </p:cNvSpPr>
          <p:nvPr/>
        </p:nvSpPr>
        <p:spPr bwMode="auto">
          <a:xfrm>
            <a:off x="5697675" y="4155924"/>
            <a:ext cx="2198750" cy="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grpSp>
        <p:nvGrpSpPr>
          <p:cNvPr id="84" name="组合 83"/>
          <p:cNvGrpSpPr/>
          <p:nvPr/>
        </p:nvGrpSpPr>
        <p:grpSpPr>
          <a:xfrm flipH="1">
            <a:off x="5748086" y="1783021"/>
            <a:ext cx="600459" cy="178728"/>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3887578" y="2289632"/>
            <a:ext cx="1281625" cy="1082733"/>
            <a:chOff x="5927099" y="3207123"/>
            <a:chExt cx="1887055" cy="1592580"/>
          </a:xfrm>
          <a:solidFill>
            <a:schemeClr val="accent3">
              <a:lumMod val="75000"/>
            </a:schemeClr>
          </a:solidFill>
          <a:effectLst>
            <a:outerShdw blurRad="101600" dist="38100" dir="8100000" algn="tr" rotWithShape="0">
              <a:prstClr val="black">
                <a:alpha val="40000"/>
              </a:prstClr>
            </a:outerShdw>
          </a:effectLst>
        </p:grpSpPr>
        <p:sp>
          <p:nvSpPr>
            <p:cNvPr id="88" name="六边形 87"/>
            <p:cNvSpPr/>
            <p:nvPr/>
          </p:nvSpPr>
          <p:spPr>
            <a:xfrm>
              <a:off x="5927099" y="3207123"/>
              <a:ext cx="1887055" cy="1592580"/>
            </a:xfrm>
            <a:prstGeom prst="hexagon">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7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49"/>
              <a:ext cx="1157998" cy="1131762"/>
            </a:xfrm>
            <a:prstGeom prst="rect">
              <a:avLst/>
            </a:prstGeom>
            <a:noFill/>
            <a:ln w="38100">
              <a:noFill/>
            </a:ln>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2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69" name="组合 68"/>
          <p:cNvGrpSpPr/>
          <p:nvPr/>
        </p:nvGrpSpPr>
        <p:grpSpPr>
          <a:xfrm>
            <a:off x="4119540" y="3538778"/>
            <a:ext cx="817690" cy="714916"/>
            <a:chOff x="5525852" y="468324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70" name="六边形 69"/>
            <p:cNvSpPr/>
            <p:nvPr/>
          </p:nvSpPr>
          <p:spPr>
            <a:xfrm>
              <a:off x="5525852" y="468324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79057"/>
            </a:xfrm>
            <a:prstGeom prst="rect">
              <a:avLst/>
            </a:prstGeom>
            <a:noFill/>
            <a:ln w="38100">
              <a:noFill/>
            </a:ln>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04</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1285595537"/>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email">
            <a:extLst>
              <a:ext uri="{BEBA8EAE-BF5A-486C-A8C5-ECC9F3942E4B}">
                <a14:imgProps xmlns:a14="http://schemas.microsoft.com/office/drawing/2010/main">
                  <a14:imgLayer r:embed="rId3">
                    <a14:imgEffect>
                      <a14:saturation sat="200000"/>
                    </a14:imgEffect>
                  </a14:imgLayer>
                </a14:imgProps>
              </a:ext>
              <a:ext uri="{28A0092B-C50C-407E-A947-70E740481C1C}">
                <a14:useLocalDpi xmlns:a14="http://schemas.microsoft.com/office/drawing/2010/main"/>
              </a:ext>
            </a:extLst>
          </a:blip>
          <a:srcRect/>
          <a:stretch/>
        </p:blipFill>
        <p:spPr>
          <a:xfrm>
            <a:off x="-43543" y="0"/>
            <a:ext cx="9187543" cy="5143500"/>
          </a:xfrm>
          <a:prstGeom prst="rect">
            <a:avLst/>
          </a:prstGeom>
        </p:spPr>
      </p:pic>
      <p:sp>
        <p:nvSpPr>
          <p:cNvPr id="5" name="矩形 4"/>
          <p:cNvSpPr/>
          <p:nvPr/>
        </p:nvSpPr>
        <p:spPr>
          <a:xfrm>
            <a:off x="-43543" y="3324225"/>
            <a:ext cx="9187543" cy="1819275"/>
          </a:xfrm>
          <a:prstGeom prst="rect">
            <a:avLst/>
          </a:prstGeom>
          <a:solidFill>
            <a:srgbClr val="194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89599" y="1975206"/>
            <a:ext cx="1721258" cy="1747338"/>
          </a:xfrm>
          <a:prstGeom prst="rect">
            <a:avLst/>
          </a:prstGeom>
        </p:spPr>
      </p:pic>
      <p:sp>
        <p:nvSpPr>
          <p:cNvPr id="7" name="文本框 6"/>
          <p:cNvSpPr txBox="1"/>
          <p:nvPr/>
        </p:nvSpPr>
        <p:spPr>
          <a:xfrm>
            <a:off x="1933166" y="3786690"/>
            <a:ext cx="4766048" cy="646331"/>
          </a:xfrm>
          <a:prstGeom prst="rect">
            <a:avLst/>
          </a:prstGeom>
          <a:noFill/>
        </p:spPr>
        <p:txBody>
          <a:bodyPr wrap="none" rtlCol="0">
            <a:spAutoFit/>
          </a:bodyPr>
          <a:lstStyle/>
          <a:p>
            <a:r>
              <a:rPr lang="zh-CN" altLang="en-US" sz="3600" b="1" dirty="0" smtClean="0">
                <a:solidFill>
                  <a:schemeClr val="bg1"/>
                </a:solidFill>
              </a:rPr>
              <a:t>感谢观看 </a:t>
            </a:r>
            <a:r>
              <a:rPr lang="en-US" altLang="zh-CN" sz="3600" b="1" dirty="0" smtClean="0">
                <a:solidFill>
                  <a:schemeClr val="bg1"/>
                </a:solidFill>
              </a:rPr>
              <a:t>THANK YOU</a:t>
            </a:r>
            <a:endParaRPr lang="zh-CN" altLang="en-US" sz="3600" b="1" dirty="0">
              <a:solidFill>
                <a:schemeClr val="bg1"/>
              </a:solidFill>
            </a:endParaRPr>
          </a:p>
        </p:txBody>
      </p:sp>
      <p:sp>
        <p:nvSpPr>
          <p:cNvPr id="15" name="文本框 14"/>
          <p:cNvSpPr txBox="1"/>
          <p:nvPr/>
        </p:nvSpPr>
        <p:spPr>
          <a:xfrm>
            <a:off x="2726652" y="4409268"/>
            <a:ext cx="3647152" cy="369332"/>
          </a:xfrm>
          <a:prstGeom prst="rect">
            <a:avLst/>
          </a:prstGeom>
          <a:noFill/>
        </p:spPr>
        <p:txBody>
          <a:bodyPr wrap="none" rtlCol="0">
            <a:spAutoFit/>
          </a:bodyPr>
          <a:lstStyle/>
          <a:p>
            <a:r>
              <a:rPr lang="en-US" altLang="zh-CN" sz="1800" dirty="0" smtClean="0">
                <a:solidFill>
                  <a:schemeClr val="bg1"/>
                </a:solidFill>
              </a:rPr>
              <a:t>—</a:t>
            </a:r>
            <a:r>
              <a:rPr lang="zh-CN" altLang="en-US" sz="1800" dirty="0" smtClean="0">
                <a:solidFill>
                  <a:schemeClr val="bg1"/>
                </a:solidFill>
              </a:rPr>
              <a:t>单击</a:t>
            </a:r>
            <a:r>
              <a:rPr lang="zh-CN" altLang="en-US" sz="1800" dirty="0">
                <a:solidFill>
                  <a:schemeClr val="bg1"/>
                </a:solidFill>
              </a:rPr>
              <a:t>此处添加您的副标题</a:t>
            </a:r>
            <a:r>
              <a:rPr lang="zh-CN" altLang="en-US" sz="1800" dirty="0" smtClean="0">
                <a:solidFill>
                  <a:schemeClr val="bg1"/>
                </a:solidFill>
              </a:rPr>
              <a:t>文字</a:t>
            </a:r>
            <a:r>
              <a:rPr lang="en-US" altLang="zh-CN" sz="1800" dirty="0">
                <a:solidFill>
                  <a:schemeClr val="bg1"/>
                </a:solidFill>
              </a:rPr>
              <a:t>—</a:t>
            </a:r>
            <a:endParaRPr lang="zh-CN" altLang="en-US" sz="1800" dirty="0">
              <a:solidFill>
                <a:schemeClr val="bg1"/>
              </a:solidFill>
            </a:endParaRPr>
          </a:p>
        </p:txBody>
      </p:sp>
    </p:spTree>
    <p:extLst>
      <p:ext uri="{BB962C8B-B14F-4D97-AF65-F5344CB8AC3E}">
        <p14:creationId xmlns:p14="http://schemas.microsoft.com/office/powerpoint/2010/main" val="3094470199"/>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750"/>
                                        <p:tgtEl>
                                          <p:spTgt spid="5"/>
                                        </p:tgtEl>
                                      </p:cBhvr>
                                    </p:animEffect>
                                  </p:childTnLst>
                                </p:cTn>
                              </p:par>
                            </p:childTnLst>
                          </p:cTn>
                        </p:par>
                        <p:par>
                          <p:cTn id="8" fill="hold">
                            <p:stCondLst>
                              <p:cond delay="750"/>
                            </p:stCondLst>
                            <p:childTnLst>
                              <p:par>
                                <p:cTn id="9" presetID="22" presetClass="entr" presetSubtype="2"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right)">
                                      <p:cBhvr>
                                        <p:cTn id="11" dur="750"/>
                                        <p:tgtEl>
                                          <p:spTgt spid="4"/>
                                        </p:tgtEl>
                                      </p:cBhvr>
                                    </p:animEffect>
                                  </p:childTnLst>
                                </p:cTn>
                              </p:par>
                            </p:childTnLst>
                          </p:cTn>
                        </p:par>
                        <p:par>
                          <p:cTn id="12" fill="hold">
                            <p:stCondLst>
                              <p:cond delay="1500"/>
                            </p:stCondLst>
                            <p:childTnLst>
                              <p:par>
                                <p:cTn id="13" presetID="53" presetClass="entr" presetSubtype="16"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p:stCondLst>
                              <p:cond delay="2000"/>
                            </p:stCondLst>
                            <p:childTnLst>
                              <p:par>
                                <p:cTn id="19" presetID="2" presetClass="entr" presetSubtype="4" decel="16000" fill="hold" grpId="0" nodeType="afterEffect">
                                  <p:stCondLst>
                                    <p:cond delay="0"/>
                                  </p:stCondLst>
                                  <p:iterate type="lt">
                                    <p:tmPct val="15000"/>
                                  </p:iterate>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ppt_x"/>
                                          </p:val>
                                        </p:tav>
                                        <p:tav tm="100000">
                                          <p:val>
                                            <p:strVal val="#ppt_x"/>
                                          </p:val>
                                        </p:tav>
                                      </p:tavLst>
                                    </p:anim>
                                    <p:anim calcmode="lin" valueType="num">
                                      <p:cBhvr additive="base">
                                        <p:cTn id="22" dur="500" fill="hold"/>
                                        <p:tgtEl>
                                          <p:spTgt spid="7"/>
                                        </p:tgtEl>
                                        <p:attrNameLst>
                                          <p:attrName>ppt_y</p:attrName>
                                        </p:attrNameLst>
                                      </p:cBhvr>
                                      <p:tavLst>
                                        <p:tav tm="0">
                                          <p:val>
                                            <p:strVal val="1+#ppt_h/2"/>
                                          </p:val>
                                        </p:tav>
                                        <p:tav tm="100000">
                                          <p:val>
                                            <p:strVal val="#ppt_y"/>
                                          </p:val>
                                        </p:tav>
                                      </p:tavLst>
                                    </p:anim>
                                  </p:childTnLst>
                                </p:cTn>
                              </p:par>
                            </p:childTnLst>
                          </p:cTn>
                        </p:par>
                        <p:par>
                          <p:cTn id="23" fill="hold">
                            <p:stCondLst>
                              <p:cond delay="3325"/>
                            </p:stCondLst>
                            <p:childTnLst>
                              <p:par>
                                <p:cTn id="24" presetID="16" presetClass="entr" presetSubtype="21"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barn(inVertical)">
                                      <p:cBhvr>
                                        <p:cTn id="26"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1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18076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5" cstate="email">
            <a:extLst>
              <a:ext uri="{BEBA8EAE-BF5A-486C-A8C5-ECC9F3942E4B}">
                <a14:imgProps xmlns:a14="http://schemas.microsoft.com/office/drawing/2010/main">
                  <a14:imgLayer r:embed="rId6">
                    <a14:imgEffect>
                      <a14:saturation sat="200000"/>
                    </a14:imgEffect>
                  </a14:imgLayer>
                </a14:imgProps>
              </a:ext>
              <a:ext uri="{28A0092B-C50C-407E-A947-70E740481C1C}">
                <a14:useLocalDpi xmlns:a14="http://schemas.microsoft.com/office/drawing/2010/main"/>
              </a:ext>
            </a:extLst>
          </a:blip>
          <a:srcRect/>
          <a:stretch/>
        </p:blipFill>
        <p:spPr>
          <a:xfrm>
            <a:off x="0" y="-1"/>
            <a:ext cx="9187543" cy="4269831"/>
          </a:xfrm>
          <a:prstGeom prst="rect">
            <a:avLst/>
          </a:prstGeom>
        </p:spPr>
      </p:pic>
      <p:sp>
        <p:nvSpPr>
          <p:cNvPr id="5" name="矩形 4"/>
          <p:cNvSpPr/>
          <p:nvPr/>
        </p:nvSpPr>
        <p:spPr>
          <a:xfrm>
            <a:off x="-5818" y="1828800"/>
            <a:ext cx="9187543" cy="3314700"/>
          </a:xfrm>
          <a:prstGeom prst="rect">
            <a:avLst/>
          </a:prstGeom>
          <a:solidFill>
            <a:srgbClr val="194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27299" y="811712"/>
            <a:ext cx="1504701" cy="1527500"/>
          </a:xfrm>
          <a:prstGeom prst="rect">
            <a:avLst/>
          </a:prstGeom>
        </p:spPr>
      </p:pic>
      <p:grpSp>
        <p:nvGrpSpPr>
          <p:cNvPr id="2" name="组合 1"/>
          <p:cNvGrpSpPr/>
          <p:nvPr/>
        </p:nvGrpSpPr>
        <p:grpSpPr>
          <a:xfrm>
            <a:off x="755898" y="2980064"/>
            <a:ext cx="7421551" cy="1083936"/>
            <a:chOff x="527299" y="2827664"/>
            <a:chExt cx="3619500" cy="528637"/>
          </a:xfrm>
        </p:grpSpPr>
        <p:sp>
          <p:nvSpPr>
            <p:cNvPr id="8" name="任意多边形 7"/>
            <p:cNvSpPr/>
            <p:nvPr>
              <p:custDataLst>
                <p:tags r:id="rId1"/>
              </p:custDataLst>
            </p:nvPr>
          </p:nvSpPr>
          <p:spPr bwMode="auto">
            <a:xfrm>
              <a:off x="1098799" y="2830045"/>
              <a:ext cx="2877740" cy="526256"/>
            </a:xfrm>
            <a:custGeom>
              <a:avLst/>
              <a:gdLst>
                <a:gd name="connsiteX0" fmla="*/ 146607 w 3789879"/>
                <a:gd name="connsiteY0" fmla="*/ 0 h 701522"/>
                <a:gd name="connsiteX1" fmla="*/ 3789879 w 3789879"/>
                <a:gd name="connsiteY1" fmla="*/ 0 h 701522"/>
                <a:gd name="connsiteX2" fmla="*/ 3786181 w 3789879"/>
                <a:gd name="connsiteY2" fmla="*/ 2425 h 701522"/>
                <a:gd name="connsiteX3" fmla="*/ 3674375 w 3789879"/>
                <a:gd name="connsiteY3" fmla="*/ 358707 h 701522"/>
                <a:gd name="connsiteX4" fmla="*/ 3755085 w 3789879"/>
                <a:gd name="connsiteY4" fmla="*/ 679338 h 701522"/>
                <a:gd name="connsiteX5" fmla="*/ 3774434 w 3789879"/>
                <a:gd name="connsiteY5" fmla="*/ 701522 h 701522"/>
                <a:gd name="connsiteX6" fmla="*/ 117145 w 3789879"/>
                <a:gd name="connsiteY6" fmla="*/ 701522 h 701522"/>
                <a:gd name="connsiteX7" fmla="*/ 103687 w 3789879"/>
                <a:gd name="connsiteY7" fmla="*/ 698250 h 701522"/>
                <a:gd name="connsiteX8" fmla="*/ 161558 w 3789879"/>
                <a:gd name="connsiteY8" fmla="*/ 698250 h 701522"/>
                <a:gd name="connsiteX9" fmla="*/ 0 w 3789879"/>
                <a:gd name="connsiteY9" fmla="*/ 347489 h 701522"/>
                <a:gd name="connsiteX10" fmla="*/ 128989 w 3789879"/>
                <a:gd name="connsiteY10" fmla="*/ 3856 h 701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89879" h="701522">
                  <a:moveTo>
                    <a:pt x="146607" y="0"/>
                  </a:moveTo>
                  <a:lnTo>
                    <a:pt x="3789879" y="0"/>
                  </a:lnTo>
                  <a:lnTo>
                    <a:pt x="3786181" y="2425"/>
                  </a:lnTo>
                  <a:cubicBezTo>
                    <a:pt x="3720477" y="61125"/>
                    <a:pt x="3674375" y="198544"/>
                    <a:pt x="3674375" y="358707"/>
                  </a:cubicBezTo>
                  <a:cubicBezTo>
                    <a:pt x="3674375" y="492176"/>
                    <a:pt x="3706390" y="609851"/>
                    <a:pt x="3755085" y="679338"/>
                  </a:cubicBezTo>
                  <a:lnTo>
                    <a:pt x="3774434" y="701522"/>
                  </a:lnTo>
                  <a:lnTo>
                    <a:pt x="117145" y="701522"/>
                  </a:lnTo>
                  <a:lnTo>
                    <a:pt x="103687" y="698250"/>
                  </a:lnTo>
                  <a:lnTo>
                    <a:pt x="161558" y="698250"/>
                  </a:lnTo>
                  <a:cubicBezTo>
                    <a:pt x="72299" y="698250"/>
                    <a:pt x="0" y="541179"/>
                    <a:pt x="0" y="347489"/>
                  </a:cubicBezTo>
                  <a:cubicBezTo>
                    <a:pt x="0" y="178010"/>
                    <a:pt x="55354" y="36568"/>
                    <a:pt x="128989" y="3856"/>
                  </a:cubicBezTo>
                  <a:close/>
                </a:path>
              </a:pathLst>
            </a:custGeom>
            <a:solidFill>
              <a:srgbClr val="42591D"/>
            </a:solidFill>
            <a:ln w="19050" cap="rnd" cmpd="sng" algn="ctr">
              <a:noFill/>
              <a:prstDash val="solid"/>
            </a:ln>
            <a:effectLst/>
          </p:spPr>
          <p:txBody>
            <a:bodyPr lIns="243000" tIns="0" rIns="108000" bIns="0" spcCol="1270" anchor="ctr">
              <a:noAutofit/>
            </a:bodyPr>
            <a:lstStyle/>
            <a:p>
              <a:pPr>
                <a:lnSpc>
                  <a:spcPct val="130000"/>
                </a:lnSpc>
                <a:defRPr/>
              </a:pPr>
              <a:r>
                <a:rPr lang="zh-CN" altLang="en-US" sz="4000" b="1" kern="0" dirty="0" smtClean="0">
                  <a:solidFill>
                    <a:schemeClr val="bg1"/>
                  </a:solidFill>
                </a:rPr>
                <a:t>单击此处添加文字标题</a:t>
              </a:r>
              <a:endParaRPr lang="zh-CN" altLang="en-US" sz="4000" b="1" kern="0" dirty="0">
                <a:solidFill>
                  <a:schemeClr val="bg1"/>
                </a:solidFill>
              </a:endParaRPr>
            </a:p>
          </p:txBody>
        </p:sp>
        <p:sp>
          <p:nvSpPr>
            <p:cNvPr id="9" name="流程图: 库存数据 26"/>
            <p:cNvSpPr/>
            <p:nvPr>
              <p:custDataLst>
                <p:tags r:id="rId2"/>
              </p:custDataLst>
            </p:nvPr>
          </p:nvSpPr>
          <p:spPr bwMode="auto">
            <a:xfrm>
              <a:off x="527299" y="2827664"/>
              <a:ext cx="654844" cy="526256"/>
            </a:xfrm>
            <a:prstGeom prst="flowChartOnlineStorage">
              <a:avLst/>
            </a:prstGeom>
            <a:solidFill>
              <a:srgbClr val="84AF3D"/>
            </a:solidFill>
            <a:ln w="76200" cap="rnd" cmpd="sng" algn="ctr">
              <a:noFill/>
              <a:prstDash val="solid"/>
            </a:ln>
            <a:effectLst/>
          </p:spPr>
          <p:txBody>
            <a:bodyPr lIns="0" rIns="0" anchor="ctr"/>
            <a:lstStyle/>
            <a:p>
              <a:pPr>
                <a:defRPr/>
              </a:pPr>
              <a:r>
                <a:rPr lang="en-US" altLang="zh-CN" sz="4400" b="1" kern="0" dirty="0">
                  <a:solidFill>
                    <a:srgbClr val="FFFFFF"/>
                  </a:solidFill>
                  <a:latin typeface="+mj-ea"/>
                  <a:ea typeface="+mj-ea"/>
                </a:rPr>
                <a:t>01</a:t>
              </a:r>
              <a:endParaRPr lang="zh-CN" altLang="en-US" sz="4400" b="1" kern="0" dirty="0">
                <a:solidFill>
                  <a:srgbClr val="FFFFFF"/>
                </a:solidFill>
                <a:latin typeface="+mj-ea"/>
                <a:ea typeface="+mj-ea"/>
              </a:endParaRPr>
            </a:p>
          </p:txBody>
        </p:sp>
        <p:sp>
          <p:nvSpPr>
            <p:cNvPr id="10" name="椭圆 9"/>
            <p:cNvSpPr/>
            <p:nvPr>
              <p:custDataLst>
                <p:tags r:id="rId3"/>
              </p:custDataLst>
            </p:nvPr>
          </p:nvSpPr>
          <p:spPr bwMode="auto">
            <a:xfrm>
              <a:off x="3921770" y="2830045"/>
              <a:ext cx="225029" cy="526256"/>
            </a:xfrm>
            <a:prstGeom prst="ellipse">
              <a:avLst/>
            </a:prstGeom>
            <a:solidFill>
              <a:srgbClr val="84AF3D"/>
            </a:solidFill>
            <a:ln w="19050" cap="rnd" cmpd="sng" algn="ctr">
              <a:noFill/>
              <a:prstDash val="solid"/>
            </a:ln>
            <a:effectLst/>
          </p:spPr>
          <p:txBody>
            <a:bodyPr anchor="ctr"/>
            <a:lstStyle/>
            <a:p>
              <a:pPr algn="ctr">
                <a:defRPr/>
              </a:pPr>
              <a:endParaRPr lang="zh-CN" altLang="en-US" sz="1013" kern="0">
                <a:solidFill>
                  <a:prstClr val="white"/>
                </a:solidFill>
              </a:endParaRPr>
            </a:p>
          </p:txBody>
        </p:sp>
      </p:grpSp>
    </p:spTree>
    <p:extLst>
      <p:ext uri="{BB962C8B-B14F-4D97-AF65-F5344CB8AC3E}">
        <p14:creationId xmlns:p14="http://schemas.microsoft.com/office/powerpoint/2010/main" val="1526241748"/>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14"/>
          <p:cNvGrpSpPr/>
          <p:nvPr/>
        </p:nvGrpSpPr>
        <p:grpSpPr>
          <a:xfrm>
            <a:off x="4034357" y="2296724"/>
            <a:ext cx="1061000" cy="1214343"/>
            <a:chOff x="5379142" y="2991066"/>
            <a:chExt cx="1414667" cy="1619124"/>
          </a:xfrm>
        </p:grpSpPr>
        <p:sp>
          <p:nvSpPr>
            <p:cNvPr id="44" name="Shape 1723"/>
            <p:cNvSpPr/>
            <p:nvPr/>
          </p:nvSpPr>
          <p:spPr>
            <a:xfrm rot="18900000">
              <a:off x="5379143" y="2991066"/>
              <a:ext cx="1414666" cy="1414666"/>
            </a:xfrm>
            <a:prstGeom prst="roundRect">
              <a:avLst>
                <a:gd name="adj" fmla="val 15000"/>
              </a:avLst>
            </a:prstGeom>
            <a:solidFill>
              <a:schemeClr val="accent3"/>
            </a:solidFill>
            <a:ln w="12700">
              <a:miter lim="400000"/>
            </a:ln>
          </p:spPr>
          <p:txBody>
            <a:bodyPr lIns="50800" tIns="50800" rIns="50800" bIns="50800" anchor="ct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sp>
          <p:nvSpPr>
            <p:cNvPr id="45" name="Shape 1726"/>
            <p:cNvSpPr/>
            <p:nvPr/>
          </p:nvSpPr>
          <p:spPr>
            <a:xfrm rot="18900000">
              <a:off x="5379142" y="3195523"/>
              <a:ext cx="1414666" cy="1414667"/>
            </a:xfrm>
            <a:prstGeom prst="roundRect">
              <a:avLst>
                <a:gd name="adj" fmla="val 15000"/>
              </a:avLst>
            </a:prstGeom>
            <a:solidFill>
              <a:schemeClr val="accent3"/>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grpSp>
      <p:grpSp>
        <p:nvGrpSpPr>
          <p:cNvPr id="46" name="Group 12"/>
          <p:cNvGrpSpPr/>
          <p:nvPr/>
        </p:nvGrpSpPr>
        <p:grpSpPr>
          <a:xfrm>
            <a:off x="2672903" y="2452981"/>
            <a:ext cx="1061000" cy="1214343"/>
            <a:chOff x="3563871" y="3199409"/>
            <a:chExt cx="1414666" cy="1619124"/>
          </a:xfrm>
        </p:grpSpPr>
        <p:sp>
          <p:nvSpPr>
            <p:cNvPr id="47" name="Shape 1722"/>
            <p:cNvSpPr/>
            <p:nvPr/>
          </p:nvSpPr>
          <p:spPr>
            <a:xfrm rot="8100000">
              <a:off x="3563871" y="3403867"/>
              <a:ext cx="1414666" cy="1414666"/>
            </a:xfrm>
            <a:prstGeom prst="roundRect">
              <a:avLst>
                <a:gd name="adj" fmla="val 15000"/>
              </a:avLst>
            </a:prstGeom>
            <a:solidFill>
              <a:schemeClr val="accent2"/>
            </a:solidFill>
            <a:ln w="12700">
              <a:miter lim="400000"/>
            </a:ln>
          </p:spPr>
          <p:txBody>
            <a:bodyPr lIns="50800" tIns="50800" rIns="50800" bIns="50800" anchor="ct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sp>
          <p:nvSpPr>
            <p:cNvPr id="48" name="Shape 1729"/>
            <p:cNvSpPr/>
            <p:nvPr/>
          </p:nvSpPr>
          <p:spPr>
            <a:xfrm rot="8100000">
              <a:off x="3563871" y="3199409"/>
              <a:ext cx="1414666" cy="1414667"/>
            </a:xfrm>
            <a:prstGeom prst="roundRect">
              <a:avLst>
                <a:gd name="adj" fmla="val 15000"/>
              </a:avLst>
            </a:prstGeom>
            <a:solidFill>
              <a:schemeClr val="accent2"/>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grpSp>
      <p:grpSp>
        <p:nvGrpSpPr>
          <p:cNvPr id="49" name="Group 11"/>
          <p:cNvGrpSpPr/>
          <p:nvPr/>
        </p:nvGrpSpPr>
        <p:grpSpPr>
          <a:xfrm>
            <a:off x="1259632" y="2296724"/>
            <a:ext cx="1061000" cy="1214343"/>
            <a:chOff x="1743076" y="2991066"/>
            <a:chExt cx="1414666" cy="1619124"/>
          </a:xfrm>
        </p:grpSpPr>
        <p:sp>
          <p:nvSpPr>
            <p:cNvPr id="50" name="Shape 1721"/>
            <p:cNvSpPr/>
            <p:nvPr/>
          </p:nvSpPr>
          <p:spPr>
            <a:xfrm rot="18900000">
              <a:off x="1743076"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sp>
          <p:nvSpPr>
            <p:cNvPr id="51" name="Shape 1732"/>
            <p:cNvSpPr/>
            <p:nvPr/>
          </p:nvSpPr>
          <p:spPr>
            <a:xfrm rot="18900000">
              <a:off x="1743076" y="3195523"/>
              <a:ext cx="1414666" cy="1414667"/>
            </a:xfrm>
            <a:prstGeom prst="roundRect">
              <a:avLst>
                <a:gd name="adj" fmla="val 15000"/>
              </a:avLst>
            </a:prstGeom>
            <a:solidFill>
              <a:schemeClr val="accent1"/>
            </a:solidFill>
            <a:ln w="508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grpSp>
      <p:grpSp>
        <p:nvGrpSpPr>
          <p:cNvPr id="52" name="Group 15"/>
          <p:cNvGrpSpPr/>
          <p:nvPr/>
        </p:nvGrpSpPr>
        <p:grpSpPr>
          <a:xfrm>
            <a:off x="5399953" y="2452981"/>
            <a:ext cx="1061000" cy="1214344"/>
            <a:chOff x="7199937" y="3199409"/>
            <a:chExt cx="1414666" cy="1619125"/>
          </a:xfrm>
        </p:grpSpPr>
        <p:sp>
          <p:nvSpPr>
            <p:cNvPr id="53" name="Shape 1724"/>
            <p:cNvSpPr/>
            <p:nvPr/>
          </p:nvSpPr>
          <p:spPr>
            <a:xfrm rot="8100000">
              <a:off x="7199937" y="3403868"/>
              <a:ext cx="1414666" cy="1414666"/>
            </a:xfrm>
            <a:prstGeom prst="roundRect">
              <a:avLst>
                <a:gd name="adj" fmla="val 15000"/>
              </a:avLst>
            </a:prstGeom>
            <a:solidFill>
              <a:schemeClr val="accent4"/>
            </a:solidFill>
            <a:ln w="12700">
              <a:miter lim="400000"/>
            </a:ln>
          </p:spPr>
          <p:txBody>
            <a:bodyPr lIns="50800" tIns="50800" rIns="50800" bIns="50800" anchor="ct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sp>
          <p:nvSpPr>
            <p:cNvPr id="54" name="Shape 1735"/>
            <p:cNvSpPr/>
            <p:nvPr/>
          </p:nvSpPr>
          <p:spPr>
            <a:xfrm rot="8100000">
              <a:off x="7199937" y="3199409"/>
              <a:ext cx="1414666" cy="1414667"/>
            </a:xfrm>
            <a:prstGeom prst="roundRect">
              <a:avLst>
                <a:gd name="adj" fmla="val 15000"/>
              </a:avLst>
            </a:prstGeom>
            <a:solidFill>
              <a:schemeClr val="accent4"/>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grpSp>
      <p:grpSp>
        <p:nvGrpSpPr>
          <p:cNvPr id="55" name="Group 16"/>
          <p:cNvGrpSpPr/>
          <p:nvPr/>
        </p:nvGrpSpPr>
        <p:grpSpPr>
          <a:xfrm>
            <a:off x="6761407" y="2296724"/>
            <a:ext cx="1061000" cy="1214343"/>
            <a:chOff x="9015209" y="2991066"/>
            <a:chExt cx="1414666" cy="1619124"/>
          </a:xfrm>
        </p:grpSpPr>
        <p:sp>
          <p:nvSpPr>
            <p:cNvPr id="56" name="Shape 1725"/>
            <p:cNvSpPr/>
            <p:nvPr/>
          </p:nvSpPr>
          <p:spPr>
            <a:xfrm rot="18900000">
              <a:off x="9015209"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sp>
          <p:nvSpPr>
            <p:cNvPr id="57" name="Shape 1738"/>
            <p:cNvSpPr/>
            <p:nvPr/>
          </p:nvSpPr>
          <p:spPr>
            <a:xfrm rot="18900000">
              <a:off x="9015209" y="3195523"/>
              <a:ext cx="1414666" cy="1414667"/>
            </a:xfrm>
            <a:prstGeom prst="roundRect">
              <a:avLst>
                <a:gd name="adj" fmla="val 15000"/>
              </a:avLst>
            </a:prstGeom>
            <a:solidFill>
              <a:schemeClr val="accent1"/>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grpSp>
      <p:sp>
        <p:nvSpPr>
          <p:cNvPr id="58" name="Text Placeholder 4"/>
          <p:cNvSpPr txBox="1">
            <a:spLocks/>
          </p:cNvSpPr>
          <p:nvPr/>
        </p:nvSpPr>
        <p:spPr>
          <a:xfrm>
            <a:off x="133607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9" name="Text Placeholder 4"/>
          <p:cNvSpPr txBox="1">
            <a:spLocks/>
          </p:cNvSpPr>
          <p:nvPr/>
        </p:nvSpPr>
        <p:spPr>
          <a:xfrm>
            <a:off x="2747274"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0" name="Text Placeholder 4"/>
          <p:cNvSpPr txBox="1">
            <a:spLocks/>
          </p:cNvSpPr>
          <p:nvPr/>
        </p:nvSpPr>
        <p:spPr>
          <a:xfrm>
            <a:off x="411026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1" name="Text Placeholder 4"/>
          <p:cNvSpPr txBox="1">
            <a:spLocks/>
          </p:cNvSpPr>
          <p:nvPr/>
        </p:nvSpPr>
        <p:spPr>
          <a:xfrm>
            <a:off x="5473789"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2" name="Text Placeholder 4"/>
          <p:cNvSpPr txBox="1">
            <a:spLocks/>
          </p:cNvSpPr>
          <p:nvPr/>
        </p:nvSpPr>
        <p:spPr>
          <a:xfrm>
            <a:off x="68378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3" name="TextBox 62"/>
          <p:cNvSpPr txBox="1"/>
          <p:nvPr/>
        </p:nvSpPr>
        <p:spPr>
          <a:xfrm>
            <a:off x="971600" y="1310446"/>
            <a:ext cx="1746277" cy="738664"/>
          </a:xfrm>
          <a:prstGeom prst="rect">
            <a:avLst/>
          </a:prstGeom>
          <a:noFill/>
        </p:spPr>
        <p:txBody>
          <a:bodyPr wrap="square" lIns="0" tIns="0" rIns="0" bIns="0"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4" name="TextBox 63"/>
          <p:cNvSpPr txBox="1"/>
          <p:nvPr/>
        </p:nvSpPr>
        <p:spPr>
          <a:xfrm>
            <a:off x="2339752" y="3921318"/>
            <a:ext cx="1746277" cy="738664"/>
          </a:xfrm>
          <a:prstGeom prst="rect">
            <a:avLst/>
          </a:prstGeom>
          <a:noFill/>
        </p:spPr>
        <p:txBody>
          <a:bodyPr wrap="square" lIns="0" tIns="0" rIns="0" bIns="0"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5" name="TextBox 64"/>
          <p:cNvSpPr txBox="1"/>
          <p:nvPr/>
        </p:nvSpPr>
        <p:spPr>
          <a:xfrm>
            <a:off x="3702065" y="1310446"/>
            <a:ext cx="1746277" cy="738664"/>
          </a:xfrm>
          <a:prstGeom prst="rect">
            <a:avLst/>
          </a:prstGeom>
          <a:noFill/>
        </p:spPr>
        <p:txBody>
          <a:bodyPr wrap="square" lIns="0" tIns="0" rIns="0" bIns="0"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6" name="TextBox 65"/>
          <p:cNvSpPr txBox="1"/>
          <p:nvPr/>
        </p:nvSpPr>
        <p:spPr>
          <a:xfrm>
            <a:off x="5065405" y="3921318"/>
            <a:ext cx="1746277" cy="738664"/>
          </a:xfrm>
          <a:prstGeom prst="rect">
            <a:avLst/>
          </a:prstGeom>
          <a:noFill/>
        </p:spPr>
        <p:txBody>
          <a:bodyPr wrap="square" lIns="0" tIns="0" rIns="0" bIns="0"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7" name="TextBox 66"/>
          <p:cNvSpPr txBox="1"/>
          <p:nvPr/>
        </p:nvSpPr>
        <p:spPr>
          <a:xfrm>
            <a:off x="6414567" y="1310446"/>
            <a:ext cx="1746277" cy="738664"/>
          </a:xfrm>
          <a:prstGeom prst="rect">
            <a:avLst/>
          </a:prstGeom>
          <a:noFill/>
        </p:spPr>
        <p:txBody>
          <a:bodyPr wrap="square" lIns="0" tIns="0" rIns="0" bIns="0"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995870634"/>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dissolve">
                                      <p:cBhvr>
                                        <p:cTn id="7" dur="500"/>
                                        <p:tgtEl>
                                          <p:spTgt spid="4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8">
                                            <p:txEl>
                                              <p:pRg st="0" end="0"/>
                                            </p:txEl>
                                          </p:spTgt>
                                        </p:tgtEl>
                                        <p:attrNameLst>
                                          <p:attrName>style.visibility</p:attrName>
                                        </p:attrNameLst>
                                      </p:cBhvr>
                                      <p:to>
                                        <p:strVal val="visible"/>
                                      </p:to>
                                    </p:set>
                                    <p:animEffect transition="in" filter="fade">
                                      <p:cBhvr>
                                        <p:cTn id="10" dur="500"/>
                                        <p:tgtEl>
                                          <p:spTgt spid="58">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strips(downRight)">
                                      <p:cBhvr>
                                        <p:cTn id="14" dur="500"/>
                                        <p:tgtEl>
                                          <p:spTgt spid="63"/>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dissolve">
                                      <p:cBhvr>
                                        <p:cTn id="18" dur="500"/>
                                        <p:tgtEl>
                                          <p:spTgt spid="4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9">
                                            <p:txEl>
                                              <p:pRg st="0" end="0"/>
                                            </p:txEl>
                                          </p:spTgt>
                                        </p:tgtEl>
                                        <p:attrNameLst>
                                          <p:attrName>style.visibility</p:attrName>
                                        </p:attrNameLst>
                                      </p:cBhvr>
                                      <p:to>
                                        <p:strVal val="visible"/>
                                      </p:to>
                                    </p:set>
                                    <p:animEffect transition="in" filter="fade">
                                      <p:cBhvr>
                                        <p:cTn id="21" dur="500"/>
                                        <p:tgtEl>
                                          <p:spTgt spid="59">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strips(downRight)">
                                      <p:cBhvr>
                                        <p:cTn id="25" dur="500"/>
                                        <p:tgtEl>
                                          <p:spTgt spid="64"/>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dissolve">
                                      <p:cBhvr>
                                        <p:cTn id="29" dur="500"/>
                                        <p:tgtEl>
                                          <p:spTgt spid="4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0">
                                            <p:txEl>
                                              <p:pRg st="0" end="0"/>
                                            </p:txEl>
                                          </p:spTgt>
                                        </p:tgtEl>
                                        <p:attrNameLst>
                                          <p:attrName>style.visibility</p:attrName>
                                        </p:attrNameLst>
                                      </p:cBhvr>
                                      <p:to>
                                        <p:strVal val="visible"/>
                                      </p:to>
                                    </p:set>
                                    <p:animEffect transition="in" filter="fade">
                                      <p:cBhvr>
                                        <p:cTn id="32" dur="500"/>
                                        <p:tgtEl>
                                          <p:spTgt spid="60">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strips(downRight)">
                                      <p:cBhvr>
                                        <p:cTn id="36" dur="500"/>
                                        <p:tgtEl>
                                          <p:spTgt spid="65"/>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dissolve">
                                      <p:cBhvr>
                                        <p:cTn id="40" dur="500"/>
                                        <p:tgtEl>
                                          <p:spTgt spid="5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1">
                                            <p:txEl>
                                              <p:pRg st="0" end="0"/>
                                            </p:txEl>
                                          </p:spTgt>
                                        </p:tgtEl>
                                        <p:attrNameLst>
                                          <p:attrName>style.visibility</p:attrName>
                                        </p:attrNameLst>
                                      </p:cBhvr>
                                      <p:to>
                                        <p:strVal val="visible"/>
                                      </p:to>
                                    </p:set>
                                    <p:animEffect transition="in" filter="fade">
                                      <p:cBhvr>
                                        <p:cTn id="43" dur="500"/>
                                        <p:tgtEl>
                                          <p:spTgt spid="61">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strips(downRight)">
                                      <p:cBhvr>
                                        <p:cTn id="47" dur="500"/>
                                        <p:tgtEl>
                                          <p:spTgt spid="66"/>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dissolve">
                                      <p:cBhvr>
                                        <p:cTn id="51" dur="500"/>
                                        <p:tgtEl>
                                          <p:spTgt spid="5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2">
                                            <p:txEl>
                                              <p:pRg st="0" end="0"/>
                                            </p:txEl>
                                          </p:spTgt>
                                        </p:tgtEl>
                                        <p:attrNameLst>
                                          <p:attrName>style.visibility</p:attrName>
                                        </p:attrNameLst>
                                      </p:cBhvr>
                                      <p:to>
                                        <p:strVal val="visible"/>
                                      </p:to>
                                    </p:set>
                                    <p:animEffect transition="in" filter="fade">
                                      <p:cBhvr>
                                        <p:cTn id="54" dur="500"/>
                                        <p:tgtEl>
                                          <p:spTgt spid="62">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strips(downRight)">
                                      <p:cBhvr>
                                        <p:cTn id="5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uild="p"/>
      <p:bldP spid="59" grpId="0" build="p"/>
      <p:bldP spid="60" grpId="0" build="p"/>
      <p:bldP spid="61" grpId="0" build="p"/>
      <p:bldP spid="62" grpId="0" build="p"/>
      <p:bldP spid="63" grpId="0"/>
      <p:bldP spid="64" grpId="0"/>
      <p:bldP spid="65" grpId="0"/>
      <p:bldP spid="66" grpId="0"/>
      <p:bldP spid="6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899160" y="1248162"/>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4" name="TextBox 3"/>
          <p:cNvSpPr txBox="1"/>
          <p:nvPr/>
        </p:nvSpPr>
        <p:spPr>
          <a:xfrm>
            <a:off x="1196625" y="1491630"/>
            <a:ext cx="6750750" cy="867610"/>
          </a:xfrm>
          <a:prstGeom prst="rect">
            <a:avLst/>
          </a:prstGeom>
          <a:noFill/>
        </p:spPr>
        <p:txBody>
          <a:bodyPr wrap="square" lIns="0" tIns="0" rIns="0" bIns="0"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写内容</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写内容</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写内容</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 name="矩形 93"/>
          <p:cNvSpPr/>
          <p:nvPr/>
        </p:nvSpPr>
        <p:spPr>
          <a:xfrm>
            <a:off x="861492" y="120359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 name="矩形 93"/>
          <p:cNvSpPr/>
          <p:nvPr/>
        </p:nvSpPr>
        <p:spPr>
          <a:xfrm rot="10800000">
            <a:off x="7996471" y="24001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 name="Freeform 5"/>
          <p:cNvSpPr>
            <a:spLocks/>
          </p:cNvSpPr>
          <p:nvPr/>
        </p:nvSpPr>
        <p:spPr bwMode="auto">
          <a:xfrm>
            <a:off x="3004976"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8" name="TextBox 7"/>
          <p:cNvSpPr txBox="1"/>
          <p:nvPr/>
        </p:nvSpPr>
        <p:spPr>
          <a:xfrm>
            <a:off x="323793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a:t>
            </a:r>
            <a:endParaRPr kumimoji="0" lang="en-US" altLang="zh-CN"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关键字</a:t>
            </a:r>
          </a:p>
        </p:txBody>
      </p:sp>
      <p:sp>
        <p:nvSpPr>
          <p:cNvPr id="9" name="Freeform 5"/>
          <p:cNvSpPr>
            <a:spLocks/>
          </p:cNvSpPr>
          <p:nvPr/>
        </p:nvSpPr>
        <p:spPr bwMode="auto">
          <a:xfrm>
            <a:off x="1410924"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10" name="Freeform 5"/>
          <p:cNvSpPr>
            <a:spLocks/>
          </p:cNvSpPr>
          <p:nvPr/>
        </p:nvSpPr>
        <p:spPr bwMode="auto">
          <a:xfrm>
            <a:off x="4599028"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11" name="Freeform 5"/>
          <p:cNvSpPr>
            <a:spLocks/>
          </p:cNvSpPr>
          <p:nvPr/>
        </p:nvSpPr>
        <p:spPr bwMode="auto">
          <a:xfrm>
            <a:off x="6193080"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4"/>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12" name="TextBox 11"/>
          <p:cNvSpPr txBox="1"/>
          <p:nvPr/>
        </p:nvSpPr>
        <p:spPr>
          <a:xfrm>
            <a:off x="1660400"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添加</a:t>
            </a:r>
            <a:endParaRPr kumimoji="0" lang="en-US" altLang="zh-CN"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关键字</a:t>
            </a:r>
            <a:endPar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3" name="TextBox 12"/>
          <p:cNvSpPr txBox="1"/>
          <p:nvPr/>
        </p:nvSpPr>
        <p:spPr>
          <a:xfrm>
            <a:off x="4848504"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a:t>
            </a:r>
            <a:endParaRPr kumimoji="0" lang="en-US" altLang="zh-CN"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关键字</a:t>
            </a:r>
          </a:p>
        </p:txBody>
      </p:sp>
      <p:sp>
        <p:nvSpPr>
          <p:cNvPr id="14" name="TextBox 13"/>
          <p:cNvSpPr txBox="1"/>
          <p:nvPr/>
        </p:nvSpPr>
        <p:spPr>
          <a:xfrm>
            <a:off x="644255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a:t>
            </a:r>
            <a:endParaRPr kumimoji="0" lang="en-US" altLang="zh-CN"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关键字</a:t>
            </a:r>
          </a:p>
        </p:txBody>
      </p:sp>
    </p:spTree>
    <p:extLst>
      <p:ext uri="{BB962C8B-B14F-4D97-AF65-F5344CB8AC3E}">
        <p14:creationId xmlns:p14="http://schemas.microsoft.com/office/powerpoint/2010/main" val="801968916"/>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30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par>
                                <p:cTn id="43" presetID="10" presetClass="entr" presetSubtype="0" fill="hold" grpId="0" nodeType="withEffect">
                                  <p:stCondLst>
                                    <p:cond delay="60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90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par>
                                <p:cTn id="49" presetID="10" presetClass="entr" presetSubtype="0" fill="hold" grpId="0" nodeType="withEffect">
                                  <p:stCondLst>
                                    <p:cond delay="90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9" grpId="0" animBg="1"/>
      <p:bldP spid="10" grpId="0" animBg="1"/>
      <p:bldP spid="11" grpId="0" animBg="1"/>
      <p:bldP spid="12" grpId="0"/>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66"/>
          <p:cNvGrpSpPr>
            <a:grpSpLocks/>
          </p:cNvGrpSpPr>
          <p:nvPr/>
        </p:nvGrpSpPr>
        <p:grpSpPr bwMode="auto">
          <a:xfrm>
            <a:off x="395641" y="986284"/>
            <a:ext cx="4453517" cy="3745706"/>
            <a:chOff x="720" y="839"/>
            <a:chExt cx="3740" cy="3146"/>
          </a:xfrm>
          <a:solidFill>
            <a:schemeClr val="bg1">
              <a:lumMod val="75000"/>
            </a:schemeClr>
          </a:solidFill>
        </p:grpSpPr>
        <p:sp>
          <p:nvSpPr>
            <p:cNvPr id="15"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16"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17"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18"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19"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89" name="Freeform 78"/>
          <p:cNvSpPr>
            <a:spLocks/>
          </p:cNvSpPr>
          <p:nvPr/>
        </p:nvSpPr>
        <p:spPr bwMode="gray">
          <a:xfrm>
            <a:off x="3334486" y="3939033"/>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0" name="Freeform 92"/>
          <p:cNvSpPr>
            <a:spLocks/>
          </p:cNvSpPr>
          <p:nvPr/>
        </p:nvSpPr>
        <p:spPr bwMode="gray">
          <a:xfrm>
            <a:off x="3647662" y="2615059"/>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1" name="Freeform 100"/>
          <p:cNvSpPr>
            <a:spLocks/>
          </p:cNvSpPr>
          <p:nvPr/>
        </p:nvSpPr>
        <p:spPr bwMode="gray">
          <a:xfrm>
            <a:off x="3876292" y="2010221"/>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2" name="Freeform 82"/>
          <p:cNvSpPr>
            <a:spLocks/>
          </p:cNvSpPr>
          <p:nvPr/>
        </p:nvSpPr>
        <p:spPr bwMode="gray">
          <a:xfrm>
            <a:off x="4001417" y="3293714"/>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cxnSp>
        <p:nvCxnSpPr>
          <p:cNvPr id="93" name="直接连接符 92"/>
          <p:cNvCxnSpPr/>
          <p:nvPr/>
        </p:nvCxnSpPr>
        <p:spPr>
          <a:xfrm>
            <a:off x="4326660" y="233109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4515994" y="2517428"/>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4166548" y="2713224"/>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4355883" y="2899557"/>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4278775" y="3397300"/>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4515994" y="3397300"/>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3784602" y="4261098"/>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3973935" y="4447431"/>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5027553" y="2211710"/>
            <a:ext cx="1061803" cy="253904"/>
          </a:xfrm>
          <a:prstGeom prst="rect">
            <a:avLst/>
          </a:prstGeom>
        </p:spPr>
        <p:txBody>
          <a:bodyPr wrap="none" lIns="68567" tIns="34284" rIns="68567" bIns="3428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2" name="矩形 101"/>
          <p:cNvSpPr/>
          <p:nvPr/>
        </p:nvSpPr>
        <p:spPr>
          <a:xfrm>
            <a:off x="5027553" y="2643491"/>
            <a:ext cx="1061803" cy="253904"/>
          </a:xfrm>
          <a:prstGeom prst="rect">
            <a:avLst/>
          </a:prstGeom>
        </p:spPr>
        <p:txBody>
          <a:bodyPr wrap="none" lIns="68567" tIns="34284" rIns="68567" bIns="3428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3" name="矩形 102"/>
          <p:cNvSpPr/>
          <p:nvPr/>
        </p:nvSpPr>
        <p:spPr>
          <a:xfrm>
            <a:off x="5027553" y="3142570"/>
            <a:ext cx="1061803" cy="253904"/>
          </a:xfrm>
          <a:prstGeom prst="rect">
            <a:avLst/>
          </a:prstGeom>
        </p:spPr>
        <p:txBody>
          <a:bodyPr wrap="none" lIns="68567" tIns="34284" rIns="68567" bIns="3428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4" name="矩形 103"/>
          <p:cNvSpPr/>
          <p:nvPr/>
        </p:nvSpPr>
        <p:spPr>
          <a:xfrm>
            <a:off x="4993600" y="4140047"/>
            <a:ext cx="1061803" cy="253904"/>
          </a:xfrm>
          <a:prstGeom prst="rect">
            <a:avLst/>
          </a:prstGeom>
        </p:spPr>
        <p:txBody>
          <a:bodyPr wrap="none" lIns="68567" tIns="34284" rIns="68567" bIns="3428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5" name="矩形标注 104"/>
          <p:cNvSpPr/>
          <p:nvPr/>
        </p:nvSpPr>
        <p:spPr>
          <a:xfrm>
            <a:off x="6607141" y="1498393"/>
            <a:ext cx="1957258" cy="3017573"/>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106" name="TextBox 105"/>
          <p:cNvSpPr txBox="1"/>
          <p:nvPr/>
        </p:nvSpPr>
        <p:spPr>
          <a:xfrm>
            <a:off x="6781196" y="1660770"/>
            <a:ext cx="1656184" cy="2639172"/>
          </a:xfrm>
          <a:prstGeom prst="rect">
            <a:avLst/>
          </a:prstGeom>
          <a:noFill/>
        </p:spPr>
        <p:txBody>
          <a:bodyPr wrap="square" lIns="68567" tIns="34284" rIns="68567" bIns="34284" rtlCol="0">
            <a:spAutoFit/>
          </a:bodyPr>
          <a:lstStyle/>
          <a:p>
            <a:pPr marL="0" marR="0" lvl="0" indent="0" algn="just" defTabSz="685800" rtl="0" eaLnBrk="1" fontAlgn="auto" latinLnBrk="0" hangingPunct="1">
              <a:lnSpc>
                <a:spcPct val="2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所有省份可任意编辑</a:t>
            </a:r>
            <a:endParaRPr kumimoji="0" lang="en-US" altLang="zh-CN" sz="11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您</a:t>
            </a: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的内容打在这里，或者通过复制您的文本后，在此框中选择粘贴，并选择只保留文字。您的内容打在这里，或者通过复制您的文本后，在此框中选择粘贴，并选择只保留文字。</a:t>
            </a: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Tree>
    <p:extLst>
      <p:ext uri="{BB962C8B-B14F-4D97-AF65-F5344CB8AC3E}">
        <p14:creationId xmlns:p14="http://schemas.microsoft.com/office/powerpoint/2010/main" val="1686477497"/>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8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5227113" y="1649108"/>
            <a:ext cx="2513240" cy="2513240"/>
            <a:chOff x="5136360" y="1299207"/>
            <a:chExt cx="3142800" cy="3142800"/>
          </a:xfrm>
        </p:grpSpPr>
        <p:sp>
          <p:nvSpPr>
            <p:cNvPr id="87" name="Oval 18"/>
            <p:cNvSpPr/>
            <p:nvPr/>
          </p:nvSpPr>
          <p:spPr>
            <a:xfrm>
              <a:off x="5136360" y="1299207"/>
              <a:ext cx="3142800" cy="3142800"/>
            </a:xfrm>
            <a:prstGeom prst="ellipse">
              <a:avLst/>
            </a:prstGeom>
            <a:solidFill>
              <a:schemeClr val="accent4"/>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88" name="TextBox 87"/>
            <p:cNvSpPr txBox="1"/>
            <p:nvPr/>
          </p:nvSpPr>
          <p:spPr>
            <a:xfrm>
              <a:off x="5652171" y="3110883"/>
              <a:ext cx="2124555" cy="692773"/>
            </a:xfrm>
            <a:prstGeom prst="rect">
              <a:avLst/>
            </a:prstGeom>
            <a:noFill/>
          </p:spPr>
          <p:txBody>
            <a:bodyPr wrap="square" lIns="0" tIns="0" rIns="0" bIns="0"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点击输入本栏的具体文字，简明扼要的说明分项内容，请根据您的具体内容酌情修改。</a:t>
              </a: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89" name="TextBox 88"/>
            <p:cNvSpPr txBox="1"/>
            <p:nvPr/>
          </p:nvSpPr>
          <p:spPr>
            <a:xfrm>
              <a:off x="5992957" y="1822648"/>
              <a:ext cx="1453301" cy="846722"/>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86%</a:t>
              </a:r>
            </a:p>
          </p:txBody>
        </p:sp>
        <p:sp>
          <p:nvSpPr>
            <p:cNvPr id="90" name="TextBox 89"/>
            <p:cNvSpPr txBox="1"/>
            <p:nvPr/>
          </p:nvSpPr>
          <p:spPr>
            <a:xfrm>
              <a:off x="5909931" y="2707136"/>
              <a:ext cx="1539496" cy="307899"/>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a:t>
              </a:r>
              <a:r>
                <a:rPr kumimoji="0" lang="zh-CN" altLang="en-US" sz="1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91" name="组合 90"/>
          <p:cNvGrpSpPr/>
          <p:nvPr/>
        </p:nvGrpSpPr>
        <p:grpSpPr>
          <a:xfrm>
            <a:off x="1115616" y="1221312"/>
            <a:ext cx="2372639" cy="2372639"/>
            <a:chOff x="909267" y="1241284"/>
            <a:chExt cx="2506980" cy="2506980"/>
          </a:xfrm>
        </p:grpSpPr>
        <p:sp>
          <p:nvSpPr>
            <p:cNvPr id="92" name="Oval 16"/>
            <p:cNvSpPr/>
            <p:nvPr/>
          </p:nvSpPr>
          <p:spPr>
            <a:xfrm>
              <a:off x="909267" y="1241284"/>
              <a:ext cx="2506980" cy="2506980"/>
            </a:xfrm>
            <a:prstGeom prst="ellipse">
              <a:avLst/>
            </a:prstGeom>
            <a:solidFill>
              <a:schemeClr val="accent1"/>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93" name="TextBox 92"/>
            <p:cNvSpPr txBox="1"/>
            <p:nvPr/>
          </p:nvSpPr>
          <p:spPr>
            <a:xfrm>
              <a:off x="1261338" y="2666615"/>
              <a:ext cx="1798494" cy="553998"/>
            </a:xfrm>
            <a:prstGeom prst="rect">
              <a:avLst/>
            </a:prstGeom>
            <a:noFill/>
          </p:spPr>
          <p:txBody>
            <a:bodyPr wrap="square" lIns="0" tIns="0" rIns="0" bIns="0"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点击输入本栏的具体文字，简明扼要的说明分项内容</a:t>
              </a:r>
              <a:r>
                <a:rPr kumimoji="0" lang="zh-CN" altLang="en-US" sz="10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根据您的具体内容酌情修改。</a:t>
              </a: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94" name="TextBox 93"/>
            <p:cNvSpPr txBox="1"/>
            <p:nvPr/>
          </p:nvSpPr>
          <p:spPr>
            <a:xfrm>
              <a:off x="1614212" y="1637353"/>
              <a:ext cx="1119579" cy="650406"/>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76%</a:t>
              </a:r>
            </a:p>
          </p:txBody>
        </p:sp>
        <p:sp>
          <p:nvSpPr>
            <p:cNvPr id="95" name="TextBox 94"/>
            <p:cNvSpPr txBox="1"/>
            <p:nvPr/>
          </p:nvSpPr>
          <p:spPr>
            <a:xfrm>
              <a:off x="1475656" y="2306575"/>
              <a:ext cx="1384995" cy="276999"/>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a:t>
              </a:r>
              <a:r>
                <a:rPr kumimoji="0" lang="zh-CN" altLang="en-US" sz="135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zh-CN" altLang="en-US" sz="13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96" name="组合 95"/>
          <p:cNvGrpSpPr/>
          <p:nvPr/>
        </p:nvGrpSpPr>
        <p:grpSpPr>
          <a:xfrm>
            <a:off x="2995947" y="2605470"/>
            <a:ext cx="2034540" cy="2034540"/>
            <a:chOff x="2923938" y="2625442"/>
            <a:chExt cx="2034540" cy="2034540"/>
          </a:xfrm>
        </p:grpSpPr>
        <p:sp>
          <p:nvSpPr>
            <p:cNvPr id="97" name="Oval 14"/>
            <p:cNvSpPr/>
            <p:nvPr/>
          </p:nvSpPr>
          <p:spPr>
            <a:xfrm>
              <a:off x="2923938" y="2625442"/>
              <a:ext cx="2034540" cy="2034540"/>
            </a:xfrm>
            <a:prstGeom prst="ellipse">
              <a:avLst/>
            </a:prstGeom>
            <a:solidFill>
              <a:schemeClr val="accent2"/>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98" name="TextBox 97"/>
            <p:cNvSpPr txBox="1"/>
            <p:nvPr/>
          </p:nvSpPr>
          <p:spPr>
            <a:xfrm>
              <a:off x="3256432" y="3700222"/>
              <a:ext cx="1400331" cy="443198"/>
            </a:xfrm>
            <a:prstGeom prst="rect">
              <a:avLst/>
            </a:prstGeom>
            <a:noFill/>
          </p:spPr>
          <p:txBody>
            <a:bodyPr wrap="square" lIns="0" tIns="0" rIns="0" bIns="0"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点击输入本栏的具体文字，简明扼要的说明分项内容，请根据您的具体内容酌情修改。</a:t>
              </a:r>
              <a:endParaRPr kumimoji="0" lang="en-US" altLang="zh-CN"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99" name="TextBox 98"/>
            <p:cNvSpPr txBox="1"/>
            <p:nvPr/>
          </p:nvSpPr>
          <p:spPr>
            <a:xfrm>
              <a:off x="3529234" y="2957625"/>
              <a:ext cx="846386" cy="492443"/>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53%</a:t>
              </a:r>
            </a:p>
          </p:txBody>
        </p:sp>
        <p:sp>
          <p:nvSpPr>
            <p:cNvPr id="100" name="TextBox 99"/>
            <p:cNvSpPr txBox="1"/>
            <p:nvPr/>
          </p:nvSpPr>
          <p:spPr>
            <a:xfrm>
              <a:off x="3563888" y="3499899"/>
              <a:ext cx="769441" cy="153888"/>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a:t>
              </a:r>
              <a:r>
                <a:rPr kumimoji="0" lang="zh-CN" altLang="en-US" sz="1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zh-CN" altLang="en-US" sz="1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01" name="组合 100"/>
          <p:cNvGrpSpPr/>
          <p:nvPr/>
        </p:nvGrpSpPr>
        <p:grpSpPr>
          <a:xfrm>
            <a:off x="3815083" y="1131590"/>
            <a:ext cx="1663582" cy="1663582"/>
            <a:chOff x="3743074" y="1151562"/>
            <a:chExt cx="1663582" cy="1663582"/>
          </a:xfrm>
        </p:grpSpPr>
        <p:sp>
          <p:nvSpPr>
            <p:cNvPr id="102" name="Oval 17"/>
            <p:cNvSpPr/>
            <p:nvPr/>
          </p:nvSpPr>
          <p:spPr>
            <a:xfrm>
              <a:off x="3743074" y="1151562"/>
              <a:ext cx="1663582" cy="1663582"/>
            </a:xfrm>
            <a:prstGeom prst="ellipse">
              <a:avLst/>
            </a:prstGeom>
            <a:solidFill>
              <a:schemeClr val="accent3"/>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103" name="TextBox 102"/>
            <p:cNvSpPr txBox="1"/>
            <p:nvPr/>
          </p:nvSpPr>
          <p:spPr>
            <a:xfrm>
              <a:off x="3889740" y="2007393"/>
              <a:ext cx="1330331" cy="443198"/>
            </a:xfrm>
            <a:prstGeom prst="rect">
              <a:avLst/>
            </a:prstGeom>
            <a:noFill/>
          </p:spPr>
          <p:txBody>
            <a:bodyPr wrap="square" lIns="0" tIns="0" rIns="0" bIns="0"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点击输入本栏的具体文字，简明扼要的说明分项内容，请根据您的具体内容酌情修改。</a:t>
              </a:r>
              <a:endParaRPr kumimoji="0" lang="en-US" altLang="zh-CN"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04" name="TextBox 103"/>
            <p:cNvSpPr txBox="1"/>
            <p:nvPr/>
          </p:nvSpPr>
          <p:spPr>
            <a:xfrm>
              <a:off x="4162542" y="1314546"/>
              <a:ext cx="846386" cy="492443"/>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38%</a:t>
              </a:r>
            </a:p>
          </p:txBody>
        </p:sp>
        <p:sp>
          <p:nvSpPr>
            <p:cNvPr id="105" name="TextBox 104"/>
            <p:cNvSpPr txBox="1"/>
            <p:nvPr/>
          </p:nvSpPr>
          <p:spPr>
            <a:xfrm>
              <a:off x="4203355" y="1802519"/>
              <a:ext cx="769441" cy="153888"/>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a:t>
              </a:r>
              <a:r>
                <a:rPr kumimoji="0" lang="zh-CN" altLang="en-US" sz="1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zh-CN" altLang="en-US" sz="1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Tree>
    <p:extLst>
      <p:ext uri="{BB962C8B-B14F-4D97-AF65-F5344CB8AC3E}">
        <p14:creationId xmlns:p14="http://schemas.microsoft.com/office/powerpoint/2010/main" val="460956135"/>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
                                          </p:val>
                                        </p:tav>
                                      </p:tavLst>
                                    </p:anim>
                                    <p:anim calcmode="lin" valueType="num">
                                      <p:cBhvr>
                                        <p:cTn id="8" dur="500" fill="hold"/>
                                        <p:tgtEl>
                                          <p:spTgt spid="91"/>
                                        </p:tgtEl>
                                        <p:attrNameLst>
                                          <p:attrName>ppt_h</p:attrName>
                                        </p:attrNameLst>
                                      </p:cBhvr>
                                      <p:tavLst>
                                        <p:tav tm="0">
                                          <p:val>
                                            <p:fltVal val="0"/>
                                          </p:val>
                                        </p:tav>
                                        <p:tav tm="100000">
                                          <p:val>
                                            <p:strVal val="#ppt_h"/>
                                          </p:val>
                                        </p:tav>
                                      </p:tavLst>
                                    </p:anim>
                                    <p:animEffect transition="in" filter="fade">
                                      <p:cBhvr>
                                        <p:cTn id="9" dur="500"/>
                                        <p:tgtEl>
                                          <p:spTgt spid="9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6"/>
                                        </p:tgtEl>
                                        <p:attrNameLst>
                                          <p:attrName>style.visibility</p:attrName>
                                        </p:attrNameLst>
                                      </p:cBhvr>
                                      <p:to>
                                        <p:strVal val="visible"/>
                                      </p:to>
                                    </p:set>
                                    <p:anim calcmode="lin" valueType="num">
                                      <p:cBhvr>
                                        <p:cTn id="13" dur="500" fill="hold"/>
                                        <p:tgtEl>
                                          <p:spTgt spid="96"/>
                                        </p:tgtEl>
                                        <p:attrNameLst>
                                          <p:attrName>ppt_w</p:attrName>
                                        </p:attrNameLst>
                                      </p:cBhvr>
                                      <p:tavLst>
                                        <p:tav tm="0">
                                          <p:val>
                                            <p:fltVal val="0"/>
                                          </p:val>
                                        </p:tav>
                                        <p:tav tm="100000">
                                          <p:val>
                                            <p:strVal val="#ppt_w"/>
                                          </p:val>
                                        </p:tav>
                                      </p:tavLst>
                                    </p:anim>
                                    <p:anim calcmode="lin" valueType="num">
                                      <p:cBhvr>
                                        <p:cTn id="14" dur="500" fill="hold"/>
                                        <p:tgtEl>
                                          <p:spTgt spid="96"/>
                                        </p:tgtEl>
                                        <p:attrNameLst>
                                          <p:attrName>ppt_h</p:attrName>
                                        </p:attrNameLst>
                                      </p:cBhvr>
                                      <p:tavLst>
                                        <p:tav tm="0">
                                          <p:val>
                                            <p:fltVal val="0"/>
                                          </p:val>
                                        </p:tav>
                                        <p:tav tm="100000">
                                          <p:val>
                                            <p:strVal val="#ppt_h"/>
                                          </p:val>
                                        </p:tav>
                                      </p:tavLst>
                                    </p:anim>
                                    <p:animEffect transition="in" filter="fade">
                                      <p:cBhvr>
                                        <p:cTn id="15" dur="500"/>
                                        <p:tgtEl>
                                          <p:spTgt spid="9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p:cTn id="19" dur="500" fill="hold"/>
                                        <p:tgtEl>
                                          <p:spTgt spid="101"/>
                                        </p:tgtEl>
                                        <p:attrNameLst>
                                          <p:attrName>ppt_w</p:attrName>
                                        </p:attrNameLst>
                                      </p:cBhvr>
                                      <p:tavLst>
                                        <p:tav tm="0">
                                          <p:val>
                                            <p:fltVal val="0"/>
                                          </p:val>
                                        </p:tav>
                                        <p:tav tm="100000">
                                          <p:val>
                                            <p:strVal val="#ppt_w"/>
                                          </p:val>
                                        </p:tav>
                                      </p:tavLst>
                                    </p:anim>
                                    <p:anim calcmode="lin" valueType="num">
                                      <p:cBhvr>
                                        <p:cTn id="20" dur="500" fill="hold"/>
                                        <p:tgtEl>
                                          <p:spTgt spid="101"/>
                                        </p:tgtEl>
                                        <p:attrNameLst>
                                          <p:attrName>ppt_h</p:attrName>
                                        </p:attrNameLst>
                                      </p:cBhvr>
                                      <p:tavLst>
                                        <p:tav tm="0">
                                          <p:val>
                                            <p:fltVal val="0"/>
                                          </p:val>
                                        </p:tav>
                                        <p:tav tm="100000">
                                          <p:val>
                                            <p:strVal val="#ppt_h"/>
                                          </p:val>
                                        </p:tav>
                                      </p:tavLst>
                                    </p:anim>
                                    <p:animEffect transition="in" filter="fade">
                                      <p:cBhvr>
                                        <p:cTn id="21" dur="500"/>
                                        <p:tgtEl>
                                          <p:spTgt spid="10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3"/>
          <p:cNvSpPr/>
          <p:nvPr/>
        </p:nvSpPr>
        <p:spPr>
          <a:xfrm>
            <a:off x="762790" y="1419622"/>
            <a:ext cx="1330785" cy="1330784"/>
          </a:xfrm>
          <a:prstGeom prst="ellipse">
            <a:avLst/>
          </a:prstGeom>
          <a:solidFill>
            <a:schemeClr val="accent1">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9" name="Oval 14"/>
          <p:cNvSpPr/>
          <p:nvPr/>
        </p:nvSpPr>
        <p:spPr>
          <a:xfrm>
            <a:off x="2884013" y="1425122"/>
            <a:ext cx="1330785" cy="1330784"/>
          </a:xfrm>
          <a:prstGeom prst="ellipse">
            <a:avLst/>
          </a:prstGeom>
          <a:solidFill>
            <a:schemeClr val="accent2">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0" name="Oval 17"/>
          <p:cNvSpPr/>
          <p:nvPr/>
        </p:nvSpPr>
        <p:spPr>
          <a:xfrm>
            <a:off x="5008213" y="1425122"/>
            <a:ext cx="1330785" cy="1330784"/>
          </a:xfrm>
          <a:prstGeom prst="ellipse">
            <a:avLst/>
          </a:prstGeom>
          <a:solidFill>
            <a:schemeClr val="accent3">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1" name="Oval 20"/>
          <p:cNvSpPr/>
          <p:nvPr/>
        </p:nvSpPr>
        <p:spPr>
          <a:xfrm>
            <a:off x="7129647" y="1425122"/>
            <a:ext cx="1330785" cy="1330784"/>
          </a:xfrm>
          <a:prstGeom prst="ellipse">
            <a:avLst/>
          </a:prstGeom>
          <a:solidFill>
            <a:schemeClr val="accent4">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2" name="TextBox 11"/>
          <p:cNvSpPr txBox="1"/>
          <p:nvPr/>
        </p:nvSpPr>
        <p:spPr>
          <a:xfrm>
            <a:off x="2066607" y="1602904"/>
            <a:ext cx="832074" cy="926779"/>
          </a:xfrm>
          <a:prstGeom prst="rect">
            <a:avLst/>
          </a:prstGeom>
          <a:noFill/>
        </p:spPr>
        <p:txBody>
          <a:bodyPr wrap="square" lIns="91420" tIns="45709" rIns="91420" bIns="45709"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smtClean="0">
                <a:ln>
                  <a:noFill/>
                </a:ln>
                <a:solidFill>
                  <a:prstClr val="white">
                    <a:lumMod val="65000"/>
                  </a:prstClr>
                </a:solidFill>
                <a:effectLst/>
                <a:uLnTx/>
                <a:uFillTx/>
                <a:latin typeface="微软雅黑"/>
                <a:ea typeface="微软雅黑"/>
                <a:cs typeface="Helvetica Neue"/>
              </a:rPr>
              <a:t>+</a:t>
            </a:r>
            <a:endParaRPr kumimoji="0" lang="ru-RU" sz="5400" b="1" i="0" u="none" strike="noStrike" kern="1200" cap="none" spc="0" normalizeH="0" baseline="0" noProof="0" dirty="0">
              <a:ln>
                <a:noFill/>
              </a:ln>
              <a:solidFill>
                <a:prstClr val="white">
                  <a:lumMod val="65000"/>
                </a:prstClr>
              </a:solidFill>
              <a:effectLst/>
              <a:uLnTx/>
              <a:uFillTx/>
              <a:latin typeface="微软雅黑"/>
              <a:ea typeface="微软雅黑"/>
              <a:cs typeface="Helvetica Neue"/>
            </a:endParaRPr>
          </a:p>
        </p:txBody>
      </p:sp>
      <p:sp>
        <p:nvSpPr>
          <p:cNvPr id="13" name="TextBox 12"/>
          <p:cNvSpPr txBox="1"/>
          <p:nvPr/>
        </p:nvSpPr>
        <p:spPr>
          <a:xfrm>
            <a:off x="4189424" y="1602904"/>
            <a:ext cx="832074" cy="926779"/>
          </a:xfrm>
          <a:prstGeom prst="rect">
            <a:avLst/>
          </a:prstGeom>
          <a:noFill/>
        </p:spPr>
        <p:txBody>
          <a:bodyPr wrap="square" lIns="91420" tIns="45709" rIns="91420" bIns="45709"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smtClean="0">
                <a:ln>
                  <a:noFill/>
                </a:ln>
                <a:solidFill>
                  <a:prstClr val="white">
                    <a:lumMod val="65000"/>
                  </a:prstClr>
                </a:solidFill>
                <a:effectLst/>
                <a:uLnTx/>
                <a:uFillTx/>
                <a:latin typeface="微软雅黑"/>
                <a:ea typeface="微软雅黑"/>
                <a:cs typeface="Helvetica Neue"/>
              </a:rPr>
              <a:t>+</a:t>
            </a:r>
            <a:endParaRPr kumimoji="0" lang="ru-RU" sz="5400" b="1" i="0" u="none" strike="noStrike" kern="1200" cap="none" spc="0" normalizeH="0" baseline="0" noProof="0" dirty="0">
              <a:ln>
                <a:noFill/>
              </a:ln>
              <a:solidFill>
                <a:prstClr val="white">
                  <a:lumMod val="65000"/>
                </a:prstClr>
              </a:solidFill>
              <a:effectLst/>
              <a:uLnTx/>
              <a:uFillTx/>
              <a:latin typeface="微软雅黑"/>
              <a:ea typeface="微软雅黑"/>
              <a:cs typeface="Helvetica Neue"/>
            </a:endParaRPr>
          </a:p>
        </p:txBody>
      </p:sp>
      <p:sp>
        <p:nvSpPr>
          <p:cNvPr id="14" name="TextBox 13"/>
          <p:cNvSpPr txBox="1"/>
          <p:nvPr/>
        </p:nvSpPr>
        <p:spPr>
          <a:xfrm>
            <a:off x="6300449" y="1613103"/>
            <a:ext cx="832074" cy="926779"/>
          </a:xfrm>
          <a:prstGeom prst="rect">
            <a:avLst/>
          </a:prstGeom>
          <a:noFill/>
        </p:spPr>
        <p:txBody>
          <a:bodyPr wrap="square" lIns="91420" tIns="45709" rIns="91420" bIns="45709"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prstClr val="white">
                    <a:lumMod val="65000"/>
                  </a:prstClr>
                </a:solidFill>
                <a:effectLst/>
                <a:uLnTx/>
                <a:uFillTx/>
                <a:latin typeface="微软雅黑"/>
                <a:ea typeface="微软雅黑"/>
                <a:cs typeface="Helvetica Neue"/>
              </a:rPr>
              <a:t>=</a:t>
            </a:r>
            <a:endParaRPr kumimoji="0" lang="ru-RU" sz="5400" b="1" i="0" u="none" strike="noStrike" kern="1200" cap="none" spc="0" normalizeH="0" baseline="0" noProof="0" dirty="0">
              <a:ln>
                <a:noFill/>
              </a:ln>
              <a:solidFill>
                <a:prstClr val="white">
                  <a:lumMod val="65000"/>
                </a:prstClr>
              </a:solidFill>
              <a:effectLst/>
              <a:uLnTx/>
              <a:uFillTx/>
              <a:latin typeface="微软雅黑"/>
              <a:ea typeface="微软雅黑"/>
              <a:cs typeface="Helvetica Neue"/>
            </a:endParaRPr>
          </a:p>
        </p:txBody>
      </p:sp>
      <p:sp>
        <p:nvSpPr>
          <p:cNvPr id="15" name="TextBox 14"/>
          <p:cNvSpPr txBox="1"/>
          <p:nvPr/>
        </p:nvSpPr>
        <p:spPr>
          <a:xfrm>
            <a:off x="531754" y="3205395"/>
            <a:ext cx="1807998" cy="230832"/>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smtClean="0">
                <a:ln>
                  <a:noFill/>
                </a:ln>
                <a:solidFill>
                  <a:srgbClr val="007470"/>
                </a:solidFill>
                <a:effectLst/>
                <a:uLnTx/>
                <a:uFillTx/>
                <a:latin typeface="微软雅黑" panose="020B0503020204020204" pitchFamily="34" charset="-122"/>
                <a:ea typeface="微软雅黑" panose="020B0503020204020204" pitchFamily="34" charset="-122"/>
                <a:cs typeface="Calibri"/>
              </a:rPr>
              <a:t>填加文字标题</a:t>
            </a:r>
            <a:endParaRPr kumimoji="0" lang="en-US" sz="1200" b="1" i="0" u="none" strike="noStrike" kern="1200" cap="none" spc="0" normalizeH="0" baseline="0" noProof="0" dirty="0">
              <a:ln>
                <a:noFill/>
              </a:ln>
              <a:solidFill>
                <a:srgbClr val="007470"/>
              </a:solidFill>
              <a:effectLst/>
              <a:uLnTx/>
              <a:uFillTx/>
              <a:latin typeface="微软雅黑" panose="020B0503020204020204" pitchFamily="34" charset="-122"/>
              <a:ea typeface="微软雅黑" panose="020B0503020204020204" pitchFamily="34" charset="-122"/>
              <a:cs typeface="Calibri"/>
            </a:endParaRPr>
          </a:p>
        </p:txBody>
      </p:sp>
      <p:sp>
        <p:nvSpPr>
          <p:cNvPr id="16" name="TextBox 15"/>
          <p:cNvSpPr txBox="1"/>
          <p:nvPr/>
        </p:nvSpPr>
        <p:spPr>
          <a:xfrm>
            <a:off x="658358" y="3509595"/>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此处文本单击添加文本</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单击此处文本单击添加</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文本</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单击此处文本单击添加文本</a:t>
            </a:r>
            <a:endParaRPr kumimoji="0" lang="en-US"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a:endParaRPr>
          </a:p>
        </p:txBody>
      </p:sp>
      <p:sp>
        <p:nvSpPr>
          <p:cNvPr id="17" name="TextBox 16"/>
          <p:cNvSpPr txBox="1"/>
          <p:nvPr/>
        </p:nvSpPr>
        <p:spPr>
          <a:xfrm>
            <a:off x="2626163" y="3202850"/>
            <a:ext cx="1807998" cy="231699"/>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a:ln>
                  <a:noFill/>
                </a:ln>
                <a:solidFill>
                  <a:srgbClr val="008E8B"/>
                </a:solidFill>
                <a:effectLst/>
                <a:uLnTx/>
                <a:uFillTx/>
                <a:latin typeface="微软雅黑" panose="020B0503020204020204" pitchFamily="34" charset="-122"/>
                <a:ea typeface="微软雅黑" panose="020B0503020204020204" pitchFamily="34" charset="-122"/>
                <a:cs typeface="Calibri"/>
              </a:rPr>
              <a:t>填加文字标题</a:t>
            </a:r>
            <a:endParaRPr kumimoji="0" lang="en-US" altLang="zh-CN" sz="1200" b="1" i="0" u="none" strike="noStrike" kern="1200" cap="none" spc="0" normalizeH="0" baseline="0" noProof="0" dirty="0">
              <a:ln>
                <a:noFill/>
              </a:ln>
              <a:solidFill>
                <a:srgbClr val="008E8B"/>
              </a:solidFill>
              <a:effectLst/>
              <a:uLnTx/>
              <a:uFillTx/>
              <a:latin typeface="微软雅黑" panose="020B0503020204020204" pitchFamily="34" charset="-122"/>
              <a:ea typeface="微软雅黑" panose="020B0503020204020204" pitchFamily="34" charset="-122"/>
              <a:cs typeface="Calibri"/>
            </a:endParaRPr>
          </a:p>
        </p:txBody>
      </p:sp>
      <p:sp>
        <p:nvSpPr>
          <p:cNvPr id="18" name="TextBox 17"/>
          <p:cNvSpPr txBox="1"/>
          <p:nvPr/>
        </p:nvSpPr>
        <p:spPr>
          <a:xfrm>
            <a:off x="2752767" y="3507050"/>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单击此处文本单击添加文本单击此处文本单击添加文本单击此处文本单击添加文本</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a:endParaRPr>
          </a:p>
        </p:txBody>
      </p:sp>
      <p:sp>
        <p:nvSpPr>
          <p:cNvPr id="19" name="TextBox 18"/>
          <p:cNvSpPr txBox="1"/>
          <p:nvPr/>
        </p:nvSpPr>
        <p:spPr>
          <a:xfrm>
            <a:off x="4757584" y="3200306"/>
            <a:ext cx="1807998" cy="231699"/>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a:ln>
                  <a:noFill/>
                </a:ln>
                <a:solidFill>
                  <a:srgbClr val="005C5A"/>
                </a:solidFill>
                <a:effectLst/>
                <a:uLnTx/>
                <a:uFillTx/>
                <a:latin typeface="微软雅黑" panose="020B0503020204020204" pitchFamily="34" charset="-122"/>
                <a:ea typeface="微软雅黑" panose="020B0503020204020204" pitchFamily="34" charset="-122"/>
                <a:cs typeface="Calibri"/>
              </a:rPr>
              <a:t>填加文字标题</a:t>
            </a:r>
            <a:endParaRPr kumimoji="0" lang="en-US" altLang="zh-CN" sz="1200" b="1" i="0" u="none" strike="noStrike" kern="1200" cap="none" spc="0" normalizeH="0" baseline="0" noProof="0" dirty="0">
              <a:ln>
                <a:noFill/>
              </a:ln>
              <a:solidFill>
                <a:srgbClr val="005C5A"/>
              </a:solidFill>
              <a:effectLst/>
              <a:uLnTx/>
              <a:uFillTx/>
              <a:latin typeface="微软雅黑" panose="020B0503020204020204" pitchFamily="34" charset="-122"/>
              <a:ea typeface="微软雅黑" panose="020B0503020204020204" pitchFamily="34" charset="-122"/>
              <a:cs typeface="Calibri"/>
            </a:endParaRPr>
          </a:p>
        </p:txBody>
      </p:sp>
      <p:sp>
        <p:nvSpPr>
          <p:cNvPr id="20" name="TextBox 19"/>
          <p:cNvSpPr txBox="1"/>
          <p:nvPr/>
        </p:nvSpPr>
        <p:spPr>
          <a:xfrm>
            <a:off x="4884188" y="3504506"/>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单击此处文本单击添加文本单击此处文本单击添加文本单击此处文本单击添加文本</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a:endParaRPr>
          </a:p>
        </p:txBody>
      </p:sp>
      <p:sp>
        <p:nvSpPr>
          <p:cNvPr id="21" name="TextBox 20"/>
          <p:cNvSpPr txBox="1"/>
          <p:nvPr/>
        </p:nvSpPr>
        <p:spPr>
          <a:xfrm>
            <a:off x="6940466" y="3205395"/>
            <a:ext cx="1807998" cy="231699"/>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a:ln>
                  <a:noFill/>
                </a:ln>
                <a:solidFill>
                  <a:srgbClr val="00ACA8"/>
                </a:solidFill>
                <a:effectLst/>
                <a:uLnTx/>
                <a:uFillTx/>
                <a:latin typeface="微软雅黑" panose="020B0503020204020204" pitchFamily="34" charset="-122"/>
                <a:ea typeface="微软雅黑" panose="020B0503020204020204" pitchFamily="34" charset="-122"/>
                <a:cs typeface="Calibri"/>
              </a:rPr>
              <a:t>填加文字标题</a:t>
            </a:r>
            <a:endParaRPr kumimoji="0" lang="en-US" altLang="zh-CN" sz="1200" b="1" i="0" u="none" strike="noStrike" kern="1200" cap="none" spc="0" normalizeH="0" baseline="0" noProof="0" dirty="0">
              <a:ln>
                <a:noFill/>
              </a:ln>
              <a:solidFill>
                <a:srgbClr val="00ACA8"/>
              </a:solidFill>
              <a:effectLst/>
              <a:uLnTx/>
              <a:uFillTx/>
              <a:latin typeface="微软雅黑" panose="020B0503020204020204" pitchFamily="34" charset="-122"/>
              <a:ea typeface="微软雅黑" panose="020B0503020204020204" pitchFamily="34" charset="-122"/>
              <a:cs typeface="Calibri"/>
            </a:endParaRPr>
          </a:p>
        </p:txBody>
      </p:sp>
      <p:sp>
        <p:nvSpPr>
          <p:cNvPr id="22" name="TextBox 21"/>
          <p:cNvSpPr txBox="1"/>
          <p:nvPr/>
        </p:nvSpPr>
        <p:spPr>
          <a:xfrm>
            <a:off x="7067070" y="3509595"/>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单击此处文本单击添加文本单击此处文本单击添加文本单击此处文本单击添加文本</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a:endParaRPr>
          </a:p>
        </p:txBody>
      </p:sp>
      <p:sp>
        <p:nvSpPr>
          <p:cNvPr id="23" name="Freeform 12"/>
          <p:cNvSpPr>
            <a:spLocks noEditPoints="1"/>
          </p:cNvSpPr>
          <p:nvPr/>
        </p:nvSpPr>
        <p:spPr bwMode="auto">
          <a:xfrm>
            <a:off x="5292080" y="1724446"/>
            <a:ext cx="798745" cy="729289"/>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grpSp>
        <p:nvGrpSpPr>
          <p:cNvPr id="24" name="Group 71"/>
          <p:cNvGrpSpPr/>
          <p:nvPr/>
        </p:nvGrpSpPr>
        <p:grpSpPr>
          <a:xfrm>
            <a:off x="3241580" y="1794607"/>
            <a:ext cx="584222" cy="583209"/>
            <a:chOff x="3810000" y="2265363"/>
            <a:chExt cx="915988" cy="914400"/>
          </a:xfrm>
          <a:solidFill>
            <a:schemeClr val="bg1"/>
          </a:solidFill>
        </p:grpSpPr>
        <p:sp>
          <p:nvSpPr>
            <p:cNvPr id="25"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6"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1"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2"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3"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4"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5"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6"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grpSp>
        <p:nvGrpSpPr>
          <p:cNvPr id="37" name="Group 173"/>
          <p:cNvGrpSpPr/>
          <p:nvPr/>
        </p:nvGrpSpPr>
        <p:grpSpPr>
          <a:xfrm>
            <a:off x="7468222" y="1758815"/>
            <a:ext cx="648072" cy="643352"/>
            <a:chOff x="6400800" y="1195388"/>
            <a:chExt cx="654050" cy="649287"/>
          </a:xfrm>
          <a:solidFill>
            <a:schemeClr val="bg1"/>
          </a:solidFill>
        </p:grpSpPr>
        <p:sp>
          <p:nvSpPr>
            <p:cNvPr id="38"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9"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0"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1"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2"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grpSp>
        <p:nvGrpSpPr>
          <p:cNvPr id="43" name="Group 162"/>
          <p:cNvGrpSpPr/>
          <p:nvPr/>
        </p:nvGrpSpPr>
        <p:grpSpPr>
          <a:xfrm>
            <a:off x="1124599" y="1731515"/>
            <a:ext cx="604289" cy="646302"/>
            <a:chOff x="4267200" y="1196975"/>
            <a:chExt cx="593725" cy="635001"/>
          </a:xfrm>
          <a:solidFill>
            <a:schemeClr val="bg1"/>
          </a:solidFill>
        </p:grpSpPr>
        <p:sp>
          <p:nvSpPr>
            <p:cNvPr id="44"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5"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6"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spTree>
    <p:extLst>
      <p:ext uri="{BB962C8B-B14F-4D97-AF65-F5344CB8AC3E}">
        <p14:creationId xmlns:p14="http://schemas.microsoft.com/office/powerpoint/2010/main" val="2476886163"/>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500" fill="hold"/>
                                        <p:tgtEl>
                                          <p:spTgt spid="14"/>
                                        </p:tgtEl>
                                        <p:attrNameLst>
                                          <p:attrName>ppt_w</p:attrName>
                                        </p:attrNameLst>
                                      </p:cBhvr>
                                      <p:tavLst>
                                        <p:tav tm="0">
                                          <p:val>
                                            <p:fltVal val="0"/>
                                          </p:val>
                                        </p:tav>
                                        <p:tav tm="100000">
                                          <p:val>
                                            <p:strVal val="#ppt_w"/>
                                          </p:val>
                                        </p:tav>
                                      </p:tavLst>
                                    </p:anim>
                                    <p:anim calcmode="lin" valueType="num">
                                      <p:cBhvr>
                                        <p:cTn id="74" dur="500" fill="hold"/>
                                        <p:tgtEl>
                                          <p:spTgt spid="14"/>
                                        </p:tgtEl>
                                        <p:attrNameLst>
                                          <p:attrName>ppt_h</p:attrName>
                                        </p:attrNameLst>
                                      </p:cBhvr>
                                      <p:tavLst>
                                        <p:tav tm="0">
                                          <p:val>
                                            <p:fltVal val="0"/>
                                          </p:val>
                                        </p:tav>
                                        <p:tav tm="100000">
                                          <p:val>
                                            <p:strVal val="#ppt_h"/>
                                          </p:val>
                                        </p:tav>
                                      </p:tavLst>
                                    </p:anim>
                                    <p:animEffect transition="in" filter="fade">
                                      <p:cBhvr>
                                        <p:cTn id="75" dur="500"/>
                                        <p:tgtEl>
                                          <p:spTgt spid="14"/>
                                        </p:tgtEl>
                                      </p:cBhvr>
                                    </p:animEffect>
                                  </p:childTnLst>
                                </p:cTn>
                              </p:par>
                            </p:childTnLst>
                          </p:cTn>
                        </p:par>
                        <p:par>
                          <p:cTn id="76" fill="hold">
                            <p:stCondLst>
                              <p:cond delay="750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childTnLst>
                          </p:cTn>
                        </p:par>
                        <p:par>
                          <p:cTn id="82" fill="hold">
                            <p:stCondLst>
                              <p:cond delay="8000"/>
                            </p:stCondLst>
                            <p:childTnLst>
                              <p:par>
                                <p:cTn id="83" presetID="10" presetClass="entr" presetSubtype="0" fill="hold"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500"/>
                                        <p:tgtEl>
                                          <p:spTgt spid="37"/>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500"/>
                                        <p:tgtEl>
                                          <p:spTgt spid="21"/>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5" cstate="email">
            <a:extLst>
              <a:ext uri="{BEBA8EAE-BF5A-486C-A8C5-ECC9F3942E4B}">
                <a14:imgProps xmlns:a14="http://schemas.microsoft.com/office/drawing/2010/main">
                  <a14:imgLayer r:embed="rId6">
                    <a14:imgEffect>
                      <a14:saturation sat="200000"/>
                    </a14:imgEffect>
                  </a14:imgLayer>
                </a14:imgProps>
              </a:ext>
              <a:ext uri="{28A0092B-C50C-407E-A947-70E740481C1C}">
                <a14:useLocalDpi xmlns:a14="http://schemas.microsoft.com/office/drawing/2010/main"/>
              </a:ext>
            </a:extLst>
          </a:blip>
          <a:srcRect/>
          <a:stretch/>
        </p:blipFill>
        <p:spPr>
          <a:xfrm>
            <a:off x="0" y="-1"/>
            <a:ext cx="9187543" cy="4269831"/>
          </a:xfrm>
          <a:prstGeom prst="rect">
            <a:avLst/>
          </a:prstGeom>
        </p:spPr>
      </p:pic>
      <p:sp>
        <p:nvSpPr>
          <p:cNvPr id="5" name="矩形 4"/>
          <p:cNvSpPr/>
          <p:nvPr/>
        </p:nvSpPr>
        <p:spPr>
          <a:xfrm>
            <a:off x="-5818" y="1828800"/>
            <a:ext cx="9187543" cy="3314700"/>
          </a:xfrm>
          <a:prstGeom prst="rect">
            <a:avLst/>
          </a:prstGeom>
          <a:solidFill>
            <a:srgbClr val="1944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27299" y="811712"/>
            <a:ext cx="1504701" cy="1527500"/>
          </a:xfrm>
          <a:prstGeom prst="rect">
            <a:avLst/>
          </a:prstGeom>
        </p:spPr>
      </p:pic>
      <p:grpSp>
        <p:nvGrpSpPr>
          <p:cNvPr id="2" name="组合 1"/>
          <p:cNvGrpSpPr/>
          <p:nvPr/>
        </p:nvGrpSpPr>
        <p:grpSpPr>
          <a:xfrm>
            <a:off x="755898" y="2980064"/>
            <a:ext cx="7421551" cy="1083936"/>
            <a:chOff x="527299" y="2827664"/>
            <a:chExt cx="3619500" cy="528637"/>
          </a:xfrm>
        </p:grpSpPr>
        <p:sp>
          <p:nvSpPr>
            <p:cNvPr id="8" name="任意多边形 7"/>
            <p:cNvSpPr/>
            <p:nvPr>
              <p:custDataLst>
                <p:tags r:id="rId1"/>
              </p:custDataLst>
            </p:nvPr>
          </p:nvSpPr>
          <p:spPr bwMode="auto">
            <a:xfrm>
              <a:off x="1098799" y="2830045"/>
              <a:ext cx="2877740" cy="526256"/>
            </a:xfrm>
            <a:custGeom>
              <a:avLst/>
              <a:gdLst>
                <a:gd name="connsiteX0" fmla="*/ 146607 w 3789879"/>
                <a:gd name="connsiteY0" fmla="*/ 0 h 701522"/>
                <a:gd name="connsiteX1" fmla="*/ 3789879 w 3789879"/>
                <a:gd name="connsiteY1" fmla="*/ 0 h 701522"/>
                <a:gd name="connsiteX2" fmla="*/ 3786181 w 3789879"/>
                <a:gd name="connsiteY2" fmla="*/ 2425 h 701522"/>
                <a:gd name="connsiteX3" fmla="*/ 3674375 w 3789879"/>
                <a:gd name="connsiteY3" fmla="*/ 358707 h 701522"/>
                <a:gd name="connsiteX4" fmla="*/ 3755085 w 3789879"/>
                <a:gd name="connsiteY4" fmla="*/ 679338 h 701522"/>
                <a:gd name="connsiteX5" fmla="*/ 3774434 w 3789879"/>
                <a:gd name="connsiteY5" fmla="*/ 701522 h 701522"/>
                <a:gd name="connsiteX6" fmla="*/ 117145 w 3789879"/>
                <a:gd name="connsiteY6" fmla="*/ 701522 h 701522"/>
                <a:gd name="connsiteX7" fmla="*/ 103687 w 3789879"/>
                <a:gd name="connsiteY7" fmla="*/ 698250 h 701522"/>
                <a:gd name="connsiteX8" fmla="*/ 161558 w 3789879"/>
                <a:gd name="connsiteY8" fmla="*/ 698250 h 701522"/>
                <a:gd name="connsiteX9" fmla="*/ 0 w 3789879"/>
                <a:gd name="connsiteY9" fmla="*/ 347489 h 701522"/>
                <a:gd name="connsiteX10" fmla="*/ 128989 w 3789879"/>
                <a:gd name="connsiteY10" fmla="*/ 3856 h 701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789879" h="701522">
                  <a:moveTo>
                    <a:pt x="146607" y="0"/>
                  </a:moveTo>
                  <a:lnTo>
                    <a:pt x="3789879" y="0"/>
                  </a:lnTo>
                  <a:lnTo>
                    <a:pt x="3786181" y="2425"/>
                  </a:lnTo>
                  <a:cubicBezTo>
                    <a:pt x="3720477" y="61125"/>
                    <a:pt x="3674375" y="198544"/>
                    <a:pt x="3674375" y="358707"/>
                  </a:cubicBezTo>
                  <a:cubicBezTo>
                    <a:pt x="3674375" y="492176"/>
                    <a:pt x="3706390" y="609851"/>
                    <a:pt x="3755085" y="679338"/>
                  </a:cubicBezTo>
                  <a:lnTo>
                    <a:pt x="3774434" y="701522"/>
                  </a:lnTo>
                  <a:lnTo>
                    <a:pt x="117145" y="701522"/>
                  </a:lnTo>
                  <a:lnTo>
                    <a:pt x="103687" y="698250"/>
                  </a:lnTo>
                  <a:lnTo>
                    <a:pt x="161558" y="698250"/>
                  </a:lnTo>
                  <a:cubicBezTo>
                    <a:pt x="72299" y="698250"/>
                    <a:pt x="0" y="541179"/>
                    <a:pt x="0" y="347489"/>
                  </a:cubicBezTo>
                  <a:cubicBezTo>
                    <a:pt x="0" y="178010"/>
                    <a:pt x="55354" y="36568"/>
                    <a:pt x="128989" y="3856"/>
                  </a:cubicBezTo>
                  <a:close/>
                </a:path>
              </a:pathLst>
            </a:custGeom>
            <a:solidFill>
              <a:srgbClr val="42591D"/>
            </a:solidFill>
            <a:ln w="19050" cap="rnd" cmpd="sng" algn="ctr">
              <a:noFill/>
              <a:prstDash val="solid"/>
            </a:ln>
            <a:effectLst/>
          </p:spPr>
          <p:txBody>
            <a:bodyPr lIns="243000" tIns="0" rIns="108000" bIns="0" spcCol="1270" anchor="ctr">
              <a:noAutofit/>
            </a:bodyPr>
            <a:lstStyle/>
            <a:p>
              <a:pPr>
                <a:lnSpc>
                  <a:spcPct val="130000"/>
                </a:lnSpc>
                <a:defRPr/>
              </a:pPr>
              <a:r>
                <a:rPr lang="zh-CN" altLang="en-US" sz="4000" b="1" kern="0" dirty="0" smtClean="0">
                  <a:solidFill>
                    <a:schemeClr val="bg1"/>
                  </a:solidFill>
                </a:rPr>
                <a:t>单击此处添加文字标题</a:t>
              </a:r>
              <a:endParaRPr lang="zh-CN" altLang="en-US" sz="4000" b="1" kern="0" dirty="0">
                <a:solidFill>
                  <a:schemeClr val="bg1"/>
                </a:solidFill>
              </a:endParaRPr>
            </a:p>
          </p:txBody>
        </p:sp>
        <p:sp>
          <p:nvSpPr>
            <p:cNvPr id="9" name="流程图: 库存数据 26"/>
            <p:cNvSpPr/>
            <p:nvPr>
              <p:custDataLst>
                <p:tags r:id="rId2"/>
              </p:custDataLst>
            </p:nvPr>
          </p:nvSpPr>
          <p:spPr bwMode="auto">
            <a:xfrm>
              <a:off x="527299" y="2827664"/>
              <a:ext cx="654844" cy="526256"/>
            </a:xfrm>
            <a:prstGeom prst="flowChartOnlineStorage">
              <a:avLst/>
            </a:prstGeom>
            <a:solidFill>
              <a:srgbClr val="84AF3D"/>
            </a:solidFill>
            <a:ln w="76200" cap="rnd" cmpd="sng" algn="ctr">
              <a:noFill/>
              <a:prstDash val="solid"/>
            </a:ln>
            <a:effectLst/>
          </p:spPr>
          <p:txBody>
            <a:bodyPr lIns="0" rIns="0" anchor="ctr"/>
            <a:lstStyle/>
            <a:p>
              <a:pPr>
                <a:defRPr/>
              </a:pPr>
              <a:r>
                <a:rPr lang="en-US" altLang="zh-CN" sz="4400" b="1" kern="0" dirty="0" smtClean="0">
                  <a:solidFill>
                    <a:srgbClr val="FFFFFF"/>
                  </a:solidFill>
                  <a:latin typeface="+mj-ea"/>
                  <a:ea typeface="+mj-ea"/>
                </a:rPr>
                <a:t>02</a:t>
              </a:r>
              <a:endParaRPr lang="zh-CN" altLang="en-US" sz="4400" b="1" kern="0" dirty="0">
                <a:solidFill>
                  <a:srgbClr val="FFFFFF"/>
                </a:solidFill>
                <a:latin typeface="+mj-ea"/>
                <a:ea typeface="+mj-ea"/>
              </a:endParaRPr>
            </a:p>
          </p:txBody>
        </p:sp>
        <p:sp>
          <p:nvSpPr>
            <p:cNvPr id="10" name="椭圆 9"/>
            <p:cNvSpPr/>
            <p:nvPr>
              <p:custDataLst>
                <p:tags r:id="rId3"/>
              </p:custDataLst>
            </p:nvPr>
          </p:nvSpPr>
          <p:spPr bwMode="auto">
            <a:xfrm>
              <a:off x="3921770" y="2830045"/>
              <a:ext cx="225029" cy="526256"/>
            </a:xfrm>
            <a:prstGeom prst="ellipse">
              <a:avLst/>
            </a:prstGeom>
            <a:solidFill>
              <a:srgbClr val="84AF3D"/>
            </a:solidFill>
            <a:ln w="19050" cap="rnd" cmpd="sng" algn="ctr">
              <a:noFill/>
              <a:prstDash val="solid"/>
            </a:ln>
            <a:effectLst/>
          </p:spPr>
          <p:txBody>
            <a:bodyPr anchor="ctr"/>
            <a:lstStyle/>
            <a:p>
              <a:pPr algn="ctr">
                <a:defRPr/>
              </a:pPr>
              <a:endParaRPr lang="zh-CN" altLang="en-US" sz="1013" kern="0">
                <a:solidFill>
                  <a:prstClr val="white"/>
                </a:solidFill>
              </a:endParaRPr>
            </a:p>
          </p:txBody>
        </p:sp>
      </p:grpSp>
    </p:spTree>
    <p:extLst>
      <p:ext uri="{BB962C8B-B14F-4D97-AF65-F5344CB8AC3E}">
        <p14:creationId xmlns:p14="http://schemas.microsoft.com/office/powerpoint/2010/main" val="3869020230"/>
      </p:ext>
    </p:extLst>
  </p:cSld>
  <p:clrMapOvr>
    <a:masterClrMapping/>
  </p:clrMapOvr>
  <mc:AlternateContent xmlns:mc="http://schemas.openxmlformats.org/markup-compatibility/2006" xmlns:p14="http://schemas.microsoft.com/office/powerpoint/2010/main">
    <mc:Choice Requires="p14">
      <p:transition spd="slow" p14:dur="2000" advClick="0" advTm="0">
        <p14:ferris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70117193412"/>
  <p:tag name="MH_LIBRARY" val="GRAPHIC"/>
  <p:tag name="MH_ORDER" val="Freeform 29"/>
</p:tagLst>
</file>

<file path=ppt/tags/tag10.xml><?xml version="1.0" encoding="utf-8"?>
<p:tagLst xmlns:a="http://schemas.openxmlformats.org/drawingml/2006/main" xmlns:r="http://schemas.openxmlformats.org/officeDocument/2006/relationships" xmlns:p="http://schemas.openxmlformats.org/presentationml/2006/main">
  <p:tag name="MH" val="20170117193412"/>
  <p:tag name="MH_LIBRARY" val="GRAPHIC"/>
  <p:tag name="MH_ORDER" val="Freeform 25"/>
</p:tagLst>
</file>

<file path=ppt/tags/tag11.xml><?xml version="1.0" encoding="utf-8"?>
<p:tagLst xmlns:a="http://schemas.openxmlformats.org/drawingml/2006/main" xmlns:r="http://schemas.openxmlformats.org/officeDocument/2006/relationships" xmlns:p="http://schemas.openxmlformats.org/presentationml/2006/main">
  <p:tag name="MH" val="20170117193412"/>
  <p:tag name="MH_LIBRARY" val="GRAPHIC"/>
  <p:tag name="MH_ORDER" val="流程图: 库存数据 26"/>
</p:tagLst>
</file>

<file path=ppt/tags/tag12.xml><?xml version="1.0" encoding="utf-8"?>
<p:tagLst xmlns:a="http://schemas.openxmlformats.org/drawingml/2006/main" xmlns:r="http://schemas.openxmlformats.org/officeDocument/2006/relationships" xmlns:p="http://schemas.openxmlformats.org/presentationml/2006/main">
  <p:tag name="MH" val="20170117193412"/>
  <p:tag name="MH_LIBRARY" val="GRAPHIC"/>
  <p:tag name="MH_ORDER" val="Oval 27"/>
</p:tagLst>
</file>

<file path=ppt/tags/tag13.xml><?xml version="1.0" encoding="utf-8"?>
<p:tagLst xmlns:a="http://schemas.openxmlformats.org/drawingml/2006/main" xmlns:r="http://schemas.openxmlformats.org/officeDocument/2006/relationships" xmlns:p="http://schemas.openxmlformats.org/presentationml/2006/main">
  <p:tag name="MH" val="20170117193412"/>
  <p:tag name="MH_LIBRARY" val="GRAPHIC"/>
  <p:tag name="MH_ORDER" val="Freeform 25"/>
</p:tagLst>
</file>

<file path=ppt/tags/tag14.xml><?xml version="1.0" encoding="utf-8"?>
<p:tagLst xmlns:a="http://schemas.openxmlformats.org/drawingml/2006/main" xmlns:r="http://schemas.openxmlformats.org/officeDocument/2006/relationships" xmlns:p="http://schemas.openxmlformats.org/presentationml/2006/main">
  <p:tag name="MH" val="20170117193412"/>
  <p:tag name="MH_LIBRARY" val="GRAPHIC"/>
  <p:tag name="MH_ORDER" val="流程图: 库存数据 26"/>
</p:tagLst>
</file>

<file path=ppt/tags/tag15.xml><?xml version="1.0" encoding="utf-8"?>
<p:tagLst xmlns:a="http://schemas.openxmlformats.org/drawingml/2006/main" xmlns:r="http://schemas.openxmlformats.org/officeDocument/2006/relationships" xmlns:p="http://schemas.openxmlformats.org/presentationml/2006/main">
  <p:tag name="MH" val="20170117193412"/>
  <p:tag name="MH_LIBRARY" val="GRAPHIC"/>
  <p:tag name="MH_ORDER" val="Oval 27"/>
</p:tagLst>
</file>

<file path=ppt/tags/tag16.xml><?xml version="1.0" encoding="utf-8"?>
<p:tagLst xmlns:a="http://schemas.openxmlformats.org/drawingml/2006/main" xmlns:r="http://schemas.openxmlformats.org/officeDocument/2006/relationships" xmlns:p="http://schemas.openxmlformats.org/presentationml/2006/main">
  <p:tag name="MH" val="20170117193412"/>
  <p:tag name="MH_LIBRARY" val="GRAPHIC"/>
  <p:tag name="MH_ORDER" val="Freeform 25"/>
</p:tagLst>
</file>

<file path=ppt/tags/tag17.xml><?xml version="1.0" encoding="utf-8"?>
<p:tagLst xmlns:a="http://schemas.openxmlformats.org/drawingml/2006/main" xmlns:r="http://schemas.openxmlformats.org/officeDocument/2006/relationships" xmlns:p="http://schemas.openxmlformats.org/presentationml/2006/main">
  <p:tag name="MH" val="20170117193412"/>
  <p:tag name="MH_LIBRARY" val="GRAPHIC"/>
  <p:tag name="MH_ORDER" val="流程图: 库存数据 26"/>
</p:tagLst>
</file>

<file path=ppt/tags/tag18.xml><?xml version="1.0" encoding="utf-8"?>
<p:tagLst xmlns:a="http://schemas.openxmlformats.org/drawingml/2006/main" xmlns:r="http://schemas.openxmlformats.org/officeDocument/2006/relationships" xmlns:p="http://schemas.openxmlformats.org/presentationml/2006/main">
  <p:tag name="MH" val="20170117193412"/>
  <p:tag name="MH_LIBRARY" val="GRAPHIC"/>
  <p:tag name="MH_ORDER" val="Oval 27"/>
</p:tagLst>
</file>

<file path=ppt/tags/tag19.xml><?xml version="1.0" encoding="utf-8"?>
<p:tagLst xmlns:a="http://schemas.openxmlformats.org/drawingml/2006/main" xmlns:r="http://schemas.openxmlformats.org/officeDocument/2006/relationships" xmlns:p="http://schemas.openxmlformats.org/presentationml/2006/main">
  <p:tag name="MH" val="20170117193412"/>
  <p:tag name="MH_LIBRARY" val="GRAPHIC"/>
  <p:tag name="MH_ORDER" val="Freeform 25"/>
</p:tagLst>
</file>

<file path=ppt/tags/tag2.xml><?xml version="1.0" encoding="utf-8"?>
<p:tagLst xmlns:a="http://schemas.openxmlformats.org/drawingml/2006/main" xmlns:r="http://schemas.openxmlformats.org/officeDocument/2006/relationships" xmlns:p="http://schemas.openxmlformats.org/presentationml/2006/main">
  <p:tag name="MH" val="20170117193412"/>
  <p:tag name="MH_LIBRARY" val="GRAPHIC"/>
  <p:tag name="MH_ORDER" val="流程图: 库存数据 30"/>
</p:tagLst>
</file>

<file path=ppt/tags/tag20.xml><?xml version="1.0" encoding="utf-8"?>
<p:tagLst xmlns:a="http://schemas.openxmlformats.org/drawingml/2006/main" xmlns:r="http://schemas.openxmlformats.org/officeDocument/2006/relationships" xmlns:p="http://schemas.openxmlformats.org/presentationml/2006/main">
  <p:tag name="MH" val="20170117193412"/>
  <p:tag name="MH_LIBRARY" val="GRAPHIC"/>
  <p:tag name="MH_ORDER" val="流程图: 库存数据 26"/>
</p:tagLst>
</file>

<file path=ppt/tags/tag21.xml><?xml version="1.0" encoding="utf-8"?>
<p:tagLst xmlns:a="http://schemas.openxmlformats.org/drawingml/2006/main" xmlns:r="http://schemas.openxmlformats.org/officeDocument/2006/relationships" xmlns:p="http://schemas.openxmlformats.org/presentationml/2006/main">
  <p:tag name="MH" val="20170117193412"/>
  <p:tag name="MH_LIBRARY" val="GRAPHIC"/>
  <p:tag name="MH_ORDER" val="Oval 27"/>
</p:tagLst>
</file>

<file path=ppt/tags/tag22.xml><?xml version="1.0" encoding="utf-8"?>
<p:tagLst xmlns:a="http://schemas.openxmlformats.org/drawingml/2006/main" xmlns:r="http://schemas.openxmlformats.org/officeDocument/2006/relationships" xmlns:p="http://schemas.openxmlformats.org/presentationml/2006/main">
  <p:tag name="MH" val="20170117193412"/>
  <p:tag name="MH_LIBRARY" val="GRAPHIC"/>
  <p:tag name="MH_ORDER" val="Freeform 25"/>
</p:tagLst>
</file>

<file path=ppt/tags/tag23.xml><?xml version="1.0" encoding="utf-8"?>
<p:tagLst xmlns:a="http://schemas.openxmlformats.org/drawingml/2006/main" xmlns:r="http://schemas.openxmlformats.org/officeDocument/2006/relationships" xmlns:p="http://schemas.openxmlformats.org/presentationml/2006/main">
  <p:tag name="MH" val="20170117193412"/>
  <p:tag name="MH_LIBRARY" val="GRAPHIC"/>
  <p:tag name="MH_ORDER" val="流程图: 库存数据 26"/>
</p:tagLst>
</file>

<file path=ppt/tags/tag24.xml><?xml version="1.0" encoding="utf-8"?>
<p:tagLst xmlns:a="http://schemas.openxmlformats.org/drawingml/2006/main" xmlns:r="http://schemas.openxmlformats.org/officeDocument/2006/relationships" xmlns:p="http://schemas.openxmlformats.org/presentationml/2006/main">
  <p:tag name="MH" val="20170117193412"/>
  <p:tag name="MH_LIBRARY" val="GRAPHIC"/>
  <p:tag name="MH_ORDER" val="Oval 27"/>
</p:tagLst>
</file>

<file path=ppt/tags/tag3.xml><?xml version="1.0" encoding="utf-8"?>
<p:tagLst xmlns:a="http://schemas.openxmlformats.org/drawingml/2006/main" xmlns:r="http://schemas.openxmlformats.org/officeDocument/2006/relationships" xmlns:p="http://schemas.openxmlformats.org/presentationml/2006/main">
  <p:tag name="MH" val="20170117193412"/>
  <p:tag name="MH_LIBRARY" val="GRAPHIC"/>
  <p:tag name="MH_ORDER" val="Oval 31"/>
</p:tagLst>
</file>

<file path=ppt/tags/tag4.xml><?xml version="1.0" encoding="utf-8"?>
<p:tagLst xmlns:a="http://schemas.openxmlformats.org/drawingml/2006/main" xmlns:r="http://schemas.openxmlformats.org/officeDocument/2006/relationships" xmlns:p="http://schemas.openxmlformats.org/presentationml/2006/main">
  <p:tag name="MH" val="20170117193412"/>
  <p:tag name="MH_LIBRARY" val="GRAPHIC"/>
  <p:tag name="MH_ORDER" val="Freeform 25"/>
</p:tagLst>
</file>

<file path=ppt/tags/tag5.xml><?xml version="1.0" encoding="utf-8"?>
<p:tagLst xmlns:a="http://schemas.openxmlformats.org/drawingml/2006/main" xmlns:r="http://schemas.openxmlformats.org/officeDocument/2006/relationships" xmlns:p="http://schemas.openxmlformats.org/presentationml/2006/main">
  <p:tag name="MH" val="20170117193412"/>
  <p:tag name="MH_LIBRARY" val="GRAPHIC"/>
  <p:tag name="MH_ORDER" val="流程图: 库存数据 26"/>
</p:tagLst>
</file>

<file path=ppt/tags/tag6.xml><?xml version="1.0" encoding="utf-8"?>
<p:tagLst xmlns:a="http://schemas.openxmlformats.org/drawingml/2006/main" xmlns:r="http://schemas.openxmlformats.org/officeDocument/2006/relationships" xmlns:p="http://schemas.openxmlformats.org/presentationml/2006/main">
  <p:tag name="MH" val="20170117193412"/>
  <p:tag name="MH_LIBRARY" val="GRAPHIC"/>
  <p:tag name="MH_ORDER" val="Oval 27"/>
</p:tagLst>
</file>

<file path=ppt/tags/tag7.xml><?xml version="1.0" encoding="utf-8"?>
<p:tagLst xmlns:a="http://schemas.openxmlformats.org/drawingml/2006/main" xmlns:r="http://schemas.openxmlformats.org/officeDocument/2006/relationships" xmlns:p="http://schemas.openxmlformats.org/presentationml/2006/main">
  <p:tag name="MH" val="20170117193412"/>
  <p:tag name="MH_LIBRARY" val="GRAPHIC"/>
  <p:tag name="MH_ORDER" val="Freeform 29"/>
</p:tagLst>
</file>

<file path=ppt/tags/tag8.xml><?xml version="1.0" encoding="utf-8"?>
<p:tagLst xmlns:a="http://schemas.openxmlformats.org/drawingml/2006/main" xmlns:r="http://schemas.openxmlformats.org/officeDocument/2006/relationships" xmlns:p="http://schemas.openxmlformats.org/presentationml/2006/main">
  <p:tag name="MH" val="20170117193412"/>
  <p:tag name="MH_LIBRARY" val="GRAPHIC"/>
  <p:tag name="MH_ORDER" val="流程图: 库存数据 30"/>
</p:tagLst>
</file>

<file path=ppt/tags/tag9.xml><?xml version="1.0" encoding="utf-8"?>
<p:tagLst xmlns:a="http://schemas.openxmlformats.org/drawingml/2006/main" xmlns:r="http://schemas.openxmlformats.org/officeDocument/2006/relationships" xmlns:p="http://schemas.openxmlformats.org/presentationml/2006/main">
  <p:tag name="MH" val="20170117193412"/>
  <p:tag name="MH_LIBRARY" val="GRAPHIC"/>
  <p:tag name="MH_ORDER" val="Oval 31"/>
</p:tagLst>
</file>

<file path=ppt/theme/theme1.xml><?xml version="1.0" encoding="utf-8"?>
<a:theme xmlns:a="http://schemas.openxmlformats.org/drawingml/2006/main" name="第一PPT，www.1ppt.com ">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a:themeElements>
    <a:clrScheme name="自定义 119">
      <a:dk1>
        <a:sysClr val="windowText" lastClr="000000"/>
      </a:dk1>
      <a:lt1>
        <a:sysClr val="window" lastClr="FFFFFF"/>
      </a:lt1>
      <a:dk2>
        <a:srgbClr val="44546A"/>
      </a:dk2>
      <a:lt2>
        <a:srgbClr val="E7E6E6"/>
      </a:lt2>
      <a:accent1>
        <a:srgbClr val="194436"/>
      </a:accent1>
      <a:accent2>
        <a:srgbClr val="91BA32"/>
      </a:accent2>
      <a:accent3>
        <a:srgbClr val="42591D"/>
      </a:accent3>
      <a:accent4>
        <a:srgbClr val="194436"/>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129</TotalTime>
  <Words>4204</Words>
  <Application>Microsoft Office PowerPoint</Application>
  <PresentationFormat>全屏显示(16:9)</PresentationFormat>
  <Paragraphs>296</Paragraphs>
  <Slides>28</Slides>
  <Notes>20</Notes>
  <HiddenSlides>0</HiddenSlides>
  <MMClips>0</MMClips>
  <ScaleCrop>false</ScaleCrop>
  <HeadingPairs>
    <vt:vector size="4" baseType="variant">
      <vt:variant>
        <vt:lpstr>主题</vt:lpstr>
      </vt:variant>
      <vt:variant>
        <vt:i4>3</vt:i4>
      </vt:variant>
      <vt:variant>
        <vt:lpstr>幻灯片标题</vt:lpstr>
      </vt:variant>
      <vt:variant>
        <vt:i4>28</vt:i4>
      </vt:variant>
    </vt:vector>
  </HeadingPairs>
  <TitlesOfParts>
    <vt:vector size="31" baseType="lpstr">
      <vt:lpstr>第一PPT，www.1ppt.com </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国防建设</dc:title>
  <dc:creator>第一PPT</dc:creator>
  <cp:keywords>www.1ppt.com</cp:keywords>
  <cp:lastModifiedBy>Windows User</cp:lastModifiedBy>
  <cp:revision>14</cp:revision>
  <dcterms:created xsi:type="dcterms:W3CDTF">2016-12-25T02:27:54Z</dcterms:created>
  <dcterms:modified xsi:type="dcterms:W3CDTF">2019-03-16T05:25:38Z</dcterms:modified>
</cp:coreProperties>
</file>