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9"/>
  </p:notesMasterIdLst>
  <p:handoutMasterIdLst>
    <p:handoutMasterId r:id="rId30"/>
  </p:handoutMasterIdLst>
  <p:sldIdLst>
    <p:sldId id="4582" r:id="rId3"/>
    <p:sldId id="4614" r:id="rId4"/>
    <p:sldId id="4615" r:id="rId5"/>
    <p:sldId id="4642" r:id="rId6"/>
    <p:sldId id="4624" r:id="rId7"/>
    <p:sldId id="4628" r:id="rId8"/>
    <p:sldId id="4632" r:id="rId9"/>
    <p:sldId id="4616" r:id="rId10"/>
    <p:sldId id="4636" r:id="rId11"/>
    <p:sldId id="4638" r:id="rId12"/>
    <p:sldId id="4619" r:id="rId13"/>
    <p:sldId id="4621" r:id="rId14"/>
    <p:sldId id="4622" r:id="rId15"/>
    <p:sldId id="4617" r:id="rId16"/>
    <p:sldId id="4635" r:id="rId17"/>
    <p:sldId id="4637" r:id="rId18"/>
    <p:sldId id="4639" r:id="rId19"/>
    <p:sldId id="4627" r:id="rId20"/>
    <p:sldId id="4630" r:id="rId21"/>
    <p:sldId id="4618" r:id="rId22"/>
    <p:sldId id="4640" r:id="rId23"/>
    <p:sldId id="4641" r:id="rId24"/>
    <p:sldId id="4620" r:id="rId25"/>
    <p:sldId id="4629" r:id="rId26"/>
    <p:sldId id="4613" r:id="rId27"/>
    <p:sldId id="4643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8879"/>
    <a:srgbClr val="EFC015"/>
    <a:srgbClr val="3A1689"/>
    <a:srgbClr val="B790CB"/>
    <a:srgbClr val="CA8F45"/>
    <a:srgbClr val="BFBFBF"/>
    <a:srgbClr val="FFFFFF"/>
    <a:srgbClr val="363636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95394" autoAdjust="0"/>
  </p:normalViewPr>
  <p:slideViewPr>
    <p:cSldViewPr>
      <p:cViewPr varScale="1">
        <p:scale>
          <a:sx n="56" d="100"/>
          <a:sy n="56" d="100"/>
        </p:scale>
        <p:origin x="-84" y="-156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30887680"/>
        <c:axId val="130968576"/>
        <c:axId val="0"/>
      </c:bar3DChart>
      <c:catAx>
        <c:axId val="130887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0968576"/>
        <c:crosses val="autoZero"/>
        <c:auto val="1"/>
        <c:lblAlgn val="ctr"/>
        <c:lblOffset val="100"/>
        <c:noMultiLvlLbl val="0"/>
      </c:catAx>
      <c:valAx>
        <c:axId val="13096857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30887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7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517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290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97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082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224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06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508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290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51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853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341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414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94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712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1062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6513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105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703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CC93303C-3497-4F76-9803-500ECC048CC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1176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481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84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50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337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96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03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363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1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66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15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841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5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26537" y="159941"/>
            <a:ext cx="12529392" cy="6984776"/>
          </a:xfrm>
          <a:prstGeom prst="roundRect">
            <a:avLst>
              <a:gd name="adj" fmla="val 4061"/>
            </a:avLst>
          </a:prstGeom>
          <a:solidFill>
            <a:schemeClr val="bg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238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574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606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666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85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23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58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8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858749" cy="7232650"/>
          </a:xfrm>
          <a:prstGeom prst="rect">
            <a:avLst/>
          </a:prstGeom>
          <a:blipFill dpi="0"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40" r:id="rId3"/>
    <p:sldLayoutId id="2147483726" r:id="rId4"/>
    <p:sldLayoutId id="2147483727" r:id="rId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0091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49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12751" y="879884"/>
            <a:ext cx="92890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绿色地球节能环保</a:t>
            </a: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12751" y="632371"/>
            <a:ext cx="77700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SMALL PURE AND FRESH AND CREATIVE FLOWERS PPT</a:t>
            </a:r>
            <a:endParaRPr lang="en-US" altLang="zh-CN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12752" y="2608213"/>
            <a:ext cx="216493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729148" y="2608213"/>
            <a:ext cx="230921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45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735740"/>
      </p:ext>
    </p:extLst>
  </p:cSld>
  <p:clrMapOvr>
    <a:masterClrMapping/>
  </p:clrMapOvr>
  <p:transition spd="slow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31752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28378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51247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4788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6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00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50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任意多边形 45"/>
          <p:cNvSpPr/>
          <p:nvPr/>
        </p:nvSpPr>
        <p:spPr>
          <a:xfrm>
            <a:off x="-10809" y="1"/>
            <a:ext cx="3817233" cy="3317197"/>
          </a:xfrm>
          <a:custGeom>
            <a:avLst/>
            <a:gdLst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521352 h 2435752"/>
              <a:gd name="connsiteX5" fmla="*/ 0 w 2759843"/>
              <a:gd name="connsiteY5" fmla="*/ 0 h 2435752"/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740427 h 2435752"/>
              <a:gd name="connsiteX5" fmla="*/ 0 w 2759843"/>
              <a:gd name="connsiteY5" fmla="*/ 0 h 2435752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627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754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9453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7548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66273"/>
              <a:gd name="connsiteX1" fmla="*/ 2169534 w 2759843"/>
              <a:gd name="connsiteY1" fmla="*/ 0 h 2466273"/>
              <a:gd name="connsiteX2" fmla="*/ 2759843 w 2759843"/>
              <a:gd name="connsiteY2" fmla="*/ 590309 h 2466273"/>
              <a:gd name="connsiteX3" fmla="*/ 885005 w 2759843"/>
              <a:gd name="connsiteY3" fmla="*/ 2466273 h 2466273"/>
              <a:gd name="connsiteX4" fmla="*/ 0 w 2759843"/>
              <a:gd name="connsiteY4" fmla="*/ 1740427 h 2466273"/>
              <a:gd name="connsiteX5" fmla="*/ 0 w 2759843"/>
              <a:gd name="connsiteY5" fmla="*/ 0 h 2466273"/>
              <a:gd name="connsiteX0" fmla="*/ 0 w 2759843"/>
              <a:gd name="connsiteY0" fmla="*/ 0 h 2359593"/>
              <a:gd name="connsiteX1" fmla="*/ 2169534 w 2759843"/>
              <a:gd name="connsiteY1" fmla="*/ 0 h 2359593"/>
              <a:gd name="connsiteX2" fmla="*/ 2759843 w 2759843"/>
              <a:gd name="connsiteY2" fmla="*/ 590309 h 2359593"/>
              <a:gd name="connsiteX3" fmla="*/ 877385 w 2759843"/>
              <a:gd name="connsiteY3" fmla="*/ 2359593 h 2359593"/>
              <a:gd name="connsiteX4" fmla="*/ 0 w 2759843"/>
              <a:gd name="connsiteY4" fmla="*/ 1740427 h 2359593"/>
              <a:gd name="connsiteX5" fmla="*/ 0 w 2759843"/>
              <a:gd name="connsiteY5" fmla="*/ 0 h 2359593"/>
              <a:gd name="connsiteX0" fmla="*/ 7620 w 2767463"/>
              <a:gd name="connsiteY0" fmla="*/ 0 h 2359593"/>
              <a:gd name="connsiteX1" fmla="*/ 2177154 w 2767463"/>
              <a:gd name="connsiteY1" fmla="*/ 0 h 2359593"/>
              <a:gd name="connsiteX2" fmla="*/ 2767463 w 2767463"/>
              <a:gd name="connsiteY2" fmla="*/ 590309 h 2359593"/>
              <a:gd name="connsiteX3" fmla="*/ 885005 w 2767463"/>
              <a:gd name="connsiteY3" fmla="*/ 2359593 h 2359593"/>
              <a:gd name="connsiteX4" fmla="*/ 0 w 2767463"/>
              <a:gd name="connsiteY4" fmla="*/ 1618507 h 2359593"/>
              <a:gd name="connsiteX5" fmla="*/ 7620 w 2767463"/>
              <a:gd name="connsiteY5" fmla="*/ 0 h 2359593"/>
              <a:gd name="connsiteX0" fmla="*/ 7620 w 2714123"/>
              <a:gd name="connsiteY0" fmla="*/ 0 h 2359593"/>
              <a:gd name="connsiteX1" fmla="*/ 2177154 w 2714123"/>
              <a:gd name="connsiteY1" fmla="*/ 0 h 2359593"/>
              <a:gd name="connsiteX2" fmla="*/ 2714123 w 2714123"/>
              <a:gd name="connsiteY2" fmla="*/ 544589 h 2359593"/>
              <a:gd name="connsiteX3" fmla="*/ 885005 w 2714123"/>
              <a:gd name="connsiteY3" fmla="*/ 2359593 h 2359593"/>
              <a:gd name="connsiteX4" fmla="*/ 0 w 2714123"/>
              <a:gd name="connsiteY4" fmla="*/ 1618507 h 2359593"/>
              <a:gd name="connsiteX5" fmla="*/ 7620 w 2714123"/>
              <a:gd name="connsiteY5" fmla="*/ 0 h 235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23" h="2359593">
                <a:moveTo>
                  <a:pt x="7620" y="0"/>
                </a:moveTo>
                <a:lnTo>
                  <a:pt x="2177154" y="0"/>
                </a:lnTo>
                <a:lnTo>
                  <a:pt x="2714123" y="544589"/>
                </a:lnTo>
                <a:lnTo>
                  <a:pt x="885005" y="2359593"/>
                </a:lnTo>
                <a:lnTo>
                  <a:pt x="0" y="1618507"/>
                </a:lnTo>
                <a:lnTo>
                  <a:pt x="762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-10809" y="977748"/>
            <a:ext cx="10308760" cy="6257136"/>
          </a:xfrm>
          <a:custGeom>
            <a:avLst/>
            <a:gdLst>
              <a:gd name="connsiteX0" fmla="*/ 2856974 w 6657939"/>
              <a:gd name="connsiteY0" fmla="*/ 0 h 4448175"/>
              <a:gd name="connsiteX1" fmla="*/ 6657939 w 6657939"/>
              <a:gd name="connsiteY1" fmla="*/ 3839722 h 4448175"/>
              <a:gd name="connsiteX2" fmla="*/ 6055627 w 6657939"/>
              <a:gd name="connsiteY2" fmla="*/ 4448175 h 4448175"/>
              <a:gd name="connsiteX3" fmla="*/ 0 w 6657939"/>
              <a:gd name="connsiteY3" fmla="*/ 4448175 h 4448175"/>
              <a:gd name="connsiteX4" fmla="*/ 0 w 6657939"/>
              <a:gd name="connsiteY4" fmla="*/ 2886106 h 4448175"/>
              <a:gd name="connsiteX5" fmla="*/ 2856974 w 6657939"/>
              <a:gd name="connsiteY5" fmla="*/ 0 h 4448175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6055627 w 7292939"/>
              <a:gd name="connsiteY2" fmla="*/ 4448175 h 4462022"/>
              <a:gd name="connsiteX3" fmla="*/ 0 w 7292939"/>
              <a:gd name="connsiteY3" fmla="*/ 4448175 h 4462022"/>
              <a:gd name="connsiteX4" fmla="*/ 0 w 7292939"/>
              <a:gd name="connsiteY4" fmla="*/ 2886106 h 4462022"/>
              <a:gd name="connsiteX5" fmla="*/ 2856974 w 7292939"/>
              <a:gd name="connsiteY5" fmla="*/ 0 h 4462022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0 w 7292939"/>
              <a:gd name="connsiteY2" fmla="*/ 4448175 h 4462022"/>
              <a:gd name="connsiteX3" fmla="*/ 0 w 7292939"/>
              <a:gd name="connsiteY3" fmla="*/ 2886106 h 4462022"/>
              <a:gd name="connsiteX4" fmla="*/ 2856974 w 7292939"/>
              <a:gd name="connsiteY4" fmla="*/ 0 h 4462022"/>
              <a:gd name="connsiteX0" fmla="*/ 2856974 w 7331039"/>
              <a:gd name="connsiteY0" fmla="*/ 0 h 4449322"/>
              <a:gd name="connsiteX1" fmla="*/ 7331039 w 7331039"/>
              <a:gd name="connsiteY1" fmla="*/ 4449322 h 4449322"/>
              <a:gd name="connsiteX2" fmla="*/ 0 w 7331039"/>
              <a:gd name="connsiteY2" fmla="*/ 4448175 h 4449322"/>
              <a:gd name="connsiteX3" fmla="*/ 0 w 7331039"/>
              <a:gd name="connsiteY3" fmla="*/ 2886106 h 4449322"/>
              <a:gd name="connsiteX4" fmla="*/ 2856974 w 7331039"/>
              <a:gd name="connsiteY4" fmla="*/ 0 h 44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039" h="4449322">
                <a:moveTo>
                  <a:pt x="2856974" y="0"/>
                </a:moveTo>
                <a:lnTo>
                  <a:pt x="7331039" y="4449322"/>
                </a:lnTo>
                <a:lnTo>
                  <a:pt x="0" y="4448175"/>
                </a:lnTo>
                <a:lnTo>
                  <a:pt x="0" y="2886106"/>
                </a:lnTo>
                <a:lnTo>
                  <a:pt x="2856974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42" name="组合 9"/>
          <p:cNvGrpSpPr>
            <a:grpSpLocks/>
          </p:cNvGrpSpPr>
          <p:nvPr/>
        </p:nvGrpSpPr>
        <p:grpSpPr bwMode="auto">
          <a:xfrm>
            <a:off x="7081206" y="868369"/>
            <a:ext cx="4964745" cy="1149957"/>
            <a:chOff x="2820703" y="2558417"/>
            <a:chExt cx="3530249" cy="818171"/>
          </a:xfrm>
        </p:grpSpPr>
        <p:sp>
          <p:nvSpPr>
            <p:cNvPr id="53" name="文本框 13"/>
            <p:cNvSpPr txBox="1">
              <a:spLocks noChangeArrowheads="1"/>
            </p:cNvSpPr>
            <p:nvPr/>
          </p:nvSpPr>
          <p:spPr bwMode="auto">
            <a:xfrm>
              <a:off x="2820703" y="2558417"/>
              <a:ext cx="1313092" cy="17518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2820703" y="2851044"/>
              <a:ext cx="3530249" cy="52554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6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。你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64" name="任意多边形 63"/>
          <p:cNvSpPr/>
          <p:nvPr/>
        </p:nvSpPr>
        <p:spPr>
          <a:xfrm>
            <a:off x="4232792" y="0"/>
            <a:ext cx="8625605" cy="5252601"/>
          </a:xfrm>
          <a:custGeom>
            <a:avLst/>
            <a:gdLst>
              <a:gd name="connsiteX0" fmla="*/ 0 w 6134694"/>
              <a:gd name="connsiteY0" fmla="*/ 0 h 3734845"/>
              <a:gd name="connsiteX1" fmla="*/ 202171 w 6134694"/>
              <a:gd name="connsiteY1" fmla="*/ 0 h 3734845"/>
              <a:gd name="connsiteX2" fmla="*/ 3734845 w 6134694"/>
              <a:gd name="connsiteY2" fmla="*/ 3532674 h 3734845"/>
              <a:gd name="connsiteX3" fmla="*/ 6134694 w 6134694"/>
              <a:gd name="connsiteY3" fmla="*/ 1132826 h 3734845"/>
              <a:gd name="connsiteX4" fmla="*/ 6134694 w 6134694"/>
              <a:gd name="connsiteY4" fmla="*/ 1334994 h 3734845"/>
              <a:gd name="connsiteX5" fmla="*/ 3734844 w 6134694"/>
              <a:gd name="connsiteY5" fmla="*/ 3734845 h 3734845"/>
              <a:gd name="connsiteX6" fmla="*/ 0 w 6134694"/>
              <a:gd name="connsiteY6" fmla="*/ 0 h 373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694" h="3734845">
                <a:moveTo>
                  <a:pt x="0" y="0"/>
                </a:moveTo>
                <a:lnTo>
                  <a:pt x="202171" y="0"/>
                </a:lnTo>
                <a:lnTo>
                  <a:pt x="3734845" y="3532674"/>
                </a:lnTo>
                <a:lnTo>
                  <a:pt x="6134694" y="1132826"/>
                </a:lnTo>
                <a:lnTo>
                  <a:pt x="6134694" y="1334994"/>
                </a:lnTo>
                <a:lnTo>
                  <a:pt x="3734844" y="37348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11041306" y="3071644"/>
            <a:ext cx="1817092" cy="3634183"/>
          </a:xfrm>
          <a:custGeom>
            <a:avLst/>
            <a:gdLst>
              <a:gd name="connsiteX0" fmla="*/ 1292248 w 1292248"/>
              <a:gd name="connsiteY0" fmla="*/ 0 h 2584496"/>
              <a:gd name="connsiteX1" fmla="*/ 1292248 w 1292248"/>
              <a:gd name="connsiteY1" fmla="*/ 213893 h 2584496"/>
              <a:gd name="connsiteX2" fmla="*/ 213893 w 1292248"/>
              <a:gd name="connsiteY2" fmla="*/ 1292248 h 2584496"/>
              <a:gd name="connsiteX3" fmla="*/ 1292248 w 1292248"/>
              <a:gd name="connsiteY3" fmla="*/ 2370603 h 2584496"/>
              <a:gd name="connsiteX4" fmla="*/ 1292248 w 1292248"/>
              <a:gd name="connsiteY4" fmla="*/ 2584496 h 2584496"/>
              <a:gd name="connsiteX5" fmla="*/ 0 w 1292248"/>
              <a:gd name="connsiteY5" fmla="*/ 1292248 h 2584496"/>
              <a:gd name="connsiteX6" fmla="*/ 1292248 w 1292248"/>
              <a:gd name="connsiteY6" fmla="*/ 0 h 25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2248" h="2584496">
                <a:moveTo>
                  <a:pt x="1292248" y="0"/>
                </a:moveTo>
                <a:lnTo>
                  <a:pt x="1292248" y="213893"/>
                </a:lnTo>
                <a:lnTo>
                  <a:pt x="213893" y="1292248"/>
                </a:lnTo>
                <a:lnTo>
                  <a:pt x="1292248" y="2370603"/>
                </a:lnTo>
                <a:lnTo>
                  <a:pt x="1292248" y="2584496"/>
                </a:lnTo>
                <a:lnTo>
                  <a:pt x="0" y="1292248"/>
                </a:lnTo>
                <a:lnTo>
                  <a:pt x="129224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-446107" y="3109594"/>
            <a:ext cx="1946565" cy="1080433"/>
          </a:xfrm>
          <a:custGeom>
            <a:avLst/>
            <a:gdLst>
              <a:gd name="connsiteX0" fmla="*/ 0 w 1279711"/>
              <a:gd name="connsiteY0" fmla="*/ 768567 h 768567"/>
              <a:gd name="connsiteX1" fmla="*/ 639856 w 1279711"/>
              <a:gd name="connsiteY1" fmla="*/ 0 h 768567"/>
              <a:gd name="connsiteX2" fmla="*/ 1279711 w 1279711"/>
              <a:gd name="connsiteY2" fmla="*/ 768567 h 768567"/>
              <a:gd name="connsiteX3" fmla="*/ 0 w 1279711"/>
              <a:gd name="connsiteY3" fmla="*/ 768567 h 768567"/>
              <a:gd name="connsiteX0" fmla="*/ 0 w 1384486"/>
              <a:gd name="connsiteY0" fmla="*/ 768567 h 768567"/>
              <a:gd name="connsiteX1" fmla="*/ 639856 w 1384486"/>
              <a:gd name="connsiteY1" fmla="*/ 0 h 768567"/>
              <a:gd name="connsiteX2" fmla="*/ 1384486 w 1384486"/>
              <a:gd name="connsiteY2" fmla="*/ 768567 h 768567"/>
              <a:gd name="connsiteX3" fmla="*/ 0 w 1384486"/>
              <a:gd name="connsiteY3" fmla="*/ 768567 h 768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4486" h="768567">
                <a:moveTo>
                  <a:pt x="0" y="768567"/>
                </a:moveTo>
                <a:lnTo>
                  <a:pt x="639856" y="0"/>
                </a:lnTo>
                <a:lnTo>
                  <a:pt x="1384486" y="768567"/>
                </a:lnTo>
                <a:lnTo>
                  <a:pt x="0" y="76856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89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352551"/>
            <a:ext cx="2435438" cy="4966340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1244799" y="2543767"/>
            <a:ext cx="3672408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16020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6" y="2543767"/>
            <a:ext cx="375046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16020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1244799" y="5147950"/>
            <a:ext cx="3672408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7643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6" y="5147950"/>
            <a:ext cx="375046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7643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9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79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823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39102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374" y="0"/>
            <a:ext cx="6429023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565405" y="1542326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61377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812800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230824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812800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3"/>
          <p:cNvSpPr txBox="1">
            <a:spLocks noChangeArrowheads="1"/>
          </p:cNvSpPr>
          <p:nvPr/>
        </p:nvSpPr>
        <p:spPr bwMode="auto">
          <a:xfrm>
            <a:off x="230824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8705516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13"/>
          <p:cNvSpPr txBox="1">
            <a:spLocks noChangeArrowheads="1"/>
          </p:cNvSpPr>
          <p:nvPr/>
        </p:nvSpPr>
        <p:spPr bwMode="auto">
          <a:xfrm>
            <a:off x="870551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705516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13"/>
          <p:cNvSpPr txBox="1">
            <a:spLocks noChangeArrowheads="1"/>
          </p:cNvSpPr>
          <p:nvPr/>
        </p:nvSpPr>
        <p:spPr bwMode="auto">
          <a:xfrm>
            <a:off x="870551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16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01365" y="2464458"/>
            <a:ext cx="2303733" cy="230373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06644" y="2464458"/>
            <a:ext cx="2303733" cy="2303733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094740" y="2464458"/>
            <a:ext cx="2303733" cy="2303733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630621" y="5010149"/>
            <a:ext cx="2353750" cy="1366718"/>
            <a:chOff x="1008574" y="3608487"/>
            <a:chExt cx="1975983" cy="971579"/>
          </a:xfrm>
        </p:grpSpPr>
        <p:sp>
          <p:nvSpPr>
            <p:cNvPr id="12" name="矩形 11"/>
            <p:cNvSpPr/>
            <p:nvPr/>
          </p:nvSpPr>
          <p:spPr>
            <a:xfrm>
              <a:off x="1188848" y="3608487"/>
              <a:ext cx="1550278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11" name="文本框 66"/>
            <p:cNvSpPr txBox="1">
              <a:spLocks noChangeArrowheads="1"/>
            </p:cNvSpPr>
            <p:nvPr/>
          </p:nvSpPr>
          <p:spPr bwMode="auto">
            <a:xfrm>
              <a:off x="1008574" y="3923685"/>
              <a:ext cx="1975983" cy="65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5272766" y="5010154"/>
            <a:ext cx="2371488" cy="1366720"/>
            <a:chOff x="3656524" y="3608486"/>
            <a:chExt cx="1990874" cy="971579"/>
          </a:xfrm>
        </p:grpSpPr>
        <p:sp>
          <p:nvSpPr>
            <p:cNvPr id="13" name="矩形 12"/>
            <p:cNvSpPr/>
            <p:nvPr/>
          </p:nvSpPr>
          <p:spPr>
            <a:xfrm>
              <a:off x="3874889" y="3608486"/>
              <a:ext cx="1550278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9" name="文本框 66"/>
            <p:cNvSpPr txBox="1">
              <a:spLocks noChangeArrowheads="1"/>
            </p:cNvSpPr>
            <p:nvPr/>
          </p:nvSpPr>
          <p:spPr bwMode="auto">
            <a:xfrm>
              <a:off x="3656524" y="3923685"/>
              <a:ext cx="1990874" cy="656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8933702" y="5010149"/>
            <a:ext cx="2392024" cy="1366718"/>
            <a:chOff x="6199699" y="3608487"/>
            <a:chExt cx="2008115" cy="971579"/>
          </a:xfrm>
        </p:grpSpPr>
        <p:sp>
          <p:nvSpPr>
            <p:cNvPr id="14" name="矩形 13"/>
            <p:cNvSpPr/>
            <p:nvPr/>
          </p:nvSpPr>
          <p:spPr>
            <a:xfrm>
              <a:off x="6446633" y="3608487"/>
              <a:ext cx="1550279" cy="1750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7" name="文本框 66"/>
            <p:cNvSpPr txBox="1">
              <a:spLocks noChangeArrowheads="1"/>
            </p:cNvSpPr>
            <p:nvPr/>
          </p:nvSpPr>
          <p:spPr bwMode="auto">
            <a:xfrm>
              <a:off x="6199699" y="3923685"/>
              <a:ext cx="2008115" cy="65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29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0063" y="1960141"/>
            <a:ext cx="7918698" cy="2954013"/>
            <a:chOff x="3839725" y="1767172"/>
            <a:chExt cx="7508922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39725" y="1853363"/>
              <a:ext cx="591604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20XX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49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49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12751" y="879884"/>
            <a:ext cx="928903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dirty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812751" y="632371"/>
            <a:ext cx="77700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en-US" altLang="zh-CN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12752" y="2608213"/>
            <a:ext cx="2164934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729148" y="2608213"/>
            <a:ext cx="230921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95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3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29828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12569" y="1903812"/>
            <a:ext cx="4492678" cy="4230526"/>
            <a:chOff x="2047009" y="1663503"/>
            <a:chExt cx="4100513" cy="3861812"/>
          </a:xfrm>
        </p:grpSpPr>
        <p:grpSp>
          <p:nvGrpSpPr>
            <p:cNvPr id="47125" name="Group 2"/>
            <p:cNvGrpSpPr>
              <a:grpSpLocks/>
            </p:cNvGrpSpPr>
            <p:nvPr/>
          </p:nvGrpSpPr>
          <p:grpSpPr bwMode="auto">
            <a:xfrm>
              <a:off x="2047009" y="3071106"/>
              <a:ext cx="4100513" cy="2454209"/>
              <a:chOff x="3381376" y="4750387"/>
              <a:chExt cx="5467350" cy="3272278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381376" y="5879478"/>
                <a:ext cx="5467350" cy="2143187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3689351" y="5987489"/>
                <a:ext cx="4849813" cy="1701798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 noEditPoints="1"/>
              </p:cNvSpPr>
              <p:nvPr/>
            </p:nvSpPr>
            <p:spPr bwMode="auto">
              <a:xfrm>
                <a:off x="5831756" y="7724799"/>
                <a:ext cx="561747" cy="101712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126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5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8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chemeClr val="bg1"/>
              </a:solidFill>
            </p:grpSpPr>
            <p:sp>
              <p:nvSpPr>
                <p:cNvPr id="71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chemeClr val="bg1"/>
              </a:solidFill>
            </p:grpSpPr>
            <p:sp>
              <p:nvSpPr>
                <p:cNvPr id="62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chemeClr val="bg1"/>
              </a:solidFill>
            </p:grpSpPr>
            <p:sp>
              <p:nvSpPr>
                <p:cNvPr id="60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3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chemeClr val="bg1"/>
              </a:solidFill>
            </p:grpSpPr>
            <p:sp>
              <p:nvSpPr>
                <p:cNvPr id="56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chemeClr val="bg1"/>
              </a:solidFill>
            </p:grpSpPr>
            <p:sp>
              <p:nvSpPr>
                <p:cNvPr id="52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4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chemeClr val="bg1"/>
              </a:solidFill>
            </p:grpSpPr>
            <p:sp>
              <p:nvSpPr>
                <p:cNvPr id="43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4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5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chemeClr val="bg1"/>
              </a:solidFill>
            </p:grpSpPr>
            <p:sp>
              <p:nvSpPr>
                <p:cNvPr id="34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chemeClr val="bg1"/>
              </a:solidFill>
            </p:grpSpPr>
            <p:sp>
              <p:nvSpPr>
                <p:cNvPr id="31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chemeClr val="bg1"/>
              </a:solidFill>
            </p:grpSpPr>
            <p:sp>
              <p:nvSpPr>
                <p:cNvPr id="29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8752005" y="2279714"/>
            <a:ext cx="3293945" cy="799287"/>
            <a:chOff x="6597339" y="1985092"/>
            <a:chExt cx="2629456" cy="637192"/>
          </a:xfrm>
        </p:grpSpPr>
        <p:grpSp>
          <p:nvGrpSpPr>
            <p:cNvPr id="105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2102142" cy="61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>
            <a:off x="8752004" y="4483540"/>
            <a:ext cx="3293947" cy="874893"/>
            <a:chOff x="6597339" y="3205806"/>
            <a:chExt cx="2627768" cy="697712"/>
          </a:xfrm>
        </p:grpSpPr>
        <p:grpSp>
          <p:nvGrpSpPr>
            <p:cNvPr id="110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12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1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2088095" cy="613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812800" y="2273744"/>
            <a:ext cx="3432599" cy="817193"/>
            <a:chOff x="-348893" y="1980213"/>
            <a:chExt cx="2738653" cy="652048"/>
          </a:xfrm>
        </p:grpSpPr>
        <p:sp>
          <p:nvSpPr>
            <p:cNvPr id="118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Text Box 10"/>
            <p:cNvSpPr txBox="1">
              <a:spLocks noChangeArrowheads="1"/>
            </p:cNvSpPr>
            <p:nvPr/>
          </p:nvSpPr>
          <p:spPr bwMode="auto">
            <a:xfrm>
              <a:off x="-348893" y="2018315"/>
              <a:ext cx="2101985" cy="613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812800" y="4479559"/>
            <a:ext cx="3432599" cy="856987"/>
            <a:chOff x="-348893" y="3201419"/>
            <a:chExt cx="2738653" cy="684527"/>
          </a:xfrm>
        </p:grpSpPr>
        <p:sp>
          <p:nvSpPr>
            <p:cNvPr id="121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Text Box 10"/>
            <p:cNvSpPr txBox="1">
              <a:spLocks noChangeArrowheads="1"/>
            </p:cNvSpPr>
            <p:nvPr/>
          </p:nvSpPr>
          <p:spPr bwMode="auto">
            <a:xfrm>
              <a:off x="-348893" y="3271347"/>
              <a:ext cx="2101985" cy="614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9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40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38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44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63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46887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557009"/>
      </p:ext>
    </p:extLst>
  </p:cSld>
  <p:clrMapOvr>
    <a:masterClrMapping/>
  </p:clrMapOvr>
  <p:transition spd="slow" advTm="4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82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90">
      <a:dk1>
        <a:sysClr val="windowText" lastClr="000000"/>
      </a:dk1>
      <a:lt1>
        <a:sysClr val="window" lastClr="FFFFFF"/>
      </a:lt1>
      <a:dk2>
        <a:srgbClr val="B0C304"/>
      </a:dk2>
      <a:lt2>
        <a:srgbClr val="DBEFF9"/>
      </a:lt2>
      <a:accent1>
        <a:srgbClr val="629C08"/>
      </a:accent1>
      <a:accent2>
        <a:srgbClr val="B0C304"/>
      </a:accent2>
      <a:accent3>
        <a:srgbClr val="629C08"/>
      </a:accent3>
      <a:accent4>
        <a:srgbClr val="B0C304"/>
      </a:accent4>
      <a:accent5>
        <a:srgbClr val="629C08"/>
      </a:accent5>
      <a:accent6>
        <a:srgbClr val="B0C304"/>
      </a:accent6>
      <a:hlink>
        <a:srgbClr val="629C08"/>
      </a:hlink>
      <a:folHlink>
        <a:srgbClr val="B0C304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5341</Words>
  <Application>Microsoft Office PowerPoint</Application>
  <PresentationFormat>自定义</PresentationFormat>
  <Paragraphs>305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绿色环保</dc:title>
  <dc:creator/>
  <cp:keywords>www.1ppt.com</cp:keywords>
  <cp:lastModifiedBy/>
  <cp:revision>1</cp:revision>
  <dcterms:created xsi:type="dcterms:W3CDTF">2017-01-14T11:33:12Z</dcterms:created>
  <dcterms:modified xsi:type="dcterms:W3CDTF">2019-03-16T04:33:59Z</dcterms:modified>
</cp:coreProperties>
</file>