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3" r:id="rId3"/>
  </p:sldMasterIdLst>
  <p:notesMasterIdLst>
    <p:notesMasterId r:id="rId32"/>
  </p:notesMasterIdLst>
  <p:sldIdLst>
    <p:sldId id="256" r:id="rId4"/>
    <p:sldId id="257" r:id="rId5"/>
    <p:sldId id="258" r:id="rId6"/>
    <p:sldId id="267" r:id="rId7"/>
    <p:sldId id="268" r:id="rId8"/>
    <p:sldId id="273" r:id="rId9"/>
    <p:sldId id="274" r:id="rId10"/>
    <p:sldId id="275" r:id="rId11"/>
    <p:sldId id="259" r:id="rId12"/>
    <p:sldId id="262" r:id="rId13"/>
    <p:sldId id="285" r:id="rId14"/>
    <p:sldId id="286" r:id="rId15"/>
    <p:sldId id="289" r:id="rId16"/>
    <p:sldId id="279" r:id="rId17"/>
    <p:sldId id="260" r:id="rId18"/>
    <p:sldId id="263" r:id="rId19"/>
    <p:sldId id="264" r:id="rId20"/>
    <p:sldId id="266" r:id="rId21"/>
    <p:sldId id="276" r:id="rId22"/>
    <p:sldId id="277" r:id="rId23"/>
    <p:sldId id="261" r:id="rId24"/>
    <p:sldId id="281" r:id="rId25"/>
    <p:sldId id="284" r:id="rId26"/>
    <p:sldId id="290" r:id="rId27"/>
    <p:sldId id="291" r:id="rId28"/>
    <p:sldId id="292" r:id="rId29"/>
    <p:sldId id="293" r:id="rId30"/>
    <p:sldId id="294" r:id="rId31"/>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29DCD"/>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436" autoAdjust="0"/>
    <p:restoredTop sz="94660"/>
  </p:normalViewPr>
  <p:slideViewPr>
    <p:cSldViewPr snapToGrid="0">
      <p:cViewPr>
        <p:scale>
          <a:sx n="50" d="100"/>
          <a:sy n="50" d="100"/>
        </p:scale>
        <p:origin x="-750" y="-1878"/>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03B93D3-0E73-43A4-8D5C-51D179E90E71}" type="datetimeFigureOut">
              <a:rPr lang="zh-CN" altLang="en-US" smtClean="0"/>
              <a:t>2019/3/16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2915E16-FE36-46C3-BB2A-0AB21992F102}" type="slidenum">
              <a:rPr lang="zh-CN" altLang="en-US" smtClean="0"/>
              <a:t>‹#›</a:t>
            </a:fld>
            <a:endParaRPr lang="zh-CN" altLang="en-US"/>
          </a:p>
        </p:txBody>
      </p:sp>
    </p:spTree>
    <p:extLst>
      <p:ext uri="{BB962C8B-B14F-4D97-AF65-F5344CB8AC3E}">
        <p14:creationId xmlns:p14="http://schemas.microsoft.com/office/powerpoint/2010/main" val="13926720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7284063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110208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0914392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681769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8840141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0640473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7424721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2554742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216980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2681376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034241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730879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0494882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6559688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8255250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2129246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2032436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8204138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7567380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8620821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418514425"/>
      </p:ext>
    </p:extLst>
  </p:cSld>
  <p:clrMapOvr>
    <a:masterClrMapping/>
  </p:clrMapOvr>
  <p:transition spd="med" advClick="0" advTm="0">
    <p:pull/>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718678549"/>
      </p:ext>
    </p:extLst>
  </p:cSld>
  <p:clrMapOvr>
    <a:masterClrMapping/>
  </p:clrMapOvr>
  <p:transition spd="med" advClick="0" advTm="0">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10227679"/>
      </p:ext>
    </p:extLst>
  </p:cSld>
  <p:clrMapOvr>
    <a:masterClrMapping/>
  </p:clrMapOvr>
  <p:transition spd="med" advClick="0" advTm="0">
    <p:pull/>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8486891"/>
      </p:ext>
    </p:extLst>
  </p:cSld>
  <p:clrMapOvr>
    <a:masterClrMapping/>
  </p:clrMapOvr>
  <p:transition spd="med" advClick="0" advTm="0">
    <p:pull/>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234830835"/>
      </p:ext>
    </p:extLst>
  </p:cSld>
  <p:clrMapOvr>
    <a:masterClrMapping/>
  </p:clrMapOvr>
  <p:transition spd="med" advClick="0" advTm="0">
    <p:pull/>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2019/3/16</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211243577"/>
      </p:ext>
    </p:extLst>
  </p:cSld>
  <p:clrMapOvr>
    <a:masterClrMapping/>
  </p:clrMapOvr>
  <p:transition spd="med" advClick="0" advTm="0">
    <p:pull/>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2019/3/16</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373651290"/>
      </p:ext>
    </p:extLst>
  </p:cSld>
  <p:clrMapOvr>
    <a:masterClrMapping/>
  </p:clrMapOvr>
  <p:transition spd="med" advClick="0" advTm="0">
    <p:pull/>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2019/3/16</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8" name="页脚占位符 7"/>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9" name="灯片编号占位符 8"/>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11" name="矩形 10"/>
          <p:cNvSpPr/>
          <p:nvPr userDrawn="1"/>
        </p:nvSpPr>
        <p:spPr>
          <a:xfrm>
            <a:off x="7319388" y="4768876"/>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2582463449"/>
      </p:ext>
    </p:extLst>
  </p:cSld>
  <p:clrMapOvr>
    <a:masterClrMapping/>
  </p:clrMapOvr>
  <p:transition spd="med" advClick="0" advTm="0">
    <p:pull/>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2019/3/16</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4" name="页脚占位符 3"/>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5" name="灯片编号占位符 4"/>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650813460"/>
      </p:ext>
    </p:extLst>
  </p:cSld>
  <p:clrMapOvr>
    <a:masterClrMapping/>
  </p:clrMapOvr>
  <p:transition spd="med" advClick="0" advTm="0">
    <p:pull/>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2019/3/16</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3" name="页脚占位符 2"/>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4" name="灯片编号占位符 3"/>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756852931"/>
      </p:ext>
    </p:extLst>
  </p:cSld>
  <p:clrMapOvr>
    <a:masterClrMapping/>
  </p:clrMapOvr>
  <p:transition spd="med" advClick="0" advTm="0">
    <p:pull/>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2019/3/16</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767044217"/>
      </p:ext>
    </p:extLst>
  </p:cSld>
  <p:clrMapOvr>
    <a:masterClrMapping/>
  </p:clrMapOvr>
  <p:transition spd="med" advClick="0" advTm="0">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279149237"/>
      </p:ext>
    </p:extLst>
  </p:cSld>
  <p:clrMapOvr>
    <a:masterClrMapping/>
  </p:clrMapOvr>
  <p:transition spd="med" advClick="0" advTm="0">
    <p:pull/>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2019/3/16</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930104793"/>
      </p:ext>
    </p:extLst>
  </p:cSld>
  <p:clrMapOvr>
    <a:masterClrMapping/>
  </p:clrMapOvr>
  <p:transition spd="med" advClick="0" advTm="0">
    <p:pull/>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2019/3/16</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023567179"/>
      </p:ext>
    </p:extLst>
  </p:cSld>
  <p:clrMapOvr>
    <a:masterClrMapping/>
  </p:clrMapOvr>
  <p:transition spd="med" advClick="0" advTm="0">
    <p:pull/>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781"/>
            <a:ext cx="6019800" cy="329088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2019/3/16</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009708020"/>
      </p:ext>
    </p:extLst>
  </p:cSld>
  <p:clrMapOvr>
    <a:masterClrMapping/>
  </p:clrMapOvr>
  <p:transition spd="med" advClick="0" advTm="0">
    <p:pull/>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404638411"/>
      </p:ext>
    </p:extLst>
  </p:cSld>
  <p:clrMapOvr>
    <a:masterClrMapping/>
  </p:clrMapOvr>
  <p:transition spd="med" advClick="0" advTm="0">
    <p:pull/>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585407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9492772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6934655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9141000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5392660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630187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142134983"/>
      </p:ext>
    </p:extLst>
  </p:cSld>
  <p:clrMapOvr>
    <a:masterClrMapping/>
  </p:clrMapOvr>
  <p:transition spd="med" advClick="0" advTm="0">
    <p:pull/>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3142593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3"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3531732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2696706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87651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465739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
        <p:nvSpPr>
          <p:cNvPr id="9" name="矩形 8"/>
          <p:cNvSpPr/>
          <p:nvPr userDrawn="1"/>
        </p:nvSpPr>
        <p:spPr>
          <a:xfrm>
            <a:off x="6966691" y="4795002"/>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983261952"/>
      </p:ext>
    </p:extLst>
  </p:cSld>
  <p:clrMapOvr>
    <a:masterClrMapping/>
  </p:clrMapOvr>
  <p:transition spd="med" advClick="0" advTm="0">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579557760"/>
      </p:ext>
    </p:extLst>
  </p:cSld>
  <p:clrMapOvr>
    <a:masterClrMapping/>
  </p:clrMapOvr>
  <p:transition spd="med" advClick="0" advTm="0">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4190927272"/>
      </p:ext>
    </p:extLst>
  </p:cSld>
  <p:clrMapOvr>
    <a:masterClrMapping/>
  </p:clrMapOvr>
  <p:transition spd="med" advClick="0" advTm="0">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6147258"/>
      </p:ext>
    </p:extLst>
  </p:cSld>
  <p:clrMapOvr>
    <a:masterClrMapping/>
  </p:clrMapOvr>
  <p:transition spd="med" advClick="0" advTm="0">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44105539"/>
      </p:ext>
    </p:extLst>
  </p:cSld>
  <p:clrMapOvr>
    <a:masterClrMapping/>
  </p:clrMapOvr>
  <p:transition spd="med" advClick="0" advTm="0">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392944547"/>
      </p:ext>
    </p:extLst>
  </p:cSld>
  <p:clrMapOvr>
    <a:masterClrMapping/>
  </p:clrMapOvr>
  <p:transition spd="med" advClick="0" advTm="0">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E5B826-6809-49B3-9B4B-177D412235B0}" type="datetimeFigureOut">
              <a:rPr lang="zh-CN" altLang="en-US" smtClean="0"/>
              <a:t>2019/3/16</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712794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advClick="0" advTm="0">
    <p:pull/>
  </p:transition>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rotWithShape="1">
          <a:blip r:embed="rId14" cstate="email">
            <a:extLst>
              <a:ext uri="{28A0092B-C50C-407E-A947-70E740481C1C}">
                <a14:useLocalDpi xmlns:a14="http://schemas.microsoft.com/office/drawing/2010/main"/>
              </a:ext>
            </a:extLst>
          </a:blip>
          <a:srcRect/>
          <a:stretch/>
        </p:blipFill>
        <p:spPr>
          <a:xfrm>
            <a:off x="0" y="-19050"/>
            <a:ext cx="9144000" cy="5181600"/>
          </a:xfrm>
          <a:prstGeom prst="rect">
            <a:avLst/>
          </a:prstGeom>
        </p:spPr>
      </p:pic>
      <p:sp>
        <p:nvSpPr>
          <p:cNvPr id="4" name="矩形 3"/>
          <p:cNvSpPr/>
          <p:nvPr userDrawn="1"/>
        </p:nvSpPr>
        <p:spPr>
          <a:xfrm>
            <a:off x="0" y="546100"/>
            <a:ext cx="9144000" cy="4470400"/>
          </a:xfrm>
          <a:prstGeom prst="rect">
            <a:avLst/>
          </a:prstGeom>
          <a:solidFill>
            <a:schemeClr val="accent2">
              <a:alpha val="6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2756367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ransition spd="med" advClick="0" advTm="0">
    <p:pull/>
  </p:transition>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2019/3/16</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896700749"/>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tags" Target="../tags/tag19.xml"/><Relationship Id="rId7" Type="http://schemas.openxmlformats.org/officeDocument/2006/relationships/image" Target="../media/image3.png"/><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image" Target="../media/image2.png"/><Relationship Id="rId5" Type="http://schemas.openxmlformats.org/officeDocument/2006/relationships/slideLayout" Target="../slideLayouts/slideLayout1.xml"/><Relationship Id="rId4" Type="http://schemas.openxmlformats.org/officeDocument/2006/relationships/tags" Target="../tags/tag2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8" Type="http://schemas.openxmlformats.org/officeDocument/2006/relationships/tags" Target="../tags/tag28.xml"/><Relationship Id="rId13" Type="http://schemas.openxmlformats.org/officeDocument/2006/relationships/tags" Target="../tags/tag33.xml"/><Relationship Id="rId18" Type="http://schemas.openxmlformats.org/officeDocument/2006/relationships/tags" Target="../tags/tag38.xml"/><Relationship Id="rId26" Type="http://schemas.openxmlformats.org/officeDocument/2006/relationships/slideLayout" Target="../slideLayouts/slideLayout12.xml"/><Relationship Id="rId3" Type="http://schemas.openxmlformats.org/officeDocument/2006/relationships/tags" Target="../tags/tag23.xml"/><Relationship Id="rId21" Type="http://schemas.openxmlformats.org/officeDocument/2006/relationships/tags" Target="../tags/tag41.xml"/><Relationship Id="rId7" Type="http://schemas.openxmlformats.org/officeDocument/2006/relationships/tags" Target="../tags/tag27.xml"/><Relationship Id="rId12" Type="http://schemas.openxmlformats.org/officeDocument/2006/relationships/tags" Target="../tags/tag32.xml"/><Relationship Id="rId17" Type="http://schemas.openxmlformats.org/officeDocument/2006/relationships/tags" Target="../tags/tag37.xml"/><Relationship Id="rId25" Type="http://schemas.openxmlformats.org/officeDocument/2006/relationships/tags" Target="../tags/tag45.xml"/><Relationship Id="rId2" Type="http://schemas.openxmlformats.org/officeDocument/2006/relationships/tags" Target="../tags/tag22.xml"/><Relationship Id="rId16" Type="http://schemas.openxmlformats.org/officeDocument/2006/relationships/tags" Target="../tags/tag36.xml"/><Relationship Id="rId20" Type="http://schemas.openxmlformats.org/officeDocument/2006/relationships/tags" Target="../tags/tag40.xml"/><Relationship Id="rId1" Type="http://schemas.openxmlformats.org/officeDocument/2006/relationships/tags" Target="../tags/tag21.xml"/><Relationship Id="rId6" Type="http://schemas.openxmlformats.org/officeDocument/2006/relationships/tags" Target="../tags/tag26.xml"/><Relationship Id="rId11" Type="http://schemas.openxmlformats.org/officeDocument/2006/relationships/tags" Target="../tags/tag31.xml"/><Relationship Id="rId24" Type="http://schemas.openxmlformats.org/officeDocument/2006/relationships/tags" Target="../tags/tag44.xml"/><Relationship Id="rId5" Type="http://schemas.openxmlformats.org/officeDocument/2006/relationships/tags" Target="../tags/tag25.xml"/><Relationship Id="rId15" Type="http://schemas.openxmlformats.org/officeDocument/2006/relationships/tags" Target="../tags/tag35.xml"/><Relationship Id="rId23" Type="http://schemas.openxmlformats.org/officeDocument/2006/relationships/tags" Target="../tags/tag43.xml"/><Relationship Id="rId10" Type="http://schemas.openxmlformats.org/officeDocument/2006/relationships/tags" Target="../tags/tag30.xml"/><Relationship Id="rId19" Type="http://schemas.openxmlformats.org/officeDocument/2006/relationships/tags" Target="../tags/tag39.xml"/><Relationship Id="rId4" Type="http://schemas.openxmlformats.org/officeDocument/2006/relationships/tags" Target="../tags/tag24.xml"/><Relationship Id="rId9" Type="http://schemas.openxmlformats.org/officeDocument/2006/relationships/tags" Target="../tags/tag29.xml"/><Relationship Id="rId14" Type="http://schemas.openxmlformats.org/officeDocument/2006/relationships/tags" Target="../tags/tag34.xml"/><Relationship Id="rId22" Type="http://schemas.openxmlformats.org/officeDocument/2006/relationships/tags" Target="../tags/tag42.xml"/><Relationship Id="rId27" Type="http://schemas.openxmlformats.org/officeDocument/2006/relationships/notesSlide" Target="../notesSlides/notesSlide13.xml"/></Relationships>
</file>

<file path=ppt/slides/_rels/slide19.xml.rels><?xml version="1.0" encoding="UTF-8" standalone="yes"?>
<Relationships xmlns="http://schemas.openxmlformats.org/package/2006/relationships"><Relationship Id="rId3" Type="http://schemas.openxmlformats.org/officeDocument/2006/relationships/hyperlink" Target="http://www.rapidesign.cn/" TargetMode="External"/><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image" Target="../media/image3.png"/><Relationship Id="rId5" Type="http://schemas.openxmlformats.org/officeDocument/2006/relationships/tags" Target="../tags/tag5.xml"/><Relationship Id="rId10" Type="http://schemas.openxmlformats.org/officeDocument/2006/relationships/image" Target="../media/image2.png"/><Relationship Id="rId4" Type="http://schemas.openxmlformats.org/officeDocument/2006/relationships/tags" Target="../tags/tag4.xml"/><Relationship Id="rId9"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tags" Target="../tags/tag48.xml"/><Relationship Id="rId7" Type="http://schemas.openxmlformats.org/officeDocument/2006/relationships/image" Target="../media/image3.png"/><Relationship Id="rId2" Type="http://schemas.openxmlformats.org/officeDocument/2006/relationships/tags" Target="../tags/tag47.xml"/><Relationship Id="rId1" Type="http://schemas.openxmlformats.org/officeDocument/2006/relationships/tags" Target="../tags/tag46.xml"/><Relationship Id="rId6" Type="http://schemas.openxmlformats.org/officeDocument/2006/relationships/image" Target="../media/image2.png"/><Relationship Id="rId5" Type="http://schemas.openxmlformats.org/officeDocument/2006/relationships/slideLayout" Target="../slideLayouts/slideLayout1.xml"/><Relationship Id="rId4" Type="http://schemas.openxmlformats.org/officeDocument/2006/relationships/tags" Target="../tags/tag4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8" Type="http://schemas.microsoft.com/office/2007/relationships/hdphoto" Target="../media/hdphoto3.wdp"/><Relationship Id="rId13" Type="http://schemas.openxmlformats.org/officeDocument/2006/relationships/image" Target="../media/image11.png"/><Relationship Id="rId18" Type="http://schemas.microsoft.com/office/2007/relationships/hdphoto" Target="../media/hdphoto8.wdp"/><Relationship Id="rId3" Type="http://schemas.openxmlformats.org/officeDocument/2006/relationships/image" Target="../media/image6.png"/><Relationship Id="rId7" Type="http://schemas.openxmlformats.org/officeDocument/2006/relationships/image" Target="../media/image8.png"/><Relationship Id="rId12" Type="http://schemas.microsoft.com/office/2007/relationships/hdphoto" Target="../media/hdphoto5.wdp"/><Relationship Id="rId17" Type="http://schemas.openxmlformats.org/officeDocument/2006/relationships/image" Target="../media/image13.png"/><Relationship Id="rId2" Type="http://schemas.openxmlformats.org/officeDocument/2006/relationships/notesSlide" Target="../notesSlides/notesSlide18.xml"/><Relationship Id="rId16" Type="http://schemas.microsoft.com/office/2007/relationships/hdphoto" Target="../media/hdphoto7.wdp"/><Relationship Id="rId1" Type="http://schemas.openxmlformats.org/officeDocument/2006/relationships/slideLayout" Target="../slideLayouts/slideLayout12.xml"/><Relationship Id="rId6" Type="http://schemas.microsoft.com/office/2007/relationships/hdphoto" Target="../media/hdphoto2.wdp"/><Relationship Id="rId11" Type="http://schemas.openxmlformats.org/officeDocument/2006/relationships/image" Target="../media/image10.png"/><Relationship Id="rId5" Type="http://schemas.openxmlformats.org/officeDocument/2006/relationships/image" Target="../media/image7.png"/><Relationship Id="rId15" Type="http://schemas.openxmlformats.org/officeDocument/2006/relationships/image" Target="../media/image12.png"/><Relationship Id="rId10" Type="http://schemas.microsoft.com/office/2007/relationships/hdphoto" Target="../media/hdphoto4.wdp"/><Relationship Id="rId4" Type="http://schemas.microsoft.com/office/2007/relationships/hdphoto" Target="../media/hdphoto1.wdp"/><Relationship Id="rId9" Type="http://schemas.openxmlformats.org/officeDocument/2006/relationships/image" Target="../media/image9.png"/><Relationship Id="rId14" Type="http://schemas.microsoft.com/office/2007/relationships/hdphoto" Target="../media/hdphoto6.wdp"/></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3.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6.png"/><Relationship Id="rId1" Type="http://schemas.openxmlformats.org/officeDocument/2006/relationships/slideLayout" Target="../slideLayouts/slideLayout2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tags" Target="../tags/tag11.xml"/><Relationship Id="rId7" Type="http://schemas.openxmlformats.org/officeDocument/2006/relationships/image" Target="../media/image3.png"/><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image" Target="../media/image2.png"/><Relationship Id="rId5" Type="http://schemas.openxmlformats.org/officeDocument/2006/relationships/slideLayout" Target="../slideLayouts/slideLayout1.xml"/><Relationship Id="rId4" Type="http://schemas.openxmlformats.org/officeDocument/2006/relationships/tags" Target="../tags/tag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tags" Target="../tags/tag15.xml"/><Relationship Id="rId7" Type="http://schemas.openxmlformats.org/officeDocument/2006/relationships/image" Target="../media/image3.png"/><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image" Target="../media/image2.png"/><Relationship Id="rId5" Type="http://schemas.openxmlformats.org/officeDocument/2006/relationships/slideLayout" Target="../slideLayouts/slideLayout1.xml"/><Relationship Id="rId4" Type="http://schemas.openxmlformats.org/officeDocument/2006/relationships/tags" Target="../tags/tag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9144000" cy="5143500"/>
          </a:xfrm>
          <a:prstGeom prst="rect">
            <a:avLst/>
          </a:prstGeom>
          <a:solidFill>
            <a:srgbClr val="329D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190500"/>
            <a:ext cx="9144000" cy="4610100"/>
          </a:xfrm>
          <a:prstGeom prst="rect">
            <a:avLst/>
          </a:prstGeom>
        </p:spPr>
      </p:pic>
      <p:pic>
        <p:nvPicPr>
          <p:cNvPr id="5" name="图片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156200" y="843246"/>
            <a:ext cx="3761131" cy="5074954"/>
          </a:xfrm>
          <a:prstGeom prst="rect">
            <a:avLst/>
          </a:prstGeom>
        </p:spPr>
      </p:pic>
      <p:sp>
        <p:nvSpPr>
          <p:cNvPr id="7" name="文本框 6"/>
          <p:cNvSpPr txBox="1"/>
          <p:nvPr/>
        </p:nvSpPr>
        <p:spPr>
          <a:xfrm>
            <a:off x="1030222" y="1629924"/>
            <a:ext cx="4262705" cy="584775"/>
          </a:xfrm>
          <a:prstGeom prst="rect">
            <a:avLst/>
          </a:prstGeom>
          <a:noFill/>
        </p:spPr>
        <p:txBody>
          <a:bodyPr wrap="none" rtlCol="0">
            <a:spAutoFit/>
          </a:bodyPr>
          <a:lstStyle/>
          <a:p>
            <a:r>
              <a:rPr lang="zh-CN" altLang="en-US" sz="3200" b="1" dirty="0" smtClean="0">
                <a:solidFill>
                  <a:srgbClr val="329DCD"/>
                </a:solidFill>
                <a:latin typeface="+mj-ea"/>
                <a:ea typeface="+mj-ea"/>
              </a:rPr>
              <a:t>医院医生牙科动态</a:t>
            </a:r>
            <a:r>
              <a:rPr lang="en-US" altLang="zh-CN" sz="3200" b="1" dirty="0" smtClean="0">
                <a:solidFill>
                  <a:srgbClr val="329DCD"/>
                </a:solidFill>
                <a:latin typeface="+mj-ea"/>
                <a:ea typeface="+mj-ea"/>
              </a:rPr>
              <a:t>PPT</a:t>
            </a:r>
            <a:endParaRPr lang="zh-CN" altLang="en-US" sz="3200" b="1" dirty="0">
              <a:solidFill>
                <a:srgbClr val="329DCD"/>
              </a:solidFill>
              <a:latin typeface="+mj-ea"/>
              <a:ea typeface="+mj-ea"/>
            </a:endParaRPr>
          </a:p>
        </p:txBody>
      </p:sp>
      <p:sp>
        <p:nvSpPr>
          <p:cNvPr id="8" name="文本框 7"/>
          <p:cNvSpPr txBox="1"/>
          <p:nvPr/>
        </p:nvSpPr>
        <p:spPr>
          <a:xfrm>
            <a:off x="1840539" y="1234592"/>
            <a:ext cx="2622834" cy="400110"/>
          </a:xfrm>
          <a:prstGeom prst="rect">
            <a:avLst/>
          </a:prstGeom>
          <a:noFill/>
        </p:spPr>
        <p:txBody>
          <a:bodyPr wrap="none" rtlCol="0">
            <a:spAutoFit/>
          </a:bodyPr>
          <a:lstStyle/>
          <a:p>
            <a:r>
              <a:rPr lang="en-US" altLang="zh-CN" sz="2000" dirty="0" smtClean="0">
                <a:solidFill>
                  <a:srgbClr val="329DCD"/>
                </a:solidFill>
                <a:latin typeface="+mj-ea"/>
                <a:ea typeface="+mj-ea"/>
              </a:rPr>
              <a:t>20XX POWERPOINT</a:t>
            </a:r>
            <a:endParaRPr lang="zh-CN" altLang="en-US" sz="2000" dirty="0">
              <a:solidFill>
                <a:srgbClr val="329DCD"/>
              </a:solidFill>
              <a:latin typeface="+mj-ea"/>
              <a:ea typeface="+mj-ea"/>
            </a:endParaRPr>
          </a:p>
        </p:txBody>
      </p:sp>
      <p:sp>
        <p:nvSpPr>
          <p:cNvPr id="15" name="文本框 14"/>
          <p:cNvSpPr txBox="1"/>
          <p:nvPr/>
        </p:nvSpPr>
        <p:spPr>
          <a:xfrm>
            <a:off x="1568831" y="2294498"/>
            <a:ext cx="3056542" cy="369332"/>
          </a:xfrm>
          <a:prstGeom prst="rect">
            <a:avLst/>
          </a:prstGeom>
          <a:noFill/>
        </p:spPr>
        <p:txBody>
          <a:bodyPr wrap="none" rtlCol="0">
            <a:spAutoFit/>
          </a:bodyPr>
          <a:lstStyle/>
          <a:p>
            <a:r>
              <a:rPr lang="zh-CN" altLang="en-US" sz="1800" dirty="0" smtClean="0">
                <a:solidFill>
                  <a:srgbClr val="329DCD"/>
                </a:solidFill>
                <a:latin typeface="+mj-ea"/>
                <a:ea typeface="+mj-ea"/>
              </a:rPr>
              <a:t>第一</a:t>
            </a:r>
            <a:r>
              <a:rPr lang="en-US" altLang="zh-CN" sz="1800" dirty="0" smtClean="0">
                <a:solidFill>
                  <a:srgbClr val="329DCD"/>
                </a:solidFill>
                <a:latin typeface="+mj-ea"/>
                <a:ea typeface="+mj-ea"/>
              </a:rPr>
              <a:t>PPT-WWW.1PPT.COM</a:t>
            </a:r>
            <a:endParaRPr lang="zh-CN" altLang="en-US" sz="1800" dirty="0">
              <a:solidFill>
                <a:srgbClr val="329DCD"/>
              </a:solidFill>
              <a:latin typeface="+mj-ea"/>
              <a:ea typeface="+mj-ea"/>
            </a:endParaRPr>
          </a:p>
        </p:txBody>
      </p:sp>
    </p:spTree>
    <p:extLst>
      <p:ext uri="{BB962C8B-B14F-4D97-AF65-F5344CB8AC3E}">
        <p14:creationId xmlns:p14="http://schemas.microsoft.com/office/powerpoint/2010/main" val="296837637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1000"/>
                                        <p:tgtEl>
                                          <p:spTgt spid="6"/>
                                        </p:tgtEl>
                                      </p:cBhvr>
                                    </p:animEffect>
                                  </p:childTnLst>
                                </p:cTn>
                              </p:par>
                            </p:childTnLst>
                          </p:cTn>
                        </p:par>
                        <p:par>
                          <p:cTn id="8" fill="hold">
                            <p:stCondLst>
                              <p:cond delay="1000"/>
                            </p:stCondLst>
                            <p:childTnLst>
                              <p:par>
                                <p:cTn id="9" presetID="22"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1000"/>
                                        <p:tgtEl>
                                          <p:spTgt spid="5"/>
                                        </p:tgtEl>
                                      </p:cBhvr>
                                    </p:animEffect>
                                  </p:childTnLst>
                                </p:cTn>
                              </p:par>
                            </p:childTnLst>
                          </p:cTn>
                        </p:par>
                        <p:par>
                          <p:cTn id="12" fill="hold">
                            <p:stCondLst>
                              <p:cond delay="2000"/>
                            </p:stCondLst>
                            <p:childTnLst>
                              <p:par>
                                <p:cTn id="13" presetID="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1000" fill="hold"/>
                                        <p:tgtEl>
                                          <p:spTgt spid="8"/>
                                        </p:tgtEl>
                                        <p:attrNameLst>
                                          <p:attrName>ppt_x</p:attrName>
                                        </p:attrNameLst>
                                      </p:cBhvr>
                                      <p:tavLst>
                                        <p:tav tm="0">
                                          <p:val>
                                            <p:strVal val="0-#ppt_w/2"/>
                                          </p:val>
                                        </p:tav>
                                        <p:tav tm="100000">
                                          <p:val>
                                            <p:strVal val="#ppt_x"/>
                                          </p:val>
                                        </p:tav>
                                      </p:tavLst>
                                    </p:anim>
                                    <p:anim calcmode="lin" valueType="num">
                                      <p:cBhvr additive="base">
                                        <p:cTn id="16" dur="1000" fill="hold"/>
                                        <p:tgtEl>
                                          <p:spTgt spid="8"/>
                                        </p:tgtEl>
                                        <p:attrNameLst>
                                          <p:attrName>ppt_y</p:attrName>
                                        </p:attrNameLst>
                                      </p:cBhvr>
                                      <p:tavLst>
                                        <p:tav tm="0">
                                          <p:val>
                                            <p:strVal val="#ppt_y"/>
                                          </p:val>
                                        </p:tav>
                                        <p:tav tm="100000">
                                          <p:val>
                                            <p:strVal val="#ppt_y"/>
                                          </p:val>
                                        </p:tav>
                                      </p:tavLst>
                                    </p:anim>
                                  </p:childTnLst>
                                </p:cTn>
                              </p:par>
                            </p:childTnLst>
                          </p:cTn>
                        </p:par>
                        <p:par>
                          <p:cTn id="17" fill="hold">
                            <p:stCondLst>
                              <p:cond delay="3000"/>
                            </p:stCondLst>
                            <p:childTnLst>
                              <p:par>
                                <p:cTn id="18" presetID="10" presetClass="entr" presetSubtype="0" fill="hold" grpId="0" nodeType="afterEffect">
                                  <p:stCondLst>
                                    <p:cond delay="0"/>
                                  </p:stCondLst>
                                  <p:iterate type="lt">
                                    <p:tmPct val="13000"/>
                                  </p:iterate>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par>
                          <p:cTn id="21" fill="hold">
                            <p:stCondLst>
                              <p:cond delay="4150"/>
                            </p:stCondLst>
                            <p:childTnLst>
                              <p:par>
                                <p:cTn id="22" presetID="42" presetClass="entr" presetSubtype="0"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anim calcmode="lin" valueType="num">
                                      <p:cBhvr>
                                        <p:cTn id="25" dur="500" fill="hold"/>
                                        <p:tgtEl>
                                          <p:spTgt spid="15"/>
                                        </p:tgtEl>
                                        <p:attrNameLst>
                                          <p:attrName>ppt_x</p:attrName>
                                        </p:attrNameLst>
                                      </p:cBhvr>
                                      <p:tavLst>
                                        <p:tav tm="0">
                                          <p:val>
                                            <p:strVal val="#ppt_x"/>
                                          </p:val>
                                        </p:tav>
                                        <p:tav tm="100000">
                                          <p:val>
                                            <p:strVal val="#ppt_x"/>
                                          </p:val>
                                        </p:tav>
                                      </p:tavLst>
                                    </p:anim>
                                    <p:anim calcmode="lin" valueType="num">
                                      <p:cBhvr>
                                        <p:cTn id="26"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Freeform 105"/>
          <p:cNvSpPr>
            <a:spLocks/>
          </p:cNvSpPr>
          <p:nvPr/>
        </p:nvSpPr>
        <p:spPr bwMode="auto">
          <a:xfrm>
            <a:off x="4570593" y="3248188"/>
            <a:ext cx="863713" cy="937996"/>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 name="Freeform 107"/>
          <p:cNvSpPr>
            <a:spLocks/>
          </p:cNvSpPr>
          <p:nvPr/>
        </p:nvSpPr>
        <p:spPr bwMode="auto">
          <a:xfrm>
            <a:off x="3563987" y="3248188"/>
            <a:ext cx="866888" cy="937996"/>
          </a:xfrm>
          <a:custGeom>
            <a:avLst/>
            <a:gdLst>
              <a:gd name="T0" fmla="*/ 878 w 878"/>
              <a:gd name="T1" fmla="*/ 30 h 952"/>
              <a:gd name="T2" fmla="*/ 456 w 878"/>
              <a:gd name="T3" fmla="*/ 252 h 952"/>
              <a:gd name="T4" fmla="*/ 498 w 878"/>
              <a:gd name="T5" fmla="*/ 0 h 952"/>
              <a:gd name="T6" fmla="*/ 164 w 878"/>
              <a:gd name="T7" fmla="*/ 0 h 952"/>
              <a:gd name="T8" fmla="*/ 0 w 878"/>
              <a:gd name="T9" fmla="*/ 952 h 952"/>
              <a:gd name="T10" fmla="*/ 878 w 878"/>
              <a:gd name="T11" fmla="*/ 492 h 952"/>
              <a:gd name="T12" fmla="*/ 878 w 878"/>
              <a:gd name="T13" fmla="*/ 30 h 952"/>
            </a:gdLst>
            <a:ahLst/>
            <a:cxnLst>
              <a:cxn ang="0">
                <a:pos x="T0" y="T1"/>
              </a:cxn>
              <a:cxn ang="0">
                <a:pos x="T2" y="T3"/>
              </a:cxn>
              <a:cxn ang="0">
                <a:pos x="T4" y="T5"/>
              </a:cxn>
              <a:cxn ang="0">
                <a:pos x="T6" y="T7"/>
              </a:cxn>
              <a:cxn ang="0">
                <a:pos x="T8" y="T9"/>
              </a:cxn>
              <a:cxn ang="0">
                <a:pos x="T10" y="T11"/>
              </a:cxn>
              <a:cxn ang="0">
                <a:pos x="T12" y="T13"/>
              </a:cxn>
            </a:cxnLst>
            <a:rect l="0" t="0" r="r" b="b"/>
            <a:pathLst>
              <a:path w="878" h="952">
                <a:moveTo>
                  <a:pt x="878" y="30"/>
                </a:moveTo>
                <a:lnTo>
                  <a:pt x="456" y="252"/>
                </a:lnTo>
                <a:lnTo>
                  <a:pt x="498" y="0"/>
                </a:lnTo>
                <a:lnTo>
                  <a:pt x="164" y="0"/>
                </a:lnTo>
                <a:lnTo>
                  <a:pt x="0" y="952"/>
                </a:lnTo>
                <a:lnTo>
                  <a:pt x="878" y="492"/>
                </a:lnTo>
                <a:lnTo>
                  <a:pt x="878"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outerShdw blurRad="60007" dist="310007" dir="7680000" sy="30000" kx="1300200" algn="ctr" rotWithShape="0">
                  <a:prstClr val="black">
                    <a:alpha val="32000"/>
                  </a:prstClr>
                </a:outerShdw>
              </a:effectLst>
              <a:uLnTx/>
              <a:uFillTx/>
              <a:latin typeface="微软雅黑" panose="020B0503020204020204" pitchFamily="34" charset="-122"/>
              <a:ea typeface="微软雅黑" panose="020B0503020204020204" pitchFamily="34" charset="-122"/>
              <a:cs typeface="+mn-cs"/>
            </a:endParaRPr>
          </a:p>
        </p:txBody>
      </p:sp>
      <p:grpSp>
        <p:nvGrpSpPr>
          <p:cNvPr id="7" name="组合 6"/>
          <p:cNvGrpSpPr/>
          <p:nvPr/>
        </p:nvGrpSpPr>
        <p:grpSpPr>
          <a:xfrm>
            <a:off x="2987648" y="1311886"/>
            <a:ext cx="3022994" cy="2874298"/>
            <a:chOff x="3748193" y="2000673"/>
            <a:chExt cx="4030134" cy="3833285"/>
          </a:xfrm>
          <a:solidFill>
            <a:schemeClr val="bg1"/>
          </a:solidFill>
        </p:grpSpPr>
        <p:sp>
          <p:nvSpPr>
            <p:cNvPr id="8" name="Freeform 104"/>
            <p:cNvSpPr>
              <a:spLocks/>
            </p:cNvSpPr>
            <p:nvPr/>
          </p:nvSpPr>
          <p:spPr bwMode="auto">
            <a:xfrm>
              <a:off x="5858511" y="4583007"/>
              <a:ext cx="1151467" cy="1250951"/>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9" name="Freeform 106"/>
            <p:cNvSpPr>
              <a:spLocks/>
            </p:cNvSpPr>
            <p:nvPr/>
          </p:nvSpPr>
          <p:spPr bwMode="auto">
            <a:xfrm>
              <a:off x="4516545" y="4583007"/>
              <a:ext cx="1155700" cy="1250951"/>
            </a:xfrm>
            <a:custGeom>
              <a:avLst/>
              <a:gdLst>
                <a:gd name="T0" fmla="*/ 2147483647 w 878"/>
                <a:gd name="T1" fmla="*/ 2147483647 h 952"/>
                <a:gd name="T2" fmla="*/ 2147483647 w 878"/>
                <a:gd name="T3" fmla="*/ 2147483647 h 952"/>
                <a:gd name="T4" fmla="*/ 2147483647 w 878"/>
                <a:gd name="T5" fmla="*/ 0 h 952"/>
                <a:gd name="T6" fmla="*/ 2147483647 w 878"/>
                <a:gd name="T7" fmla="*/ 0 h 952"/>
                <a:gd name="T8" fmla="*/ 0 w 878"/>
                <a:gd name="T9" fmla="*/ 2147483647 h 952"/>
                <a:gd name="T10" fmla="*/ 2147483647 w 878"/>
                <a:gd name="T11" fmla="*/ 2147483647 h 952"/>
                <a:gd name="T12" fmla="*/ 2147483647 w 878"/>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8" h="952">
                  <a:moveTo>
                    <a:pt x="878" y="30"/>
                  </a:moveTo>
                  <a:lnTo>
                    <a:pt x="456" y="252"/>
                  </a:lnTo>
                  <a:lnTo>
                    <a:pt x="498" y="0"/>
                  </a:lnTo>
                  <a:lnTo>
                    <a:pt x="164" y="0"/>
                  </a:lnTo>
                  <a:lnTo>
                    <a:pt x="0" y="952"/>
                  </a:lnTo>
                  <a:lnTo>
                    <a:pt x="878" y="492"/>
                  </a:lnTo>
                  <a:lnTo>
                    <a:pt x="878" y="30"/>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 name="Freeform 108"/>
            <p:cNvSpPr>
              <a:spLocks/>
            </p:cNvSpPr>
            <p:nvPr/>
          </p:nvSpPr>
          <p:spPr bwMode="auto">
            <a:xfrm>
              <a:off x="5763260" y="2000673"/>
              <a:ext cx="2015067" cy="2370667"/>
            </a:xfrm>
            <a:custGeom>
              <a:avLst/>
              <a:gdLst>
                <a:gd name="T0" fmla="*/ 2147483647 w 1534"/>
                <a:gd name="T1" fmla="*/ 2147483647 h 1804"/>
                <a:gd name="T2" fmla="*/ 0 w 1534"/>
                <a:gd name="T3" fmla="*/ 0 h 1804"/>
                <a:gd name="T4" fmla="*/ 0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2147483647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 name="Freeform 109"/>
            <p:cNvSpPr>
              <a:spLocks/>
            </p:cNvSpPr>
            <p:nvPr/>
          </p:nvSpPr>
          <p:spPr bwMode="auto">
            <a:xfrm>
              <a:off x="3748193" y="2000673"/>
              <a:ext cx="2015067" cy="2370667"/>
            </a:xfrm>
            <a:custGeom>
              <a:avLst/>
              <a:gdLst>
                <a:gd name="T0" fmla="*/ 2147483647 w 1534"/>
                <a:gd name="T1" fmla="*/ 2147483647 h 1804"/>
                <a:gd name="T2" fmla="*/ 0 w 1534"/>
                <a:gd name="T3" fmla="*/ 2147483647 h 1804"/>
                <a:gd name="T4" fmla="*/ 2147483647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0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 name="Freeform 121"/>
            <p:cNvSpPr>
              <a:spLocks/>
            </p:cNvSpPr>
            <p:nvPr/>
          </p:nvSpPr>
          <p:spPr bwMode="auto">
            <a:xfrm>
              <a:off x="5462693" y="3837941"/>
              <a:ext cx="254000" cy="251884"/>
            </a:xfrm>
            <a:custGeom>
              <a:avLst/>
              <a:gdLst>
                <a:gd name="T0" fmla="*/ 2147483647 w 192"/>
                <a:gd name="T1" fmla="*/ 2147483647 h 192"/>
                <a:gd name="T2" fmla="*/ 2147483647 w 192"/>
                <a:gd name="T3" fmla="*/ 2147483647 h 192"/>
                <a:gd name="T4" fmla="*/ 2147483647 w 192"/>
                <a:gd name="T5" fmla="*/ 2147483647 h 192"/>
                <a:gd name="T6" fmla="*/ 2147483647 w 192"/>
                <a:gd name="T7" fmla="*/ 2147483647 h 192"/>
                <a:gd name="T8" fmla="*/ 2147483647 w 192"/>
                <a:gd name="T9" fmla="*/ 2147483647 h 192"/>
                <a:gd name="T10" fmla="*/ 2147483647 w 192"/>
                <a:gd name="T11" fmla="*/ 2147483647 h 192"/>
                <a:gd name="T12" fmla="*/ 2147483647 w 192"/>
                <a:gd name="T13" fmla="*/ 2147483647 h 192"/>
                <a:gd name="T14" fmla="*/ 2147483647 w 192"/>
                <a:gd name="T15" fmla="*/ 2147483647 h 192"/>
                <a:gd name="T16" fmla="*/ 2147483647 w 192"/>
                <a:gd name="T17" fmla="*/ 2147483647 h 192"/>
                <a:gd name="T18" fmla="*/ 2147483647 w 192"/>
                <a:gd name="T19" fmla="*/ 2147483647 h 192"/>
                <a:gd name="T20" fmla="*/ 2147483647 w 192"/>
                <a:gd name="T21" fmla="*/ 2147483647 h 192"/>
                <a:gd name="T22" fmla="*/ 2147483647 w 192"/>
                <a:gd name="T23" fmla="*/ 2147483647 h 192"/>
                <a:gd name="T24" fmla="*/ 2147483647 w 192"/>
                <a:gd name="T25" fmla="*/ 2147483647 h 192"/>
                <a:gd name="T26" fmla="*/ 2147483647 w 192"/>
                <a:gd name="T27" fmla="*/ 2147483647 h 192"/>
                <a:gd name="T28" fmla="*/ 2147483647 w 192"/>
                <a:gd name="T29" fmla="*/ 2147483647 h 192"/>
                <a:gd name="T30" fmla="*/ 2147483647 w 192"/>
                <a:gd name="T31" fmla="*/ 2147483647 h 192"/>
                <a:gd name="T32" fmla="*/ 2147483647 w 192"/>
                <a:gd name="T33" fmla="*/ 2147483647 h 192"/>
                <a:gd name="T34" fmla="*/ 2147483647 w 192"/>
                <a:gd name="T35" fmla="*/ 2147483647 h 192"/>
                <a:gd name="T36" fmla="*/ 0 w 192"/>
                <a:gd name="T37" fmla="*/ 2147483647 h 192"/>
                <a:gd name="T38" fmla="*/ 0 w 192"/>
                <a:gd name="T39" fmla="*/ 2147483647 h 192"/>
                <a:gd name="T40" fmla="*/ 2147483647 w 192"/>
                <a:gd name="T41" fmla="*/ 2147483647 h 192"/>
                <a:gd name="T42" fmla="*/ 2147483647 w 192"/>
                <a:gd name="T43" fmla="*/ 2147483647 h 192"/>
                <a:gd name="T44" fmla="*/ 2147483647 w 192"/>
                <a:gd name="T45" fmla="*/ 2147483647 h 192"/>
                <a:gd name="T46" fmla="*/ 2147483647 w 192"/>
                <a:gd name="T47" fmla="*/ 2147483647 h 192"/>
                <a:gd name="T48" fmla="*/ 2147483647 w 192"/>
                <a:gd name="T49" fmla="*/ 2147483647 h 192"/>
                <a:gd name="T50" fmla="*/ 2147483647 w 192"/>
                <a:gd name="T51" fmla="*/ 2147483647 h 192"/>
                <a:gd name="T52" fmla="*/ 2147483647 w 192"/>
                <a:gd name="T53" fmla="*/ 2147483647 h 192"/>
                <a:gd name="T54" fmla="*/ 2147483647 w 192"/>
                <a:gd name="T55" fmla="*/ 0 h 192"/>
                <a:gd name="T56" fmla="*/ 2147483647 w 192"/>
                <a:gd name="T57" fmla="*/ 0 h 192"/>
                <a:gd name="T58" fmla="*/ 2147483647 w 192"/>
                <a:gd name="T59" fmla="*/ 2147483647 h 192"/>
                <a:gd name="T60" fmla="*/ 2147483647 w 192"/>
                <a:gd name="T61" fmla="*/ 2147483647 h 192"/>
                <a:gd name="T62" fmla="*/ 2147483647 w 192"/>
                <a:gd name="T63" fmla="*/ 2147483647 h 192"/>
                <a:gd name="T64" fmla="*/ 2147483647 w 192"/>
                <a:gd name="T65" fmla="*/ 2147483647 h 192"/>
                <a:gd name="T66" fmla="*/ 2147483647 w 192"/>
                <a:gd name="T67" fmla="*/ 2147483647 h 192"/>
                <a:gd name="T68" fmla="*/ 2147483647 w 192"/>
                <a:gd name="T69" fmla="*/ 2147483647 h 192"/>
                <a:gd name="T70" fmla="*/ 2147483647 w 192"/>
                <a:gd name="T71" fmla="*/ 2147483647 h 192"/>
                <a:gd name="T72" fmla="*/ 2147483647 w 192"/>
                <a:gd name="T73" fmla="*/ 2147483647 h 192"/>
                <a:gd name="T74" fmla="*/ 2147483647 w 192"/>
                <a:gd name="T75" fmla="*/ 2147483647 h 19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2">
                  <a:moveTo>
                    <a:pt x="192" y="96"/>
                  </a:moveTo>
                  <a:lnTo>
                    <a:pt x="192" y="96"/>
                  </a:lnTo>
                  <a:lnTo>
                    <a:pt x="190" y="116"/>
                  </a:lnTo>
                  <a:lnTo>
                    <a:pt x="184" y="134"/>
                  </a:lnTo>
                  <a:lnTo>
                    <a:pt x="174" y="150"/>
                  </a:lnTo>
                  <a:lnTo>
                    <a:pt x="164" y="164"/>
                  </a:lnTo>
                  <a:lnTo>
                    <a:pt x="150" y="176"/>
                  </a:lnTo>
                  <a:lnTo>
                    <a:pt x="132" y="184"/>
                  </a:lnTo>
                  <a:lnTo>
                    <a:pt x="116" y="190"/>
                  </a:lnTo>
                  <a:lnTo>
                    <a:pt x="96" y="192"/>
                  </a:lnTo>
                  <a:lnTo>
                    <a:pt x="76" y="190"/>
                  </a:lnTo>
                  <a:lnTo>
                    <a:pt x="58" y="184"/>
                  </a:lnTo>
                  <a:lnTo>
                    <a:pt x="42" y="176"/>
                  </a:lnTo>
                  <a:lnTo>
                    <a:pt x="28" y="164"/>
                  </a:lnTo>
                  <a:lnTo>
                    <a:pt x="16" y="150"/>
                  </a:lnTo>
                  <a:lnTo>
                    <a:pt x="8" y="134"/>
                  </a:lnTo>
                  <a:lnTo>
                    <a:pt x="2" y="116"/>
                  </a:lnTo>
                  <a:lnTo>
                    <a:pt x="0" y="96"/>
                  </a:lnTo>
                  <a:lnTo>
                    <a:pt x="2" y="76"/>
                  </a:lnTo>
                  <a:lnTo>
                    <a:pt x="8" y="58"/>
                  </a:lnTo>
                  <a:lnTo>
                    <a:pt x="16" y="42"/>
                  </a:lnTo>
                  <a:lnTo>
                    <a:pt x="28" y="28"/>
                  </a:lnTo>
                  <a:lnTo>
                    <a:pt x="42" y="18"/>
                  </a:lnTo>
                  <a:lnTo>
                    <a:pt x="58" y="8"/>
                  </a:lnTo>
                  <a:lnTo>
                    <a:pt x="76" y="2"/>
                  </a:lnTo>
                  <a:lnTo>
                    <a:pt x="96" y="0"/>
                  </a:lnTo>
                  <a:lnTo>
                    <a:pt x="116" y="2"/>
                  </a:lnTo>
                  <a:lnTo>
                    <a:pt x="132" y="8"/>
                  </a:lnTo>
                  <a:lnTo>
                    <a:pt x="150" y="18"/>
                  </a:lnTo>
                  <a:lnTo>
                    <a:pt x="164" y="28"/>
                  </a:lnTo>
                  <a:lnTo>
                    <a:pt x="174" y="42"/>
                  </a:lnTo>
                  <a:lnTo>
                    <a:pt x="184" y="58"/>
                  </a:lnTo>
                  <a:lnTo>
                    <a:pt x="190" y="76"/>
                  </a:lnTo>
                  <a:lnTo>
                    <a:pt x="192" y="96"/>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3" name="Freeform 122"/>
            <p:cNvSpPr>
              <a:spLocks/>
            </p:cNvSpPr>
            <p:nvPr/>
          </p:nvSpPr>
          <p:spPr bwMode="auto">
            <a:xfrm>
              <a:off x="5765378" y="3774440"/>
              <a:ext cx="315383" cy="315384"/>
            </a:xfrm>
            <a:custGeom>
              <a:avLst/>
              <a:gdLst>
                <a:gd name="T0" fmla="*/ 2147483647 w 240"/>
                <a:gd name="T1" fmla="*/ 2147483647 h 240"/>
                <a:gd name="T2" fmla="*/ 2147483647 w 240"/>
                <a:gd name="T3" fmla="*/ 2147483647 h 240"/>
                <a:gd name="T4" fmla="*/ 2147483647 w 240"/>
                <a:gd name="T5" fmla="*/ 2147483647 h 240"/>
                <a:gd name="T6" fmla="*/ 2147483647 w 240"/>
                <a:gd name="T7" fmla="*/ 2147483647 h 240"/>
                <a:gd name="T8" fmla="*/ 2147483647 w 240"/>
                <a:gd name="T9" fmla="*/ 2147483647 h 240"/>
                <a:gd name="T10" fmla="*/ 2147483647 w 240"/>
                <a:gd name="T11" fmla="*/ 2147483647 h 240"/>
                <a:gd name="T12" fmla="*/ 2147483647 w 240"/>
                <a:gd name="T13" fmla="*/ 2147483647 h 240"/>
                <a:gd name="T14" fmla="*/ 2147483647 w 240"/>
                <a:gd name="T15" fmla="*/ 2147483647 h 240"/>
                <a:gd name="T16" fmla="*/ 2147483647 w 240"/>
                <a:gd name="T17" fmla="*/ 2147483647 h 240"/>
                <a:gd name="T18" fmla="*/ 2147483647 w 240"/>
                <a:gd name="T19" fmla="*/ 2147483647 h 240"/>
                <a:gd name="T20" fmla="*/ 2147483647 w 240"/>
                <a:gd name="T21" fmla="*/ 2147483647 h 240"/>
                <a:gd name="T22" fmla="*/ 2147483647 w 240"/>
                <a:gd name="T23" fmla="*/ 2147483647 h 240"/>
                <a:gd name="T24" fmla="*/ 2147483647 w 240"/>
                <a:gd name="T25" fmla="*/ 2147483647 h 240"/>
                <a:gd name="T26" fmla="*/ 2147483647 w 240"/>
                <a:gd name="T27" fmla="*/ 2147483647 h 240"/>
                <a:gd name="T28" fmla="*/ 2147483647 w 240"/>
                <a:gd name="T29" fmla="*/ 2147483647 h 240"/>
                <a:gd name="T30" fmla="*/ 2147483647 w 240"/>
                <a:gd name="T31" fmla="*/ 2147483647 h 240"/>
                <a:gd name="T32" fmla="*/ 2147483647 w 240"/>
                <a:gd name="T33" fmla="*/ 2147483647 h 240"/>
                <a:gd name="T34" fmla="*/ 2147483647 w 240"/>
                <a:gd name="T35" fmla="*/ 2147483647 h 240"/>
                <a:gd name="T36" fmla="*/ 2147483647 w 240"/>
                <a:gd name="T37" fmla="*/ 2147483647 h 240"/>
                <a:gd name="T38" fmla="*/ 2147483647 w 240"/>
                <a:gd name="T39" fmla="*/ 2147483647 h 240"/>
                <a:gd name="T40" fmla="*/ 2147483647 w 240"/>
                <a:gd name="T41" fmla="*/ 2147483647 h 240"/>
                <a:gd name="T42" fmla="*/ 0 w 240"/>
                <a:gd name="T43" fmla="*/ 2147483647 h 240"/>
                <a:gd name="T44" fmla="*/ 0 w 240"/>
                <a:gd name="T45" fmla="*/ 2147483647 h 240"/>
                <a:gd name="T46" fmla="*/ 0 w 240"/>
                <a:gd name="T47" fmla="*/ 2147483647 h 240"/>
                <a:gd name="T48" fmla="*/ 0 w 240"/>
                <a:gd name="T49" fmla="*/ 2147483647 h 240"/>
                <a:gd name="T50" fmla="*/ 2147483647 w 240"/>
                <a:gd name="T51" fmla="*/ 2147483647 h 240"/>
                <a:gd name="T52" fmla="*/ 2147483647 w 240"/>
                <a:gd name="T53" fmla="*/ 2147483647 h 240"/>
                <a:gd name="T54" fmla="*/ 2147483647 w 240"/>
                <a:gd name="T55" fmla="*/ 2147483647 h 240"/>
                <a:gd name="T56" fmla="*/ 2147483647 w 240"/>
                <a:gd name="T57" fmla="*/ 2147483647 h 240"/>
                <a:gd name="T58" fmla="*/ 2147483647 w 240"/>
                <a:gd name="T59" fmla="*/ 2147483647 h 240"/>
                <a:gd name="T60" fmla="*/ 2147483647 w 240"/>
                <a:gd name="T61" fmla="*/ 2147483647 h 240"/>
                <a:gd name="T62" fmla="*/ 2147483647 w 240"/>
                <a:gd name="T63" fmla="*/ 2147483647 h 240"/>
                <a:gd name="T64" fmla="*/ 2147483647 w 240"/>
                <a:gd name="T65" fmla="*/ 0 h 240"/>
                <a:gd name="T66" fmla="*/ 2147483647 w 240"/>
                <a:gd name="T67" fmla="*/ 0 h 240"/>
                <a:gd name="T68" fmla="*/ 2147483647 w 240"/>
                <a:gd name="T69" fmla="*/ 0 h 240"/>
                <a:gd name="T70" fmla="*/ 2147483647 w 240"/>
                <a:gd name="T71" fmla="*/ 0 h 240"/>
                <a:gd name="T72" fmla="*/ 2147483647 w 240"/>
                <a:gd name="T73" fmla="*/ 2147483647 h 240"/>
                <a:gd name="T74" fmla="*/ 2147483647 w 240"/>
                <a:gd name="T75" fmla="*/ 2147483647 h 240"/>
                <a:gd name="T76" fmla="*/ 2147483647 w 240"/>
                <a:gd name="T77" fmla="*/ 2147483647 h 240"/>
                <a:gd name="T78" fmla="*/ 2147483647 w 240"/>
                <a:gd name="T79" fmla="*/ 2147483647 h 240"/>
                <a:gd name="T80" fmla="*/ 2147483647 w 240"/>
                <a:gd name="T81" fmla="*/ 2147483647 h 240"/>
                <a:gd name="T82" fmla="*/ 2147483647 w 240"/>
                <a:gd name="T83" fmla="*/ 2147483647 h 240"/>
                <a:gd name="T84" fmla="*/ 2147483647 w 240"/>
                <a:gd name="T85" fmla="*/ 2147483647 h 240"/>
                <a:gd name="T86" fmla="*/ 2147483647 w 240"/>
                <a:gd name="T87" fmla="*/ 2147483647 h 240"/>
                <a:gd name="T88" fmla="*/ 2147483647 w 240"/>
                <a:gd name="T89" fmla="*/ 2147483647 h 240"/>
                <a:gd name="T90" fmla="*/ 2147483647 w 240"/>
                <a:gd name="T91" fmla="*/ 2147483647 h 24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0" h="240">
                  <a:moveTo>
                    <a:pt x="240" y="120"/>
                  </a:moveTo>
                  <a:lnTo>
                    <a:pt x="240" y="120"/>
                  </a:lnTo>
                  <a:lnTo>
                    <a:pt x="238" y="132"/>
                  </a:lnTo>
                  <a:lnTo>
                    <a:pt x="238" y="144"/>
                  </a:lnTo>
                  <a:lnTo>
                    <a:pt x="230" y="166"/>
                  </a:lnTo>
                  <a:lnTo>
                    <a:pt x="218" y="186"/>
                  </a:lnTo>
                  <a:lnTo>
                    <a:pt x="204" y="204"/>
                  </a:lnTo>
                  <a:lnTo>
                    <a:pt x="186" y="218"/>
                  </a:lnTo>
                  <a:lnTo>
                    <a:pt x="166" y="230"/>
                  </a:lnTo>
                  <a:lnTo>
                    <a:pt x="144" y="236"/>
                  </a:lnTo>
                  <a:lnTo>
                    <a:pt x="132" y="238"/>
                  </a:lnTo>
                  <a:lnTo>
                    <a:pt x="120" y="240"/>
                  </a:lnTo>
                  <a:lnTo>
                    <a:pt x="108" y="238"/>
                  </a:lnTo>
                  <a:lnTo>
                    <a:pt x="96" y="236"/>
                  </a:lnTo>
                  <a:lnTo>
                    <a:pt x="72" y="230"/>
                  </a:lnTo>
                  <a:lnTo>
                    <a:pt x="52" y="218"/>
                  </a:lnTo>
                  <a:lnTo>
                    <a:pt x="34" y="204"/>
                  </a:lnTo>
                  <a:lnTo>
                    <a:pt x="20" y="186"/>
                  </a:lnTo>
                  <a:lnTo>
                    <a:pt x="8" y="166"/>
                  </a:lnTo>
                  <a:lnTo>
                    <a:pt x="2" y="144"/>
                  </a:lnTo>
                  <a:lnTo>
                    <a:pt x="0" y="132"/>
                  </a:lnTo>
                  <a:lnTo>
                    <a:pt x="0" y="120"/>
                  </a:lnTo>
                  <a:lnTo>
                    <a:pt x="0" y="108"/>
                  </a:lnTo>
                  <a:lnTo>
                    <a:pt x="2" y="96"/>
                  </a:lnTo>
                  <a:lnTo>
                    <a:pt x="8" y="72"/>
                  </a:lnTo>
                  <a:lnTo>
                    <a:pt x="20" y="52"/>
                  </a:lnTo>
                  <a:lnTo>
                    <a:pt x="34" y="34"/>
                  </a:lnTo>
                  <a:lnTo>
                    <a:pt x="52" y="20"/>
                  </a:lnTo>
                  <a:lnTo>
                    <a:pt x="72" y="8"/>
                  </a:lnTo>
                  <a:lnTo>
                    <a:pt x="96" y="2"/>
                  </a:lnTo>
                  <a:lnTo>
                    <a:pt x="108" y="0"/>
                  </a:lnTo>
                  <a:lnTo>
                    <a:pt x="120" y="0"/>
                  </a:lnTo>
                  <a:lnTo>
                    <a:pt x="132" y="0"/>
                  </a:lnTo>
                  <a:lnTo>
                    <a:pt x="144" y="2"/>
                  </a:lnTo>
                  <a:lnTo>
                    <a:pt x="166" y="8"/>
                  </a:lnTo>
                  <a:lnTo>
                    <a:pt x="186" y="20"/>
                  </a:lnTo>
                  <a:lnTo>
                    <a:pt x="204" y="34"/>
                  </a:lnTo>
                  <a:lnTo>
                    <a:pt x="218" y="52"/>
                  </a:lnTo>
                  <a:lnTo>
                    <a:pt x="230" y="72"/>
                  </a:lnTo>
                  <a:lnTo>
                    <a:pt x="238" y="96"/>
                  </a:lnTo>
                  <a:lnTo>
                    <a:pt x="238" y="108"/>
                  </a:lnTo>
                  <a:lnTo>
                    <a:pt x="240" y="120"/>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4" name="Freeform 123"/>
            <p:cNvSpPr>
              <a:spLocks/>
            </p:cNvSpPr>
            <p:nvPr/>
          </p:nvSpPr>
          <p:spPr bwMode="auto">
            <a:xfrm>
              <a:off x="5462693" y="4142740"/>
              <a:ext cx="254000" cy="247651"/>
            </a:xfrm>
            <a:custGeom>
              <a:avLst/>
              <a:gdLst>
                <a:gd name="T0" fmla="*/ 2147483647 w 192"/>
                <a:gd name="T1" fmla="*/ 2147483647 h 190"/>
                <a:gd name="T2" fmla="*/ 2147483647 w 192"/>
                <a:gd name="T3" fmla="*/ 2147483647 h 190"/>
                <a:gd name="T4" fmla="*/ 2147483647 w 192"/>
                <a:gd name="T5" fmla="*/ 2147483647 h 190"/>
                <a:gd name="T6" fmla="*/ 2147483647 w 192"/>
                <a:gd name="T7" fmla="*/ 2147483647 h 190"/>
                <a:gd name="T8" fmla="*/ 2147483647 w 192"/>
                <a:gd name="T9" fmla="*/ 2147483647 h 190"/>
                <a:gd name="T10" fmla="*/ 2147483647 w 192"/>
                <a:gd name="T11" fmla="*/ 2147483647 h 190"/>
                <a:gd name="T12" fmla="*/ 2147483647 w 192"/>
                <a:gd name="T13" fmla="*/ 2147483647 h 190"/>
                <a:gd name="T14" fmla="*/ 2147483647 w 192"/>
                <a:gd name="T15" fmla="*/ 2147483647 h 190"/>
                <a:gd name="T16" fmla="*/ 2147483647 w 192"/>
                <a:gd name="T17" fmla="*/ 2147483647 h 190"/>
                <a:gd name="T18" fmla="*/ 2147483647 w 192"/>
                <a:gd name="T19" fmla="*/ 2147483647 h 190"/>
                <a:gd name="T20" fmla="*/ 2147483647 w 192"/>
                <a:gd name="T21" fmla="*/ 2147483647 h 190"/>
                <a:gd name="T22" fmla="*/ 2147483647 w 192"/>
                <a:gd name="T23" fmla="*/ 2147483647 h 190"/>
                <a:gd name="T24" fmla="*/ 2147483647 w 192"/>
                <a:gd name="T25" fmla="*/ 2147483647 h 190"/>
                <a:gd name="T26" fmla="*/ 2147483647 w 192"/>
                <a:gd name="T27" fmla="*/ 2147483647 h 190"/>
                <a:gd name="T28" fmla="*/ 2147483647 w 192"/>
                <a:gd name="T29" fmla="*/ 2147483647 h 190"/>
                <a:gd name="T30" fmla="*/ 2147483647 w 192"/>
                <a:gd name="T31" fmla="*/ 2147483647 h 190"/>
                <a:gd name="T32" fmla="*/ 2147483647 w 192"/>
                <a:gd name="T33" fmla="*/ 2147483647 h 190"/>
                <a:gd name="T34" fmla="*/ 2147483647 w 192"/>
                <a:gd name="T35" fmla="*/ 2147483647 h 190"/>
                <a:gd name="T36" fmla="*/ 0 w 192"/>
                <a:gd name="T37" fmla="*/ 2147483647 h 190"/>
                <a:gd name="T38" fmla="*/ 0 w 192"/>
                <a:gd name="T39" fmla="*/ 2147483647 h 190"/>
                <a:gd name="T40" fmla="*/ 2147483647 w 192"/>
                <a:gd name="T41" fmla="*/ 2147483647 h 190"/>
                <a:gd name="T42" fmla="*/ 2147483647 w 192"/>
                <a:gd name="T43" fmla="*/ 2147483647 h 190"/>
                <a:gd name="T44" fmla="*/ 2147483647 w 192"/>
                <a:gd name="T45" fmla="*/ 2147483647 h 190"/>
                <a:gd name="T46" fmla="*/ 2147483647 w 192"/>
                <a:gd name="T47" fmla="*/ 2147483647 h 190"/>
                <a:gd name="T48" fmla="*/ 2147483647 w 192"/>
                <a:gd name="T49" fmla="*/ 2147483647 h 190"/>
                <a:gd name="T50" fmla="*/ 2147483647 w 192"/>
                <a:gd name="T51" fmla="*/ 2147483647 h 190"/>
                <a:gd name="T52" fmla="*/ 2147483647 w 192"/>
                <a:gd name="T53" fmla="*/ 2147483647 h 190"/>
                <a:gd name="T54" fmla="*/ 2147483647 w 192"/>
                <a:gd name="T55" fmla="*/ 0 h 190"/>
                <a:gd name="T56" fmla="*/ 2147483647 w 192"/>
                <a:gd name="T57" fmla="*/ 0 h 190"/>
                <a:gd name="T58" fmla="*/ 2147483647 w 192"/>
                <a:gd name="T59" fmla="*/ 2147483647 h 190"/>
                <a:gd name="T60" fmla="*/ 2147483647 w 192"/>
                <a:gd name="T61" fmla="*/ 2147483647 h 190"/>
                <a:gd name="T62" fmla="*/ 2147483647 w 192"/>
                <a:gd name="T63" fmla="*/ 2147483647 h 190"/>
                <a:gd name="T64" fmla="*/ 2147483647 w 192"/>
                <a:gd name="T65" fmla="*/ 2147483647 h 190"/>
                <a:gd name="T66" fmla="*/ 2147483647 w 192"/>
                <a:gd name="T67" fmla="*/ 2147483647 h 190"/>
                <a:gd name="T68" fmla="*/ 2147483647 w 192"/>
                <a:gd name="T69" fmla="*/ 2147483647 h 190"/>
                <a:gd name="T70" fmla="*/ 2147483647 w 192"/>
                <a:gd name="T71" fmla="*/ 2147483647 h 190"/>
                <a:gd name="T72" fmla="*/ 2147483647 w 192"/>
                <a:gd name="T73" fmla="*/ 2147483647 h 190"/>
                <a:gd name="T74" fmla="*/ 2147483647 w 192"/>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0">
                  <a:moveTo>
                    <a:pt x="192" y="94"/>
                  </a:moveTo>
                  <a:lnTo>
                    <a:pt x="192" y="94"/>
                  </a:lnTo>
                  <a:lnTo>
                    <a:pt x="190" y="114"/>
                  </a:lnTo>
                  <a:lnTo>
                    <a:pt x="184" y="132"/>
                  </a:lnTo>
                  <a:lnTo>
                    <a:pt x="174" y="148"/>
                  </a:lnTo>
                  <a:lnTo>
                    <a:pt x="164" y="162"/>
                  </a:lnTo>
                  <a:lnTo>
                    <a:pt x="150" y="174"/>
                  </a:lnTo>
                  <a:lnTo>
                    <a:pt x="132" y="182"/>
                  </a:lnTo>
                  <a:lnTo>
                    <a:pt x="116" y="188"/>
                  </a:lnTo>
                  <a:lnTo>
                    <a:pt x="96"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6" y="0"/>
                  </a:lnTo>
                  <a:lnTo>
                    <a:pt x="116" y="2"/>
                  </a:lnTo>
                  <a:lnTo>
                    <a:pt x="132" y="8"/>
                  </a:lnTo>
                  <a:lnTo>
                    <a:pt x="150" y="16"/>
                  </a:lnTo>
                  <a:lnTo>
                    <a:pt x="164" y="28"/>
                  </a:lnTo>
                  <a:lnTo>
                    <a:pt x="174" y="42"/>
                  </a:lnTo>
                  <a:lnTo>
                    <a:pt x="184" y="58"/>
                  </a:lnTo>
                  <a:lnTo>
                    <a:pt x="190" y="76"/>
                  </a:lnTo>
                  <a:lnTo>
                    <a:pt x="192" y="94"/>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5" name="Freeform 124"/>
            <p:cNvSpPr>
              <a:spLocks/>
            </p:cNvSpPr>
            <p:nvPr/>
          </p:nvSpPr>
          <p:spPr bwMode="auto">
            <a:xfrm>
              <a:off x="5765378" y="4142740"/>
              <a:ext cx="249767" cy="247651"/>
            </a:xfrm>
            <a:custGeom>
              <a:avLst/>
              <a:gdLst>
                <a:gd name="T0" fmla="*/ 2147483647 w 190"/>
                <a:gd name="T1" fmla="*/ 2147483647 h 190"/>
                <a:gd name="T2" fmla="*/ 2147483647 w 190"/>
                <a:gd name="T3" fmla="*/ 2147483647 h 190"/>
                <a:gd name="T4" fmla="*/ 2147483647 w 190"/>
                <a:gd name="T5" fmla="*/ 2147483647 h 190"/>
                <a:gd name="T6" fmla="*/ 2147483647 w 190"/>
                <a:gd name="T7" fmla="*/ 2147483647 h 190"/>
                <a:gd name="T8" fmla="*/ 2147483647 w 190"/>
                <a:gd name="T9" fmla="*/ 2147483647 h 190"/>
                <a:gd name="T10" fmla="*/ 2147483647 w 190"/>
                <a:gd name="T11" fmla="*/ 2147483647 h 190"/>
                <a:gd name="T12" fmla="*/ 2147483647 w 190"/>
                <a:gd name="T13" fmla="*/ 2147483647 h 190"/>
                <a:gd name="T14" fmla="*/ 2147483647 w 190"/>
                <a:gd name="T15" fmla="*/ 2147483647 h 190"/>
                <a:gd name="T16" fmla="*/ 2147483647 w 190"/>
                <a:gd name="T17" fmla="*/ 2147483647 h 190"/>
                <a:gd name="T18" fmla="*/ 2147483647 w 190"/>
                <a:gd name="T19" fmla="*/ 2147483647 h 190"/>
                <a:gd name="T20" fmla="*/ 2147483647 w 190"/>
                <a:gd name="T21" fmla="*/ 2147483647 h 190"/>
                <a:gd name="T22" fmla="*/ 2147483647 w 190"/>
                <a:gd name="T23" fmla="*/ 2147483647 h 190"/>
                <a:gd name="T24" fmla="*/ 2147483647 w 190"/>
                <a:gd name="T25" fmla="*/ 2147483647 h 190"/>
                <a:gd name="T26" fmla="*/ 2147483647 w 190"/>
                <a:gd name="T27" fmla="*/ 2147483647 h 190"/>
                <a:gd name="T28" fmla="*/ 2147483647 w 190"/>
                <a:gd name="T29" fmla="*/ 2147483647 h 190"/>
                <a:gd name="T30" fmla="*/ 2147483647 w 190"/>
                <a:gd name="T31" fmla="*/ 2147483647 h 190"/>
                <a:gd name="T32" fmla="*/ 2147483647 w 190"/>
                <a:gd name="T33" fmla="*/ 2147483647 h 190"/>
                <a:gd name="T34" fmla="*/ 2147483647 w 190"/>
                <a:gd name="T35" fmla="*/ 2147483647 h 190"/>
                <a:gd name="T36" fmla="*/ 0 w 190"/>
                <a:gd name="T37" fmla="*/ 2147483647 h 190"/>
                <a:gd name="T38" fmla="*/ 0 w 190"/>
                <a:gd name="T39" fmla="*/ 2147483647 h 190"/>
                <a:gd name="T40" fmla="*/ 2147483647 w 190"/>
                <a:gd name="T41" fmla="*/ 2147483647 h 190"/>
                <a:gd name="T42" fmla="*/ 2147483647 w 190"/>
                <a:gd name="T43" fmla="*/ 2147483647 h 190"/>
                <a:gd name="T44" fmla="*/ 2147483647 w 190"/>
                <a:gd name="T45" fmla="*/ 2147483647 h 190"/>
                <a:gd name="T46" fmla="*/ 2147483647 w 190"/>
                <a:gd name="T47" fmla="*/ 2147483647 h 190"/>
                <a:gd name="T48" fmla="*/ 2147483647 w 190"/>
                <a:gd name="T49" fmla="*/ 2147483647 h 190"/>
                <a:gd name="T50" fmla="*/ 2147483647 w 190"/>
                <a:gd name="T51" fmla="*/ 2147483647 h 190"/>
                <a:gd name="T52" fmla="*/ 2147483647 w 190"/>
                <a:gd name="T53" fmla="*/ 2147483647 h 190"/>
                <a:gd name="T54" fmla="*/ 2147483647 w 190"/>
                <a:gd name="T55" fmla="*/ 0 h 190"/>
                <a:gd name="T56" fmla="*/ 2147483647 w 190"/>
                <a:gd name="T57" fmla="*/ 0 h 190"/>
                <a:gd name="T58" fmla="*/ 2147483647 w 190"/>
                <a:gd name="T59" fmla="*/ 2147483647 h 190"/>
                <a:gd name="T60" fmla="*/ 2147483647 w 190"/>
                <a:gd name="T61" fmla="*/ 2147483647 h 190"/>
                <a:gd name="T62" fmla="*/ 2147483647 w 190"/>
                <a:gd name="T63" fmla="*/ 2147483647 h 190"/>
                <a:gd name="T64" fmla="*/ 2147483647 w 190"/>
                <a:gd name="T65" fmla="*/ 2147483647 h 190"/>
                <a:gd name="T66" fmla="*/ 2147483647 w 190"/>
                <a:gd name="T67" fmla="*/ 2147483647 h 190"/>
                <a:gd name="T68" fmla="*/ 2147483647 w 190"/>
                <a:gd name="T69" fmla="*/ 2147483647 h 190"/>
                <a:gd name="T70" fmla="*/ 2147483647 w 190"/>
                <a:gd name="T71" fmla="*/ 2147483647 h 190"/>
                <a:gd name="T72" fmla="*/ 2147483647 w 190"/>
                <a:gd name="T73" fmla="*/ 2147483647 h 190"/>
                <a:gd name="T74" fmla="*/ 2147483647 w 190"/>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0" h="190">
                  <a:moveTo>
                    <a:pt x="190" y="94"/>
                  </a:moveTo>
                  <a:lnTo>
                    <a:pt x="190" y="94"/>
                  </a:lnTo>
                  <a:lnTo>
                    <a:pt x="188" y="114"/>
                  </a:lnTo>
                  <a:lnTo>
                    <a:pt x="182" y="132"/>
                  </a:lnTo>
                  <a:lnTo>
                    <a:pt x="174" y="148"/>
                  </a:lnTo>
                  <a:lnTo>
                    <a:pt x="162" y="162"/>
                  </a:lnTo>
                  <a:lnTo>
                    <a:pt x="148" y="174"/>
                  </a:lnTo>
                  <a:lnTo>
                    <a:pt x="132" y="182"/>
                  </a:lnTo>
                  <a:lnTo>
                    <a:pt x="114" y="188"/>
                  </a:lnTo>
                  <a:lnTo>
                    <a:pt x="94"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4" y="0"/>
                  </a:lnTo>
                  <a:lnTo>
                    <a:pt x="114" y="2"/>
                  </a:lnTo>
                  <a:lnTo>
                    <a:pt x="132" y="8"/>
                  </a:lnTo>
                  <a:lnTo>
                    <a:pt x="148" y="16"/>
                  </a:lnTo>
                  <a:lnTo>
                    <a:pt x="162" y="28"/>
                  </a:lnTo>
                  <a:lnTo>
                    <a:pt x="174" y="42"/>
                  </a:lnTo>
                  <a:lnTo>
                    <a:pt x="182" y="58"/>
                  </a:lnTo>
                  <a:lnTo>
                    <a:pt x="188" y="76"/>
                  </a:lnTo>
                  <a:lnTo>
                    <a:pt x="190" y="94"/>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sp>
        <p:nvSpPr>
          <p:cNvPr id="16" name="矩形 1"/>
          <p:cNvSpPr>
            <a:spLocks noChangeArrowheads="1"/>
          </p:cNvSpPr>
          <p:nvPr/>
        </p:nvSpPr>
        <p:spPr bwMode="auto">
          <a:xfrm>
            <a:off x="6172058" y="1275606"/>
            <a:ext cx="1879704" cy="418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tabLst/>
              <a:defRPr/>
            </a:pPr>
            <a:r>
              <a:rPr kumimoji="0" lang="zh-CN" altLang="en-US" sz="1600" b="1"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rPr>
              <a:t>此处添加标题内容</a:t>
            </a:r>
            <a:endParaRPr kumimoji="0" lang="en-US" altLang="zh-CN" sz="1600" b="1"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7" name="矩形 1"/>
          <p:cNvSpPr>
            <a:spLocks noChangeArrowheads="1"/>
          </p:cNvSpPr>
          <p:nvPr/>
        </p:nvSpPr>
        <p:spPr bwMode="auto">
          <a:xfrm>
            <a:off x="979573" y="1275606"/>
            <a:ext cx="1970611" cy="418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tabLst/>
              <a:defRPr/>
            </a:pPr>
            <a:r>
              <a:rPr kumimoji="0" lang="zh-CN" altLang="en-US" sz="1600" b="1"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rPr>
              <a:t>此处添加标题内容</a:t>
            </a:r>
            <a:endParaRPr kumimoji="0" lang="en-US" altLang="zh-CN" sz="1600" b="1"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18" name="矩形 1"/>
          <p:cNvSpPr>
            <a:spLocks noChangeArrowheads="1"/>
          </p:cNvSpPr>
          <p:nvPr/>
        </p:nvSpPr>
        <p:spPr bwMode="auto">
          <a:xfrm>
            <a:off x="6172055" y="2794494"/>
            <a:ext cx="1879704" cy="418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tabLst/>
              <a:defRPr/>
            </a:pPr>
            <a:r>
              <a:rPr kumimoji="0" lang="zh-CN" altLang="en-US" sz="1600" b="1"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rPr>
              <a:t>此处添加标题内容</a:t>
            </a:r>
            <a:endParaRPr kumimoji="0" lang="en-US" altLang="zh-CN" sz="1600" b="1"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9" name="矩形 1"/>
          <p:cNvSpPr>
            <a:spLocks noChangeArrowheads="1"/>
          </p:cNvSpPr>
          <p:nvPr/>
        </p:nvSpPr>
        <p:spPr bwMode="auto">
          <a:xfrm>
            <a:off x="943087" y="2796078"/>
            <a:ext cx="1970611" cy="418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tabLst/>
              <a:defRPr/>
            </a:pPr>
            <a:r>
              <a:rPr kumimoji="0" lang="zh-CN" altLang="en-US" sz="1600" b="1"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rPr>
              <a:t>此处添加标题内容</a:t>
            </a:r>
            <a:endParaRPr kumimoji="0" lang="en-US" altLang="zh-CN" sz="1600" b="1"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grpSp>
        <p:nvGrpSpPr>
          <p:cNvPr id="20" name="组合 19"/>
          <p:cNvGrpSpPr/>
          <p:nvPr/>
        </p:nvGrpSpPr>
        <p:grpSpPr>
          <a:xfrm>
            <a:off x="1059038" y="1716605"/>
            <a:ext cx="3014603" cy="661834"/>
            <a:chOff x="1177047" y="2540424"/>
            <a:chExt cx="4018947" cy="882650"/>
          </a:xfrm>
        </p:grpSpPr>
        <p:sp>
          <p:nvSpPr>
            <p:cNvPr id="21" name="任意多边形 20"/>
            <p:cNvSpPr/>
            <p:nvPr/>
          </p:nvSpPr>
          <p:spPr>
            <a:xfrm flipH="1">
              <a:off x="1177047" y="2540424"/>
              <a:ext cx="3966030" cy="82126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a:solidFill>
                <a:schemeClr val="tx1"/>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2" name="Oval 54"/>
            <p:cNvSpPr>
              <a:spLocks noChangeArrowheads="1"/>
            </p:cNvSpPr>
            <p:nvPr/>
          </p:nvSpPr>
          <p:spPr bwMode="auto">
            <a:xfrm>
              <a:off x="5085927" y="3313007"/>
              <a:ext cx="110067" cy="110067"/>
            </a:xfrm>
            <a:prstGeom prst="ellipse">
              <a:avLst/>
            </a:prstGeom>
            <a:ln>
              <a:solidFill>
                <a:schemeClr val="tx1"/>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23" name="组合 22"/>
          <p:cNvGrpSpPr/>
          <p:nvPr/>
        </p:nvGrpSpPr>
        <p:grpSpPr>
          <a:xfrm>
            <a:off x="5099299" y="1726128"/>
            <a:ext cx="2784837" cy="658659"/>
            <a:chOff x="6563360" y="2553124"/>
            <a:chExt cx="3712633" cy="878416"/>
          </a:xfrm>
        </p:grpSpPr>
        <p:sp>
          <p:nvSpPr>
            <p:cNvPr id="24" name="任意多边形 23"/>
            <p:cNvSpPr/>
            <p:nvPr/>
          </p:nvSpPr>
          <p:spPr>
            <a:xfrm>
              <a:off x="6626860" y="2553124"/>
              <a:ext cx="3649133" cy="82126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a:solidFill>
                <a:schemeClr val="bg2"/>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5" name="Oval 54"/>
            <p:cNvSpPr>
              <a:spLocks noChangeArrowheads="1"/>
            </p:cNvSpPr>
            <p:nvPr/>
          </p:nvSpPr>
          <p:spPr bwMode="auto">
            <a:xfrm>
              <a:off x="6563360" y="3321473"/>
              <a:ext cx="110067" cy="110067"/>
            </a:xfrm>
            <a:prstGeom prst="ellipse">
              <a:avLst/>
            </a:prstGeom>
            <a:ln>
              <a:solidFill>
                <a:schemeClr val="bg2"/>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29" name="组合 28"/>
          <p:cNvGrpSpPr/>
          <p:nvPr/>
        </p:nvGrpSpPr>
        <p:grpSpPr>
          <a:xfrm>
            <a:off x="5146930" y="3241839"/>
            <a:ext cx="2757847" cy="661834"/>
            <a:chOff x="6626860" y="4574541"/>
            <a:chExt cx="3676651" cy="882650"/>
          </a:xfrm>
        </p:grpSpPr>
        <p:sp>
          <p:nvSpPr>
            <p:cNvPr id="30" name="任意多边形 29"/>
            <p:cNvSpPr/>
            <p:nvPr/>
          </p:nvSpPr>
          <p:spPr>
            <a:xfrm>
              <a:off x="6686127" y="4574541"/>
              <a:ext cx="3617384" cy="82761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a:solidFill>
                <a:schemeClr val="tx2"/>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1" name="Oval 54"/>
            <p:cNvSpPr>
              <a:spLocks noChangeArrowheads="1"/>
            </p:cNvSpPr>
            <p:nvPr/>
          </p:nvSpPr>
          <p:spPr bwMode="auto">
            <a:xfrm>
              <a:off x="6626860" y="5347124"/>
              <a:ext cx="110067" cy="110067"/>
            </a:xfrm>
            <a:prstGeom prst="ellipse">
              <a:avLst/>
            </a:prstGeom>
            <a:ln>
              <a:solidFill>
                <a:schemeClr val="tx2"/>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32" name="组合 31"/>
          <p:cNvGrpSpPr/>
          <p:nvPr/>
        </p:nvGrpSpPr>
        <p:grpSpPr>
          <a:xfrm>
            <a:off x="1059037" y="3241839"/>
            <a:ext cx="2730404" cy="661834"/>
            <a:chOff x="1177046" y="4574541"/>
            <a:chExt cx="3640065" cy="882650"/>
          </a:xfrm>
        </p:grpSpPr>
        <p:sp>
          <p:nvSpPr>
            <p:cNvPr id="33" name="任意多边形 32"/>
            <p:cNvSpPr/>
            <p:nvPr/>
          </p:nvSpPr>
          <p:spPr>
            <a:xfrm flipH="1">
              <a:off x="1177046" y="4574541"/>
              <a:ext cx="3574447" cy="82761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a:solidFill>
                <a:schemeClr val="bg1"/>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4" name="Oval 54"/>
            <p:cNvSpPr>
              <a:spLocks noChangeArrowheads="1"/>
            </p:cNvSpPr>
            <p:nvPr/>
          </p:nvSpPr>
          <p:spPr bwMode="auto">
            <a:xfrm>
              <a:off x="4707044" y="5347124"/>
              <a:ext cx="110067" cy="110067"/>
            </a:xfrm>
            <a:prstGeom prst="ellipse">
              <a:avLst/>
            </a:prstGeom>
            <a:ln>
              <a:solidFill>
                <a:schemeClr val="bg1"/>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sp>
        <p:nvSpPr>
          <p:cNvPr id="35" name="矩形 1"/>
          <p:cNvSpPr>
            <a:spLocks noChangeArrowheads="1"/>
          </p:cNvSpPr>
          <p:nvPr/>
        </p:nvSpPr>
        <p:spPr bwMode="auto">
          <a:xfrm>
            <a:off x="915021" y="1783607"/>
            <a:ext cx="2035163" cy="807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6" name="矩形 1"/>
          <p:cNvSpPr>
            <a:spLocks noChangeArrowheads="1"/>
          </p:cNvSpPr>
          <p:nvPr/>
        </p:nvSpPr>
        <p:spPr bwMode="auto">
          <a:xfrm>
            <a:off x="940153" y="3303744"/>
            <a:ext cx="2035163" cy="807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7" name="矩形 1"/>
          <p:cNvSpPr>
            <a:spLocks noChangeArrowheads="1"/>
          </p:cNvSpPr>
          <p:nvPr/>
        </p:nvSpPr>
        <p:spPr bwMode="auto">
          <a:xfrm>
            <a:off x="6152590" y="1794445"/>
            <a:ext cx="2035163" cy="807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8" name="矩形 1"/>
          <p:cNvSpPr>
            <a:spLocks noChangeArrowheads="1"/>
          </p:cNvSpPr>
          <p:nvPr/>
        </p:nvSpPr>
        <p:spPr bwMode="auto">
          <a:xfrm>
            <a:off x="6209245" y="3316247"/>
            <a:ext cx="2035163" cy="807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4262533062"/>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right)">
                                      <p:cBhvr>
                                        <p:cTn id="13" dur="500"/>
                                        <p:tgtEl>
                                          <p:spTgt spid="20"/>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left)">
                                      <p:cBhvr>
                                        <p:cTn id="17" dur="500"/>
                                        <p:tgtEl>
                                          <p:spTgt spid="17"/>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wipe(up)">
                                      <p:cBhvr>
                                        <p:cTn id="21" dur="500"/>
                                        <p:tgtEl>
                                          <p:spTgt spid="35"/>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wipe(left)">
                                      <p:cBhvr>
                                        <p:cTn id="25" dur="500"/>
                                        <p:tgtEl>
                                          <p:spTgt spid="23"/>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500"/>
                                        <p:tgtEl>
                                          <p:spTgt spid="1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wipe(up)">
                                      <p:cBhvr>
                                        <p:cTn id="33" dur="500"/>
                                        <p:tgtEl>
                                          <p:spTgt spid="37"/>
                                        </p:tgtEl>
                                      </p:cBhvr>
                                    </p:animEffect>
                                  </p:childTnLst>
                                </p:cTn>
                              </p:par>
                            </p:childTnLst>
                          </p:cTn>
                        </p:par>
                        <p:par>
                          <p:cTn id="34" fill="hold">
                            <p:stCondLst>
                              <p:cond delay="3500"/>
                            </p:stCondLst>
                            <p:childTnLst>
                              <p:par>
                                <p:cTn id="35" presetID="22" presetClass="entr" presetSubtype="2" fill="hold" nodeType="afterEffect">
                                  <p:stCondLst>
                                    <p:cond delay="0"/>
                                  </p:stCondLst>
                                  <p:childTnLst>
                                    <p:set>
                                      <p:cBhvr>
                                        <p:cTn id="36" dur="1" fill="hold">
                                          <p:stCondLst>
                                            <p:cond delay="0"/>
                                          </p:stCondLst>
                                        </p:cTn>
                                        <p:tgtEl>
                                          <p:spTgt spid="32"/>
                                        </p:tgtEl>
                                        <p:attrNameLst>
                                          <p:attrName>style.visibility</p:attrName>
                                        </p:attrNameLst>
                                      </p:cBhvr>
                                      <p:to>
                                        <p:strVal val="visible"/>
                                      </p:to>
                                    </p:set>
                                    <p:animEffect transition="in" filter="wipe(right)">
                                      <p:cBhvr>
                                        <p:cTn id="37" dur="500"/>
                                        <p:tgtEl>
                                          <p:spTgt spid="32"/>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left)">
                                      <p:cBhvr>
                                        <p:cTn id="41" dur="500"/>
                                        <p:tgtEl>
                                          <p:spTgt spid="19"/>
                                        </p:tgtEl>
                                      </p:cBhvr>
                                    </p:animEffect>
                                  </p:childTnLst>
                                </p:cTn>
                              </p:par>
                            </p:childTnLst>
                          </p:cTn>
                        </p:par>
                        <p:par>
                          <p:cTn id="42" fill="hold">
                            <p:stCondLst>
                              <p:cond delay="4500"/>
                            </p:stCondLst>
                            <p:childTnLst>
                              <p:par>
                                <p:cTn id="43" presetID="22" presetClass="entr" presetSubtype="1" fill="hold" grpId="0" nodeType="after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wipe(up)">
                                      <p:cBhvr>
                                        <p:cTn id="45" dur="500"/>
                                        <p:tgtEl>
                                          <p:spTgt spid="36"/>
                                        </p:tgtEl>
                                      </p:cBhvr>
                                    </p:animEffect>
                                  </p:childTnLst>
                                </p:cTn>
                              </p:par>
                            </p:childTnLst>
                          </p:cTn>
                        </p:par>
                        <p:par>
                          <p:cTn id="46" fill="hold">
                            <p:stCondLst>
                              <p:cond delay="5000"/>
                            </p:stCondLst>
                            <p:childTnLst>
                              <p:par>
                                <p:cTn id="47" presetID="22" presetClass="entr" presetSubtype="8" fill="hold" nodeType="after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wipe(left)">
                                      <p:cBhvr>
                                        <p:cTn id="49" dur="500"/>
                                        <p:tgtEl>
                                          <p:spTgt spid="29"/>
                                        </p:tgtEl>
                                      </p:cBhvr>
                                    </p:animEffect>
                                  </p:childTnLst>
                                </p:cTn>
                              </p:par>
                            </p:childTnLst>
                          </p:cTn>
                        </p:par>
                        <p:par>
                          <p:cTn id="50" fill="hold">
                            <p:stCondLst>
                              <p:cond delay="5500"/>
                            </p:stCondLst>
                            <p:childTnLst>
                              <p:par>
                                <p:cTn id="51" presetID="22" presetClass="entr" presetSubtype="8" fill="hold" grpId="0" nodeType="after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wipe(left)">
                                      <p:cBhvr>
                                        <p:cTn id="53" dur="500"/>
                                        <p:tgtEl>
                                          <p:spTgt spid="18"/>
                                        </p:tgtEl>
                                      </p:cBhvr>
                                    </p:animEffect>
                                  </p:childTnLst>
                                </p:cTn>
                              </p:par>
                            </p:childTnLst>
                          </p:cTn>
                        </p:par>
                        <p:par>
                          <p:cTn id="54" fill="hold">
                            <p:stCondLst>
                              <p:cond delay="6000"/>
                            </p:stCondLst>
                            <p:childTnLst>
                              <p:par>
                                <p:cTn id="55" presetID="22" presetClass="entr" presetSubtype="1" fill="hold" grpId="0" nodeType="afterEffect">
                                  <p:stCondLst>
                                    <p:cond delay="0"/>
                                  </p:stCondLst>
                                  <p:childTnLst>
                                    <p:set>
                                      <p:cBhvr>
                                        <p:cTn id="56" dur="1" fill="hold">
                                          <p:stCondLst>
                                            <p:cond delay="0"/>
                                          </p:stCondLst>
                                        </p:cTn>
                                        <p:tgtEl>
                                          <p:spTgt spid="38"/>
                                        </p:tgtEl>
                                        <p:attrNameLst>
                                          <p:attrName>style.visibility</p:attrName>
                                        </p:attrNameLst>
                                      </p:cBhvr>
                                      <p:to>
                                        <p:strVal val="visible"/>
                                      </p:to>
                                    </p:set>
                                    <p:animEffect transition="in" filter="wipe(up)">
                                      <p:cBhvr>
                                        <p:cTn id="5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35" grpId="0"/>
      <p:bldP spid="36" grpId="0"/>
      <p:bldP spid="37" grpId="0"/>
      <p:bldP spid="3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等腰三角形 11"/>
          <p:cNvSpPr>
            <a:spLocks noChangeArrowheads="1"/>
          </p:cNvSpPr>
          <p:nvPr/>
        </p:nvSpPr>
        <p:spPr bwMode="auto">
          <a:xfrm>
            <a:off x="985838" y="2033588"/>
            <a:ext cx="2532460" cy="2182416"/>
          </a:xfrm>
          <a:prstGeom prst="triangle">
            <a:avLst>
              <a:gd name="adj" fmla="val 50000"/>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6" name="等腰三角形 14"/>
          <p:cNvSpPr>
            <a:spLocks noChangeArrowheads="1"/>
          </p:cNvSpPr>
          <p:nvPr/>
        </p:nvSpPr>
        <p:spPr bwMode="auto">
          <a:xfrm>
            <a:off x="4027885" y="2024063"/>
            <a:ext cx="2532459" cy="2183606"/>
          </a:xfrm>
          <a:prstGeom prst="triangle">
            <a:avLst>
              <a:gd name="adj" fmla="val 50000"/>
            </a:avLst>
          </a:prstGeom>
          <a:solidFill>
            <a:schemeClr val="bg2"/>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7" name="等腰三角形 18"/>
          <p:cNvSpPr>
            <a:spLocks noChangeArrowheads="1"/>
          </p:cNvSpPr>
          <p:nvPr/>
        </p:nvSpPr>
        <p:spPr bwMode="auto">
          <a:xfrm flipV="1">
            <a:off x="5567363" y="2041923"/>
            <a:ext cx="2532460" cy="2182415"/>
          </a:xfrm>
          <a:prstGeom prst="triangle">
            <a:avLst>
              <a:gd name="adj" fmla="val 50000"/>
            </a:avLst>
          </a:prstGeom>
          <a:solidFill>
            <a:schemeClr val="tx2"/>
          </a:solidFill>
          <a:ln w="1270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8" name="等腰三角形 19"/>
          <p:cNvSpPr>
            <a:spLocks noChangeArrowheads="1"/>
          </p:cNvSpPr>
          <p:nvPr/>
        </p:nvSpPr>
        <p:spPr bwMode="auto">
          <a:xfrm flipV="1">
            <a:off x="2512219" y="2016919"/>
            <a:ext cx="2533650" cy="2183606"/>
          </a:xfrm>
          <a:prstGeom prst="triangle">
            <a:avLst>
              <a:gd name="adj" fmla="val 50000"/>
            </a:avLst>
          </a:prstGeom>
          <a:solidFill>
            <a:schemeClr val="tx1"/>
          </a:solidFill>
          <a:ln w="1270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9" name="文本框 20"/>
          <p:cNvSpPr>
            <a:spLocks noChangeArrowheads="1"/>
          </p:cNvSpPr>
          <p:nvPr/>
        </p:nvSpPr>
        <p:spPr bwMode="auto">
          <a:xfrm>
            <a:off x="1878807" y="2465785"/>
            <a:ext cx="70083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33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  </a:t>
            </a:r>
            <a:r>
              <a:rPr kumimoji="0" lang="en-US" altLang="zh-CN" sz="36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rPr>
              <a:t>S</a:t>
            </a:r>
            <a:endParaRPr kumimoji="0" lang="en-US" altLang="zh-CN" sz="3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endParaRPr>
          </a:p>
        </p:txBody>
      </p:sp>
      <p:sp>
        <p:nvSpPr>
          <p:cNvPr id="10" name="文本框 21"/>
          <p:cNvSpPr>
            <a:spLocks noChangeArrowheads="1"/>
          </p:cNvSpPr>
          <p:nvPr/>
        </p:nvSpPr>
        <p:spPr bwMode="auto">
          <a:xfrm>
            <a:off x="3331369" y="3164682"/>
            <a:ext cx="90441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33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  </a:t>
            </a:r>
            <a:r>
              <a:rPr kumimoji="0" lang="en-US" altLang="zh-CN" sz="36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rPr>
              <a:t>W</a:t>
            </a:r>
            <a:endParaRPr kumimoji="0" lang="en-US" altLang="zh-CN" sz="30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endParaRPr>
          </a:p>
        </p:txBody>
      </p:sp>
      <p:sp>
        <p:nvSpPr>
          <p:cNvPr id="11" name="文本框 22"/>
          <p:cNvSpPr>
            <a:spLocks noChangeArrowheads="1"/>
          </p:cNvSpPr>
          <p:nvPr/>
        </p:nvSpPr>
        <p:spPr bwMode="auto">
          <a:xfrm>
            <a:off x="4967288" y="2465785"/>
            <a:ext cx="74411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24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  </a:t>
            </a:r>
            <a:r>
              <a:rPr kumimoji="0" lang="en-US" altLang="zh-CN" sz="36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rPr>
              <a:t>O</a:t>
            </a:r>
            <a:endParaRPr kumimoji="0" lang="en-US" altLang="zh-CN" sz="30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endParaRPr>
          </a:p>
        </p:txBody>
      </p:sp>
      <p:sp>
        <p:nvSpPr>
          <p:cNvPr id="12" name="文本框 23"/>
          <p:cNvSpPr>
            <a:spLocks noChangeArrowheads="1"/>
          </p:cNvSpPr>
          <p:nvPr/>
        </p:nvSpPr>
        <p:spPr bwMode="auto">
          <a:xfrm>
            <a:off x="6422231" y="3164682"/>
            <a:ext cx="69923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33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rPr>
              <a:t>  </a:t>
            </a:r>
            <a:r>
              <a:rPr kumimoji="0" lang="en-US" altLang="zh-CN" sz="36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rPr>
              <a:t>T</a:t>
            </a:r>
            <a:endParaRPr kumimoji="0" lang="en-US" altLang="zh-CN" sz="30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endParaRPr>
          </a:p>
        </p:txBody>
      </p:sp>
      <p:sp>
        <p:nvSpPr>
          <p:cNvPr id="13" name="直接连接符 24"/>
          <p:cNvSpPr>
            <a:spLocks noChangeShapeType="1"/>
          </p:cNvSpPr>
          <p:nvPr/>
        </p:nvSpPr>
        <p:spPr bwMode="auto">
          <a:xfrm rot="5400000">
            <a:off x="2258617" y="2786063"/>
            <a:ext cx="1190" cy="675085"/>
          </a:xfrm>
          <a:prstGeom prst="line">
            <a:avLst/>
          </a:prstGeom>
          <a:noFill/>
          <a:ln w="22225">
            <a:solidFill>
              <a:srgbClr val="FEFEFE"/>
            </a:solidFill>
            <a:miter lim="800000"/>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4" name="直接连接符 25"/>
          <p:cNvSpPr>
            <a:spLocks noChangeShapeType="1"/>
          </p:cNvSpPr>
          <p:nvPr/>
        </p:nvSpPr>
        <p:spPr bwMode="auto">
          <a:xfrm rot="5400000">
            <a:off x="3740349" y="2781895"/>
            <a:ext cx="0" cy="675085"/>
          </a:xfrm>
          <a:prstGeom prst="line">
            <a:avLst/>
          </a:prstGeom>
          <a:noFill/>
          <a:ln w="22225">
            <a:solidFill>
              <a:schemeClr val="accent2"/>
            </a:solidFill>
            <a:miter lim="800000"/>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5" name="直接连接符 26"/>
          <p:cNvSpPr>
            <a:spLocks noChangeShapeType="1"/>
          </p:cNvSpPr>
          <p:nvPr/>
        </p:nvSpPr>
        <p:spPr bwMode="auto">
          <a:xfrm rot="5400000">
            <a:off x="5293519" y="2782491"/>
            <a:ext cx="1191" cy="675084"/>
          </a:xfrm>
          <a:prstGeom prst="line">
            <a:avLst/>
          </a:prstGeom>
          <a:noFill/>
          <a:ln w="22225">
            <a:solidFill>
              <a:srgbClr val="FEFEFE"/>
            </a:solidFill>
            <a:miter lim="800000"/>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6" name="直接连接符 27"/>
          <p:cNvSpPr>
            <a:spLocks noChangeShapeType="1"/>
          </p:cNvSpPr>
          <p:nvPr/>
        </p:nvSpPr>
        <p:spPr bwMode="auto">
          <a:xfrm rot="5400000">
            <a:off x="6799064" y="2781896"/>
            <a:ext cx="0" cy="675084"/>
          </a:xfrm>
          <a:prstGeom prst="line">
            <a:avLst/>
          </a:prstGeom>
          <a:noFill/>
          <a:ln w="22225">
            <a:solidFill>
              <a:schemeClr val="accent2"/>
            </a:solidFill>
            <a:miter lim="800000"/>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7" name="文本框 34"/>
          <p:cNvSpPr>
            <a:spLocks noChangeArrowheads="1"/>
          </p:cNvSpPr>
          <p:nvPr/>
        </p:nvSpPr>
        <p:spPr bwMode="auto">
          <a:xfrm>
            <a:off x="3034571" y="2415623"/>
            <a:ext cx="1593626"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这里可以添加主要内容这里可以添加主要内容这里可以添加主要内容</a:t>
            </a:r>
          </a:p>
        </p:txBody>
      </p:sp>
      <p:sp>
        <p:nvSpPr>
          <p:cNvPr id="18" name="文本框 34"/>
          <p:cNvSpPr>
            <a:spLocks noChangeArrowheads="1"/>
          </p:cNvSpPr>
          <p:nvPr/>
        </p:nvSpPr>
        <p:spPr bwMode="auto">
          <a:xfrm>
            <a:off x="3050380" y="2130029"/>
            <a:ext cx="159362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添加小标题内容</a:t>
            </a:r>
          </a:p>
        </p:txBody>
      </p:sp>
      <p:sp>
        <p:nvSpPr>
          <p:cNvPr id="19" name="文本框 34"/>
          <p:cNvSpPr>
            <a:spLocks noChangeArrowheads="1"/>
          </p:cNvSpPr>
          <p:nvPr/>
        </p:nvSpPr>
        <p:spPr bwMode="auto">
          <a:xfrm>
            <a:off x="6079331" y="2406254"/>
            <a:ext cx="1517005"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这里可以添加主要内容这里可以添加主要内容这里可以添加主要内容</a:t>
            </a:r>
          </a:p>
        </p:txBody>
      </p:sp>
      <p:sp>
        <p:nvSpPr>
          <p:cNvPr id="20" name="文本框 34"/>
          <p:cNvSpPr>
            <a:spLocks noChangeArrowheads="1"/>
          </p:cNvSpPr>
          <p:nvPr/>
        </p:nvSpPr>
        <p:spPr bwMode="auto">
          <a:xfrm>
            <a:off x="6079331" y="2130029"/>
            <a:ext cx="1589013"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添加小标题内容</a:t>
            </a:r>
          </a:p>
        </p:txBody>
      </p:sp>
      <p:sp>
        <p:nvSpPr>
          <p:cNvPr id="21" name="文本框 34"/>
          <p:cNvSpPr>
            <a:spLocks noChangeArrowheads="1"/>
          </p:cNvSpPr>
          <p:nvPr/>
        </p:nvSpPr>
        <p:spPr bwMode="auto">
          <a:xfrm>
            <a:off x="1497806" y="3554016"/>
            <a:ext cx="1552574" cy="237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zh-CN" altLang="en-US" sz="10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标题文字内容</a:t>
            </a:r>
          </a:p>
        </p:txBody>
      </p:sp>
      <p:sp>
        <p:nvSpPr>
          <p:cNvPr id="22" name="文本框 34"/>
          <p:cNvSpPr>
            <a:spLocks noChangeArrowheads="1"/>
          </p:cNvSpPr>
          <p:nvPr/>
        </p:nvSpPr>
        <p:spPr bwMode="auto">
          <a:xfrm>
            <a:off x="1497806" y="3276600"/>
            <a:ext cx="1552574"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添加小标题内容</a:t>
            </a:r>
          </a:p>
        </p:txBody>
      </p:sp>
      <p:sp>
        <p:nvSpPr>
          <p:cNvPr id="23" name="文本框 34"/>
          <p:cNvSpPr>
            <a:spLocks noChangeArrowheads="1"/>
          </p:cNvSpPr>
          <p:nvPr/>
        </p:nvSpPr>
        <p:spPr bwMode="auto">
          <a:xfrm>
            <a:off x="4527947" y="3554016"/>
            <a:ext cx="1551384"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这里可以添加主要内容这里可以添加主要内容这里可以添加主要内容</a:t>
            </a:r>
          </a:p>
        </p:txBody>
      </p:sp>
      <p:sp>
        <p:nvSpPr>
          <p:cNvPr id="24" name="文本框 34"/>
          <p:cNvSpPr>
            <a:spLocks noChangeArrowheads="1"/>
          </p:cNvSpPr>
          <p:nvPr/>
        </p:nvSpPr>
        <p:spPr bwMode="auto">
          <a:xfrm>
            <a:off x="4527947" y="3276600"/>
            <a:ext cx="1551384"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添加小标题内容</a:t>
            </a:r>
          </a:p>
        </p:txBody>
      </p:sp>
    </p:spTree>
    <p:extLst>
      <p:ext uri="{BB962C8B-B14F-4D97-AF65-F5344CB8AC3E}">
        <p14:creationId xmlns:p14="http://schemas.microsoft.com/office/powerpoint/2010/main" val="1010447905"/>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1000"/>
                                        <p:tgtEl>
                                          <p:spTgt spid="21"/>
                                        </p:tgtEl>
                                      </p:cBhvr>
                                    </p:animEffect>
                                    <p:anim calcmode="lin" valueType="num">
                                      <p:cBhvr>
                                        <p:cTn id="23" dur="1000" fill="hold"/>
                                        <p:tgtEl>
                                          <p:spTgt spid="21"/>
                                        </p:tgtEl>
                                        <p:attrNameLst>
                                          <p:attrName>ppt_x</p:attrName>
                                        </p:attrNameLst>
                                      </p:cBhvr>
                                      <p:tavLst>
                                        <p:tav tm="0">
                                          <p:val>
                                            <p:strVal val="#ppt_x"/>
                                          </p:val>
                                        </p:tav>
                                        <p:tav tm="100000">
                                          <p:val>
                                            <p:strVal val="#ppt_x"/>
                                          </p:val>
                                        </p:tav>
                                      </p:tavLst>
                                    </p:anim>
                                    <p:anim calcmode="lin" valueType="num">
                                      <p:cBhvr>
                                        <p:cTn id="24" dur="1000" fill="hold"/>
                                        <p:tgtEl>
                                          <p:spTgt spid="21"/>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1000"/>
                                        <p:tgtEl>
                                          <p:spTgt spid="22"/>
                                        </p:tgtEl>
                                      </p:cBhvr>
                                    </p:animEffect>
                                    <p:anim calcmode="lin" valueType="num">
                                      <p:cBhvr>
                                        <p:cTn id="28" dur="1000" fill="hold"/>
                                        <p:tgtEl>
                                          <p:spTgt spid="22"/>
                                        </p:tgtEl>
                                        <p:attrNameLst>
                                          <p:attrName>ppt_x</p:attrName>
                                        </p:attrNameLst>
                                      </p:cBhvr>
                                      <p:tavLst>
                                        <p:tav tm="0">
                                          <p:val>
                                            <p:strVal val="#ppt_x"/>
                                          </p:val>
                                        </p:tav>
                                        <p:tav tm="100000">
                                          <p:val>
                                            <p:strVal val="#ppt_x"/>
                                          </p:val>
                                        </p:tav>
                                      </p:tavLst>
                                    </p:anim>
                                    <p:anim calcmode="lin" valueType="num">
                                      <p:cBhvr>
                                        <p:cTn id="29"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7" presetClass="entr" presetSubtype="0" fill="hold" grpId="0" nodeType="click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1000"/>
                                        <p:tgtEl>
                                          <p:spTgt spid="8"/>
                                        </p:tgtEl>
                                      </p:cBhvr>
                                    </p:animEffect>
                                    <p:anim calcmode="lin" valueType="num">
                                      <p:cBhvr>
                                        <p:cTn id="35" dur="1000" fill="hold"/>
                                        <p:tgtEl>
                                          <p:spTgt spid="8"/>
                                        </p:tgtEl>
                                        <p:attrNameLst>
                                          <p:attrName>ppt_x</p:attrName>
                                        </p:attrNameLst>
                                      </p:cBhvr>
                                      <p:tavLst>
                                        <p:tav tm="0">
                                          <p:val>
                                            <p:strVal val="#ppt_x"/>
                                          </p:val>
                                        </p:tav>
                                        <p:tav tm="100000">
                                          <p:val>
                                            <p:strVal val="#ppt_x"/>
                                          </p:val>
                                        </p:tav>
                                      </p:tavLst>
                                    </p:anim>
                                    <p:anim calcmode="lin" valueType="num">
                                      <p:cBhvr>
                                        <p:cTn id="36" dur="1000" fill="hold"/>
                                        <p:tgtEl>
                                          <p:spTgt spid="8"/>
                                        </p:tgtEl>
                                        <p:attrNameLst>
                                          <p:attrName>ppt_y</p:attrName>
                                        </p:attrNameLst>
                                      </p:cBhvr>
                                      <p:tavLst>
                                        <p:tav tm="0">
                                          <p:val>
                                            <p:strVal val="#ppt_y-.1"/>
                                          </p:val>
                                        </p:tav>
                                        <p:tav tm="100000">
                                          <p:val>
                                            <p:strVal val="#ppt_y"/>
                                          </p:val>
                                        </p:tav>
                                      </p:tavLst>
                                    </p:anim>
                                  </p:childTnLst>
                                </p:cTn>
                              </p:par>
                              <p:par>
                                <p:cTn id="37" presetID="47" presetClass="entr" presetSubtype="0"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1000"/>
                                        <p:tgtEl>
                                          <p:spTgt spid="10"/>
                                        </p:tgtEl>
                                      </p:cBhvr>
                                    </p:animEffect>
                                    <p:anim calcmode="lin" valueType="num">
                                      <p:cBhvr>
                                        <p:cTn id="40" dur="1000" fill="hold"/>
                                        <p:tgtEl>
                                          <p:spTgt spid="10"/>
                                        </p:tgtEl>
                                        <p:attrNameLst>
                                          <p:attrName>ppt_x</p:attrName>
                                        </p:attrNameLst>
                                      </p:cBhvr>
                                      <p:tavLst>
                                        <p:tav tm="0">
                                          <p:val>
                                            <p:strVal val="#ppt_x"/>
                                          </p:val>
                                        </p:tav>
                                        <p:tav tm="100000">
                                          <p:val>
                                            <p:strVal val="#ppt_x"/>
                                          </p:val>
                                        </p:tav>
                                      </p:tavLst>
                                    </p:anim>
                                    <p:anim calcmode="lin" valueType="num">
                                      <p:cBhvr>
                                        <p:cTn id="41" dur="1000" fill="hold"/>
                                        <p:tgtEl>
                                          <p:spTgt spid="10"/>
                                        </p:tgtEl>
                                        <p:attrNameLst>
                                          <p:attrName>ppt_y</p:attrName>
                                        </p:attrNameLst>
                                      </p:cBhvr>
                                      <p:tavLst>
                                        <p:tav tm="0">
                                          <p:val>
                                            <p:strVal val="#ppt_y-.1"/>
                                          </p:val>
                                        </p:tav>
                                        <p:tav tm="100000">
                                          <p:val>
                                            <p:strVal val="#ppt_y"/>
                                          </p:val>
                                        </p:tav>
                                      </p:tavLst>
                                    </p:anim>
                                  </p:childTnLst>
                                </p:cTn>
                              </p:par>
                              <p:par>
                                <p:cTn id="42" presetID="47" presetClass="entr" presetSubtype="0" fill="hold" grpId="0" nodeType="with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1000"/>
                                        <p:tgtEl>
                                          <p:spTgt spid="14"/>
                                        </p:tgtEl>
                                      </p:cBhvr>
                                    </p:animEffect>
                                    <p:anim calcmode="lin" valueType="num">
                                      <p:cBhvr>
                                        <p:cTn id="45" dur="1000" fill="hold"/>
                                        <p:tgtEl>
                                          <p:spTgt spid="14"/>
                                        </p:tgtEl>
                                        <p:attrNameLst>
                                          <p:attrName>ppt_x</p:attrName>
                                        </p:attrNameLst>
                                      </p:cBhvr>
                                      <p:tavLst>
                                        <p:tav tm="0">
                                          <p:val>
                                            <p:strVal val="#ppt_x"/>
                                          </p:val>
                                        </p:tav>
                                        <p:tav tm="100000">
                                          <p:val>
                                            <p:strVal val="#ppt_x"/>
                                          </p:val>
                                        </p:tav>
                                      </p:tavLst>
                                    </p:anim>
                                    <p:anim calcmode="lin" valueType="num">
                                      <p:cBhvr>
                                        <p:cTn id="46" dur="1000" fill="hold"/>
                                        <p:tgtEl>
                                          <p:spTgt spid="14"/>
                                        </p:tgtEl>
                                        <p:attrNameLst>
                                          <p:attrName>ppt_y</p:attrName>
                                        </p:attrNameLst>
                                      </p:cBhvr>
                                      <p:tavLst>
                                        <p:tav tm="0">
                                          <p:val>
                                            <p:strVal val="#ppt_y-.1"/>
                                          </p:val>
                                        </p:tav>
                                        <p:tav tm="100000">
                                          <p:val>
                                            <p:strVal val="#ppt_y"/>
                                          </p:val>
                                        </p:tav>
                                      </p:tavLst>
                                    </p:anim>
                                  </p:childTnLst>
                                </p:cTn>
                              </p:par>
                              <p:par>
                                <p:cTn id="47" presetID="47" presetClass="entr" presetSubtype="0"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1000"/>
                                        <p:tgtEl>
                                          <p:spTgt spid="17"/>
                                        </p:tgtEl>
                                      </p:cBhvr>
                                    </p:animEffect>
                                    <p:anim calcmode="lin" valueType="num">
                                      <p:cBhvr>
                                        <p:cTn id="50" dur="1000" fill="hold"/>
                                        <p:tgtEl>
                                          <p:spTgt spid="17"/>
                                        </p:tgtEl>
                                        <p:attrNameLst>
                                          <p:attrName>ppt_x</p:attrName>
                                        </p:attrNameLst>
                                      </p:cBhvr>
                                      <p:tavLst>
                                        <p:tav tm="0">
                                          <p:val>
                                            <p:strVal val="#ppt_x"/>
                                          </p:val>
                                        </p:tav>
                                        <p:tav tm="100000">
                                          <p:val>
                                            <p:strVal val="#ppt_x"/>
                                          </p:val>
                                        </p:tav>
                                      </p:tavLst>
                                    </p:anim>
                                    <p:anim calcmode="lin" valueType="num">
                                      <p:cBhvr>
                                        <p:cTn id="51" dur="1000" fill="hold"/>
                                        <p:tgtEl>
                                          <p:spTgt spid="17"/>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fade">
                                      <p:cBhvr>
                                        <p:cTn id="54" dur="1000"/>
                                        <p:tgtEl>
                                          <p:spTgt spid="18"/>
                                        </p:tgtEl>
                                      </p:cBhvr>
                                    </p:animEffect>
                                    <p:anim calcmode="lin" valueType="num">
                                      <p:cBhvr>
                                        <p:cTn id="55" dur="1000" fill="hold"/>
                                        <p:tgtEl>
                                          <p:spTgt spid="18"/>
                                        </p:tgtEl>
                                        <p:attrNameLst>
                                          <p:attrName>ppt_x</p:attrName>
                                        </p:attrNameLst>
                                      </p:cBhvr>
                                      <p:tavLst>
                                        <p:tav tm="0">
                                          <p:val>
                                            <p:strVal val="#ppt_x"/>
                                          </p:val>
                                        </p:tav>
                                        <p:tav tm="100000">
                                          <p:val>
                                            <p:strVal val="#ppt_x"/>
                                          </p:val>
                                        </p:tav>
                                      </p:tavLst>
                                    </p:anim>
                                    <p:anim calcmode="lin" valueType="num">
                                      <p:cBhvr>
                                        <p:cTn id="5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grpId="0" nodeType="clickEffect">
                                  <p:stCondLst>
                                    <p:cond delay="0"/>
                                  </p:stCondLst>
                                  <p:childTnLst>
                                    <p:set>
                                      <p:cBhvr>
                                        <p:cTn id="60" dur="1" fill="hold">
                                          <p:stCondLst>
                                            <p:cond delay="0"/>
                                          </p:stCondLst>
                                        </p:cTn>
                                        <p:tgtEl>
                                          <p:spTgt spid="6"/>
                                        </p:tgtEl>
                                        <p:attrNameLst>
                                          <p:attrName>style.visibility</p:attrName>
                                        </p:attrNameLst>
                                      </p:cBhvr>
                                      <p:to>
                                        <p:strVal val="visible"/>
                                      </p:to>
                                    </p:set>
                                    <p:animEffect transition="in" filter="fade">
                                      <p:cBhvr>
                                        <p:cTn id="61" dur="1000"/>
                                        <p:tgtEl>
                                          <p:spTgt spid="6"/>
                                        </p:tgtEl>
                                      </p:cBhvr>
                                    </p:animEffect>
                                    <p:anim calcmode="lin" valueType="num">
                                      <p:cBhvr>
                                        <p:cTn id="62" dur="1000" fill="hold"/>
                                        <p:tgtEl>
                                          <p:spTgt spid="6"/>
                                        </p:tgtEl>
                                        <p:attrNameLst>
                                          <p:attrName>ppt_x</p:attrName>
                                        </p:attrNameLst>
                                      </p:cBhvr>
                                      <p:tavLst>
                                        <p:tav tm="0">
                                          <p:val>
                                            <p:strVal val="#ppt_x"/>
                                          </p:val>
                                        </p:tav>
                                        <p:tav tm="100000">
                                          <p:val>
                                            <p:strVal val="#ppt_x"/>
                                          </p:val>
                                        </p:tav>
                                      </p:tavLst>
                                    </p:anim>
                                    <p:anim calcmode="lin" valueType="num">
                                      <p:cBhvr>
                                        <p:cTn id="63" dur="1000" fill="hold"/>
                                        <p:tgtEl>
                                          <p:spTgt spid="6"/>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11"/>
                                        </p:tgtEl>
                                        <p:attrNameLst>
                                          <p:attrName>style.visibility</p:attrName>
                                        </p:attrNameLst>
                                      </p:cBhvr>
                                      <p:to>
                                        <p:strVal val="visible"/>
                                      </p:to>
                                    </p:set>
                                    <p:animEffect transition="in" filter="fade">
                                      <p:cBhvr>
                                        <p:cTn id="66" dur="1000"/>
                                        <p:tgtEl>
                                          <p:spTgt spid="11"/>
                                        </p:tgtEl>
                                      </p:cBhvr>
                                    </p:animEffect>
                                    <p:anim calcmode="lin" valueType="num">
                                      <p:cBhvr>
                                        <p:cTn id="67" dur="1000" fill="hold"/>
                                        <p:tgtEl>
                                          <p:spTgt spid="11"/>
                                        </p:tgtEl>
                                        <p:attrNameLst>
                                          <p:attrName>ppt_x</p:attrName>
                                        </p:attrNameLst>
                                      </p:cBhvr>
                                      <p:tavLst>
                                        <p:tav tm="0">
                                          <p:val>
                                            <p:strVal val="#ppt_x"/>
                                          </p:val>
                                        </p:tav>
                                        <p:tav tm="100000">
                                          <p:val>
                                            <p:strVal val="#ppt_x"/>
                                          </p:val>
                                        </p:tav>
                                      </p:tavLst>
                                    </p:anim>
                                    <p:anim calcmode="lin" valueType="num">
                                      <p:cBhvr>
                                        <p:cTn id="68" dur="1000" fill="hold"/>
                                        <p:tgtEl>
                                          <p:spTgt spid="11"/>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fade">
                                      <p:cBhvr>
                                        <p:cTn id="71" dur="1000"/>
                                        <p:tgtEl>
                                          <p:spTgt spid="15"/>
                                        </p:tgtEl>
                                      </p:cBhvr>
                                    </p:animEffect>
                                    <p:anim calcmode="lin" valueType="num">
                                      <p:cBhvr>
                                        <p:cTn id="72" dur="1000" fill="hold"/>
                                        <p:tgtEl>
                                          <p:spTgt spid="15"/>
                                        </p:tgtEl>
                                        <p:attrNameLst>
                                          <p:attrName>ppt_x</p:attrName>
                                        </p:attrNameLst>
                                      </p:cBhvr>
                                      <p:tavLst>
                                        <p:tav tm="0">
                                          <p:val>
                                            <p:strVal val="#ppt_x"/>
                                          </p:val>
                                        </p:tav>
                                        <p:tav tm="100000">
                                          <p:val>
                                            <p:strVal val="#ppt_x"/>
                                          </p:val>
                                        </p:tav>
                                      </p:tavLst>
                                    </p:anim>
                                    <p:anim calcmode="lin" valueType="num">
                                      <p:cBhvr>
                                        <p:cTn id="73" dur="1000" fill="hold"/>
                                        <p:tgtEl>
                                          <p:spTgt spid="15"/>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23"/>
                                        </p:tgtEl>
                                        <p:attrNameLst>
                                          <p:attrName>style.visibility</p:attrName>
                                        </p:attrNameLst>
                                      </p:cBhvr>
                                      <p:to>
                                        <p:strVal val="visible"/>
                                      </p:to>
                                    </p:set>
                                    <p:animEffect transition="in" filter="fade">
                                      <p:cBhvr>
                                        <p:cTn id="76" dur="1000"/>
                                        <p:tgtEl>
                                          <p:spTgt spid="23"/>
                                        </p:tgtEl>
                                      </p:cBhvr>
                                    </p:animEffect>
                                    <p:anim calcmode="lin" valueType="num">
                                      <p:cBhvr>
                                        <p:cTn id="77" dur="1000" fill="hold"/>
                                        <p:tgtEl>
                                          <p:spTgt spid="23"/>
                                        </p:tgtEl>
                                        <p:attrNameLst>
                                          <p:attrName>ppt_x</p:attrName>
                                        </p:attrNameLst>
                                      </p:cBhvr>
                                      <p:tavLst>
                                        <p:tav tm="0">
                                          <p:val>
                                            <p:strVal val="#ppt_x"/>
                                          </p:val>
                                        </p:tav>
                                        <p:tav tm="100000">
                                          <p:val>
                                            <p:strVal val="#ppt_x"/>
                                          </p:val>
                                        </p:tav>
                                      </p:tavLst>
                                    </p:anim>
                                    <p:anim calcmode="lin" valueType="num">
                                      <p:cBhvr>
                                        <p:cTn id="78" dur="1000" fill="hold"/>
                                        <p:tgtEl>
                                          <p:spTgt spid="23"/>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1000"/>
                                        <p:tgtEl>
                                          <p:spTgt spid="24"/>
                                        </p:tgtEl>
                                      </p:cBhvr>
                                    </p:animEffect>
                                    <p:anim calcmode="lin" valueType="num">
                                      <p:cBhvr>
                                        <p:cTn id="82" dur="1000" fill="hold"/>
                                        <p:tgtEl>
                                          <p:spTgt spid="24"/>
                                        </p:tgtEl>
                                        <p:attrNameLst>
                                          <p:attrName>ppt_x</p:attrName>
                                        </p:attrNameLst>
                                      </p:cBhvr>
                                      <p:tavLst>
                                        <p:tav tm="0">
                                          <p:val>
                                            <p:strVal val="#ppt_x"/>
                                          </p:val>
                                        </p:tav>
                                        <p:tav tm="100000">
                                          <p:val>
                                            <p:strVal val="#ppt_x"/>
                                          </p:val>
                                        </p:tav>
                                      </p:tavLst>
                                    </p:anim>
                                    <p:anim calcmode="lin" valueType="num">
                                      <p:cBhvr>
                                        <p:cTn id="83"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47" presetClass="entr" presetSubtype="0" fill="hold" grpId="0" nodeType="clickEffect">
                                  <p:stCondLst>
                                    <p:cond delay="0"/>
                                  </p:stCondLst>
                                  <p:childTnLst>
                                    <p:set>
                                      <p:cBhvr>
                                        <p:cTn id="87" dur="1" fill="hold">
                                          <p:stCondLst>
                                            <p:cond delay="0"/>
                                          </p:stCondLst>
                                        </p:cTn>
                                        <p:tgtEl>
                                          <p:spTgt spid="7"/>
                                        </p:tgtEl>
                                        <p:attrNameLst>
                                          <p:attrName>style.visibility</p:attrName>
                                        </p:attrNameLst>
                                      </p:cBhvr>
                                      <p:to>
                                        <p:strVal val="visible"/>
                                      </p:to>
                                    </p:set>
                                    <p:animEffect transition="in" filter="fade">
                                      <p:cBhvr>
                                        <p:cTn id="88" dur="1000"/>
                                        <p:tgtEl>
                                          <p:spTgt spid="7"/>
                                        </p:tgtEl>
                                      </p:cBhvr>
                                    </p:animEffect>
                                    <p:anim calcmode="lin" valueType="num">
                                      <p:cBhvr>
                                        <p:cTn id="89" dur="1000" fill="hold"/>
                                        <p:tgtEl>
                                          <p:spTgt spid="7"/>
                                        </p:tgtEl>
                                        <p:attrNameLst>
                                          <p:attrName>ppt_x</p:attrName>
                                        </p:attrNameLst>
                                      </p:cBhvr>
                                      <p:tavLst>
                                        <p:tav tm="0">
                                          <p:val>
                                            <p:strVal val="#ppt_x"/>
                                          </p:val>
                                        </p:tav>
                                        <p:tav tm="100000">
                                          <p:val>
                                            <p:strVal val="#ppt_x"/>
                                          </p:val>
                                        </p:tav>
                                      </p:tavLst>
                                    </p:anim>
                                    <p:anim calcmode="lin" valueType="num">
                                      <p:cBhvr>
                                        <p:cTn id="90" dur="1000" fill="hold"/>
                                        <p:tgtEl>
                                          <p:spTgt spid="7"/>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0"/>
                                  </p:stCondLst>
                                  <p:childTnLst>
                                    <p:set>
                                      <p:cBhvr>
                                        <p:cTn id="92" dur="1" fill="hold">
                                          <p:stCondLst>
                                            <p:cond delay="0"/>
                                          </p:stCondLst>
                                        </p:cTn>
                                        <p:tgtEl>
                                          <p:spTgt spid="12"/>
                                        </p:tgtEl>
                                        <p:attrNameLst>
                                          <p:attrName>style.visibility</p:attrName>
                                        </p:attrNameLst>
                                      </p:cBhvr>
                                      <p:to>
                                        <p:strVal val="visible"/>
                                      </p:to>
                                    </p:set>
                                    <p:animEffect transition="in" filter="fade">
                                      <p:cBhvr>
                                        <p:cTn id="93" dur="1000"/>
                                        <p:tgtEl>
                                          <p:spTgt spid="12"/>
                                        </p:tgtEl>
                                      </p:cBhvr>
                                    </p:animEffect>
                                    <p:anim calcmode="lin" valueType="num">
                                      <p:cBhvr>
                                        <p:cTn id="94" dur="1000" fill="hold"/>
                                        <p:tgtEl>
                                          <p:spTgt spid="12"/>
                                        </p:tgtEl>
                                        <p:attrNameLst>
                                          <p:attrName>ppt_x</p:attrName>
                                        </p:attrNameLst>
                                      </p:cBhvr>
                                      <p:tavLst>
                                        <p:tav tm="0">
                                          <p:val>
                                            <p:strVal val="#ppt_x"/>
                                          </p:val>
                                        </p:tav>
                                        <p:tav tm="100000">
                                          <p:val>
                                            <p:strVal val="#ppt_x"/>
                                          </p:val>
                                        </p:tav>
                                      </p:tavLst>
                                    </p:anim>
                                    <p:anim calcmode="lin" valueType="num">
                                      <p:cBhvr>
                                        <p:cTn id="95" dur="1000" fill="hold"/>
                                        <p:tgtEl>
                                          <p:spTgt spid="12"/>
                                        </p:tgtEl>
                                        <p:attrNameLst>
                                          <p:attrName>ppt_y</p:attrName>
                                        </p:attrNameLst>
                                      </p:cBhvr>
                                      <p:tavLst>
                                        <p:tav tm="0">
                                          <p:val>
                                            <p:strVal val="#ppt_y-.1"/>
                                          </p:val>
                                        </p:tav>
                                        <p:tav tm="100000">
                                          <p:val>
                                            <p:strVal val="#ppt_y"/>
                                          </p:val>
                                        </p:tav>
                                      </p:tavLst>
                                    </p:anim>
                                  </p:childTnLst>
                                </p:cTn>
                              </p:par>
                              <p:par>
                                <p:cTn id="96" presetID="47" presetClass="entr" presetSubtype="0" fill="hold" grpId="0" nodeType="withEffect">
                                  <p:stCondLst>
                                    <p:cond delay="0"/>
                                  </p:stCondLst>
                                  <p:childTnLst>
                                    <p:set>
                                      <p:cBhvr>
                                        <p:cTn id="97" dur="1" fill="hold">
                                          <p:stCondLst>
                                            <p:cond delay="0"/>
                                          </p:stCondLst>
                                        </p:cTn>
                                        <p:tgtEl>
                                          <p:spTgt spid="16"/>
                                        </p:tgtEl>
                                        <p:attrNameLst>
                                          <p:attrName>style.visibility</p:attrName>
                                        </p:attrNameLst>
                                      </p:cBhvr>
                                      <p:to>
                                        <p:strVal val="visible"/>
                                      </p:to>
                                    </p:set>
                                    <p:animEffect transition="in" filter="fade">
                                      <p:cBhvr>
                                        <p:cTn id="98" dur="1000"/>
                                        <p:tgtEl>
                                          <p:spTgt spid="16"/>
                                        </p:tgtEl>
                                      </p:cBhvr>
                                    </p:animEffect>
                                    <p:anim calcmode="lin" valueType="num">
                                      <p:cBhvr>
                                        <p:cTn id="99" dur="1000" fill="hold"/>
                                        <p:tgtEl>
                                          <p:spTgt spid="16"/>
                                        </p:tgtEl>
                                        <p:attrNameLst>
                                          <p:attrName>ppt_x</p:attrName>
                                        </p:attrNameLst>
                                      </p:cBhvr>
                                      <p:tavLst>
                                        <p:tav tm="0">
                                          <p:val>
                                            <p:strVal val="#ppt_x"/>
                                          </p:val>
                                        </p:tav>
                                        <p:tav tm="100000">
                                          <p:val>
                                            <p:strVal val="#ppt_x"/>
                                          </p:val>
                                        </p:tav>
                                      </p:tavLst>
                                    </p:anim>
                                    <p:anim calcmode="lin" valueType="num">
                                      <p:cBhvr>
                                        <p:cTn id="100" dur="1000" fill="hold"/>
                                        <p:tgtEl>
                                          <p:spTgt spid="16"/>
                                        </p:tgtEl>
                                        <p:attrNameLst>
                                          <p:attrName>ppt_y</p:attrName>
                                        </p:attrNameLst>
                                      </p:cBhvr>
                                      <p:tavLst>
                                        <p:tav tm="0">
                                          <p:val>
                                            <p:strVal val="#ppt_y-.1"/>
                                          </p:val>
                                        </p:tav>
                                        <p:tav tm="100000">
                                          <p:val>
                                            <p:strVal val="#ppt_y"/>
                                          </p:val>
                                        </p:tav>
                                      </p:tavLst>
                                    </p:anim>
                                  </p:childTnLst>
                                </p:cTn>
                              </p:par>
                              <p:par>
                                <p:cTn id="101" presetID="47" presetClass="entr" presetSubtype="0" fill="hold" grpId="0" nodeType="withEffect">
                                  <p:stCondLst>
                                    <p:cond delay="0"/>
                                  </p:stCondLst>
                                  <p:childTnLst>
                                    <p:set>
                                      <p:cBhvr>
                                        <p:cTn id="102" dur="1" fill="hold">
                                          <p:stCondLst>
                                            <p:cond delay="0"/>
                                          </p:stCondLst>
                                        </p:cTn>
                                        <p:tgtEl>
                                          <p:spTgt spid="19"/>
                                        </p:tgtEl>
                                        <p:attrNameLst>
                                          <p:attrName>style.visibility</p:attrName>
                                        </p:attrNameLst>
                                      </p:cBhvr>
                                      <p:to>
                                        <p:strVal val="visible"/>
                                      </p:to>
                                    </p:set>
                                    <p:animEffect transition="in" filter="fade">
                                      <p:cBhvr>
                                        <p:cTn id="103" dur="1000"/>
                                        <p:tgtEl>
                                          <p:spTgt spid="19"/>
                                        </p:tgtEl>
                                      </p:cBhvr>
                                    </p:animEffect>
                                    <p:anim calcmode="lin" valueType="num">
                                      <p:cBhvr>
                                        <p:cTn id="104" dur="1000" fill="hold"/>
                                        <p:tgtEl>
                                          <p:spTgt spid="19"/>
                                        </p:tgtEl>
                                        <p:attrNameLst>
                                          <p:attrName>ppt_x</p:attrName>
                                        </p:attrNameLst>
                                      </p:cBhvr>
                                      <p:tavLst>
                                        <p:tav tm="0">
                                          <p:val>
                                            <p:strVal val="#ppt_x"/>
                                          </p:val>
                                        </p:tav>
                                        <p:tav tm="100000">
                                          <p:val>
                                            <p:strVal val="#ppt_x"/>
                                          </p:val>
                                        </p:tav>
                                      </p:tavLst>
                                    </p:anim>
                                    <p:anim calcmode="lin" valueType="num">
                                      <p:cBhvr>
                                        <p:cTn id="105" dur="1000" fill="hold"/>
                                        <p:tgtEl>
                                          <p:spTgt spid="19"/>
                                        </p:tgtEl>
                                        <p:attrNameLst>
                                          <p:attrName>ppt_y</p:attrName>
                                        </p:attrNameLst>
                                      </p:cBhvr>
                                      <p:tavLst>
                                        <p:tav tm="0">
                                          <p:val>
                                            <p:strVal val="#ppt_y-.1"/>
                                          </p:val>
                                        </p:tav>
                                        <p:tav tm="100000">
                                          <p:val>
                                            <p:strVal val="#ppt_y"/>
                                          </p:val>
                                        </p:tav>
                                      </p:tavLst>
                                    </p:anim>
                                  </p:childTnLst>
                                </p:cTn>
                              </p:par>
                              <p:par>
                                <p:cTn id="106" presetID="47" presetClass="entr" presetSubtype="0" fill="hold" grpId="0" nodeType="withEffect">
                                  <p:stCondLst>
                                    <p:cond delay="0"/>
                                  </p:stCondLst>
                                  <p:childTnLst>
                                    <p:set>
                                      <p:cBhvr>
                                        <p:cTn id="107" dur="1" fill="hold">
                                          <p:stCondLst>
                                            <p:cond delay="0"/>
                                          </p:stCondLst>
                                        </p:cTn>
                                        <p:tgtEl>
                                          <p:spTgt spid="20"/>
                                        </p:tgtEl>
                                        <p:attrNameLst>
                                          <p:attrName>style.visibility</p:attrName>
                                        </p:attrNameLst>
                                      </p:cBhvr>
                                      <p:to>
                                        <p:strVal val="visible"/>
                                      </p:to>
                                    </p:set>
                                    <p:animEffect transition="in" filter="fade">
                                      <p:cBhvr>
                                        <p:cTn id="108" dur="1000"/>
                                        <p:tgtEl>
                                          <p:spTgt spid="20"/>
                                        </p:tgtEl>
                                      </p:cBhvr>
                                    </p:animEffect>
                                    <p:anim calcmode="lin" valueType="num">
                                      <p:cBhvr>
                                        <p:cTn id="109" dur="1000" fill="hold"/>
                                        <p:tgtEl>
                                          <p:spTgt spid="20"/>
                                        </p:tgtEl>
                                        <p:attrNameLst>
                                          <p:attrName>ppt_x</p:attrName>
                                        </p:attrNameLst>
                                      </p:cBhvr>
                                      <p:tavLst>
                                        <p:tav tm="0">
                                          <p:val>
                                            <p:strVal val="#ppt_x"/>
                                          </p:val>
                                        </p:tav>
                                        <p:tav tm="100000">
                                          <p:val>
                                            <p:strVal val="#ppt_x"/>
                                          </p:val>
                                        </p:tav>
                                      </p:tavLst>
                                    </p:anim>
                                    <p:anim calcmode="lin" valueType="num">
                                      <p:cBhvr>
                                        <p:cTn id="110"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p:bldP spid="10" grpId="0"/>
      <p:bldP spid="11" grpId="0"/>
      <p:bldP spid="12" grpId="0"/>
      <p:bldP spid="13" grpId="0" animBg="1"/>
      <p:bldP spid="14" grpId="0" animBg="1"/>
      <p:bldP spid="15" grpId="0" animBg="1"/>
      <p:bldP spid="16" grpId="0" animBg="1"/>
      <p:bldP spid="17" grpId="0"/>
      <p:bldP spid="18" grpId="0"/>
      <p:bldP spid="19" grpId="0"/>
      <p:bldP spid="20" grpId="0"/>
      <p:bldP spid="21" grpId="0"/>
      <p:bldP spid="22" grpId="0"/>
      <p:bldP spid="23" grpId="0"/>
      <p:bldP spid="2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矩形 11"/>
          <p:cNvSpPr>
            <a:spLocks noChangeArrowheads="1"/>
          </p:cNvSpPr>
          <p:nvPr/>
        </p:nvSpPr>
        <p:spPr bwMode="auto">
          <a:xfrm>
            <a:off x="0" y="2256681"/>
            <a:ext cx="9144000" cy="788194"/>
          </a:xfrm>
          <a:prstGeom prst="rect">
            <a:avLst/>
          </a:prstGeom>
          <a:solidFill>
            <a:srgbClr val="D9D9D9"/>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cxnSp>
        <p:nvCxnSpPr>
          <p:cNvPr id="6" name="直接连接符 14"/>
          <p:cNvCxnSpPr>
            <a:cxnSpLocks noChangeShapeType="1"/>
            <a:stCxn id="5" idx="1"/>
            <a:endCxn id="5" idx="3"/>
          </p:cNvCxnSpPr>
          <p:nvPr/>
        </p:nvCxnSpPr>
        <p:spPr bwMode="auto">
          <a:xfrm>
            <a:off x="0" y="2650778"/>
            <a:ext cx="9144000" cy="1190"/>
          </a:xfrm>
          <a:prstGeom prst="line">
            <a:avLst/>
          </a:prstGeom>
          <a:noFill/>
          <a:ln w="19050">
            <a:solidFill>
              <a:schemeClr val="bg1"/>
            </a:solidFill>
            <a:miter lim="800000"/>
            <a:headEnd/>
            <a:tailEnd/>
          </a:ln>
          <a:extLst>
            <a:ext uri="{909E8E84-426E-40DD-AFC4-6F175D3DCCD1}">
              <a14:hiddenFill xmlns:a14="http://schemas.microsoft.com/office/drawing/2010/main">
                <a:noFill/>
              </a14:hiddenFill>
            </a:ext>
          </a:extLst>
        </p:spPr>
      </p:cxnSp>
      <p:sp>
        <p:nvSpPr>
          <p:cNvPr id="7" name="椭圆 18"/>
          <p:cNvSpPr>
            <a:spLocks noChangeArrowheads="1"/>
          </p:cNvSpPr>
          <p:nvPr/>
        </p:nvSpPr>
        <p:spPr bwMode="auto">
          <a:xfrm>
            <a:off x="1251347" y="2579341"/>
            <a:ext cx="146447" cy="145256"/>
          </a:xfrm>
          <a:prstGeom prst="ellipse">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8" name="椭圆 19"/>
          <p:cNvSpPr>
            <a:spLocks noChangeArrowheads="1"/>
          </p:cNvSpPr>
          <p:nvPr/>
        </p:nvSpPr>
        <p:spPr bwMode="auto">
          <a:xfrm>
            <a:off x="2895601" y="2578150"/>
            <a:ext cx="145256" cy="145256"/>
          </a:xfrm>
          <a:prstGeom prst="ellipse">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9" name="椭圆 20"/>
          <p:cNvSpPr>
            <a:spLocks noChangeArrowheads="1"/>
          </p:cNvSpPr>
          <p:nvPr/>
        </p:nvSpPr>
        <p:spPr bwMode="auto">
          <a:xfrm>
            <a:off x="4506517" y="2587675"/>
            <a:ext cx="145256" cy="145256"/>
          </a:xfrm>
          <a:prstGeom prst="ellipse">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0" name="椭圆 21"/>
          <p:cNvSpPr>
            <a:spLocks noChangeArrowheads="1"/>
          </p:cNvSpPr>
          <p:nvPr/>
        </p:nvSpPr>
        <p:spPr bwMode="auto">
          <a:xfrm>
            <a:off x="6149578" y="2578150"/>
            <a:ext cx="146447" cy="145256"/>
          </a:xfrm>
          <a:prstGeom prst="ellipse">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1" name="椭圆 22"/>
          <p:cNvSpPr>
            <a:spLocks noChangeArrowheads="1"/>
          </p:cNvSpPr>
          <p:nvPr/>
        </p:nvSpPr>
        <p:spPr bwMode="auto">
          <a:xfrm>
            <a:off x="954882" y="1675656"/>
            <a:ext cx="759619" cy="759619"/>
          </a:xfrm>
          <a:prstGeom prst="ellipse">
            <a:avLst/>
          </a:prstGeom>
          <a:solidFill>
            <a:schemeClr val="bg2"/>
          </a:solidFill>
          <a:ln w="635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2" name="椭圆 23"/>
          <p:cNvSpPr>
            <a:spLocks noChangeArrowheads="1"/>
          </p:cNvSpPr>
          <p:nvPr/>
        </p:nvSpPr>
        <p:spPr bwMode="auto">
          <a:xfrm>
            <a:off x="2588419" y="2881759"/>
            <a:ext cx="759619" cy="759619"/>
          </a:xfrm>
          <a:prstGeom prst="ellipse">
            <a:avLst/>
          </a:prstGeom>
          <a:solidFill>
            <a:schemeClr val="tx1"/>
          </a:solidFill>
          <a:ln w="635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3" name="椭圆 24"/>
          <p:cNvSpPr>
            <a:spLocks noChangeArrowheads="1"/>
          </p:cNvSpPr>
          <p:nvPr/>
        </p:nvSpPr>
        <p:spPr bwMode="auto">
          <a:xfrm>
            <a:off x="4199335" y="1707803"/>
            <a:ext cx="759619" cy="760809"/>
          </a:xfrm>
          <a:prstGeom prst="ellipse">
            <a:avLst/>
          </a:prstGeom>
          <a:solidFill>
            <a:schemeClr val="tx2"/>
          </a:solidFill>
          <a:ln w="635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4" name="椭圆 25"/>
          <p:cNvSpPr>
            <a:spLocks noChangeArrowheads="1"/>
          </p:cNvSpPr>
          <p:nvPr/>
        </p:nvSpPr>
        <p:spPr bwMode="auto">
          <a:xfrm>
            <a:off x="5859066" y="2837706"/>
            <a:ext cx="759619" cy="759619"/>
          </a:xfrm>
          <a:prstGeom prst="ellipse">
            <a:avLst/>
          </a:prstGeom>
          <a:solidFill>
            <a:schemeClr val="bg2"/>
          </a:solidFill>
          <a:ln w="635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5" name="椭圆 26"/>
          <p:cNvSpPr>
            <a:spLocks noChangeArrowheads="1"/>
          </p:cNvSpPr>
          <p:nvPr/>
        </p:nvSpPr>
        <p:spPr bwMode="auto">
          <a:xfrm>
            <a:off x="7750969" y="2590056"/>
            <a:ext cx="145256" cy="145256"/>
          </a:xfrm>
          <a:prstGeom prst="ellipse">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6" name="椭圆 27"/>
          <p:cNvSpPr>
            <a:spLocks noChangeArrowheads="1"/>
          </p:cNvSpPr>
          <p:nvPr/>
        </p:nvSpPr>
        <p:spPr bwMode="auto">
          <a:xfrm>
            <a:off x="7443788" y="1710184"/>
            <a:ext cx="759619" cy="760809"/>
          </a:xfrm>
          <a:prstGeom prst="ellipse">
            <a:avLst/>
          </a:prstGeom>
          <a:solidFill>
            <a:schemeClr val="tx1"/>
          </a:solidFill>
          <a:ln w="635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grpSp>
        <p:nvGrpSpPr>
          <p:cNvPr id="17" name="组合 92"/>
          <p:cNvGrpSpPr>
            <a:grpSpLocks/>
          </p:cNvGrpSpPr>
          <p:nvPr/>
        </p:nvGrpSpPr>
        <p:grpSpPr bwMode="auto">
          <a:xfrm>
            <a:off x="4358879" y="1911399"/>
            <a:ext cx="426244" cy="323850"/>
            <a:chOff x="0" y="0"/>
            <a:chExt cx="509646" cy="387231"/>
          </a:xfrm>
          <a:solidFill>
            <a:schemeClr val="accent2"/>
          </a:solidFill>
        </p:grpSpPr>
        <p:sp>
          <p:nvSpPr>
            <p:cNvPr id="18" name="Freeform 20"/>
            <p:cNvSpPr>
              <a:spLocks noEditPoints="1" noChangeArrowheads="1"/>
            </p:cNvSpPr>
            <p:nvPr/>
          </p:nvSpPr>
          <p:spPr bwMode="auto">
            <a:xfrm>
              <a:off x="0" y="51839"/>
              <a:ext cx="337890" cy="335392"/>
            </a:xfrm>
            <a:custGeom>
              <a:avLst/>
              <a:gdLst>
                <a:gd name="T0" fmla="*/ 498557433 w 229"/>
                <a:gd name="T1" fmla="*/ 279424383 h 227"/>
                <a:gd name="T2" fmla="*/ 498557433 w 229"/>
                <a:gd name="T3" fmla="*/ 213934294 h 227"/>
                <a:gd name="T4" fmla="*/ 448483315 w 229"/>
                <a:gd name="T5" fmla="*/ 203018540 h 227"/>
                <a:gd name="T6" fmla="*/ 435420694 w 229"/>
                <a:gd name="T7" fmla="*/ 165908228 h 227"/>
                <a:gd name="T8" fmla="*/ 470254350 w 229"/>
                <a:gd name="T9" fmla="*/ 126614174 h 227"/>
                <a:gd name="T10" fmla="*/ 431066487 w 229"/>
                <a:gd name="T11" fmla="*/ 74222102 h 227"/>
                <a:gd name="T12" fmla="*/ 383170211 w 229"/>
                <a:gd name="T13" fmla="*/ 96052132 h 227"/>
                <a:gd name="T14" fmla="*/ 350514397 w 229"/>
                <a:gd name="T15" fmla="*/ 72038360 h 227"/>
                <a:gd name="T16" fmla="*/ 357044969 w 229"/>
                <a:gd name="T17" fmla="*/ 19646288 h 227"/>
                <a:gd name="T18" fmla="*/ 293909706 w 229"/>
                <a:gd name="T19" fmla="*/ 0 h 227"/>
                <a:gd name="T20" fmla="*/ 267784465 w 229"/>
                <a:gd name="T21" fmla="*/ 43660060 h 227"/>
                <a:gd name="T22" fmla="*/ 248189796 w 229"/>
                <a:gd name="T23" fmla="*/ 43660060 h 227"/>
                <a:gd name="T24" fmla="*/ 228596602 w 229"/>
                <a:gd name="T25" fmla="*/ 43660060 h 227"/>
                <a:gd name="T26" fmla="*/ 202471361 w 229"/>
                <a:gd name="T27" fmla="*/ 0 h 227"/>
                <a:gd name="T28" fmla="*/ 141512463 w 229"/>
                <a:gd name="T29" fmla="*/ 19646288 h 227"/>
                <a:gd name="T30" fmla="*/ 145866670 w 229"/>
                <a:gd name="T31" fmla="*/ 72038360 h 227"/>
                <a:gd name="T32" fmla="*/ 113209381 w 229"/>
                <a:gd name="T33" fmla="*/ 96052132 h 227"/>
                <a:gd name="T34" fmla="*/ 65313104 w 229"/>
                <a:gd name="T35" fmla="*/ 74222102 h 227"/>
                <a:gd name="T36" fmla="*/ 28303083 w 229"/>
                <a:gd name="T37" fmla="*/ 126614174 h 227"/>
                <a:gd name="T38" fmla="*/ 63136738 w 229"/>
                <a:gd name="T39" fmla="*/ 165908228 h 227"/>
                <a:gd name="T40" fmla="*/ 50074118 w 229"/>
                <a:gd name="T41" fmla="*/ 205202282 h 227"/>
                <a:gd name="T42" fmla="*/ 0 w 229"/>
                <a:gd name="T43" fmla="*/ 213934294 h 227"/>
                <a:gd name="T44" fmla="*/ 0 w 229"/>
                <a:gd name="T45" fmla="*/ 279424383 h 227"/>
                <a:gd name="T46" fmla="*/ 50074118 w 229"/>
                <a:gd name="T47" fmla="*/ 290338660 h 227"/>
                <a:gd name="T48" fmla="*/ 63136738 w 229"/>
                <a:gd name="T49" fmla="*/ 329632714 h 227"/>
                <a:gd name="T50" fmla="*/ 28303083 w 229"/>
                <a:gd name="T51" fmla="*/ 368926768 h 227"/>
                <a:gd name="T52" fmla="*/ 67490945 w 229"/>
                <a:gd name="T53" fmla="*/ 421318839 h 227"/>
                <a:gd name="T54" fmla="*/ 113209381 w 229"/>
                <a:gd name="T55" fmla="*/ 399488809 h 227"/>
                <a:gd name="T56" fmla="*/ 145866670 w 229"/>
                <a:gd name="T57" fmla="*/ 423502581 h 227"/>
                <a:gd name="T58" fmla="*/ 141512463 w 229"/>
                <a:gd name="T59" fmla="*/ 475894653 h 227"/>
                <a:gd name="T60" fmla="*/ 202471361 w 229"/>
                <a:gd name="T61" fmla="*/ 495540941 h 227"/>
                <a:gd name="T62" fmla="*/ 228596602 w 229"/>
                <a:gd name="T63" fmla="*/ 449698617 h 227"/>
                <a:gd name="T64" fmla="*/ 248189796 w 229"/>
                <a:gd name="T65" fmla="*/ 451880881 h 227"/>
                <a:gd name="T66" fmla="*/ 269960830 w 229"/>
                <a:gd name="T67" fmla="*/ 449698617 h 227"/>
                <a:gd name="T68" fmla="*/ 293909706 w 229"/>
                <a:gd name="T69" fmla="*/ 495540941 h 227"/>
                <a:gd name="T70" fmla="*/ 357044969 w 229"/>
                <a:gd name="T71" fmla="*/ 473710911 h 227"/>
                <a:gd name="T72" fmla="*/ 350514397 w 229"/>
                <a:gd name="T73" fmla="*/ 423502581 h 227"/>
                <a:gd name="T74" fmla="*/ 383170211 w 229"/>
                <a:gd name="T75" fmla="*/ 399488809 h 227"/>
                <a:gd name="T76" fmla="*/ 431066487 w 229"/>
                <a:gd name="T77" fmla="*/ 421318839 h 227"/>
                <a:gd name="T78" fmla="*/ 470254350 w 229"/>
                <a:gd name="T79" fmla="*/ 366744503 h 227"/>
                <a:gd name="T80" fmla="*/ 435420694 w 229"/>
                <a:gd name="T81" fmla="*/ 329632714 h 227"/>
                <a:gd name="T82" fmla="*/ 448483315 w 229"/>
                <a:gd name="T83" fmla="*/ 290338660 h 227"/>
                <a:gd name="T84" fmla="*/ 498557433 w 229"/>
                <a:gd name="T85" fmla="*/ 279424383 h 227"/>
                <a:gd name="T86" fmla="*/ 248189796 w 229"/>
                <a:gd name="T87" fmla="*/ 392940539 h 227"/>
                <a:gd name="T88" fmla="*/ 102324601 w 229"/>
                <a:gd name="T89" fmla="*/ 246678600 h 227"/>
                <a:gd name="T90" fmla="*/ 248189796 w 229"/>
                <a:gd name="T91" fmla="*/ 100418138 h 227"/>
                <a:gd name="T92" fmla="*/ 394056466 w 229"/>
                <a:gd name="T93" fmla="*/ 246678600 h 227"/>
                <a:gd name="T94" fmla="*/ 248189796 w 229"/>
                <a:gd name="T95" fmla="*/ 392940539 h 22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29"/>
                <a:gd name="T145" fmla="*/ 0 h 227"/>
                <a:gd name="T146" fmla="*/ 229 w 229"/>
                <a:gd name="T147" fmla="*/ 227 h 227"/>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9" name="Freeform 21"/>
            <p:cNvSpPr>
              <a:spLocks noEditPoints="1" noChangeArrowheads="1"/>
            </p:cNvSpPr>
            <p:nvPr/>
          </p:nvSpPr>
          <p:spPr bwMode="auto">
            <a:xfrm>
              <a:off x="309785" y="0"/>
              <a:ext cx="199861" cy="199861"/>
            </a:xfrm>
            <a:custGeom>
              <a:avLst/>
              <a:gdLst>
                <a:gd name="T0" fmla="*/ 295884588 w 135"/>
                <a:gd name="T1" fmla="*/ 166571560 h 135"/>
                <a:gd name="T2" fmla="*/ 295884588 w 135"/>
                <a:gd name="T3" fmla="*/ 127120479 h 135"/>
                <a:gd name="T4" fmla="*/ 267391811 w 135"/>
                <a:gd name="T5" fmla="*/ 120545792 h 135"/>
                <a:gd name="T6" fmla="*/ 258624575 w 135"/>
                <a:gd name="T7" fmla="*/ 98627702 h 135"/>
                <a:gd name="T8" fmla="*/ 280542665 w 135"/>
                <a:gd name="T9" fmla="*/ 74518544 h 135"/>
                <a:gd name="T10" fmla="*/ 256433507 w 135"/>
                <a:gd name="T11" fmla="*/ 43834699 h 135"/>
                <a:gd name="T12" fmla="*/ 227940730 w 135"/>
                <a:gd name="T13" fmla="*/ 56985553 h 135"/>
                <a:gd name="T14" fmla="*/ 210406259 w 135"/>
                <a:gd name="T15" fmla="*/ 41643630 h 135"/>
                <a:gd name="T16" fmla="*/ 212598808 w 135"/>
                <a:gd name="T17" fmla="*/ 10958305 h 135"/>
                <a:gd name="T18" fmla="*/ 175338796 w 135"/>
                <a:gd name="T19" fmla="*/ 0 h 135"/>
                <a:gd name="T20" fmla="*/ 159996873 w 135"/>
                <a:gd name="T21" fmla="*/ 26300227 h 135"/>
                <a:gd name="T22" fmla="*/ 146846019 w 135"/>
                <a:gd name="T23" fmla="*/ 26300227 h 135"/>
                <a:gd name="T24" fmla="*/ 135887715 w 135"/>
                <a:gd name="T25" fmla="*/ 26300227 h 135"/>
                <a:gd name="T26" fmla="*/ 120545792 w 135"/>
                <a:gd name="T27" fmla="*/ 0 h 135"/>
                <a:gd name="T28" fmla="*/ 83285780 w 135"/>
                <a:gd name="T29" fmla="*/ 10958305 h 135"/>
                <a:gd name="T30" fmla="*/ 85478329 w 135"/>
                <a:gd name="T31" fmla="*/ 41643630 h 135"/>
                <a:gd name="T32" fmla="*/ 65752789 w 135"/>
                <a:gd name="T33" fmla="*/ 56985553 h 135"/>
                <a:gd name="T34" fmla="*/ 39451081 w 135"/>
                <a:gd name="T35" fmla="*/ 43834699 h 135"/>
                <a:gd name="T36" fmla="*/ 15341923 w 135"/>
                <a:gd name="T37" fmla="*/ 74518544 h 135"/>
                <a:gd name="T38" fmla="*/ 37260012 w 135"/>
                <a:gd name="T39" fmla="*/ 98627702 h 135"/>
                <a:gd name="T40" fmla="*/ 28492776 w 135"/>
                <a:gd name="T41" fmla="*/ 120545792 h 135"/>
                <a:gd name="T42" fmla="*/ 0 w 135"/>
                <a:gd name="T43" fmla="*/ 127120479 h 135"/>
                <a:gd name="T44" fmla="*/ 0 w 135"/>
                <a:gd name="T45" fmla="*/ 166571560 h 135"/>
                <a:gd name="T46" fmla="*/ 28492776 w 135"/>
                <a:gd name="T47" fmla="*/ 173147727 h 135"/>
                <a:gd name="T48" fmla="*/ 37260012 w 135"/>
                <a:gd name="T49" fmla="*/ 197256885 h 135"/>
                <a:gd name="T50" fmla="*/ 15341923 w 135"/>
                <a:gd name="T51" fmla="*/ 219173494 h 135"/>
                <a:gd name="T52" fmla="*/ 39451081 w 135"/>
                <a:gd name="T53" fmla="*/ 249858820 h 135"/>
                <a:gd name="T54" fmla="*/ 67943857 w 135"/>
                <a:gd name="T55" fmla="*/ 238899035 h 135"/>
                <a:gd name="T56" fmla="*/ 85478329 w 135"/>
                <a:gd name="T57" fmla="*/ 252049889 h 135"/>
                <a:gd name="T58" fmla="*/ 83285780 w 135"/>
                <a:gd name="T59" fmla="*/ 282733734 h 135"/>
                <a:gd name="T60" fmla="*/ 120545792 w 135"/>
                <a:gd name="T61" fmla="*/ 295884588 h 135"/>
                <a:gd name="T62" fmla="*/ 135887715 w 135"/>
                <a:gd name="T63" fmla="*/ 267391811 h 135"/>
                <a:gd name="T64" fmla="*/ 149038568 w 135"/>
                <a:gd name="T65" fmla="*/ 269584360 h 135"/>
                <a:gd name="T66" fmla="*/ 159996873 w 135"/>
                <a:gd name="T67" fmla="*/ 267391811 h 135"/>
                <a:gd name="T68" fmla="*/ 175338796 w 135"/>
                <a:gd name="T69" fmla="*/ 295884588 h 135"/>
                <a:gd name="T70" fmla="*/ 212598808 w 135"/>
                <a:gd name="T71" fmla="*/ 282733734 h 135"/>
                <a:gd name="T72" fmla="*/ 210406259 w 135"/>
                <a:gd name="T73" fmla="*/ 252049889 h 135"/>
                <a:gd name="T74" fmla="*/ 227940730 w 135"/>
                <a:gd name="T75" fmla="*/ 238899035 h 135"/>
                <a:gd name="T76" fmla="*/ 256433507 w 135"/>
                <a:gd name="T77" fmla="*/ 249858820 h 135"/>
                <a:gd name="T78" fmla="*/ 280542665 w 135"/>
                <a:gd name="T79" fmla="*/ 219173494 h 135"/>
                <a:gd name="T80" fmla="*/ 258624575 w 135"/>
                <a:gd name="T81" fmla="*/ 195064336 h 135"/>
                <a:gd name="T82" fmla="*/ 267391811 w 135"/>
                <a:gd name="T83" fmla="*/ 173147727 h 135"/>
                <a:gd name="T84" fmla="*/ 295884588 w 135"/>
                <a:gd name="T85" fmla="*/ 166571560 h 135"/>
                <a:gd name="T86" fmla="*/ 146846019 w 135"/>
                <a:gd name="T87" fmla="*/ 234515417 h 135"/>
                <a:gd name="T88" fmla="*/ 61369171 w 135"/>
                <a:gd name="T89" fmla="*/ 146846019 h 135"/>
                <a:gd name="T90" fmla="*/ 146846019 w 135"/>
                <a:gd name="T91" fmla="*/ 59176621 h 135"/>
                <a:gd name="T92" fmla="*/ 234515417 w 135"/>
                <a:gd name="T93" fmla="*/ 146846019 h 135"/>
                <a:gd name="T94" fmla="*/ 146846019 w 135"/>
                <a:gd name="T95" fmla="*/ 234515417 h 135"/>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35"/>
                <a:gd name="T145" fmla="*/ 0 h 135"/>
                <a:gd name="T146" fmla="*/ 135 w 135"/>
                <a:gd name="T147" fmla="*/ 135 h 135"/>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20" name="组合 95"/>
          <p:cNvGrpSpPr>
            <a:grpSpLocks/>
          </p:cNvGrpSpPr>
          <p:nvPr/>
        </p:nvGrpSpPr>
        <p:grpSpPr bwMode="auto">
          <a:xfrm>
            <a:off x="7645004" y="1966168"/>
            <a:ext cx="358378" cy="341710"/>
            <a:chOff x="0" y="0"/>
            <a:chExt cx="2438400" cy="2332038"/>
          </a:xfrm>
          <a:solidFill>
            <a:schemeClr val="accent2"/>
          </a:solidFill>
        </p:grpSpPr>
        <p:sp>
          <p:nvSpPr>
            <p:cNvPr id="21" name="Freeform 25"/>
            <p:cNvSpPr>
              <a:spLocks noChangeArrowheads="1"/>
            </p:cNvSpPr>
            <p:nvPr/>
          </p:nvSpPr>
          <p:spPr bwMode="auto">
            <a:xfrm>
              <a:off x="893763" y="1676400"/>
              <a:ext cx="655638" cy="655638"/>
            </a:xfrm>
            <a:custGeom>
              <a:avLst/>
              <a:gdLst>
                <a:gd name="T0" fmla="*/ 519152583 w 413"/>
                <a:gd name="T1" fmla="*/ 1040826119 h 413"/>
                <a:gd name="T2" fmla="*/ 0 w 413"/>
                <a:gd name="T3" fmla="*/ 0 h 413"/>
                <a:gd name="T4" fmla="*/ 1040826119 w 413"/>
                <a:gd name="T5" fmla="*/ 0 h 413"/>
                <a:gd name="T6" fmla="*/ 519152583 w 413"/>
                <a:gd name="T7" fmla="*/ 1040826119 h 413"/>
                <a:gd name="T8" fmla="*/ 0 60000 65536"/>
                <a:gd name="T9" fmla="*/ 0 60000 65536"/>
                <a:gd name="T10" fmla="*/ 0 60000 65536"/>
                <a:gd name="T11" fmla="*/ 0 60000 65536"/>
                <a:gd name="T12" fmla="*/ 0 w 413"/>
                <a:gd name="T13" fmla="*/ 0 h 413"/>
                <a:gd name="T14" fmla="*/ 413 w 413"/>
                <a:gd name="T15" fmla="*/ 413 h 413"/>
              </a:gdLst>
              <a:ahLst/>
              <a:cxnLst>
                <a:cxn ang="T8">
                  <a:pos x="T0" y="T1"/>
                </a:cxn>
                <a:cxn ang="T9">
                  <a:pos x="T2" y="T3"/>
                </a:cxn>
                <a:cxn ang="T10">
                  <a:pos x="T4" y="T5"/>
                </a:cxn>
                <a:cxn ang="T11">
                  <a:pos x="T6" y="T7"/>
                </a:cxn>
              </a:cxnLst>
              <a:rect l="T12" t="T13" r="T14" b="T15"/>
              <a:pathLst>
                <a:path w="413" h="413">
                  <a:moveTo>
                    <a:pt x="206" y="413"/>
                  </a:moveTo>
                  <a:lnTo>
                    <a:pt x="0" y="0"/>
                  </a:lnTo>
                  <a:lnTo>
                    <a:pt x="413" y="0"/>
                  </a:lnTo>
                  <a:lnTo>
                    <a:pt x="206" y="413"/>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2" name="任意多边形 97"/>
            <p:cNvSpPr>
              <a:spLocks noChangeArrowheads="1"/>
            </p:cNvSpPr>
            <p:nvPr/>
          </p:nvSpPr>
          <p:spPr bwMode="auto">
            <a:xfrm>
              <a:off x="0" y="0"/>
              <a:ext cx="2438400" cy="1774825"/>
            </a:xfrm>
            <a:custGeom>
              <a:avLst/>
              <a:gdLst>
                <a:gd name="T0" fmla="*/ 290196 w 2438400"/>
                <a:gd name="T1" fmla="*/ 0 h 1774825"/>
                <a:gd name="T2" fmla="*/ 2151973 w 2438400"/>
                <a:gd name="T3" fmla="*/ 0 h 1774825"/>
                <a:gd name="T4" fmla="*/ 2438400 w 2438400"/>
                <a:gd name="T5" fmla="*/ 286384 h 1774825"/>
                <a:gd name="T6" fmla="*/ 2438400 w 2438400"/>
                <a:gd name="T7" fmla="*/ 1484673 h 1774825"/>
                <a:gd name="T8" fmla="*/ 2151973 w 2438400"/>
                <a:gd name="T9" fmla="*/ 1774825 h 1774825"/>
                <a:gd name="T10" fmla="*/ 290196 w 2438400"/>
                <a:gd name="T11" fmla="*/ 1774825 h 1774825"/>
                <a:gd name="T12" fmla="*/ 0 w 2438400"/>
                <a:gd name="T13" fmla="*/ 1484673 h 1774825"/>
                <a:gd name="T14" fmla="*/ 0 w 2438400"/>
                <a:gd name="T15" fmla="*/ 286384 h 1774825"/>
                <a:gd name="T16" fmla="*/ 290196 w 2438400"/>
                <a:gd name="T17" fmla="*/ 0 h 1774825"/>
                <a:gd name="T18" fmla="*/ 471488 w 2438400"/>
                <a:gd name="T19" fmla="*/ 425450 h 1774825"/>
                <a:gd name="T20" fmla="*/ 471488 w 2438400"/>
                <a:gd name="T21" fmla="*/ 598488 h 1774825"/>
                <a:gd name="T22" fmla="*/ 1971676 w 2438400"/>
                <a:gd name="T23" fmla="*/ 598488 h 1774825"/>
                <a:gd name="T24" fmla="*/ 1971676 w 2438400"/>
                <a:gd name="T25" fmla="*/ 425450 h 1774825"/>
                <a:gd name="T26" fmla="*/ 471488 w 2438400"/>
                <a:gd name="T27" fmla="*/ 425450 h 1774825"/>
                <a:gd name="T28" fmla="*/ 471488 w 2438400"/>
                <a:gd name="T29" fmla="*/ 801688 h 1774825"/>
                <a:gd name="T30" fmla="*/ 471488 w 2438400"/>
                <a:gd name="T31" fmla="*/ 971551 h 1774825"/>
                <a:gd name="T32" fmla="*/ 1971676 w 2438400"/>
                <a:gd name="T33" fmla="*/ 971551 h 1774825"/>
                <a:gd name="T34" fmla="*/ 1971676 w 2438400"/>
                <a:gd name="T35" fmla="*/ 801688 h 1774825"/>
                <a:gd name="T36" fmla="*/ 471488 w 2438400"/>
                <a:gd name="T37" fmla="*/ 801688 h 1774825"/>
                <a:gd name="T38" fmla="*/ 471488 w 2438400"/>
                <a:gd name="T39" fmla="*/ 1174750 h 1774825"/>
                <a:gd name="T40" fmla="*/ 471488 w 2438400"/>
                <a:gd name="T41" fmla="*/ 1347788 h 1774825"/>
                <a:gd name="T42" fmla="*/ 1971676 w 2438400"/>
                <a:gd name="T43" fmla="*/ 1347788 h 1774825"/>
                <a:gd name="T44" fmla="*/ 1971676 w 2438400"/>
                <a:gd name="T45" fmla="*/ 1174750 h 1774825"/>
                <a:gd name="T46" fmla="*/ 471488 w 2438400"/>
                <a:gd name="T47" fmla="*/ 1174750 h 177482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438400"/>
                <a:gd name="T73" fmla="*/ 0 h 1774825"/>
                <a:gd name="T74" fmla="*/ 2438400 w 2438400"/>
                <a:gd name="T75" fmla="*/ 1774825 h 177482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23" name="组合 98"/>
          <p:cNvGrpSpPr>
            <a:grpSpLocks/>
          </p:cNvGrpSpPr>
          <p:nvPr/>
        </p:nvGrpSpPr>
        <p:grpSpPr bwMode="auto">
          <a:xfrm>
            <a:off x="2805113" y="3061543"/>
            <a:ext cx="292894" cy="373856"/>
            <a:chOff x="0" y="0"/>
            <a:chExt cx="563562" cy="720725"/>
          </a:xfrm>
          <a:solidFill>
            <a:schemeClr val="accent2"/>
          </a:solidFill>
        </p:grpSpPr>
        <p:sp>
          <p:nvSpPr>
            <p:cNvPr id="24" name="Freeform 32"/>
            <p:cNvSpPr>
              <a:spLocks noChangeArrowheads="1"/>
            </p:cNvSpPr>
            <p:nvPr/>
          </p:nvSpPr>
          <p:spPr bwMode="auto">
            <a:xfrm>
              <a:off x="209550" y="0"/>
              <a:ext cx="142875" cy="720725"/>
            </a:xfrm>
            <a:custGeom>
              <a:avLst/>
              <a:gdLst>
                <a:gd name="T0" fmla="*/ 318957275 w 64"/>
                <a:gd name="T1" fmla="*/ 1456890579 h 321"/>
                <a:gd name="T2" fmla="*/ 159479754 w 64"/>
                <a:gd name="T3" fmla="*/ 1618207245 h 321"/>
                <a:gd name="T4" fmla="*/ 0 w 64"/>
                <a:gd name="T5" fmla="*/ 1456890579 h 321"/>
                <a:gd name="T6" fmla="*/ 0 w 64"/>
                <a:gd name="T7" fmla="*/ 161316666 h 321"/>
                <a:gd name="T8" fmla="*/ 159479754 w 64"/>
                <a:gd name="T9" fmla="*/ 0 h 321"/>
                <a:gd name="T10" fmla="*/ 318957275 w 64"/>
                <a:gd name="T11" fmla="*/ 161316666 h 321"/>
                <a:gd name="T12" fmla="*/ 318957275 w 64"/>
                <a:gd name="T13" fmla="*/ 1456890579 h 321"/>
                <a:gd name="T14" fmla="*/ 0 60000 65536"/>
                <a:gd name="T15" fmla="*/ 0 60000 65536"/>
                <a:gd name="T16" fmla="*/ 0 60000 65536"/>
                <a:gd name="T17" fmla="*/ 0 60000 65536"/>
                <a:gd name="T18" fmla="*/ 0 60000 65536"/>
                <a:gd name="T19" fmla="*/ 0 60000 65536"/>
                <a:gd name="T20" fmla="*/ 0 60000 65536"/>
                <a:gd name="T21" fmla="*/ 0 w 64"/>
                <a:gd name="T22" fmla="*/ 0 h 321"/>
                <a:gd name="T23" fmla="*/ 64 w 64"/>
                <a:gd name="T24" fmla="*/ 321 h 32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5" name="Freeform 33"/>
            <p:cNvSpPr>
              <a:spLocks noChangeArrowheads="1"/>
            </p:cNvSpPr>
            <p:nvPr/>
          </p:nvSpPr>
          <p:spPr bwMode="auto">
            <a:xfrm>
              <a:off x="0" y="439737"/>
              <a:ext cx="141288" cy="280988"/>
            </a:xfrm>
            <a:custGeom>
              <a:avLst/>
              <a:gdLst>
                <a:gd name="T0" fmla="*/ 316861888 w 63"/>
                <a:gd name="T1" fmla="*/ 469935571 h 125"/>
                <a:gd name="T2" fmla="*/ 160944973 w 63"/>
                <a:gd name="T3" fmla="*/ 631634049 h 125"/>
                <a:gd name="T4" fmla="*/ 0 w 63"/>
                <a:gd name="T5" fmla="*/ 469935571 h 125"/>
                <a:gd name="T6" fmla="*/ 0 w 63"/>
                <a:gd name="T7" fmla="*/ 161698478 h 125"/>
                <a:gd name="T8" fmla="*/ 160944973 w 63"/>
                <a:gd name="T9" fmla="*/ 0 h 125"/>
                <a:gd name="T10" fmla="*/ 316861888 w 63"/>
                <a:gd name="T11" fmla="*/ 161698478 h 125"/>
                <a:gd name="T12" fmla="*/ 316861888 w 63"/>
                <a:gd name="T13" fmla="*/ 469935571 h 125"/>
                <a:gd name="T14" fmla="*/ 0 60000 65536"/>
                <a:gd name="T15" fmla="*/ 0 60000 65536"/>
                <a:gd name="T16" fmla="*/ 0 60000 65536"/>
                <a:gd name="T17" fmla="*/ 0 60000 65536"/>
                <a:gd name="T18" fmla="*/ 0 60000 65536"/>
                <a:gd name="T19" fmla="*/ 0 60000 65536"/>
                <a:gd name="T20" fmla="*/ 0 60000 65536"/>
                <a:gd name="T21" fmla="*/ 0 w 63"/>
                <a:gd name="T22" fmla="*/ 0 h 125"/>
                <a:gd name="T23" fmla="*/ 63 w 63"/>
                <a:gd name="T24" fmla="*/ 125 h 1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9" name="Freeform 34"/>
            <p:cNvSpPr>
              <a:spLocks noChangeArrowheads="1"/>
            </p:cNvSpPr>
            <p:nvPr/>
          </p:nvSpPr>
          <p:spPr bwMode="auto">
            <a:xfrm>
              <a:off x="420687" y="231775"/>
              <a:ext cx="142875" cy="488950"/>
            </a:xfrm>
            <a:custGeom>
              <a:avLst/>
              <a:gdLst>
                <a:gd name="T0" fmla="*/ 318957275 w 64"/>
                <a:gd name="T1" fmla="*/ 935684326 h 218"/>
                <a:gd name="T2" fmla="*/ 159479754 w 64"/>
                <a:gd name="T3" fmla="*/ 1096661021 h 218"/>
                <a:gd name="T4" fmla="*/ 0 w 64"/>
                <a:gd name="T5" fmla="*/ 935684326 h 218"/>
                <a:gd name="T6" fmla="*/ 0 w 64"/>
                <a:gd name="T7" fmla="*/ 160976694 h 218"/>
                <a:gd name="T8" fmla="*/ 159479754 w 64"/>
                <a:gd name="T9" fmla="*/ 0 h 218"/>
                <a:gd name="T10" fmla="*/ 318957275 w 64"/>
                <a:gd name="T11" fmla="*/ 160976694 h 218"/>
                <a:gd name="T12" fmla="*/ 318957275 w 64"/>
                <a:gd name="T13" fmla="*/ 935684326 h 218"/>
                <a:gd name="T14" fmla="*/ 0 60000 65536"/>
                <a:gd name="T15" fmla="*/ 0 60000 65536"/>
                <a:gd name="T16" fmla="*/ 0 60000 65536"/>
                <a:gd name="T17" fmla="*/ 0 60000 65536"/>
                <a:gd name="T18" fmla="*/ 0 60000 65536"/>
                <a:gd name="T19" fmla="*/ 0 60000 65536"/>
                <a:gd name="T20" fmla="*/ 0 60000 65536"/>
                <a:gd name="T21" fmla="*/ 0 w 64"/>
                <a:gd name="T22" fmla="*/ 0 h 218"/>
                <a:gd name="T23" fmla="*/ 64 w 64"/>
                <a:gd name="T24" fmla="*/ 218 h 2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30" name="组合 108"/>
          <p:cNvGrpSpPr>
            <a:grpSpLocks/>
          </p:cNvGrpSpPr>
          <p:nvPr/>
        </p:nvGrpSpPr>
        <p:grpSpPr bwMode="auto">
          <a:xfrm>
            <a:off x="1173956" y="1837581"/>
            <a:ext cx="334566" cy="378619"/>
            <a:chOff x="0" y="0"/>
            <a:chExt cx="406394" cy="459644"/>
          </a:xfrm>
          <a:solidFill>
            <a:schemeClr val="accent2"/>
          </a:solidFill>
        </p:grpSpPr>
        <p:sp>
          <p:nvSpPr>
            <p:cNvPr id="31" name="Freeform 148"/>
            <p:cNvSpPr>
              <a:spLocks noEditPoints="1" noChangeArrowheads="1"/>
            </p:cNvSpPr>
            <p:nvPr/>
          </p:nvSpPr>
          <p:spPr bwMode="auto">
            <a:xfrm>
              <a:off x="55121" y="0"/>
              <a:ext cx="351273" cy="456842"/>
            </a:xfrm>
            <a:custGeom>
              <a:avLst/>
              <a:gdLst>
                <a:gd name="T0" fmla="*/ 766292108 w 159"/>
                <a:gd name="T1" fmla="*/ 901080016 h 207"/>
                <a:gd name="T2" fmla="*/ 434396564 w 159"/>
                <a:gd name="T3" fmla="*/ 384784554 h 207"/>
                <a:gd name="T4" fmla="*/ 449037357 w 159"/>
                <a:gd name="T5" fmla="*/ 116896378 h 207"/>
                <a:gd name="T6" fmla="*/ 204995411 w 159"/>
                <a:gd name="T7" fmla="*/ 19483097 h 207"/>
                <a:gd name="T8" fmla="*/ 341658282 w 159"/>
                <a:gd name="T9" fmla="*/ 233792756 h 207"/>
                <a:gd name="T10" fmla="*/ 180591879 w 159"/>
                <a:gd name="T11" fmla="*/ 336079017 h 207"/>
                <a:gd name="T12" fmla="*/ 48809273 w 159"/>
                <a:gd name="T13" fmla="*/ 131508701 h 207"/>
                <a:gd name="T14" fmla="*/ 48809273 w 159"/>
                <a:gd name="T15" fmla="*/ 375043005 h 207"/>
                <a:gd name="T16" fmla="*/ 302611748 w 159"/>
                <a:gd name="T17" fmla="*/ 467587718 h 207"/>
                <a:gd name="T18" fmla="*/ 634509501 w 159"/>
                <a:gd name="T19" fmla="*/ 983880973 h 207"/>
                <a:gd name="T20" fmla="*/ 697961777 w 159"/>
                <a:gd name="T21" fmla="*/ 998493297 h 207"/>
                <a:gd name="T22" fmla="*/ 751651314 w 159"/>
                <a:gd name="T23" fmla="*/ 959527102 h 207"/>
                <a:gd name="T24" fmla="*/ 766292108 w 159"/>
                <a:gd name="T25" fmla="*/ 901080016 h 207"/>
                <a:gd name="T26" fmla="*/ 702842041 w 159"/>
                <a:gd name="T27" fmla="*/ 940044004 h 207"/>
                <a:gd name="T28" fmla="*/ 654032769 w 159"/>
                <a:gd name="T29" fmla="*/ 930304662 h 207"/>
                <a:gd name="T30" fmla="*/ 668675771 w 159"/>
                <a:gd name="T31" fmla="*/ 886467693 h 207"/>
                <a:gd name="T32" fmla="*/ 712604780 w 159"/>
                <a:gd name="T33" fmla="*/ 896209242 h 207"/>
                <a:gd name="T34" fmla="*/ 702842041 w 159"/>
                <a:gd name="T35" fmla="*/ 940044004 h 20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59"/>
                <a:gd name="T55" fmla="*/ 0 h 207"/>
                <a:gd name="T56" fmla="*/ 159 w 159"/>
                <a:gd name="T57" fmla="*/ 207 h 20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59" h="207">
                  <a:moveTo>
                    <a:pt x="157" y="185"/>
                  </a:moveTo>
                  <a:cubicBezTo>
                    <a:pt x="89" y="79"/>
                    <a:pt x="89" y="79"/>
                    <a:pt x="89" y="79"/>
                  </a:cubicBezTo>
                  <a:cubicBezTo>
                    <a:pt x="101" y="63"/>
                    <a:pt x="103" y="42"/>
                    <a:pt x="92" y="24"/>
                  </a:cubicBezTo>
                  <a:cubicBezTo>
                    <a:pt x="81" y="8"/>
                    <a:pt x="61" y="0"/>
                    <a:pt x="42" y="4"/>
                  </a:cubicBezTo>
                  <a:cubicBezTo>
                    <a:pt x="70" y="48"/>
                    <a:pt x="70" y="48"/>
                    <a:pt x="70" y="48"/>
                  </a:cubicBezTo>
                  <a:cubicBezTo>
                    <a:pt x="37" y="69"/>
                    <a:pt x="37" y="69"/>
                    <a:pt x="37" y="69"/>
                  </a:cubicBezTo>
                  <a:cubicBezTo>
                    <a:pt x="10" y="27"/>
                    <a:pt x="10" y="27"/>
                    <a:pt x="10" y="27"/>
                  </a:cubicBezTo>
                  <a:cubicBezTo>
                    <a:pt x="1" y="42"/>
                    <a:pt x="0" y="61"/>
                    <a:pt x="10" y="77"/>
                  </a:cubicBezTo>
                  <a:cubicBezTo>
                    <a:pt x="21" y="95"/>
                    <a:pt x="43" y="102"/>
                    <a:pt x="62" y="96"/>
                  </a:cubicBezTo>
                  <a:cubicBezTo>
                    <a:pt x="130" y="202"/>
                    <a:pt x="130" y="202"/>
                    <a:pt x="130" y="202"/>
                  </a:cubicBezTo>
                  <a:cubicBezTo>
                    <a:pt x="133" y="206"/>
                    <a:pt x="138" y="207"/>
                    <a:pt x="143" y="205"/>
                  </a:cubicBezTo>
                  <a:cubicBezTo>
                    <a:pt x="154" y="197"/>
                    <a:pt x="154" y="197"/>
                    <a:pt x="154" y="197"/>
                  </a:cubicBezTo>
                  <a:cubicBezTo>
                    <a:pt x="158" y="195"/>
                    <a:pt x="159" y="189"/>
                    <a:pt x="157" y="185"/>
                  </a:cubicBezTo>
                  <a:close/>
                  <a:moveTo>
                    <a:pt x="144" y="193"/>
                  </a:moveTo>
                  <a:cubicBezTo>
                    <a:pt x="141" y="195"/>
                    <a:pt x="136" y="195"/>
                    <a:pt x="134" y="191"/>
                  </a:cubicBezTo>
                  <a:cubicBezTo>
                    <a:pt x="132" y="188"/>
                    <a:pt x="133" y="184"/>
                    <a:pt x="137" y="182"/>
                  </a:cubicBezTo>
                  <a:cubicBezTo>
                    <a:pt x="140" y="180"/>
                    <a:pt x="144" y="181"/>
                    <a:pt x="146" y="184"/>
                  </a:cubicBezTo>
                  <a:cubicBezTo>
                    <a:pt x="148" y="187"/>
                    <a:pt x="147" y="191"/>
                    <a:pt x="144" y="193"/>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2" name="Freeform 149"/>
            <p:cNvSpPr>
              <a:spLocks noEditPoints="1" noChangeArrowheads="1"/>
            </p:cNvSpPr>
            <p:nvPr/>
          </p:nvSpPr>
          <p:spPr bwMode="auto">
            <a:xfrm>
              <a:off x="0" y="231690"/>
              <a:ext cx="231691" cy="227954"/>
            </a:xfrm>
            <a:custGeom>
              <a:avLst/>
              <a:gdLst>
                <a:gd name="T0" fmla="*/ 443079249 w 105"/>
                <a:gd name="T1" fmla="*/ 127348826 h 103"/>
                <a:gd name="T2" fmla="*/ 472292174 w 105"/>
                <a:gd name="T3" fmla="*/ 97960465 h 103"/>
                <a:gd name="T4" fmla="*/ 408996399 w 105"/>
                <a:gd name="T5" fmla="*/ 34286052 h 103"/>
                <a:gd name="T6" fmla="*/ 379781267 w 105"/>
                <a:gd name="T7" fmla="*/ 63674413 h 103"/>
                <a:gd name="T8" fmla="*/ 301877927 w 105"/>
                <a:gd name="T9" fmla="*/ 34286052 h 103"/>
                <a:gd name="T10" fmla="*/ 301877927 w 105"/>
                <a:gd name="T11" fmla="*/ 0 h 103"/>
                <a:gd name="T12" fmla="*/ 209367021 w 105"/>
                <a:gd name="T13" fmla="*/ 0 h 103"/>
                <a:gd name="T14" fmla="*/ 209367021 w 105"/>
                <a:gd name="T15" fmla="*/ 34286052 h 103"/>
                <a:gd name="T16" fmla="*/ 136331398 w 105"/>
                <a:gd name="T17" fmla="*/ 63674413 h 103"/>
                <a:gd name="T18" fmla="*/ 107118472 w 105"/>
                <a:gd name="T19" fmla="*/ 34286052 h 103"/>
                <a:gd name="T20" fmla="*/ 38952774 w 105"/>
                <a:gd name="T21" fmla="*/ 97960465 h 103"/>
                <a:gd name="T22" fmla="*/ 73035623 w 105"/>
                <a:gd name="T23" fmla="*/ 132246517 h 103"/>
                <a:gd name="T24" fmla="*/ 38952774 w 105"/>
                <a:gd name="T25" fmla="*/ 205716313 h 103"/>
                <a:gd name="T26" fmla="*/ 0 w 105"/>
                <a:gd name="T27" fmla="*/ 205716313 h 103"/>
                <a:gd name="T28" fmla="*/ 0 w 105"/>
                <a:gd name="T29" fmla="*/ 298779086 h 103"/>
                <a:gd name="T30" fmla="*/ 43820491 w 105"/>
                <a:gd name="T31" fmla="*/ 298779086 h 103"/>
                <a:gd name="T32" fmla="*/ 73035623 w 105"/>
                <a:gd name="T33" fmla="*/ 372248882 h 103"/>
                <a:gd name="T34" fmla="*/ 43820491 w 105"/>
                <a:gd name="T35" fmla="*/ 401637243 h 103"/>
                <a:gd name="T36" fmla="*/ 107118472 w 105"/>
                <a:gd name="T37" fmla="*/ 465311656 h 103"/>
                <a:gd name="T38" fmla="*/ 136331398 w 105"/>
                <a:gd name="T39" fmla="*/ 435923295 h 103"/>
                <a:gd name="T40" fmla="*/ 209367021 w 105"/>
                <a:gd name="T41" fmla="*/ 465311656 h 103"/>
                <a:gd name="T42" fmla="*/ 209367021 w 105"/>
                <a:gd name="T43" fmla="*/ 504495399 h 103"/>
                <a:gd name="T44" fmla="*/ 301877927 w 105"/>
                <a:gd name="T45" fmla="*/ 504495399 h 103"/>
                <a:gd name="T46" fmla="*/ 301877927 w 105"/>
                <a:gd name="T47" fmla="*/ 465311656 h 103"/>
                <a:gd name="T48" fmla="*/ 374913550 w 105"/>
                <a:gd name="T49" fmla="*/ 435923295 h 103"/>
                <a:gd name="T50" fmla="*/ 404126475 w 105"/>
                <a:gd name="T51" fmla="*/ 465311656 h 103"/>
                <a:gd name="T52" fmla="*/ 467424456 w 105"/>
                <a:gd name="T53" fmla="*/ 401637243 h 103"/>
                <a:gd name="T54" fmla="*/ 443079249 w 105"/>
                <a:gd name="T55" fmla="*/ 372248882 h 103"/>
                <a:gd name="T56" fmla="*/ 472292174 w 105"/>
                <a:gd name="T57" fmla="*/ 298779086 h 103"/>
                <a:gd name="T58" fmla="*/ 511244947 w 105"/>
                <a:gd name="T59" fmla="*/ 298779086 h 103"/>
                <a:gd name="T60" fmla="*/ 511244947 w 105"/>
                <a:gd name="T61" fmla="*/ 205716313 h 103"/>
                <a:gd name="T62" fmla="*/ 472292174 w 105"/>
                <a:gd name="T63" fmla="*/ 205716313 h 103"/>
                <a:gd name="T64" fmla="*/ 443079249 w 105"/>
                <a:gd name="T65" fmla="*/ 127348826 h 103"/>
                <a:gd name="T66" fmla="*/ 258057436 w 105"/>
                <a:gd name="T67" fmla="*/ 406534934 h 103"/>
                <a:gd name="T68" fmla="*/ 102248548 w 105"/>
                <a:gd name="T69" fmla="*/ 249797747 h 103"/>
                <a:gd name="T70" fmla="*/ 258057436 w 105"/>
                <a:gd name="T71" fmla="*/ 93062774 h 103"/>
                <a:gd name="T72" fmla="*/ 413864117 w 105"/>
                <a:gd name="T73" fmla="*/ 249797747 h 103"/>
                <a:gd name="T74" fmla="*/ 258057436 w 105"/>
                <a:gd name="T75" fmla="*/ 406534934 h 10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5"/>
                <a:gd name="T115" fmla="*/ 0 h 103"/>
                <a:gd name="T116" fmla="*/ 105 w 105"/>
                <a:gd name="T117" fmla="*/ 103 h 10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5" h="103">
                  <a:moveTo>
                    <a:pt x="91" y="26"/>
                  </a:moveTo>
                  <a:cubicBezTo>
                    <a:pt x="97" y="20"/>
                    <a:pt x="97" y="20"/>
                    <a:pt x="97" y="20"/>
                  </a:cubicBezTo>
                  <a:cubicBezTo>
                    <a:pt x="84" y="7"/>
                    <a:pt x="84" y="7"/>
                    <a:pt x="84" y="7"/>
                  </a:cubicBezTo>
                  <a:cubicBezTo>
                    <a:pt x="78" y="13"/>
                    <a:pt x="78" y="13"/>
                    <a:pt x="78" y="13"/>
                  </a:cubicBezTo>
                  <a:cubicBezTo>
                    <a:pt x="73" y="10"/>
                    <a:pt x="67" y="8"/>
                    <a:pt x="62" y="7"/>
                  </a:cubicBezTo>
                  <a:cubicBezTo>
                    <a:pt x="62" y="0"/>
                    <a:pt x="62" y="0"/>
                    <a:pt x="62" y="0"/>
                  </a:cubicBezTo>
                  <a:cubicBezTo>
                    <a:pt x="43" y="0"/>
                    <a:pt x="43" y="0"/>
                    <a:pt x="43" y="0"/>
                  </a:cubicBezTo>
                  <a:cubicBezTo>
                    <a:pt x="43" y="7"/>
                    <a:pt x="43" y="7"/>
                    <a:pt x="43" y="7"/>
                  </a:cubicBezTo>
                  <a:cubicBezTo>
                    <a:pt x="38" y="8"/>
                    <a:pt x="33" y="10"/>
                    <a:pt x="28" y="13"/>
                  </a:cubicBezTo>
                  <a:cubicBezTo>
                    <a:pt x="22" y="7"/>
                    <a:pt x="22" y="7"/>
                    <a:pt x="22" y="7"/>
                  </a:cubicBezTo>
                  <a:cubicBezTo>
                    <a:pt x="8" y="20"/>
                    <a:pt x="8" y="20"/>
                    <a:pt x="8" y="20"/>
                  </a:cubicBezTo>
                  <a:cubicBezTo>
                    <a:pt x="15" y="27"/>
                    <a:pt x="15" y="27"/>
                    <a:pt x="15" y="27"/>
                  </a:cubicBezTo>
                  <a:cubicBezTo>
                    <a:pt x="12" y="31"/>
                    <a:pt x="10" y="36"/>
                    <a:pt x="8" y="42"/>
                  </a:cubicBezTo>
                  <a:cubicBezTo>
                    <a:pt x="0" y="42"/>
                    <a:pt x="0" y="42"/>
                    <a:pt x="0" y="42"/>
                  </a:cubicBezTo>
                  <a:cubicBezTo>
                    <a:pt x="0" y="61"/>
                    <a:pt x="0" y="61"/>
                    <a:pt x="0" y="61"/>
                  </a:cubicBezTo>
                  <a:cubicBezTo>
                    <a:pt x="9" y="61"/>
                    <a:pt x="9" y="61"/>
                    <a:pt x="9" y="61"/>
                  </a:cubicBezTo>
                  <a:cubicBezTo>
                    <a:pt x="10" y="66"/>
                    <a:pt x="12" y="71"/>
                    <a:pt x="15" y="76"/>
                  </a:cubicBezTo>
                  <a:cubicBezTo>
                    <a:pt x="9" y="82"/>
                    <a:pt x="9" y="82"/>
                    <a:pt x="9" y="82"/>
                  </a:cubicBezTo>
                  <a:cubicBezTo>
                    <a:pt x="22" y="95"/>
                    <a:pt x="22" y="95"/>
                    <a:pt x="22" y="95"/>
                  </a:cubicBezTo>
                  <a:cubicBezTo>
                    <a:pt x="28" y="89"/>
                    <a:pt x="28" y="89"/>
                    <a:pt x="28" y="89"/>
                  </a:cubicBezTo>
                  <a:cubicBezTo>
                    <a:pt x="33" y="92"/>
                    <a:pt x="38" y="94"/>
                    <a:pt x="43" y="95"/>
                  </a:cubicBezTo>
                  <a:cubicBezTo>
                    <a:pt x="43" y="103"/>
                    <a:pt x="43" y="103"/>
                    <a:pt x="43" y="103"/>
                  </a:cubicBezTo>
                  <a:cubicBezTo>
                    <a:pt x="62" y="103"/>
                    <a:pt x="62" y="103"/>
                    <a:pt x="62" y="103"/>
                  </a:cubicBezTo>
                  <a:cubicBezTo>
                    <a:pt x="62" y="95"/>
                    <a:pt x="62" y="95"/>
                    <a:pt x="62" y="95"/>
                  </a:cubicBezTo>
                  <a:cubicBezTo>
                    <a:pt x="67" y="94"/>
                    <a:pt x="73" y="92"/>
                    <a:pt x="77" y="89"/>
                  </a:cubicBezTo>
                  <a:cubicBezTo>
                    <a:pt x="83" y="95"/>
                    <a:pt x="83" y="95"/>
                    <a:pt x="83" y="95"/>
                  </a:cubicBezTo>
                  <a:cubicBezTo>
                    <a:pt x="96" y="82"/>
                    <a:pt x="96" y="82"/>
                    <a:pt x="96" y="82"/>
                  </a:cubicBezTo>
                  <a:cubicBezTo>
                    <a:pt x="91" y="76"/>
                    <a:pt x="91" y="76"/>
                    <a:pt x="91" y="76"/>
                  </a:cubicBezTo>
                  <a:cubicBezTo>
                    <a:pt x="94" y="71"/>
                    <a:pt x="96" y="66"/>
                    <a:pt x="97" y="61"/>
                  </a:cubicBezTo>
                  <a:cubicBezTo>
                    <a:pt x="105" y="61"/>
                    <a:pt x="105" y="61"/>
                    <a:pt x="105" y="61"/>
                  </a:cubicBezTo>
                  <a:cubicBezTo>
                    <a:pt x="105" y="42"/>
                    <a:pt x="105" y="42"/>
                    <a:pt x="105" y="42"/>
                  </a:cubicBezTo>
                  <a:cubicBezTo>
                    <a:pt x="97" y="42"/>
                    <a:pt x="97" y="42"/>
                    <a:pt x="97" y="42"/>
                  </a:cubicBezTo>
                  <a:cubicBezTo>
                    <a:pt x="96" y="36"/>
                    <a:pt x="94" y="31"/>
                    <a:pt x="91" y="26"/>
                  </a:cubicBezTo>
                  <a:close/>
                  <a:moveTo>
                    <a:pt x="53" y="83"/>
                  </a:moveTo>
                  <a:cubicBezTo>
                    <a:pt x="35" y="83"/>
                    <a:pt x="21" y="69"/>
                    <a:pt x="21" y="51"/>
                  </a:cubicBezTo>
                  <a:cubicBezTo>
                    <a:pt x="21" y="33"/>
                    <a:pt x="35" y="19"/>
                    <a:pt x="53" y="19"/>
                  </a:cubicBezTo>
                  <a:cubicBezTo>
                    <a:pt x="71" y="19"/>
                    <a:pt x="85" y="33"/>
                    <a:pt x="85" y="51"/>
                  </a:cubicBezTo>
                  <a:cubicBezTo>
                    <a:pt x="85" y="69"/>
                    <a:pt x="71" y="83"/>
                    <a:pt x="53" y="83"/>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3" name="Oval 150"/>
            <p:cNvSpPr>
              <a:spLocks noChangeArrowheads="1"/>
            </p:cNvSpPr>
            <p:nvPr/>
          </p:nvSpPr>
          <p:spPr bwMode="auto">
            <a:xfrm>
              <a:off x="97160" y="326982"/>
              <a:ext cx="37370" cy="3737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grpSp>
      <p:grpSp>
        <p:nvGrpSpPr>
          <p:cNvPr id="34" name="组合 112"/>
          <p:cNvGrpSpPr>
            <a:grpSpLocks/>
          </p:cNvGrpSpPr>
          <p:nvPr/>
        </p:nvGrpSpPr>
        <p:grpSpPr bwMode="auto">
          <a:xfrm>
            <a:off x="6088856" y="3055590"/>
            <a:ext cx="300038" cy="323850"/>
            <a:chOff x="0" y="0"/>
            <a:chExt cx="466184" cy="501686"/>
          </a:xfrm>
          <a:solidFill>
            <a:schemeClr val="accent2"/>
          </a:solidFill>
        </p:grpSpPr>
        <p:sp>
          <p:nvSpPr>
            <p:cNvPr id="35" name="Freeform 154"/>
            <p:cNvSpPr>
              <a:spLocks noChangeArrowheads="1"/>
            </p:cNvSpPr>
            <p:nvPr/>
          </p:nvSpPr>
          <p:spPr bwMode="auto">
            <a:xfrm>
              <a:off x="141070" y="426012"/>
              <a:ext cx="50449" cy="46712"/>
            </a:xfrm>
            <a:custGeom>
              <a:avLst/>
              <a:gdLst>
                <a:gd name="T0" fmla="*/ 76978594 w 23"/>
                <a:gd name="T1" fmla="*/ 0 h 21"/>
                <a:gd name="T2" fmla="*/ 76978594 w 23"/>
                <a:gd name="T3" fmla="*/ 19792542 h 21"/>
                <a:gd name="T4" fmla="*/ 91411395 w 23"/>
                <a:gd name="T5" fmla="*/ 54426153 h 21"/>
                <a:gd name="T6" fmla="*/ 48110799 w 23"/>
                <a:gd name="T7" fmla="*/ 84112741 h 21"/>
                <a:gd name="T8" fmla="*/ 19245197 w 23"/>
                <a:gd name="T9" fmla="*/ 44529882 h 21"/>
                <a:gd name="T10" fmla="*/ 28867795 w 23"/>
                <a:gd name="T11" fmla="*/ 24739565 h 21"/>
                <a:gd name="T12" fmla="*/ 28867795 w 23"/>
                <a:gd name="T13" fmla="*/ 0 h 21"/>
                <a:gd name="T14" fmla="*/ 0 w 23"/>
                <a:gd name="T15" fmla="*/ 49479130 h 21"/>
                <a:gd name="T16" fmla="*/ 52923194 w 23"/>
                <a:gd name="T17" fmla="*/ 103905283 h 21"/>
                <a:gd name="T18" fmla="*/ 110656591 w 23"/>
                <a:gd name="T19" fmla="*/ 49479130 h 21"/>
                <a:gd name="T20" fmla="*/ 76978594 w 23"/>
                <a:gd name="T21" fmla="*/ 0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3"/>
                <a:gd name="T34" fmla="*/ 0 h 21"/>
                <a:gd name="T35" fmla="*/ 23 w 23"/>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6" name="Rectangle 155"/>
            <p:cNvSpPr>
              <a:spLocks noChangeArrowheads="1"/>
            </p:cNvSpPr>
            <p:nvPr/>
          </p:nvSpPr>
          <p:spPr bwMode="auto">
            <a:xfrm>
              <a:off x="160689" y="419472"/>
              <a:ext cx="9342" cy="326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37" name="Freeform 156"/>
            <p:cNvSpPr>
              <a:spLocks noEditPoints="1" noChangeArrowheads="1"/>
            </p:cNvSpPr>
            <p:nvPr/>
          </p:nvSpPr>
          <p:spPr bwMode="auto">
            <a:xfrm>
              <a:off x="39238" y="81278"/>
              <a:ext cx="260652" cy="260652"/>
            </a:xfrm>
            <a:custGeom>
              <a:avLst/>
              <a:gdLst>
                <a:gd name="T0" fmla="*/ 117103433 w 118"/>
                <a:gd name="T1" fmla="*/ 92705964 h 118"/>
                <a:gd name="T2" fmla="*/ 92705964 w 118"/>
                <a:gd name="T3" fmla="*/ 458654746 h 118"/>
                <a:gd name="T4" fmla="*/ 458654746 w 118"/>
                <a:gd name="T5" fmla="*/ 483052215 h 118"/>
                <a:gd name="T6" fmla="*/ 483052215 w 118"/>
                <a:gd name="T7" fmla="*/ 117103433 h 118"/>
                <a:gd name="T8" fmla="*/ 117103433 w 118"/>
                <a:gd name="T9" fmla="*/ 92705964 h 118"/>
                <a:gd name="T10" fmla="*/ 312276558 w 118"/>
                <a:gd name="T11" fmla="*/ 409862017 h 118"/>
                <a:gd name="T12" fmla="*/ 312276558 w 118"/>
                <a:gd name="T13" fmla="*/ 453775252 h 118"/>
                <a:gd name="T14" fmla="*/ 273240608 w 118"/>
                <a:gd name="T15" fmla="*/ 453775252 h 118"/>
                <a:gd name="T16" fmla="*/ 273240608 w 118"/>
                <a:gd name="T17" fmla="*/ 414741510 h 118"/>
                <a:gd name="T18" fmla="*/ 200052619 w 118"/>
                <a:gd name="T19" fmla="*/ 395223535 h 118"/>
                <a:gd name="T20" fmla="*/ 209809398 w 118"/>
                <a:gd name="T21" fmla="*/ 346430806 h 118"/>
                <a:gd name="T22" fmla="*/ 282999596 w 118"/>
                <a:gd name="T23" fmla="*/ 365948781 h 118"/>
                <a:gd name="T24" fmla="*/ 322033337 w 118"/>
                <a:gd name="T25" fmla="*/ 341551312 h 118"/>
                <a:gd name="T26" fmla="*/ 278120102 w 118"/>
                <a:gd name="T27" fmla="*/ 302517571 h 118"/>
                <a:gd name="T28" fmla="*/ 200052619 w 118"/>
                <a:gd name="T29" fmla="*/ 224447879 h 118"/>
                <a:gd name="T30" fmla="*/ 273240608 w 118"/>
                <a:gd name="T31" fmla="*/ 151257681 h 118"/>
                <a:gd name="T32" fmla="*/ 273240608 w 118"/>
                <a:gd name="T33" fmla="*/ 112223939 h 118"/>
                <a:gd name="T34" fmla="*/ 312276558 w 118"/>
                <a:gd name="T35" fmla="*/ 112223939 h 118"/>
                <a:gd name="T36" fmla="*/ 312276558 w 118"/>
                <a:gd name="T37" fmla="*/ 146378187 h 118"/>
                <a:gd name="T38" fmla="*/ 375705560 w 118"/>
                <a:gd name="T39" fmla="*/ 161016669 h 118"/>
                <a:gd name="T40" fmla="*/ 361069287 w 118"/>
                <a:gd name="T41" fmla="*/ 209809398 h 118"/>
                <a:gd name="T42" fmla="*/ 302517571 w 118"/>
                <a:gd name="T43" fmla="*/ 195173125 h 118"/>
                <a:gd name="T44" fmla="*/ 268361114 w 118"/>
                <a:gd name="T45" fmla="*/ 219568385 h 118"/>
                <a:gd name="T46" fmla="*/ 317153843 w 118"/>
                <a:gd name="T47" fmla="*/ 253724842 h 118"/>
                <a:gd name="T48" fmla="*/ 385464548 w 118"/>
                <a:gd name="T49" fmla="*/ 336671818 h 118"/>
                <a:gd name="T50" fmla="*/ 312276558 w 118"/>
                <a:gd name="T51" fmla="*/ 409862017 h 11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8"/>
                <a:gd name="T79" fmla="*/ 0 h 118"/>
                <a:gd name="T80" fmla="*/ 118 w 118"/>
                <a:gd name="T81" fmla="*/ 118 h 11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8" name="Freeform 157"/>
            <p:cNvSpPr>
              <a:spLocks noEditPoints="1" noChangeArrowheads="1"/>
            </p:cNvSpPr>
            <p:nvPr/>
          </p:nvSpPr>
          <p:spPr bwMode="auto">
            <a:xfrm>
              <a:off x="0" y="0"/>
              <a:ext cx="338194" cy="501686"/>
            </a:xfrm>
            <a:custGeom>
              <a:avLst/>
              <a:gdLst>
                <a:gd name="T0" fmla="*/ 674261578 w 153"/>
                <a:gd name="T1" fmla="*/ 864539792 h 227"/>
                <a:gd name="T2" fmla="*/ 78175864 w 153"/>
                <a:gd name="T3" fmla="*/ 864539792 h 227"/>
                <a:gd name="T4" fmla="*/ 78175864 w 153"/>
                <a:gd name="T5" fmla="*/ 78150302 h 227"/>
                <a:gd name="T6" fmla="*/ 674261578 w 153"/>
                <a:gd name="T7" fmla="*/ 78150302 h 227"/>
                <a:gd name="T8" fmla="*/ 674261578 w 153"/>
                <a:gd name="T9" fmla="*/ 503093815 h 227"/>
                <a:gd name="T10" fmla="*/ 679146602 w 153"/>
                <a:gd name="T11" fmla="*/ 498209559 h 227"/>
                <a:gd name="T12" fmla="*/ 747550207 w 153"/>
                <a:gd name="T13" fmla="*/ 459135513 h 227"/>
                <a:gd name="T14" fmla="*/ 747550207 w 153"/>
                <a:gd name="T15" fmla="*/ 63497535 h 227"/>
                <a:gd name="T16" fmla="*/ 688918861 w 153"/>
                <a:gd name="T17" fmla="*/ 0 h 227"/>
                <a:gd name="T18" fmla="*/ 58631345 w 153"/>
                <a:gd name="T19" fmla="*/ 0 h 227"/>
                <a:gd name="T20" fmla="*/ 0 w 153"/>
                <a:gd name="T21" fmla="*/ 63497535 h 227"/>
                <a:gd name="T22" fmla="*/ 0 w 153"/>
                <a:gd name="T23" fmla="*/ 1050148142 h 227"/>
                <a:gd name="T24" fmla="*/ 58631345 w 153"/>
                <a:gd name="T25" fmla="*/ 1108761421 h 227"/>
                <a:gd name="T26" fmla="*/ 688918861 w 153"/>
                <a:gd name="T27" fmla="*/ 1108761421 h 227"/>
                <a:gd name="T28" fmla="*/ 747550207 w 153"/>
                <a:gd name="T29" fmla="*/ 1050148142 h 227"/>
                <a:gd name="T30" fmla="*/ 747550207 w 153"/>
                <a:gd name="T31" fmla="*/ 859655537 h 227"/>
                <a:gd name="T32" fmla="*/ 674261578 w 153"/>
                <a:gd name="T33" fmla="*/ 810812979 h 227"/>
                <a:gd name="T34" fmla="*/ 674261578 w 153"/>
                <a:gd name="T35" fmla="*/ 864539792 h 227"/>
                <a:gd name="T36" fmla="*/ 366445356 w 153"/>
                <a:gd name="T37" fmla="*/ 1079455887 h 227"/>
                <a:gd name="T38" fmla="*/ 273612209 w 153"/>
                <a:gd name="T39" fmla="*/ 981766351 h 227"/>
                <a:gd name="T40" fmla="*/ 366445356 w 153"/>
                <a:gd name="T41" fmla="*/ 888963281 h 227"/>
                <a:gd name="T42" fmla="*/ 464165739 w 153"/>
                <a:gd name="T43" fmla="*/ 981766351 h 227"/>
                <a:gd name="T44" fmla="*/ 366445356 w 153"/>
                <a:gd name="T45" fmla="*/ 1079455887 h 22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53"/>
                <a:gd name="T70" fmla="*/ 0 h 227"/>
                <a:gd name="T71" fmla="*/ 153 w 153"/>
                <a:gd name="T72" fmla="*/ 227 h 227"/>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9" name="Freeform 158"/>
            <p:cNvSpPr>
              <a:spLocks noEditPoints="1" noChangeArrowheads="1"/>
            </p:cNvSpPr>
            <p:nvPr/>
          </p:nvSpPr>
          <p:spPr bwMode="auto">
            <a:xfrm>
              <a:off x="275600" y="202729"/>
              <a:ext cx="190584" cy="190584"/>
            </a:xfrm>
            <a:custGeom>
              <a:avLst/>
              <a:gdLst>
                <a:gd name="T0" fmla="*/ 353597587 w 86"/>
                <a:gd name="T1" fmla="*/ 83489089 h 86"/>
                <a:gd name="T2" fmla="*/ 88399951 w 86"/>
                <a:gd name="T3" fmla="*/ 68754286 h 86"/>
                <a:gd name="T4" fmla="*/ 68754286 w 86"/>
                <a:gd name="T5" fmla="*/ 333951922 h 86"/>
                <a:gd name="T6" fmla="*/ 338862784 w 86"/>
                <a:gd name="T7" fmla="*/ 353597587 h 86"/>
                <a:gd name="T8" fmla="*/ 353597587 w 86"/>
                <a:gd name="T9" fmla="*/ 83489089 h 86"/>
                <a:gd name="T10" fmla="*/ 225908523 w 86"/>
                <a:gd name="T11" fmla="*/ 309397611 h 86"/>
                <a:gd name="T12" fmla="*/ 225908523 w 86"/>
                <a:gd name="T13" fmla="*/ 343775862 h 86"/>
                <a:gd name="T14" fmla="*/ 196443350 w 86"/>
                <a:gd name="T15" fmla="*/ 343775862 h 86"/>
                <a:gd name="T16" fmla="*/ 196443350 w 86"/>
                <a:gd name="T17" fmla="*/ 314308473 h 86"/>
                <a:gd name="T18" fmla="*/ 137510788 w 86"/>
                <a:gd name="T19" fmla="*/ 299575887 h 86"/>
                <a:gd name="T20" fmla="*/ 147332512 w 86"/>
                <a:gd name="T21" fmla="*/ 260286774 h 86"/>
                <a:gd name="T22" fmla="*/ 201354212 w 86"/>
                <a:gd name="T23" fmla="*/ 275019360 h 86"/>
                <a:gd name="T24" fmla="*/ 235730247 w 86"/>
                <a:gd name="T25" fmla="*/ 255375912 h 86"/>
                <a:gd name="T26" fmla="*/ 201354212 w 86"/>
                <a:gd name="T27" fmla="*/ 225908523 h 86"/>
                <a:gd name="T28" fmla="*/ 142421650 w 86"/>
                <a:gd name="T29" fmla="*/ 166975961 h 86"/>
                <a:gd name="T30" fmla="*/ 196443350 w 86"/>
                <a:gd name="T31" fmla="*/ 108043399 h 86"/>
                <a:gd name="T32" fmla="*/ 196443350 w 86"/>
                <a:gd name="T33" fmla="*/ 73665148 h 86"/>
                <a:gd name="T34" fmla="*/ 230819385 w 86"/>
                <a:gd name="T35" fmla="*/ 73665148 h 86"/>
                <a:gd name="T36" fmla="*/ 230819385 w 86"/>
                <a:gd name="T37" fmla="*/ 103132537 h 86"/>
                <a:gd name="T38" fmla="*/ 275019360 w 86"/>
                <a:gd name="T39" fmla="*/ 112954261 h 86"/>
                <a:gd name="T40" fmla="*/ 265197636 w 86"/>
                <a:gd name="T41" fmla="*/ 152243375 h 86"/>
                <a:gd name="T42" fmla="*/ 220997661 w 86"/>
                <a:gd name="T43" fmla="*/ 142421650 h 86"/>
                <a:gd name="T44" fmla="*/ 191532488 w 86"/>
                <a:gd name="T45" fmla="*/ 157154237 h 86"/>
                <a:gd name="T46" fmla="*/ 230819385 w 86"/>
                <a:gd name="T47" fmla="*/ 186621626 h 86"/>
                <a:gd name="T48" fmla="*/ 284841085 w 86"/>
                <a:gd name="T49" fmla="*/ 250465050 h 86"/>
                <a:gd name="T50" fmla="*/ 225908523 w 86"/>
                <a:gd name="T51" fmla="*/ 309397611 h 8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86"/>
                <a:gd name="T79" fmla="*/ 0 h 86"/>
                <a:gd name="T80" fmla="*/ 86 w 86"/>
                <a:gd name="T81" fmla="*/ 86 h 8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sp>
        <p:nvSpPr>
          <p:cNvPr id="40" name="文本框 34"/>
          <p:cNvSpPr>
            <a:spLocks noChangeArrowheads="1"/>
          </p:cNvSpPr>
          <p:nvPr/>
        </p:nvSpPr>
        <p:spPr bwMode="auto">
          <a:xfrm>
            <a:off x="2106216" y="1448247"/>
            <a:ext cx="1841897"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p>
        </p:txBody>
      </p:sp>
      <p:sp>
        <p:nvSpPr>
          <p:cNvPr id="41" name="文本框 34"/>
          <p:cNvSpPr>
            <a:spLocks noChangeArrowheads="1"/>
          </p:cNvSpPr>
          <p:nvPr/>
        </p:nvSpPr>
        <p:spPr bwMode="auto">
          <a:xfrm>
            <a:off x="2106217" y="1172022"/>
            <a:ext cx="19454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这里添加小标题内容</a:t>
            </a:r>
          </a:p>
        </p:txBody>
      </p:sp>
      <p:sp>
        <p:nvSpPr>
          <p:cNvPr id="42" name="文本框 34"/>
          <p:cNvSpPr>
            <a:spLocks noChangeArrowheads="1"/>
          </p:cNvSpPr>
          <p:nvPr/>
        </p:nvSpPr>
        <p:spPr bwMode="auto">
          <a:xfrm>
            <a:off x="5387578" y="1448247"/>
            <a:ext cx="1841897"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p>
        </p:txBody>
      </p:sp>
      <p:sp>
        <p:nvSpPr>
          <p:cNvPr id="43" name="文本框 34"/>
          <p:cNvSpPr>
            <a:spLocks noChangeArrowheads="1"/>
          </p:cNvSpPr>
          <p:nvPr/>
        </p:nvSpPr>
        <p:spPr bwMode="auto">
          <a:xfrm>
            <a:off x="5387579" y="1172022"/>
            <a:ext cx="19454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这里添加小标题内容</a:t>
            </a:r>
          </a:p>
        </p:txBody>
      </p:sp>
      <p:sp>
        <p:nvSpPr>
          <p:cNvPr id="44" name="文本框 34"/>
          <p:cNvSpPr>
            <a:spLocks noChangeArrowheads="1"/>
          </p:cNvSpPr>
          <p:nvPr/>
        </p:nvSpPr>
        <p:spPr bwMode="auto">
          <a:xfrm>
            <a:off x="425053" y="3506837"/>
            <a:ext cx="1841897"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p>
        </p:txBody>
      </p:sp>
      <p:sp>
        <p:nvSpPr>
          <p:cNvPr id="45" name="文本框 34"/>
          <p:cNvSpPr>
            <a:spLocks noChangeArrowheads="1"/>
          </p:cNvSpPr>
          <p:nvPr/>
        </p:nvSpPr>
        <p:spPr bwMode="auto">
          <a:xfrm>
            <a:off x="425054" y="3229422"/>
            <a:ext cx="19454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这里添加小标题内容</a:t>
            </a:r>
          </a:p>
        </p:txBody>
      </p:sp>
      <p:sp>
        <p:nvSpPr>
          <p:cNvPr id="46" name="文本框 34"/>
          <p:cNvSpPr>
            <a:spLocks noChangeArrowheads="1"/>
          </p:cNvSpPr>
          <p:nvPr/>
        </p:nvSpPr>
        <p:spPr bwMode="auto">
          <a:xfrm>
            <a:off x="3706416" y="3506837"/>
            <a:ext cx="1841897"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p>
        </p:txBody>
      </p:sp>
      <p:sp>
        <p:nvSpPr>
          <p:cNvPr id="47" name="文本框 34"/>
          <p:cNvSpPr>
            <a:spLocks noChangeArrowheads="1"/>
          </p:cNvSpPr>
          <p:nvPr/>
        </p:nvSpPr>
        <p:spPr bwMode="auto">
          <a:xfrm>
            <a:off x="3706417" y="3229422"/>
            <a:ext cx="19454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这里添加小标题内容</a:t>
            </a:r>
          </a:p>
        </p:txBody>
      </p:sp>
      <p:sp>
        <p:nvSpPr>
          <p:cNvPr id="48" name="文本框 34"/>
          <p:cNvSpPr>
            <a:spLocks noChangeArrowheads="1"/>
          </p:cNvSpPr>
          <p:nvPr/>
        </p:nvSpPr>
        <p:spPr bwMode="auto">
          <a:xfrm>
            <a:off x="6902054" y="3506837"/>
            <a:ext cx="1840706"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p>
        </p:txBody>
      </p:sp>
      <p:sp>
        <p:nvSpPr>
          <p:cNvPr id="49" name="文本框 34"/>
          <p:cNvSpPr>
            <a:spLocks noChangeArrowheads="1"/>
          </p:cNvSpPr>
          <p:nvPr/>
        </p:nvSpPr>
        <p:spPr bwMode="auto">
          <a:xfrm>
            <a:off x="6902054" y="3229422"/>
            <a:ext cx="19454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这里添加小标题内容</a:t>
            </a:r>
          </a:p>
        </p:txBody>
      </p:sp>
    </p:spTree>
    <p:extLst>
      <p:ext uri="{BB962C8B-B14F-4D97-AF65-F5344CB8AC3E}">
        <p14:creationId xmlns:p14="http://schemas.microsoft.com/office/powerpoint/2010/main" val="97400055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left)">
                                      <p:cBhvr>
                                        <p:cTn id="25" dur="500"/>
                                        <p:tgtEl>
                                          <p:spTgt spid="15"/>
                                        </p:tgtEl>
                                      </p:cBhvr>
                                    </p:animEffect>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grpId="0" nodeType="click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1000"/>
                                        <p:tgtEl>
                                          <p:spTgt spid="11"/>
                                        </p:tgtEl>
                                      </p:cBhvr>
                                    </p:animEffect>
                                    <p:anim calcmode="lin" valueType="num">
                                      <p:cBhvr>
                                        <p:cTn id="31" dur="1000" fill="hold"/>
                                        <p:tgtEl>
                                          <p:spTgt spid="11"/>
                                        </p:tgtEl>
                                        <p:attrNameLst>
                                          <p:attrName>ppt_x</p:attrName>
                                        </p:attrNameLst>
                                      </p:cBhvr>
                                      <p:tavLst>
                                        <p:tav tm="0">
                                          <p:val>
                                            <p:strVal val="#ppt_x"/>
                                          </p:val>
                                        </p:tav>
                                        <p:tav tm="100000">
                                          <p:val>
                                            <p:strVal val="#ppt_x"/>
                                          </p:val>
                                        </p:tav>
                                      </p:tavLst>
                                    </p:anim>
                                    <p:anim calcmode="lin" valueType="num">
                                      <p:cBhvr>
                                        <p:cTn id="32" dur="1000" fill="hold"/>
                                        <p:tgtEl>
                                          <p:spTgt spid="11"/>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fade">
                                      <p:cBhvr>
                                        <p:cTn id="35" dur="1000"/>
                                        <p:tgtEl>
                                          <p:spTgt spid="30"/>
                                        </p:tgtEl>
                                      </p:cBhvr>
                                    </p:animEffect>
                                    <p:anim calcmode="lin" valueType="num">
                                      <p:cBhvr>
                                        <p:cTn id="36" dur="1000" fill="hold"/>
                                        <p:tgtEl>
                                          <p:spTgt spid="30"/>
                                        </p:tgtEl>
                                        <p:attrNameLst>
                                          <p:attrName>ppt_x</p:attrName>
                                        </p:attrNameLst>
                                      </p:cBhvr>
                                      <p:tavLst>
                                        <p:tav tm="0">
                                          <p:val>
                                            <p:strVal val="#ppt_x"/>
                                          </p:val>
                                        </p:tav>
                                        <p:tav tm="100000">
                                          <p:val>
                                            <p:strVal val="#ppt_x"/>
                                          </p:val>
                                        </p:tav>
                                      </p:tavLst>
                                    </p:anim>
                                    <p:anim calcmode="lin" valueType="num">
                                      <p:cBhvr>
                                        <p:cTn id="37" dur="1000" fill="hold"/>
                                        <p:tgtEl>
                                          <p:spTgt spid="30"/>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fade">
                                      <p:cBhvr>
                                        <p:cTn id="40" dur="1000"/>
                                        <p:tgtEl>
                                          <p:spTgt spid="40"/>
                                        </p:tgtEl>
                                      </p:cBhvr>
                                    </p:animEffect>
                                    <p:anim calcmode="lin" valueType="num">
                                      <p:cBhvr>
                                        <p:cTn id="41" dur="1000" fill="hold"/>
                                        <p:tgtEl>
                                          <p:spTgt spid="40"/>
                                        </p:tgtEl>
                                        <p:attrNameLst>
                                          <p:attrName>ppt_x</p:attrName>
                                        </p:attrNameLst>
                                      </p:cBhvr>
                                      <p:tavLst>
                                        <p:tav tm="0">
                                          <p:val>
                                            <p:strVal val="#ppt_x"/>
                                          </p:val>
                                        </p:tav>
                                        <p:tav tm="100000">
                                          <p:val>
                                            <p:strVal val="#ppt_x"/>
                                          </p:val>
                                        </p:tav>
                                      </p:tavLst>
                                    </p:anim>
                                    <p:anim calcmode="lin" valueType="num">
                                      <p:cBhvr>
                                        <p:cTn id="42" dur="1000" fill="hold"/>
                                        <p:tgtEl>
                                          <p:spTgt spid="40"/>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41"/>
                                        </p:tgtEl>
                                        <p:attrNameLst>
                                          <p:attrName>style.visibility</p:attrName>
                                        </p:attrNameLst>
                                      </p:cBhvr>
                                      <p:to>
                                        <p:strVal val="visible"/>
                                      </p:to>
                                    </p:set>
                                    <p:animEffect transition="in" filter="fade">
                                      <p:cBhvr>
                                        <p:cTn id="45" dur="1000"/>
                                        <p:tgtEl>
                                          <p:spTgt spid="41"/>
                                        </p:tgtEl>
                                      </p:cBhvr>
                                    </p:animEffect>
                                    <p:anim calcmode="lin" valueType="num">
                                      <p:cBhvr>
                                        <p:cTn id="46" dur="1000" fill="hold"/>
                                        <p:tgtEl>
                                          <p:spTgt spid="41"/>
                                        </p:tgtEl>
                                        <p:attrNameLst>
                                          <p:attrName>ppt_x</p:attrName>
                                        </p:attrNameLst>
                                      </p:cBhvr>
                                      <p:tavLst>
                                        <p:tav tm="0">
                                          <p:val>
                                            <p:strVal val="#ppt_x"/>
                                          </p:val>
                                        </p:tav>
                                        <p:tav tm="100000">
                                          <p:val>
                                            <p:strVal val="#ppt_x"/>
                                          </p:val>
                                        </p:tav>
                                      </p:tavLst>
                                    </p:anim>
                                    <p:anim calcmode="lin" valueType="num">
                                      <p:cBhvr>
                                        <p:cTn id="47"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7" presetClass="entr" presetSubtype="0"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fade">
                                      <p:cBhvr>
                                        <p:cTn id="52" dur="1000"/>
                                        <p:tgtEl>
                                          <p:spTgt spid="12"/>
                                        </p:tgtEl>
                                      </p:cBhvr>
                                    </p:animEffect>
                                    <p:anim calcmode="lin" valueType="num">
                                      <p:cBhvr>
                                        <p:cTn id="53" dur="1000" fill="hold"/>
                                        <p:tgtEl>
                                          <p:spTgt spid="12"/>
                                        </p:tgtEl>
                                        <p:attrNameLst>
                                          <p:attrName>ppt_x</p:attrName>
                                        </p:attrNameLst>
                                      </p:cBhvr>
                                      <p:tavLst>
                                        <p:tav tm="0">
                                          <p:val>
                                            <p:strVal val="#ppt_x"/>
                                          </p:val>
                                        </p:tav>
                                        <p:tav tm="100000">
                                          <p:val>
                                            <p:strVal val="#ppt_x"/>
                                          </p:val>
                                        </p:tav>
                                      </p:tavLst>
                                    </p:anim>
                                    <p:anim calcmode="lin" valueType="num">
                                      <p:cBhvr>
                                        <p:cTn id="54" dur="1000" fill="hold"/>
                                        <p:tgtEl>
                                          <p:spTgt spid="12"/>
                                        </p:tgtEl>
                                        <p:attrNameLst>
                                          <p:attrName>ppt_y</p:attrName>
                                        </p:attrNameLst>
                                      </p:cBhvr>
                                      <p:tavLst>
                                        <p:tav tm="0">
                                          <p:val>
                                            <p:strVal val="#ppt_y-.1"/>
                                          </p:val>
                                        </p:tav>
                                        <p:tav tm="100000">
                                          <p:val>
                                            <p:strVal val="#ppt_y"/>
                                          </p:val>
                                        </p:tav>
                                      </p:tavLst>
                                    </p:anim>
                                  </p:childTnLst>
                                </p:cTn>
                              </p:par>
                              <p:par>
                                <p:cTn id="55" presetID="47" presetClass="entr" presetSubtype="0" fill="hold" nodeType="with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fade">
                                      <p:cBhvr>
                                        <p:cTn id="57" dur="1000"/>
                                        <p:tgtEl>
                                          <p:spTgt spid="23"/>
                                        </p:tgtEl>
                                      </p:cBhvr>
                                    </p:animEffect>
                                    <p:anim calcmode="lin" valueType="num">
                                      <p:cBhvr>
                                        <p:cTn id="58" dur="1000" fill="hold"/>
                                        <p:tgtEl>
                                          <p:spTgt spid="23"/>
                                        </p:tgtEl>
                                        <p:attrNameLst>
                                          <p:attrName>ppt_x</p:attrName>
                                        </p:attrNameLst>
                                      </p:cBhvr>
                                      <p:tavLst>
                                        <p:tav tm="0">
                                          <p:val>
                                            <p:strVal val="#ppt_x"/>
                                          </p:val>
                                        </p:tav>
                                        <p:tav tm="100000">
                                          <p:val>
                                            <p:strVal val="#ppt_x"/>
                                          </p:val>
                                        </p:tav>
                                      </p:tavLst>
                                    </p:anim>
                                    <p:anim calcmode="lin" valueType="num">
                                      <p:cBhvr>
                                        <p:cTn id="59" dur="1000" fill="hold"/>
                                        <p:tgtEl>
                                          <p:spTgt spid="23"/>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0"/>
                                  </p:stCondLst>
                                  <p:childTnLst>
                                    <p:set>
                                      <p:cBhvr>
                                        <p:cTn id="61" dur="1" fill="hold">
                                          <p:stCondLst>
                                            <p:cond delay="0"/>
                                          </p:stCondLst>
                                        </p:cTn>
                                        <p:tgtEl>
                                          <p:spTgt spid="44"/>
                                        </p:tgtEl>
                                        <p:attrNameLst>
                                          <p:attrName>style.visibility</p:attrName>
                                        </p:attrNameLst>
                                      </p:cBhvr>
                                      <p:to>
                                        <p:strVal val="visible"/>
                                      </p:to>
                                    </p:set>
                                    <p:animEffect transition="in" filter="fade">
                                      <p:cBhvr>
                                        <p:cTn id="62" dur="1000"/>
                                        <p:tgtEl>
                                          <p:spTgt spid="44"/>
                                        </p:tgtEl>
                                      </p:cBhvr>
                                    </p:animEffect>
                                    <p:anim calcmode="lin" valueType="num">
                                      <p:cBhvr>
                                        <p:cTn id="63" dur="1000" fill="hold"/>
                                        <p:tgtEl>
                                          <p:spTgt spid="44"/>
                                        </p:tgtEl>
                                        <p:attrNameLst>
                                          <p:attrName>ppt_x</p:attrName>
                                        </p:attrNameLst>
                                      </p:cBhvr>
                                      <p:tavLst>
                                        <p:tav tm="0">
                                          <p:val>
                                            <p:strVal val="#ppt_x"/>
                                          </p:val>
                                        </p:tav>
                                        <p:tav tm="100000">
                                          <p:val>
                                            <p:strVal val="#ppt_x"/>
                                          </p:val>
                                        </p:tav>
                                      </p:tavLst>
                                    </p:anim>
                                    <p:anim calcmode="lin" valueType="num">
                                      <p:cBhvr>
                                        <p:cTn id="64" dur="1000" fill="hold"/>
                                        <p:tgtEl>
                                          <p:spTgt spid="44"/>
                                        </p:tgtEl>
                                        <p:attrNameLst>
                                          <p:attrName>ppt_y</p:attrName>
                                        </p:attrNameLst>
                                      </p:cBhvr>
                                      <p:tavLst>
                                        <p:tav tm="0">
                                          <p:val>
                                            <p:strVal val="#ppt_y-.1"/>
                                          </p:val>
                                        </p:tav>
                                        <p:tav tm="100000">
                                          <p:val>
                                            <p:strVal val="#ppt_y"/>
                                          </p:val>
                                        </p:tav>
                                      </p:tavLst>
                                    </p:anim>
                                  </p:childTnLst>
                                </p:cTn>
                              </p:par>
                              <p:par>
                                <p:cTn id="65" presetID="47" presetClass="entr" presetSubtype="0" fill="hold" grpId="0" nodeType="withEffect">
                                  <p:stCondLst>
                                    <p:cond delay="0"/>
                                  </p:stCondLst>
                                  <p:childTnLst>
                                    <p:set>
                                      <p:cBhvr>
                                        <p:cTn id="66" dur="1" fill="hold">
                                          <p:stCondLst>
                                            <p:cond delay="0"/>
                                          </p:stCondLst>
                                        </p:cTn>
                                        <p:tgtEl>
                                          <p:spTgt spid="45"/>
                                        </p:tgtEl>
                                        <p:attrNameLst>
                                          <p:attrName>style.visibility</p:attrName>
                                        </p:attrNameLst>
                                      </p:cBhvr>
                                      <p:to>
                                        <p:strVal val="visible"/>
                                      </p:to>
                                    </p:set>
                                    <p:animEffect transition="in" filter="fade">
                                      <p:cBhvr>
                                        <p:cTn id="67" dur="1000"/>
                                        <p:tgtEl>
                                          <p:spTgt spid="45"/>
                                        </p:tgtEl>
                                      </p:cBhvr>
                                    </p:animEffect>
                                    <p:anim calcmode="lin" valueType="num">
                                      <p:cBhvr>
                                        <p:cTn id="68" dur="1000" fill="hold"/>
                                        <p:tgtEl>
                                          <p:spTgt spid="45"/>
                                        </p:tgtEl>
                                        <p:attrNameLst>
                                          <p:attrName>ppt_x</p:attrName>
                                        </p:attrNameLst>
                                      </p:cBhvr>
                                      <p:tavLst>
                                        <p:tav tm="0">
                                          <p:val>
                                            <p:strVal val="#ppt_x"/>
                                          </p:val>
                                        </p:tav>
                                        <p:tav tm="100000">
                                          <p:val>
                                            <p:strVal val="#ppt_x"/>
                                          </p:val>
                                        </p:tav>
                                      </p:tavLst>
                                    </p:anim>
                                    <p:anim calcmode="lin" valueType="num">
                                      <p:cBhvr>
                                        <p:cTn id="69"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42" presetClass="entr" presetSubtype="0" fill="hold" grpId="0" nodeType="clickEffect">
                                  <p:stCondLst>
                                    <p:cond delay="0"/>
                                  </p:stCondLst>
                                  <p:childTnLst>
                                    <p:set>
                                      <p:cBhvr>
                                        <p:cTn id="73" dur="1" fill="hold">
                                          <p:stCondLst>
                                            <p:cond delay="0"/>
                                          </p:stCondLst>
                                        </p:cTn>
                                        <p:tgtEl>
                                          <p:spTgt spid="13"/>
                                        </p:tgtEl>
                                        <p:attrNameLst>
                                          <p:attrName>style.visibility</p:attrName>
                                        </p:attrNameLst>
                                      </p:cBhvr>
                                      <p:to>
                                        <p:strVal val="visible"/>
                                      </p:to>
                                    </p:set>
                                    <p:animEffect transition="in" filter="fade">
                                      <p:cBhvr>
                                        <p:cTn id="74" dur="1000"/>
                                        <p:tgtEl>
                                          <p:spTgt spid="13"/>
                                        </p:tgtEl>
                                      </p:cBhvr>
                                    </p:animEffect>
                                    <p:anim calcmode="lin" valueType="num">
                                      <p:cBhvr>
                                        <p:cTn id="75" dur="1000" fill="hold"/>
                                        <p:tgtEl>
                                          <p:spTgt spid="13"/>
                                        </p:tgtEl>
                                        <p:attrNameLst>
                                          <p:attrName>ppt_x</p:attrName>
                                        </p:attrNameLst>
                                      </p:cBhvr>
                                      <p:tavLst>
                                        <p:tav tm="0">
                                          <p:val>
                                            <p:strVal val="#ppt_x"/>
                                          </p:val>
                                        </p:tav>
                                        <p:tav tm="100000">
                                          <p:val>
                                            <p:strVal val="#ppt_x"/>
                                          </p:val>
                                        </p:tav>
                                      </p:tavLst>
                                    </p:anim>
                                    <p:anim calcmode="lin" valueType="num">
                                      <p:cBhvr>
                                        <p:cTn id="76" dur="1000" fill="hold"/>
                                        <p:tgtEl>
                                          <p:spTgt spid="13"/>
                                        </p:tgtEl>
                                        <p:attrNameLst>
                                          <p:attrName>ppt_y</p:attrName>
                                        </p:attrNameLst>
                                      </p:cBhvr>
                                      <p:tavLst>
                                        <p:tav tm="0">
                                          <p:val>
                                            <p:strVal val="#ppt_y+.1"/>
                                          </p:val>
                                        </p:tav>
                                        <p:tav tm="100000">
                                          <p:val>
                                            <p:strVal val="#ppt_y"/>
                                          </p:val>
                                        </p:tav>
                                      </p:tavLst>
                                    </p:anim>
                                  </p:childTnLst>
                                </p:cTn>
                              </p:par>
                              <p:par>
                                <p:cTn id="77" presetID="42" presetClass="entr" presetSubtype="0" fill="hold" nodeType="withEffect">
                                  <p:stCondLst>
                                    <p:cond delay="0"/>
                                  </p:stCondLst>
                                  <p:childTnLst>
                                    <p:set>
                                      <p:cBhvr>
                                        <p:cTn id="78" dur="1" fill="hold">
                                          <p:stCondLst>
                                            <p:cond delay="0"/>
                                          </p:stCondLst>
                                        </p:cTn>
                                        <p:tgtEl>
                                          <p:spTgt spid="17"/>
                                        </p:tgtEl>
                                        <p:attrNameLst>
                                          <p:attrName>style.visibility</p:attrName>
                                        </p:attrNameLst>
                                      </p:cBhvr>
                                      <p:to>
                                        <p:strVal val="visible"/>
                                      </p:to>
                                    </p:set>
                                    <p:animEffect transition="in" filter="fade">
                                      <p:cBhvr>
                                        <p:cTn id="79" dur="1000"/>
                                        <p:tgtEl>
                                          <p:spTgt spid="17"/>
                                        </p:tgtEl>
                                      </p:cBhvr>
                                    </p:animEffect>
                                    <p:anim calcmode="lin" valueType="num">
                                      <p:cBhvr>
                                        <p:cTn id="80" dur="1000" fill="hold"/>
                                        <p:tgtEl>
                                          <p:spTgt spid="17"/>
                                        </p:tgtEl>
                                        <p:attrNameLst>
                                          <p:attrName>ppt_x</p:attrName>
                                        </p:attrNameLst>
                                      </p:cBhvr>
                                      <p:tavLst>
                                        <p:tav tm="0">
                                          <p:val>
                                            <p:strVal val="#ppt_x"/>
                                          </p:val>
                                        </p:tav>
                                        <p:tav tm="100000">
                                          <p:val>
                                            <p:strVal val="#ppt_x"/>
                                          </p:val>
                                        </p:tav>
                                      </p:tavLst>
                                    </p:anim>
                                    <p:anim calcmode="lin" valueType="num">
                                      <p:cBhvr>
                                        <p:cTn id="81" dur="1000" fill="hold"/>
                                        <p:tgtEl>
                                          <p:spTgt spid="17"/>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42"/>
                                        </p:tgtEl>
                                        <p:attrNameLst>
                                          <p:attrName>style.visibility</p:attrName>
                                        </p:attrNameLst>
                                      </p:cBhvr>
                                      <p:to>
                                        <p:strVal val="visible"/>
                                      </p:to>
                                    </p:set>
                                    <p:animEffect transition="in" filter="fade">
                                      <p:cBhvr>
                                        <p:cTn id="84" dur="1000"/>
                                        <p:tgtEl>
                                          <p:spTgt spid="42"/>
                                        </p:tgtEl>
                                      </p:cBhvr>
                                    </p:animEffect>
                                    <p:anim calcmode="lin" valueType="num">
                                      <p:cBhvr>
                                        <p:cTn id="85" dur="1000" fill="hold"/>
                                        <p:tgtEl>
                                          <p:spTgt spid="42"/>
                                        </p:tgtEl>
                                        <p:attrNameLst>
                                          <p:attrName>ppt_x</p:attrName>
                                        </p:attrNameLst>
                                      </p:cBhvr>
                                      <p:tavLst>
                                        <p:tav tm="0">
                                          <p:val>
                                            <p:strVal val="#ppt_x"/>
                                          </p:val>
                                        </p:tav>
                                        <p:tav tm="100000">
                                          <p:val>
                                            <p:strVal val="#ppt_x"/>
                                          </p:val>
                                        </p:tav>
                                      </p:tavLst>
                                    </p:anim>
                                    <p:anim calcmode="lin" valueType="num">
                                      <p:cBhvr>
                                        <p:cTn id="86" dur="1000" fill="hold"/>
                                        <p:tgtEl>
                                          <p:spTgt spid="42"/>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43"/>
                                        </p:tgtEl>
                                        <p:attrNameLst>
                                          <p:attrName>style.visibility</p:attrName>
                                        </p:attrNameLst>
                                      </p:cBhvr>
                                      <p:to>
                                        <p:strVal val="visible"/>
                                      </p:to>
                                    </p:set>
                                    <p:animEffect transition="in" filter="fade">
                                      <p:cBhvr>
                                        <p:cTn id="89" dur="1000"/>
                                        <p:tgtEl>
                                          <p:spTgt spid="43"/>
                                        </p:tgtEl>
                                      </p:cBhvr>
                                    </p:animEffect>
                                    <p:anim calcmode="lin" valueType="num">
                                      <p:cBhvr>
                                        <p:cTn id="90" dur="1000" fill="hold"/>
                                        <p:tgtEl>
                                          <p:spTgt spid="43"/>
                                        </p:tgtEl>
                                        <p:attrNameLst>
                                          <p:attrName>ppt_x</p:attrName>
                                        </p:attrNameLst>
                                      </p:cBhvr>
                                      <p:tavLst>
                                        <p:tav tm="0">
                                          <p:val>
                                            <p:strVal val="#ppt_x"/>
                                          </p:val>
                                        </p:tav>
                                        <p:tav tm="100000">
                                          <p:val>
                                            <p:strVal val="#ppt_x"/>
                                          </p:val>
                                        </p:tav>
                                      </p:tavLst>
                                    </p:anim>
                                    <p:anim calcmode="lin" valueType="num">
                                      <p:cBhvr>
                                        <p:cTn id="91"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47" presetClass="entr" presetSubtype="0" fill="hold" grpId="0" nodeType="clickEffect">
                                  <p:stCondLst>
                                    <p:cond delay="0"/>
                                  </p:stCondLst>
                                  <p:childTnLst>
                                    <p:set>
                                      <p:cBhvr>
                                        <p:cTn id="95" dur="1" fill="hold">
                                          <p:stCondLst>
                                            <p:cond delay="0"/>
                                          </p:stCondLst>
                                        </p:cTn>
                                        <p:tgtEl>
                                          <p:spTgt spid="14"/>
                                        </p:tgtEl>
                                        <p:attrNameLst>
                                          <p:attrName>style.visibility</p:attrName>
                                        </p:attrNameLst>
                                      </p:cBhvr>
                                      <p:to>
                                        <p:strVal val="visible"/>
                                      </p:to>
                                    </p:set>
                                    <p:animEffect transition="in" filter="fade">
                                      <p:cBhvr>
                                        <p:cTn id="96" dur="1000"/>
                                        <p:tgtEl>
                                          <p:spTgt spid="14"/>
                                        </p:tgtEl>
                                      </p:cBhvr>
                                    </p:animEffect>
                                    <p:anim calcmode="lin" valueType="num">
                                      <p:cBhvr>
                                        <p:cTn id="97" dur="1000" fill="hold"/>
                                        <p:tgtEl>
                                          <p:spTgt spid="14"/>
                                        </p:tgtEl>
                                        <p:attrNameLst>
                                          <p:attrName>ppt_x</p:attrName>
                                        </p:attrNameLst>
                                      </p:cBhvr>
                                      <p:tavLst>
                                        <p:tav tm="0">
                                          <p:val>
                                            <p:strVal val="#ppt_x"/>
                                          </p:val>
                                        </p:tav>
                                        <p:tav tm="100000">
                                          <p:val>
                                            <p:strVal val="#ppt_x"/>
                                          </p:val>
                                        </p:tav>
                                      </p:tavLst>
                                    </p:anim>
                                    <p:anim calcmode="lin" valueType="num">
                                      <p:cBhvr>
                                        <p:cTn id="98" dur="1000" fill="hold"/>
                                        <p:tgtEl>
                                          <p:spTgt spid="14"/>
                                        </p:tgtEl>
                                        <p:attrNameLst>
                                          <p:attrName>ppt_y</p:attrName>
                                        </p:attrNameLst>
                                      </p:cBhvr>
                                      <p:tavLst>
                                        <p:tav tm="0">
                                          <p:val>
                                            <p:strVal val="#ppt_y-.1"/>
                                          </p:val>
                                        </p:tav>
                                        <p:tav tm="100000">
                                          <p:val>
                                            <p:strVal val="#ppt_y"/>
                                          </p:val>
                                        </p:tav>
                                      </p:tavLst>
                                    </p:anim>
                                  </p:childTnLst>
                                </p:cTn>
                              </p:par>
                              <p:par>
                                <p:cTn id="99" presetID="47" presetClass="entr" presetSubtype="0" fill="hold" nodeType="withEffect">
                                  <p:stCondLst>
                                    <p:cond delay="0"/>
                                  </p:stCondLst>
                                  <p:childTnLst>
                                    <p:set>
                                      <p:cBhvr>
                                        <p:cTn id="100" dur="1" fill="hold">
                                          <p:stCondLst>
                                            <p:cond delay="0"/>
                                          </p:stCondLst>
                                        </p:cTn>
                                        <p:tgtEl>
                                          <p:spTgt spid="34"/>
                                        </p:tgtEl>
                                        <p:attrNameLst>
                                          <p:attrName>style.visibility</p:attrName>
                                        </p:attrNameLst>
                                      </p:cBhvr>
                                      <p:to>
                                        <p:strVal val="visible"/>
                                      </p:to>
                                    </p:set>
                                    <p:animEffect transition="in" filter="fade">
                                      <p:cBhvr>
                                        <p:cTn id="101" dur="1000"/>
                                        <p:tgtEl>
                                          <p:spTgt spid="34"/>
                                        </p:tgtEl>
                                      </p:cBhvr>
                                    </p:animEffect>
                                    <p:anim calcmode="lin" valueType="num">
                                      <p:cBhvr>
                                        <p:cTn id="102" dur="1000" fill="hold"/>
                                        <p:tgtEl>
                                          <p:spTgt spid="34"/>
                                        </p:tgtEl>
                                        <p:attrNameLst>
                                          <p:attrName>ppt_x</p:attrName>
                                        </p:attrNameLst>
                                      </p:cBhvr>
                                      <p:tavLst>
                                        <p:tav tm="0">
                                          <p:val>
                                            <p:strVal val="#ppt_x"/>
                                          </p:val>
                                        </p:tav>
                                        <p:tav tm="100000">
                                          <p:val>
                                            <p:strVal val="#ppt_x"/>
                                          </p:val>
                                        </p:tav>
                                      </p:tavLst>
                                    </p:anim>
                                    <p:anim calcmode="lin" valueType="num">
                                      <p:cBhvr>
                                        <p:cTn id="103" dur="1000" fill="hold"/>
                                        <p:tgtEl>
                                          <p:spTgt spid="34"/>
                                        </p:tgtEl>
                                        <p:attrNameLst>
                                          <p:attrName>ppt_y</p:attrName>
                                        </p:attrNameLst>
                                      </p:cBhvr>
                                      <p:tavLst>
                                        <p:tav tm="0">
                                          <p:val>
                                            <p:strVal val="#ppt_y-.1"/>
                                          </p:val>
                                        </p:tav>
                                        <p:tav tm="100000">
                                          <p:val>
                                            <p:strVal val="#ppt_y"/>
                                          </p:val>
                                        </p:tav>
                                      </p:tavLst>
                                    </p:anim>
                                  </p:childTnLst>
                                </p:cTn>
                              </p:par>
                              <p:par>
                                <p:cTn id="104" presetID="47" presetClass="entr" presetSubtype="0" fill="hold" grpId="0" nodeType="withEffect">
                                  <p:stCondLst>
                                    <p:cond delay="0"/>
                                  </p:stCondLst>
                                  <p:childTnLst>
                                    <p:set>
                                      <p:cBhvr>
                                        <p:cTn id="105" dur="1" fill="hold">
                                          <p:stCondLst>
                                            <p:cond delay="0"/>
                                          </p:stCondLst>
                                        </p:cTn>
                                        <p:tgtEl>
                                          <p:spTgt spid="46"/>
                                        </p:tgtEl>
                                        <p:attrNameLst>
                                          <p:attrName>style.visibility</p:attrName>
                                        </p:attrNameLst>
                                      </p:cBhvr>
                                      <p:to>
                                        <p:strVal val="visible"/>
                                      </p:to>
                                    </p:set>
                                    <p:animEffect transition="in" filter="fade">
                                      <p:cBhvr>
                                        <p:cTn id="106" dur="1000"/>
                                        <p:tgtEl>
                                          <p:spTgt spid="46"/>
                                        </p:tgtEl>
                                      </p:cBhvr>
                                    </p:animEffect>
                                    <p:anim calcmode="lin" valueType="num">
                                      <p:cBhvr>
                                        <p:cTn id="107" dur="1000" fill="hold"/>
                                        <p:tgtEl>
                                          <p:spTgt spid="46"/>
                                        </p:tgtEl>
                                        <p:attrNameLst>
                                          <p:attrName>ppt_x</p:attrName>
                                        </p:attrNameLst>
                                      </p:cBhvr>
                                      <p:tavLst>
                                        <p:tav tm="0">
                                          <p:val>
                                            <p:strVal val="#ppt_x"/>
                                          </p:val>
                                        </p:tav>
                                        <p:tav tm="100000">
                                          <p:val>
                                            <p:strVal val="#ppt_x"/>
                                          </p:val>
                                        </p:tav>
                                      </p:tavLst>
                                    </p:anim>
                                    <p:anim calcmode="lin" valueType="num">
                                      <p:cBhvr>
                                        <p:cTn id="108" dur="1000" fill="hold"/>
                                        <p:tgtEl>
                                          <p:spTgt spid="46"/>
                                        </p:tgtEl>
                                        <p:attrNameLst>
                                          <p:attrName>ppt_y</p:attrName>
                                        </p:attrNameLst>
                                      </p:cBhvr>
                                      <p:tavLst>
                                        <p:tav tm="0">
                                          <p:val>
                                            <p:strVal val="#ppt_y-.1"/>
                                          </p:val>
                                        </p:tav>
                                        <p:tav tm="100000">
                                          <p:val>
                                            <p:strVal val="#ppt_y"/>
                                          </p:val>
                                        </p:tav>
                                      </p:tavLst>
                                    </p:anim>
                                  </p:childTnLst>
                                </p:cTn>
                              </p:par>
                              <p:par>
                                <p:cTn id="109" presetID="47" presetClass="entr" presetSubtype="0" fill="hold" grpId="0" nodeType="withEffect">
                                  <p:stCondLst>
                                    <p:cond delay="0"/>
                                  </p:stCondLst>
                                  <p:childTnLst>
                                    <p:set>
                                      <p:cBhvr>
                                        <p:cTn id="110" dur="1" fill="hold">
                                          <p:stCondLst>
                                            <p:cond delay="0"/>
                                          </p:stCondLst>
                                        </p:cTn>
                                        <p:tgtEl>
                                          <p:spTgt spid="47"/>
                                        </p:tgtEl>
                                        <p:attrNameLst>
                                          <p:attrName>style.visibility</p:attrName>
                                        </p:attrNameLst>
                                      </p:cBhvr>
                                      <p:to>
                                        <p:strVal val="visible"/>
                                      </p:to>
                                    </p:set>
                                    <p:animEffect transition="in" filter="fade">
                                      <p:cBhvr>
                                        <p:cTn id="111" dur="1000"/>
                                        <p:tgtEl>
                                          <p:spTgt spid="47"/>
                                        </p:tgtEl>
                                      </p:cBhvr>
                                    </p:animEffect>
                                    <p:anim calcmode="lin" valueType="num">
                                      <p:cBhvr>
                                        <p:cTn id="112" dur="1000" fill="hold"/>
                                        <p:tgtEl>
                                          <p:spTgt spid="47"/>
                                        </p:tgtEl>
                                        <p:attrNameLst>
                                          <p:attrName>ppt_x</p:attrName>
                                        </p:attrNameLst>
                                      </p:cBhvr>
                                      <p:tavLst>
                                        <p:tav tm="0">
                                          <p:val>
                                            <p:strVal val="#ppt_x"/>
                                          </p:val>
                                        </p:tav>
                                        <p:tav tm="100000">
                                          <p:val>
                                            <p:strVal val="#ppt_x"/>
                                          </p:val>
                                        </p:tav>
                                      </p:tavLst>
                                    </p:anim>
                                    <p:anim calcmode="lin" valueType="num">
                                      <p:cBhvr>
                                        <p:cTn id="113"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par>
                    <p:cTn id="114" fill="hold">
                      <p:stCondLst>
                        <p:cond delay="indefinite"/>
                      </p:stCondLst>
                      <p:childTnLst>
                        <p:par>
                          <p:cTn id="115" fill="hold">
                            <p:stCondLst>
                              <p:cond delay="0"/>
                            </p:stCondLst>
                            <p:childTnLst>
                              <p:par>
                                <p:cTn id="116" presetID="10" presetClass="entr" presetSubtype="0" fill="hold" grpId="0" nodeType="clickEffect">
                                  <p:stCondLst>
                                    <p:cond delay="0"/>
                                  </p:stCondLst>
                                  <p:childTnLst>
                                    <p:set>
                                      <p:cBhvr>
                                        <p:cTn id="117" dur="1" fill="hold">
                                          <p:stCondLst>
                                            <p:cond delay="0"/>
                                          </p:stCondLst>
                                        </p:cTn>
                                        <p:tgtEl>
                                          <p:spTgt spid="16"/>
                                        </p:tgtEl>
                                        <p:attrNameLst>
                                          <p:attrName>style.visibility</p:attrName>
                                        </p:attrNameLst>
                                      </p:cBhvr>
                                      <p:to>
                                        <p:strVal val="visible"/>
                                      </p:to>
                                    </p:set>
                                    <p:animEffect transition="in" filter="fade">
                                      <p:cBhvr>
                                        <p:cTn id="118" dur="500"/>
                                        <p:tgtEl>
                                          <p:spTgt spid="16"/>
                                        </p:tgtEl>
                                      </p:cBhvr>
                                    </p:animEffect>
                                  </p:childTnLst>
                                </p:cTn>
                              </p:par>
                              <p:par>
                                <p:cTn id="119" presetID="10" presetClass="entr" presetSubtype="0" fill="hold" nodeType="withEffect">
                                  <p:stCondLst>
                                    <p:cond delay="0"/>
                                  </p:stCondLst>
                                  <p:childTnLst>
                                    <p:set>
                                      <p:cBhvr>
                                        <p:cTn id="120" dur="1" fill="hold">
                                          <p:stCondLst>
                                            <p:cond delay="0"/>
                                          </p:stCondLst>
                                        </p:cTn>
                                        <p:tgtEl>
                                          <p:spTgt spid="20"/>
                                        </p:tgtEl>
                                        <p:attrNameLst>
                                          <p:attrName>style.visibility</p:attrName>
                                        </p:attrNameLst>
                                      </p:cBhvr>
                                      <p:to>
                                        <p:strVal val="visible"/>
                                      </p:to>
                                    </p:set>
                                    <p:animEffect transition="in" filter="fade">
                                      <p:cBhvr>
                                        <p:cTn id="121" dur="500"/>
                                        <p:tgtEl>
                                          <p:spTgt spid="20"/>
                                        </p:tgtEl>
                                      </p:cBhvr>
                                    </p:animEffect>
                                  </p:childTnLst>
                                </p:cTn>
                              </p:par>
                            </p:childTnLst>
                          </p:cTn>
                        </p:par>
                      </p:childTnLst>
                    </p:cTn>
                  </p:par>
                  <p:par>
                    <p:cTn id="122" fill="hold">
                      <p:stCondLst>
                        <p:cond delay="indefinite"/>
                      </p:stCondLst>
                      <p:childTnLst>
                        <p:par>
                          <p:cTn id="123" fill="hold">
                            <p:stCondLst>
                              <p:cond delay="0"/>
                            </p:stCondLst>
                            <p:childTnLst>
                              <p:par>
                                <p:cTn id="124" presetID="47" presetClass="entr" presetSubtype="0" fill="hold" grpId="0" nodeType="clickEffect">
                                  <p:stCondLst>
                                    <p:cond delay="0"/>
                                  </p:stCondLst>
                                  <p:childTnLst>
                                    <p:set>
                                      <p:cBhvr>
                                        <p:cTn id="125" dur="1" fill="hold">
                                          <p:stCondLst>
                                            <p:cond delay="0"/>
                                          </p:stCondLst>
                                        </p:cTn>
                                        <p:tgtEl>
                                          <p:spTgt spid="48"/>
                                        </p:tgtEl>
                                        <p:attrNameLst>
                                          <p:attrName>style.visibility</p:attrName>
                                        </p:attrNameLst>
                                      </p:cBhvr>
                                      <p:to>
                                        <p:strVal val="visible"/>
                                      </p:to>
                                    </p:set>
                                    <p:animEffect transition="in" filter="fade">
                                      <p:cBhvr>
                                        <p:cTn id="126" dur="1000"/>
                                        <p:tgtEl>
                                          <p:spTgt spid="48"/>
                                        </p:tgtEl>
                                      </p:cBhvr>
                                    </p:animEffect>
                                    <p:anim calcmode="lin" valueType="num">
                                      <p:cBhvr>
                                        <p:cTn id="127" dur="1000" fill="hold"/>
                                        <p:tgtEl>
                                          <p:spTgt spid="48"/>
                                        </p:tgtEl>
                                        <p:attrNameLst>
                                          <p:attrName>ppt_x</p:attrName>
                                        </p:attrNameLst>
                                      </p:cBhvr>
                                      <p:tavLst>
                                        <p:tav tm="0">
                                          <p:val>
                                            <p:strVal val="#ppt_x"/>
                                          </p:val>
                                        </p:tav>
                                        <p:tav tm="100000">
                                          <p:val>
                                            <p:strVal val="#ppt_x"/>
                                          </p:val>
                                        </p:tav>
                                      </p:tavLst>
                                    </p:anim>
                                    <p:anim calcmode="lin" valueType="num">
                                      <p:cBhvr>
                                        <p:cTn id="128" dur="1000" fill="hold"/>
                                        <p:tgtEl>
                                          <p:spTgt spid="48"/>
                                        </p:tgtEl>
                                        <p:attrNameLst>
                                          <p:attrName>ppt_y</p:attrName>
                                        </p:attrNameLst>
                                      </p:cBhvr>
                                      <p:tavLst>
                                        <p:tav tm="0">
                                          <p:val>
                                            <p:strVal val="#ppt_y-.1"/>
                                          </p:val>
                                        </p:tav>
                                        <p:tav tm="100000">
                                          <p:val>
                                            <p:strVal val="#ppt_y"/>
                                          </p:val>
                                        </p:tav>
                                      </p:tavLst>
                                    </p:anim>
                                  </p:childTnLst>
                                </p:cTn>
                              </p:par>
                              <p:par>
                                <p:cTn id="129" presetID="47" presetClass="entr" presetSubtype="0" fill="hold" grpId="0" nodeType="withEffect">
                                  <p:stCondLst>
                                    <p:cond delay="0"/>
                                  </p:stCondLst>
                                  <p:childTnLst>
                                    <p:set>
                                      <p:cBhvr>
                                        <p:cTn id="130" dur="1" fill="hold">
                                          <p:stCondLst>
                                            <p:cond delay="0"/>
                                          </p:stCondLst>
                                        </p:cTn>
                                        <p:tgtEl>
                                          <p:spTgt spid="49"/>
                                        </p:tgtEl>
                                        <p:attrNameLst>
                                          <p:attrName>style.visibility</p:attrName>
                                        </p:attrNameLst>
                                      </p:cBhvr>
                                      <p:to>
                                        <p:strVal val="visible"/>
                                      </p:to>
                                    </p:set>
                                    <p:animEffect transition="in" filter="fade">
                                      <p:cBhvr>
                                        <p:cTn id="131" dur="1000"/>
                                        <p:tgtEl>
                                          <p:spTgt spid="49"/>
                                        </p:tgtEl>
                                      </p:cBhvr>
                                    </p:animEffect>
                                    <p:anim calcmode="lin" valueType="num">
                                      <p:cBhvr>
                                        <p:cTn id="132" dur="1000" fill="hold"/>
                                        <p:tgtEl>
                                          <p:spTgt spid="49"/>
                                        </p:tgtEl>
                                        <p:attrNameLst>
                                          <p:attrName>ppt_x</p:attrName>
                                        </p:attrNameLst>
                                      </p:cBhvr>
                                      <p:tavLst>
                                        <p:tav tm="0">
                                          <p:val>
                                            <p:strVal val="#ppt_x"/>
                                          </p:val>
                                        </p:tav>
                                        <p:tav tm="100000">
                                          <p:val>
                                            <p:strVal val="#ppt_x"/>
                                          </p:val>
                                        </p:tav>
                                      </p:tavLst>
                                    </p:anim>
                                    <p:anim calcmode="lin" valueType="num">
                                      <p:cBhvr>
                                        <p:cTn id="133"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40" grpId="0"/>
      <p:bldP spid="41" grpId="0"/>
      <p:bldP spid="42" grpId="0"/>
      <p:bldP spid="43" grpId="0"/>
      <p:bldP spid="44" grpId="0"/>
      <p:bldP spid="45" grpId="0"/>
      <p:bldP spid="46" grpId="0"/>
      <p:bldP spid="47" grpId="0"/>
      <p:bldP spid="48" grpId="0"/>
      <p:bldP spid="4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3977415" y="1593434"/>
            <a:ext cx="2939081" cy="2938423"/>
            <a:chOff x="3284731" y="2261646"/>
            <a:chExt cx="2939081" cy="2938423"/>
          </a:xfrm>
        </p:grpSpPr>
        <p:sp>
          <p:nvSpPr>
            <p:cNvPr id="6" name="Freeform 4"/>
            <p:cNvSpPr>
              <a:spLocks/>
            </p:cNvSpPr>
            <p:nvPr/>
          </p:nvSpPr>
          <p:spPr bwMode="auto">
            <a:xfrm>
              <a:off x="3284731" y="2261646"/>
              <a:ext cx="2939081" cy="2938423"/>
            </a:xfrm>
            <a:custGeom>
              <a:avLst/>
              <a:gdLst>
                <a:gd name="T0" fmla="*/ 800 w 1050"/>
                <a:gd name="T1" fmla="*/ 903 h 1049"/>
                <a:gd name="T2" fmla="*/ 766 w 1050"/>
                <a:gd name="T3" fmla="*/ 996 h 1049"/>
                <a:gd name="T4" fmla="*/ 671 w 1050"/>
                <a:gd name="T5" fmla="*/ 969 h 1049"/>
                <a:gd name="T6" fmla="*/ 625 w 1050"/>
                <a:gd name="T7" fmla="*/ 1044 h 1049"/>
                <a:gd name="T8" fmla="*/ 526 w 1050"/>
                <a:gd name="T9" fmla="*/ 991 h 1049"/>
                <a:gd name="T10" fmla="*/ 443 w 1050"/>
                <a:gd name="T11" fmla="*/ 1047 h 1049"/>
                <a:gd name="T12" fmla="*/ 381 w 1050"/>
                <a:gd name="T13" fmla="*/ 969 h 1049"/>
                <a:gd name="T14" fmla="*/ 301 w 1050"/>
                <a:gd name="T15" fmla="*/ 1003 h 1049"/>
                <a:gd name="T16" fmla="*/ 272 w 1050"/>
                <a:gd name="T17" fmla="*/ 917 h 1049"/>
                <a:gd name="T18" fmla="*/ 232 w 1050"/>
                <a:gd name="T19" fmla="*/ 888 h 1049"/>
                <a:gd name="T20" fmla="*/ 140 w 1050"/>
                <a:gd name="T21" fmla="*/ 886 h 1049"/>
                <a:gd name="T22" fmla="*/ 134 w 1050"/>
                <a:gd name="T23" fmla="*/ 778 h 1049"/>
                <a:gd name="T24" fmla="*/ 47 w 1050"/>
                <a:gd name="T25" fmla="*/ 750 h 1049"/>
                <a:gd name="T26" fmla="*/ 78 w 1050"/>
                <a:gd name="T27" fmla="*/ 657 h 1049"/>
                <a:gd name="T28" fmla="*/ 0 w 1050"/>
                <a:gd name="T29" fmla="*/ 590 h 1049"/>
                <a:gd name="T30" fmla="*/ 60 w 1050"/>
                <a:gd name="T31" fmla="*/ 500 h 1049"/>
                <a:gd name="T32" fmla="*/ 6 w 1050"/>
                <a:gd name="T33" fmla="*/ 426 h 1049"/>
                <a:gd name="T34" fmla="*/ 86 w 1050"/>
                <a:gd name="T35" fmla="*/ 368 h 1049"/>
                <a:gd name="T36" fmla="*/ 55 w 1050"/>
                <a:gd name="T37" fmla="*/ 284 h 1049"/>
                <a:gd name="T38" fmla="*/ 148 w 1050"/>
                <a:gd name="T39" fmla="*/ 250 h 1049"/>
                <a:gd name="T40" fmla="*/ 140 w 1050"/>
                <a:gd name="T41" fmla="*/ 163 h 1049"/>
                <a:gd name="T42" fmla="*/ 232 w 1050"/>
                <a:gd name="T43" fmla="*/ 162 h 1049"/>
                <a:gd name="T44" fmla="*/ 271 w 1050"/>
                <a:gd name="T45" fmla="*/ 61 h 1049"/>
                <a:gd name="T46" fmla="*/ 358 w 1050"/>
                <a:gd name="T47" fmla="*/ 88 h 1049"/>
                <a:gd name="T48" fmla="*/ 405 w 1050"/>
                <a:gd name="T49" fmla="*/ 73 h 1049"/>
                <a:gd name="T50" fmla="*/ 501 w 1050"/>
                <a:gd name="T51" fmla="*/ 58 h 1049"/>
                <a:gd name="T52" fmla="*/ 592 w 1050"/>
                <a:gd name="T53" fmla="*/ 0 h 1049"/>
                <a:gd name="T54" fmla="*/ 646 w 1050"/>
                <a:gd name="T55" fmla="*/ 73 h 1049"/>
                <a:gd name="T56" fmla="*/ 694 w 1050"/>
                <a:gd name="T57" fmla="*/ 88 h 1049"/>
                <a:gd name="T58" fmla="*/ 781 w 1050"/>
                <a:gd name="T59" fmla="*/ 61 h 1049"/>
                <a:gd name="T60" fmla="*/ 810 w 1050"/>
                <a:gd name="T61" fmla="*/ 155 h 1049"/>
                <a:gd name="T62" fmla="*/ 900 w 1050"/>
                <a:gd name="T63" fmla="*/ 151 h 1049"/>
                <a:gd name="T64" fmla="*/ 904 w 1050"/>
                <a:gd name="T65" fmla="*/ 250 h 1049"/>
                <a:gd name="T66" fmla="*/ 997 w 1050"/>
                <a:gd name="T67" fmla="*/ 284 h 1049"/>
                <a:gd name="T68" fmla="*/ 970 w 1050"/>
                <a:gd name="T69" fmla="*/ 380 h 1049"/>
                <a:gd name="T70" fmla="*/ 1045 w 1050"/>
                <a:gd name="T71" fmla="*/ 426 h 1049"/>
                <a:gd name="T72" fmla="*/ 993 w 1050"/>
                <a:gd name="T73" fmla="*/ 524 h 1049"/>
                <a:gd name="T74" fmla="*/ 1048 w 1050"/>
                <a:gd name="T75" fmla="*/ 607 h 1049"/>
                <a:gd name="T76" fmla="*/ 970 w 1050"/>
                <a:gd name="T77" fmla="*/ 669 h 1049"/>
                <a:gd name="T78" fmla="*/ 1005 w 1050"/>
                <a:gd name="T79" fmla="*/ 750 h 1049"/>
                <a:gd name="T80" fmla="*/ 918 w 1050"/>
                <a:gd name="T81" fmla="*/ 778 h 1049"/>
                <a:gd name="T82" fmla="*/ 889 w 1050"/>
                <a:gd name="T83" fmla="*/ 818 h 1049"/>
                <a:gd name="T84" fmla="*/ 888 w 1050"/>
                <a:gd name="T85" fmla="*/ 911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chemeClr val="bg2"/>
            </a:solidFill>
            <a:ln w="3175" cap="flat" cmpd="sng" algn="ctr">
              <a:solidFill>
                <a:srgbClr val="D7D7D7"/>
              </a:solidFill>
              <a:prstDash val="solid"/>
            </a:ln>
            <a:effectLst/>
            <a:extLst/>
          </p:spPr>
          <p:txBody>
            <a:bodyPr lIns="0" rIns="0" anchor="ctr"/>
            <a:lstStyle/>
            <a:p>
              <a:pPr marL="0" marR="0" lvl="0" indent="0" algn="ctr" defTabSz="914400" rtl="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sp>
          <p:nvSpPr>
            <p:cNvPr id="7" name="Oval 5"/>
            <p:cNvSpPr>
              <a:spLocks noChangeArrowheads="1"/>
            </p:cNvSpPr>
            <p:nvPr/>
          </p:nvSpPr>
          <p:spPr bwMode="auto">
            <a:xfrm>
              <a:off x="3738734" y="2709577"/>
              <a:ext cx="2037046" cy="2042562"/>
            </a:xfrm>
            <a:prstGeom prst="ellipse">
              <a:avLst/>
            </a:prstGeom>
            <a:solidFill>
              <a:srgbClr val="FFFFFF"/>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Calibri"/>
                <a:ea typeface="+mn-ea"/>
                <a:cs typeface="+mn-cs"/>
              </a:endParaRPr>
            </a:p>
          </p:txBody>
        </p:sp>
      </p:grpSp>
      <p:grpSp>
        <p:nvGrpSpPr>
          <p:cNvPr id="8" name="组合 7"/>
          <p:cNvGrpSpPr/>
          <p:nvPr/>
        </p:nvGrpSpPr>
        <p:grpSpPr>
          <a:xfrm>
            <a:off x="6374378" y="915566"/>
            <a:ext cx="1663687" cy="1663315"/>
            <a:chOff x="5681694" y="1583778"/>
            <a:chExt cx="1663687" cy="1663315"/>
          </a:xfrm>
        </p:grpSpPr>
        <p:sp>
          <p:nvSpPr>
            <p:cNvPr id="9" name="Freeform 6"/>
            <p:cNvSpPr>
              <a:spLocks/>
            </p:cNvSpPr>
            <p:nvPr/>
          </p:nvSpPr>
          <p:spPr bwMode="auto">
            <a:xfrm>
              <a:off x="5681694" y="1583778"/>
              <a:ext cx="1663687" cy="16633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tx2"/>
            </a:solidFill>
            <a:ln w="3175" cap="flat" cmpd="sng" algn="ctr">
              <a:solidFill>
                <a:srgbClr val="D7D7D7"/>
              </a:solidFill>
              <a:prstDash val="solid"/>
            </a:ln>
            <a:effectLst/>
            <a:extLst/>
          </p:spPr>
          <p:txBody>
            <a:bodyPr lIns="0" rIns="0" anchor="ctr"/>
            <a:lstStyle/>
            <a:p>
              <a:pPr marL="0" marR="0" lvl="0" indent="0" algn="ctr" defTabSz="914400" rtl="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rgbClr val="1BBA9E"/>
                </a:solidFill>
                <a:effectLst/>
                <a:uLnTx/>
                <a:uFillTx/>
                <a:latin typeface="Impact" pitchFamily="34" charset="0"/>
                <a:ea typeface="微软雅黑" pitchFamily="34" charset="-122"/>
                <a:cs typeface="+mn-cs"/>
              </a:endParaRPr>
            </a:p>
          </p:txBody>
        </p:sp>
        <p:sp>
          <p:nvSpPr>
            <p:cNvPr id="10" name="Oval 7"/>
            <p:cNvSpPr>
              <a:spLocks noChangeArrowheads="1"/>
            </p:cNvSpPr>
            <p:nvPr/>
          </p:nvSpPr>
          <p:spPr bwMode="auto">
            <a:xfrm>
              <a:off x="6011744" y="1916740"/>
              <a:ext cx="1003588" cy="997392"/>
            </a:xfrm>
            <a:prstGeom prst="ellipse">
              <a:avLst/>
            </a:prstGeom>
            <a:solidFill>
              <a:srgbClr val="FFFFFF"/>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1BBA9E"/>
                </a:solidFill>
                <a:effectLst/>
                <a:uLnTx/>
                <a:uFillTx/>
                <a:latin typeface="Calibri"/>
                <a:ea typeface="+mn-ea"/>
                <a:cs typeface="+mn-cs"/>
              </a:endParaRPr>
            </a:p>
          </p:txBody>
        </p:sp>
      </p:grpSp>
      <p:grpSp>
        <p:nvGrpSpPr>
          <p:cNvPr id="11" name="组合 10"/>
          <p:cNvGrpSpPr/>
          <p:nvPr/>
        </p:nvGrpSpPr>
        <p:grpSpPr>
          <a:xfrm>
            <a:off x="1952316" y="942442"/>
            <a:ext cx="2320798" cy="2326252"/>
            <a:chOff x="1259632" y="1610654"/>
            <a:chExt cx="2320798" cy="2326252"/>
          </a:xfrm>
        </p:grpSpPr>
        <p:sp>
          <p:nvSpPr>
            <p:cNvPr id="12" name="Freeform 8"/>
            <p:cNvSpPr>
              <a:spLocks/>
            </p:cNvSpPr>
            <p:nvPr/>
          </p:nvSpPr>
          <p:spPr bwMode="auto">
            <a:xfrm>
              <a:off x="1259632" y="1610654"/>
              <a:ext cx="2320798" cy="2326252"/>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tx1"/>
            </a:solidFill>
            <a:ln w="3175" cap="flat" cmpd="sng" algn="ctr">
              <a:solidFill>
                <a:srgbClr val="D7D7D7"/>
              </a:solidFill>
              <a:prstDash val="solid"/>
            </a:ln>
            <a:effectLst/>
            <a:extLst/>
          </p:spPr>
          <p:txBody>
            <a:bodyPr lIns="0" rIns="0" anchor="ctr"/>
            <a:lstStyle/>
            <a:p>
              <a:pPr marL="0" marR="0" lvl="0" indent="0" algn="ctr" defTabSz="914400" rtl="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sp>
          <p:nvSpPr>
            <p:cNvPr id="13" name="Oval 9"/>
            <p:cNvSpPr>
              <a:spLocks noChangeArrowheads="1"/>
            </p:cNvSpPr>
            <p:nvPr/>
          </p:nvSpPr>
          <p:spPr bwMode="auto">
            <a:xfrm>
              <a:off x="1647925" y="2001847"/>
              <a:ext cx="1541225" cy="1540881"/>
            </a:xfrm>
            <a:prstGeom prst="ellipse">
              <a:avLst/>
            </a:prstGeom>
            <a:solidFill>
              <a:srgbClr val="FFFFFF"/>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Calibri"/>
                <a:ea typeface="+mn-ea"/>
                <a:cs typeface="+mn-cs"/>
              </a:endParaRPr>
            </a:p>
          </p:txBody>
        </p:sp>
      </p:grpSp>
      <p:sp>
        <p:nvSpPr>
          <p:cNvPr id="14" name="TextBox 53"/>
          <p:cNvSpPr txBox="1">
            <a:spLocks noChangeArrowheads="1"/>
          </p:cNvSpPr>
          <p:nvPr/>
        </p:nvSpPr>
        <p:spPr bwMode="auto">
          <a:xfrm>
            <a:off x="2145042" y="1747247"/>
            <a:ext cx="193235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0" cap="none" spc="0" normalizeH="0" baseline="0" noProof="0" dirty="0" smtClean="0">
                <a:ln>
                  <a:noFill/>
                </a:ln>
                <a:solidFill>
                  <a:srgbClr val="63AECE"/>
                </a:solidFill>
                <a:effectLst/>
                <a:uLnTx/>
                <a:uFillTx/>
                <a:latin typeface="微软雅黑" pitchFamily="34" charset="-122"/>
                <a:ea typeface="微软雅黑" pitchFamily="34" charset="-122"/>
                <a:cs typeface="宋体" pitchFamily="2" charset="-122"/>
              </a:rPr>
              <a:t>单击此处</a:t>
            </a:r>
            <a:endParaRPr kumimoji="0" lang="en-US" altLang="zh-CN" sz="2000" b="1" i="0" u="none" strike="noStrike" kern="0" cap="none" spc="0" normalizeH="0" baseline="0" noProof="0" dirty="0" smtClean="0">
              <a:ln>
                <a:noFill/>
              </a:ln>
              <a:solidFill>
                <a:srgbClr val="63AECE"/>
              </a:solidFill>
              <a:effectLst/>
              <a:uLnTx/>
              <a:uFillTx/>
              <a:latin typeface="微软雅黑" pitchFamily="34" charset="-122"/>
              <a:ea typeface="微软雅黑" pitchFamily="34" charset="-122"/>
              <a:cs typeface="宋体" pitchFamily="2" charset="-122"/>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0" cap="none" spc="0" normalizeH="0" baseline="0" noProof="0" dirty="0" smtClean="0">
                <a:ln>
                  <a:noFill/>
                </a:ln>
                <a:solidFill>
                  <a:srgbClr val="63AECE"/>
                </a:solidFill>
                <a:effectLst/>
                <a:uLnTx/>
                <a:uFillTx/>
                <a:latin typeface="微软雅黑" pitchFamily="34" charset="-122"/>
                <a:ea typeface="微软雅黑" pitchFamily="34" charset="-122"/>
                <a:cs typeface="宋体" pitchFamily="2" charset="-122"/>
              </a:rPr>
              <a:t>添加标题</a:t>
            </a:r>
            <a:endParaRPr kumimoji="0" lang="zh-CN" altLang="en-US" sz="2000" b="0" i="0" u="none" strike="noStrike" kern="0" cap="none" spc="0" normalizeH="0" baseline="0" noProof="0" dirty="0" smtClean="0">
              <a:ln>
                <a:noFill/>
              </a:ln>
              <a:solidFill>
                <a:srgbClr val="63AECE"/>
              </a:solidFill>
              <a:effectLst/>
              <a:uLnTx/>
              <a:uFillTx/>
              <a:latin typeface="Arial" pitchFamily="34" charset="0"/>
              <a:ea typeface="宋体" pitchFamily="2" charset="-122"/>
              <a:cs typeface="宋体" pitchFamily="2" charset="-122"/>
            </a:endParaRPr>
          </a:p>
        </p:txBody>
      </p:sp>
      <p:sp>
        <p:nvSpPr>
          <p:cNvPr id="15" name="TextBox 53"/>
          <p:cNvSpPr txBox="1">
            <a:spLocks noChangeArrowheads="1"/>
          </p:cNvSpPr>
          <p:nvPr/>
        </p:nvSpPr>
        <p:spPr bwMode="auto">
          <a:xfrm>
            <a:off x="4469827" y="2603792"/>
            <a:ext cx="1932357"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3000" b="1" i="0" u="none" strike="noStrike" kern="0" cap="none" spc="0" normalizeH="0" baseline="0" noProof="0" dirty="0" smtClean="0">
                <a:ln>
                  <a:noFill/>
                </a:ln>
                <a:solidFill>
                  <a:srgbClr val="3992B5"/>
                </a:solidFill>
                <a:effectLst/>
                <a:uLnTx/>
                <a:uFillTx/>
                <a:latin typeface="微软雅黑" pitchFamily="34" charset="-122"/>
                <a:ea typeface="微软雅黑" pitchFamily="34" charset="-122"/>
                <a:cs typeface="宋体" pitchFamily="2" charset="-122"/>
              </a:rPr>
              <a:t>单击此处</a:t>
            </a:r>
            <a:endParaRPr kumimoji="0" lang="en-US" altLang="zh-CN" sz="3000" b="1" i="0" u="none" strike="noStrike" kern="0" cap="none" spc="0" normalizeH="0" baseline="0" noProof="0" dirty="0" smtClean="0">
              <a:ln>
                <a:noFill/>
              </a:ln>
              <a:solidFill>
                <a:srgbClr val="3992B5"/>
              </a:solidFill>
              <a:effectLst/>
              <a:uLnTx/>
              <a:uFillTx/>
              <a:latin typeface="微软雅黑" pitchFamily="34" charset="-122"/>
              <a:ea typeface="微软雅黑" pitchFamily="34" charset="-122"/>
              <a:cs typeface="宋体" pitchFamily="2" charset="-122"/>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3000" b="1" i="0" u="none" strike="noStrike" kern="0" cap="none" spc="0" normalizeH="0" baseline="0" noProof="0" dirty="0" smtClean="0">
                <a:ln>
                  <a:noFill/>
                </a:ln>
                <a:solidFill>
                  <a:srgbClr val="3992B5"/>
                </a:solidFill>
                <a:effectLst/>
                <a:uLnTx/>
                <a:uFillTx/>
                <a:latin typeface="微软雅黑" pitchFamily="34" charset="-122"/>
                <a:ea typeface="微软雅黑" pitchFamily="34" charset="-122"/>
                <a:cs typeface="宋体" pitchFamily="2" charset="-122"/>
              </a:rPr>
              <a:t>添加标题</a:t>
            </a:r>
            <a:endParaRPr kumimoji="0" lang="zh-CN" altLang="en-US" sz="3000" b="0" i="0" u="none" strike="noStrike" kern="0" cap="none" spc="0" normalizeH="0" baseline="0" noProof="0" dirty="0" smtClean="0">
              <a:ln>
                <a:noFill/>
              </a:ln>
              <a:solidFill>
                <a:srgbClr val="3992B5"/>
              </a:solidFill>
              <a:effectLst/>
              <a:uLnTx/>
              <a:uFillTx/>
              <a:latin typeface="Arial" pitchFamily="34" charset="0"/>
              <a:ea typeface="宋体" pitchFamily="2" charset="-122"/>
              <a:cs typeface="宋体" pitchFamily="2" charset="-122"/>
            </a:endParaRPr>
          </a:p>
        </p:txBody>
      </p:sp>
      <p:sp>
        <p:nvSpPr>
          <p:cNvPr id="16" name="TextBox 53"/>
          <p:cNvSpPr txBox="1">
            <a:spLocks noChangeArrowheads="1"/>
          </p:cNvSpPr>
          <p:nvPr/>
        </p:nvSpPr>
        <p:spPr bwMode="auto">
          <a:xfrm>
            <a:off x="6240043" y="1516390"/>
            <a:ext cx="19323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200" b="1" i="0" u="none" strike="noStrike" kern="0" cap="none" spc="0" normalizeH="0" baseline="0" noProof="0" dirty="0" smtClean="0">
                <a:ln>
                  <a:noFill/>
                </a:ln>
                <a:solidFill>
                  <a:srgbClr val="63AECE"/>
                </a:solidFill>
                <a:effectLst/>
                <a:uLnTx/>
                <a:uFillTx/>
                <a:latin typeface="微软雅黑" pitchFamily="34" charset="-122"/>
                <a:ea typeface="微软雅黑" pitchFamily="34" charset="-122"/>
                <a:cs typeface="宋体" pitchFamily="2" charset="-122"/>
              </a:rPr>
              <a:t>单击此处</a:t>
            </a:r>
            <a:endParaRPr kumimoji="0" lang="en-US" altLang="zh-CN" sz="1200" b="1" i="0" u="none" strike="noStrike" kern="0" cap="none" spc="0" normalizeH="0" baseline="0" noProof="0" dirty="0" smtClean="0">
              <a:ln>
                <a:noFill/>
              </a:ln>
              <a:solidFill>
                <a:srgbClr val="63AECE"/>
              </a:solidFill>
              <a:effectLst/>
              <a:uLnTx/>
              <a:uFillTx/>
              <a:latin typeface="微软雅黑" pitchFamily="34" charset="-122"/>
              <a:ea typeface="微软雅黑" pitchFamily="34" charset="-122"/>
              <a:cs typeface="宋体" pitchFamily="2" charset="-122"/>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200" b="1" i="0" u="none" strike="noStrike" kern="0" cap="none" spc="0" normalizeH="0" baseline="0" noProof="0" dirty="0" smtClean="0">
                <a:ln>
                  <a:noFill/>
                </a:ln>
                <a:solidFill>
                  <a:srgbClr val="63AECE"/>
                </a:solidFill>
                <a:effectLst/>
                <a:uLnTx/>
                <a:uFillTx/>
                <a:latin typeface="微软雅黑" pitchFamily="34" charset="-122"/>
                <a:ea typeface="微软雅黑" pitchFamily="34" charset="-122"/>
                <a:cs typeface="宋体" pitchFamily="2" charset="-122"/>
              </a:rPr>
              <a:t>添加标题</a:t>
            </a:r>
            <a:endParaRPr kumimoji="0" lang="zh-CN" altLang="en-US" sz="1800" b="0" i="0" u="none" strike="noStrike" kern="0" cap="none" spc="0" normalizeH="0" baseline="0" noProof="0" dirty="0" smtClean="0">
              <a:ln>
                <a:noFill/>
              </a:ln>
              <a:solidFill>
                <a:srgbClr val="63AECE"/>
              </a:solidFill>
              <a:effectLst/>
              <a:uLnTx/>
              <a:uFillTx/>
              <a:latin typeface="Arial" pitchFamily="34" charset="0"/>
              <a:ea typeface="宋体" pitchFamily="2" charset="-122"/>
              <a:cs typeface="宋体" pitchFamily="2" charset="-122"/>
            </a:endParaRPr>
          </a:p>
        </p:txBody>
      </p:sp>
      <p:grpSp>
        <p:nvGrpSpPr>
          <p:cNvPr id="17" name="组合 16"/>
          <p:cNvGrpSpPr/>
          <p:nvPr/>
        </p:nvGrpSpPr>
        <p:grpSpPr>
          <a:xfrm>
            <a:off x="944204" y="2578881"/>
            <a:ext cx="1663687" cy="1663315"/>
            <a:chOff x="5681694" y="1583778"/>
            <a:chExt cx="1663687" cy="1663315"/>
          </a:xfrm>
        </p:grpSpPr>
        <p:sp>
          <p:nvSpPr>
            <p:cNvPr id="18" name="Freeform 6"/>
            <p:cNvSpPr>
              <a:spLocks/>
            </p:cNvSpPr>
            <p:nvPr/>
          </p:nvSpPr>
          <p:spPr bwMode="auto">
            <a:xfrm>
              <a:off x="5681694" y="1583778"/>
              <a:ext cx="1663687" cy="16633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bg1"/>
            </a:solidFill>
            <a:ln w="3175" cap="flat" cmpd="sng" algn="ctr">
              <a:solidFill>
                <a:srgbClr val="D7D7D7"/>
              </a:solidFill>
              <a:prstDash val="solid"/>
            </a:ln>
            <a:effectLst/>
            <a:extLst/>
          </p:spPr>
          <p:txBody>
            <a:bodyPr lIns="0" rIns="0" anchor="ctr"/>
            <a:lstStyle/>
            <a:p>
              <a:pPr marL="0" marR="0" lvl="0" indent="0" algn="ctr" defTabSz="914400" rtl="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rgbClr val="E55948"/>
                </a:solidFill>
                <a:effectLst/>
                <a:uLnTx/>
                <a:uFillTx/>
                <a:latin typeface="Impact" pitchFamily="34" charset="0"/>
                <a:ea typeface="微软雅黑" pitchFamily="34" charset="-122"/>
                <a:cs typeface="+mn-cs"/>
              </a:endParaRPr>
            </a:p>
          </p:txBody>
        </p:sp>
        <p:sp>
          <p:nvSpPr>
            <p:cNvPr id="19" name="Oval 7"/>
            <p:cNvSpPr>
              <a:spLocks noChangeArrowheads="1"/>
            </p:cNvSpPr>
            <p:nvPr/>
          </p:nvSpPr>
          <p:spPr bwMode="auto">
            <a:xfrm>
              <a:off x="6011744" y="1916740"/>
              <a:ext cx="1003588" cy="997392"/>
            </a:xfrm>
            <a:prstGeom prst="ellipse">
              <a:avLst/>
            </a:prstGeom>
            <a:solidFill>
              <a:srgbClr val="FFFFFF"/>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E55948"/>
                </a:solidFill>
                <a:effectLst/>
                <a:uLnTx/>
                <a:uFillTx/>
                <a:latin typeface="Calibri"/>
                <a:ea typeface="+mn-ea"/>
                <a:cs typeface="+mn-cs"/>
              </a:endParaRPr>
            </a:p>
          </p:txBody>
        </p:sp>
      </p:grpSp>
      <p:sp>
        <p:nvSpPr>
          <p:cNvPr id="20" name="TextBox 53"/>
          <p:cNvSpPr txBox="1">
            <a:spLocks noChangeArrowheads="1"/>
          </p:cNvSpPr>
          <p:nvPr/>
        </p:nvSpPr>
        <p:spPr bwMode="auto">
          <a:xfrm>
            <a:off x="809869" y="3179705"/>
            <a:ext cx="19323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200" b="1" i="0" u="none" strike="noStrike" kern="0" cap="none" spc="0" normalizeH="0" baseline="0" noProof="0" dirty="0" smtClean="0">
                <a:ln>
                  <a:noFill/>
                </a:ln>
                <a:solidFill>
                  <a:srgbClr val="3992B5"/>
                </a:solidFill>
                <a:effectLst/>
                <a:uLnTx/>
                <a:uFillTx/>
                <a:latin typeface="微软雅黑" pitchFamily="34" charset="-122"/>
                <a:ea typeface="微软雅黑" pitchFamily="34" charset="-122"/>
                <a:cs typeface="宋体" pitchFamily="2" charset="-122"/>
              </a:rPr>
              <a:t>单击此处</a:t>
            </a:r>
            <a:endParaRPr kumimoji="0" lang="en-US" altLang="zh-CN" sz="1200" b="1" i="0" u="none" strike="noStrike" kern="0" cap="none" spc="0" normalizeH="0" baseline="0" noProof="0" dirty="0" smtClean="0">
              <a:ln>
                <a:noFill/>
              </a:ln>
              <a:solidFill>
                <a:srgbClr val="3992B5"/>
              </a:solidFill>
              <a:effectLst/>
              <a:uLnTx/>
              <a:uFillTx/>
              <a:latin typeface="微软雅黑" pitchFamily="34" charset="-122"/>
              <a:ea typeface="微软雅黑" pitchFamily="34" charset="-122"/>
              <a:cs typeface="宋体" pitchFamily="2" charset="-122"/>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200" b="1" i="0" u="none" strike="noStrike" kern="0" cap="none" spc="0" normalizeH="0" baseline="0" noProof="0" dirty="0" smtClean="0">
                <a:ln>
                  <a:noFill/>
                </a:ln>
                <a:solidFill>
                  <a:srgbClr val="3992B5"/>
                </a:solidFill>
                <a:effectLst/>
                <a:uLnTx/>
                <a:uFillTx/>
                <a:latin typeface="微软雅黑" pitchFamily="34" charset="-122"/>
                <a:ea typeface="微软雅黑" pitchFamily="34" charset="-122"/>
                <a:cs typeface="宋体" pitchFamily="2" charset="-122"/>
              </a:rPr>
              <a:t>添加标题</a:t>
            </a:r>
            <a:endParaRPr kumimoji="0" lang="zh-CN" altLang="en-US" sz="1800" b="0" i="0" u="none" strike="noStrike" kern="0" cap="none" spc="0" normalizeH="0" baseline="0" noProof="0" dirty="0" smtClean="0">
              <a:ln>
                <a:noFill/>
              </a:ln>
              <a:solidFill>
                <a:srgbClr val="3992B5"/>
              </a:solidFill>
              <a:effectLst/>
              <a:uLnTx/>
              <a:uFillTx/>
              <a:latin typeface="Arial" pitchFamily="34" charset="0"/>
              <a:ea typeface="宋体" pitchFamily="2" charset="-122"/>
              <a:cs typeface="宋体" pitchFamily="2" charset="-122"/>
            </a:endParaRPr>
          </a:p>
        </p:txBody>
      </p:sp>
    </p:spTree>
    <p:extLst>
      <p:ext uri="{BB962C8B-B14F-4D97-AF65-F5344CB8AC3E}">
        <p14:creationId xmlns:p14="http://schemas.microsoft.com/office/powerpoint/2010/main" val="101171965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left)">
                                      <p:cBhvr>
                                        <p:cTn id="10" dur="500"/>
                                        <p:tgtEl>
                                          <p:spTgt spid="15"/>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500"/>
                                        <p:tgtEl>
                                          <p:spTgt spid="16"/>
                                        </p:tgtEl>
                                      </p:cBhvr>
                                    </p:animEffect>
                                  </p:childTnLst>
                                </p:cTn>
                              </p:par>
                              <p:par>
                                <p:cTn id="14" presetID="8" presetClass="emph" presetSubtype="0" fill="hold" nodeType="withEffect">
                                  <p:stCondLst>
                                    <p:cond delay="0"/>
                                  </p:stCondLst>
                                  <p:childTnLst>
                                    <p:animRot by="-21600000">
                                      <p:cBhvr>
                                        <p:cTn id="15" dur="6000" fill="hold"/>
                                        <p:tgtEl>
                                          <p:spTgt spid="11"/>
                                        </p:tgtEl>
                                        <p:attrNameLst>
                                          <p:attrName>r</p:attrName>
                                        </p:attrNameLst>
                                      </p:cBhvr>
                                    </p:animRot>
                                  </p:childTnLst>
                                </p:cTn>
                              </p:par>
                              <p:par>
                                <p:cTn id="16" presetID="8" presetClass="emph" presetSubtype="0" fill="hold" nodeType="withEffect">
                                  <p:stCondLst>
                                    <p:cond delay="0"/>
                                  </p:stCondLst>
                                  <p:childTnLst>
                                    <p:animRot by="21600000">
                                      <p:cBhvr>
                                        <p:cTn id="17" dur="6000" fill="hold"/>
                                        <p:tgtEl>
                                          <p:spTgt spid="5"/>
                                        </p:tgtEl>
                                        <p:attrNameLst>
                                          <p:attrName>r</p:attrName>
                                        </p:attrNameLst>
                                      </p:cBhvr>
                                    </p:animRot>
                                  </p:childTnLst>
                                </p:cTn>
                              </p:par>
                              <p:par>
                                <p:cTn id="18" presetID="8" presetClass="emph" presetSubtype="0" fill="hold" nodeType="withEffect">
                                  <p:stCondLst>
                                    <p:cond delay="0"/>
                                  </p:stCondLst>
                                  <p:childTnLst>
                                    <p:animRot by="-21600000">
                                      <p:cBhvr>
                                        <p:cTn id="19" dur="6000" fill="hold"/>
                                        <p:tgtEl>
                                          <p:spTgt spid="8"/>
                                        </p:tgtEl>
                                        <p:attrNameLst>
                                          <p:attrName>r</p:attrName>
                                        </p:attrNameLst>
                                      </p:cBhvr>
                                    </p:animRot>
                                  </p:childTnLst>
                                </p:cTn>
                              </p:par>
                              <p:par>
                                <p:cTn id="20" presetID="22" presetClass="entr" presetSubtype="8"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wipe(left)">
                                      <p:cBhvr>
                                        <p:cTn id="22" dur="500"/>
                                        <p:tgtEl>
                                          <p:spTgt spid="20"/>
                                        </p:tgtEl>
                                      </p:cBhvr>
                                    </p:animEffect>
                                  </p:childTnLst>
                                </p:cTn>
                              </p:par>
                              <p:par>
                                <p:cTn id="23" presetID="8" presetClass="emph" presetSubtype="0" fill="hold" nodeType="withEffect">
                                  <p:stCondLst>
                                    <p:cond delay="0"/>
                                  </p:stCondLst>
                                  <p:childTnLst>
                                    <p:animRot by="21600000">
                                      <p:cBhvr>
                                        <p:cTn id="24" dur="6000" fill="hold"/>
                                        <p:tgtEl>
                                          <p:spTgt spid="1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2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075056" y="1546256"/>
            <a:ext cx="2070054" cy="2345183"/>
            <a:chOff x="1075056" y="1491630"/>
            <a:chExt cx="2070054" cy="2345183"/>
          </a:xfrm>
        </p:grpSpPr>
        <p:sp>
          <p:nvSpPr>
            <p:cNvPr id="6" name="等腰三角形 12"/>
            <p:cNvSpPr/>
            <p:nvPr/>
          </p:nvSpPr>
          <p:spPr>
            <a:xfrm flipV="1">
              <a:off x="1075056" y="1491630"/>
              <a:ext cx="2070054" cy="2345183"/>
            </a:xfrm>
            <a:custGeom>
              <a:avLst/>
              <a:gdLst/>
              <a:ahLst/>
              <a:cxnLst/>
              <a:rect l="l" t="t" r="r" b="b"/>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7" name="TextBox 23"/>
            <p:cNvSpPr txBox="1"/>
            <p:nvPr/>
          </p:nvSpPr>
          <p:spPr>
            <a:xfrm>
              <a:off x="1556085" y="2075784"/>
              <a:ext cx="110799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8" name="Rectangle 13" descr="FD1DDF730CE4456e89755B07FE1653D0# #Rectangle 13"/>
            <p:cNvSpPr>
              <a:spLocks noChangeArrowheads="1"/>
            </p:cNvSpPr>
            <p:nvPr/>
          </p:nvSpPr>
          <p:spPr bwMode="auto">
            <a:xfrm>
              <a:off x="1256257" y="2487786"/>
              <a:ext cx="170765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16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点击此处添加</a:t>
              </a:r>
              <a:endParaRPr kumimoji="0" lang="en-US" altLang="zh-CN" sz="16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16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简要说明</a:t>
              </a:r>
              <a:endParaRPr kumimoji="0" lang="en-US" altLang="zh-CN" sz="16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9" name="Rectangle 13" descr="FD1DDF730CE4456e89755B07FE1653D0# #Rectangle 13"/>
          <p:cNvSpPr>
            <a:spLocks noChangeArrowheads="1"/>
          </p:cNvSpPr>
          <p:nvPr/>
        </p:nvSpPr>
        <p:spPr bwMode="auto">
          <a:xfrm>
            <a:off x="1043608" y="3961968"/>
            <a:ext cx="213295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单击此处添加文字阐述，添加简短问题说明文字，具体说明文字在此处添加此处。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nvGrpSpPr>
          <p:cNvPr id="10" name="组合 9"/>
          <p:cNvGrpSpPr/>
          <p:nvPr/>
        </p:nvGrpSpPr>
        <p:grpSpPr>
          <a:xfrm>
            <a:off x="3845797" y="1709692"/>
            <a:ext cx="1713148" cy="1940841"/>
            <a:chOff x="3845797" y="1655066"/>
            <a:chExt cx="1713148" cy="1940841"/>
          </a:xfrm>
        </p:grpSpPr>
        <p:sp>
          <p:nvSpPr>
            <p:cNvPr id="11" name="等腰三角形 12"/>
            <p:cNvSpPr/>
            <p:nvPr/>
          </p:nvSpPr>
          <p:spPr>
            <a:xfrm flipV="1">
              <a:off x="3845797" y="1655066"/>
              <a:ext cx="1713148" cy="1940841"/>
            </a:xfrm>
            <a:custGeom>
              <a:avLst/>
              <a:gdLst/>
              <a:ahLst/>
              <a:cxnLst/>
              <a:rect l="l" t="t" r="r" b="b"/>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2" name="TextBox 26"/>
            <p:cNvSpPr txBox="1"/>
            <p:nvPr/>
          </p:nvSpPr>
          <p:spPr>
            <a:xfrm>
              <a:off x="4199670" y="2106264"/>
              <a:ext cx="1005403"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endParaRPr kumimoji="0" lang="zh-CN" altLang="en-US" sz="16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3" name="Rectangle 13" descr="FD1DDF730CE4456e89755B07FE1653D0# #Rectangle 13"/>
            <p:cNvSpPr>
              <a:spLocks noChangeArrowheads="1"/>
            </p:cNvSpPr>
            <p:nvPr/>
          </p:nvSpPr>
          <p:spPr bwMode="auto">
            <a:xfrm>
              <a:off x="3946287" y="2457306"/>
              <a:ext cx="15121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14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点击此处添加</a:t>
              </a:r>
              <a:endParaRPr kumimoji="0" lang="en-US" altLang="zh-CN" sz="14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14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简要说明</a:t>
              </a:r>
              <a:endParaRPr kumimoji="0" lang="en-US" altLang="zh-CN" sz="14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14" name="组合 13"/>
          <p:cNvGrpSpPr/>
          <p:nvPr/>
        </p:nvGrpSpPr>
        <p:grpSpPr>
          <a:xfrm>
            <a:off x="6322551" y="1801727"/>
            <a:ext cx="1512168" cy="1713148"/>
            <a:chOff x="6322551" y="1747101"/>
            <a:chExt cx="1512168" cy="1713148"/>
          </a:xfrm>
        </p:grpSpPr>
        <p:sp>
          <p:nvSpPr>
            <p:cNvPr id="15" name="等腰三角形 12"/>
            <p:cNvSpPr/>
            <p:nvPr/>
          </p:nvSpPr>
          <p:spPr>
            <a:xfrm flipV="1">
              <a:off x="6322551" y="1747101"/>
              <a:ext cx="1512168" cy="1713148"/>
            </a:xfrm>
            <a:custGeom>
              <a:avLst/>
              <a:gdLst/>
              <a:ahLst/>
              <a:cxnLst/>
              <a:rect l="l" t="t" r="r" b="b"/>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6" name="TextBox 28"/>
            <p:cNvSpPr txBox="1"/>
            <p:nvPr/>
          </p:nvSpPr>
          <p:spPr>
            <a:xfrm>
              <a:off x="6601582" y="2106264"/>
              <a:ext cx="954107" cy="3231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endParaRPr kumimoji="0" lang="zh-CN" altLang="en-US" sz="15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7" name="Rectangle 13" descr="FD1DDF730CE4456e89755B07FE1653D0# #Rectangle 13"/>
            <p:cNvSpPr>
              <a:spLocks noChangeArrowheads="1"/>
            </p:cNvSpPr>
            <p:nvPr/>
          </p:nvSpPr>
          <p:spPr bwMode="auto">
            <a:xfrm>
              <a:off x="6394559" y="2457306"/>
              <a:ext cx="136815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13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点击此处添加</a:t>
              </a:r>
              <a:endParaRPr kumimoji="0" lang="en-US" altLang="zh-CN" sz="13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13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简要说明</a:t>
              </a:r>
              <a:endParaRPr kumimoji="0" lang="en-US" altLang="zh-CN" sz="13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18" name="Rectangle 13" descr="FD1DDF730CE4456e89755B07FE1653D0# #Rectangle 13"/>
          <p:cNvSpPr>
            <a:spLocks noChangeArrowheads="1"/>
          </p:cNvSpPr>
          <p:nvPr/>
        </p:nvSpPr>
        <p:spPr bwMode="auto">
          <a:xfrm>
            <a:off x="3635896" y="3817952"/>
            <a:ext cx="213295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单击此处添加文字阐述，添加简短问题说明文字，具体说明文字在此处添加此处。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9" name="Rectangle 13" descr="FD1DDF730CE4456e89755B07FE1653D0# #Rectangle 13"/>
          <p:cNvSpPr>
            <a:spLocks noChangeArrowheads="1"/>
          </p:cNvSpPr>
          <p:nvPr/>
        </p:nvSpPr>
        <p:spPr bwMode="auto">
          <a:xfrm>
            <a:off x="6084168" y="3684969"/>
            <a:ext cx="201622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单击此处添加文字阐述，添加简短问题说明文字，具体说明文字在此处添加此处。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1677044542"/>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1000" fill="hold"/>
                                        <p:tgtEl>
                                          <p:spTgt spid="10"/>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1000"/>
                                        <p:tgtEl>
                                          <p:spTgt spid="18"/>
                                        </p:tgtEl>
                                      </p:cBhvr>
                                    </p:animEffect>
                                    <p:anim calcmode="lin" valueType="num">
                                      <p:cBhvr>
                                        <p:cTn id="26" dur="1000" fill="hold"/>
                                        <p:tgtEl>
                                          <p:spTgt spid="18"/>
                                        </p:tgtEl>
                                        <p:attrNameLst>
                                          <p:attrName>ppt_x</p:attrName>
                                        </p:attrNameLst>
                                      </p:cBhvr>
                                      <p:tavLst>
                                        <p:tav tm="0">
                                          <p:val>
                                            <p:strVal val="#ppt_x"/>
                                          </p:val>
                                        </p:tav>
                                        <p:tav tm="100000">
                                          <p:val>
                                            <p:strVal val="#ppt_x"/>
                                          </p:val>
                                        </p:tav>
                                      </p:tavLst>
                                    </p:anim>
                                    <p:anim calcmode="lin" valueType="num">
                                      <p:cBhvr>
                                        <p:cTn id="27" dur="1000" fill="hold"/>
                                        <p:tgtEl>
                                          <p:spTgt spid="18"/>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1000"/>
                                        <p:tgtEl>
                                          <p:spTgt spid="14"/>
                                        </p:tgtEl>
                                      </p:cBhvr>
                                    </p:animEffect>
                                    <p:anim calcmode="lin" valueType="num">
                                      <p:cBhvr>
                                        <p:cTn id="32" dur="1000" fill="hold"/>
                                        <p:tgtEl>
                                          <p:spTgt spid="14"/>
                                        </p:tgtEl>
                                        <p:attrNameLst>
                                          <p:attrName>ppt_x</p:attrName>
                                        </p:attrNameLst>
                                      </p:cBhvr>
                                      <p:tavLst>
                                        <p:tav tm="0">
                                          <p:val>
                                            <p:strVal val="#ppt_x"/>
                                          </p:val>
                                        </p:tav>
                                        <p:tav tm="100000">
                                          <p:val>
                                            <p:strVal val="#ppt_x"/>
                                          </p:val>
                                        </p:tav>
                                      </p:tavLst>
                                    </p:anim>
                                    <p:anim calcmode="lin" valueType="num">
                                      <p:cBhvr>
                                        <p:cTn id="33" dur="1000" fill="hold"/>
                                        <p:tgtEl>
                                          <p:spTgt spid="14"/>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1000"/>
                                        <p:tgtEl>
                                          <p:spTgt spid="19"/>
                                        </p:tgtEl>
                                      </p:cBhvr>
                                    </p:animEffect>
                                    <p:anim calcmode="lin" valueType="num">
                                      <p:cBhvr>
                                        <p:cTn id="38" dur="1000" fill="hold"/>
                                        <p:tgtEl>
                                          <p:spTgt spid="19"/>
                                        </p:tgtEl>
                                        <p:attrNameLst>
                                          <p:attrName>ppt_x</p:attrName>
                                        </p:attrNameLst>
                                      </p:cBhvr>
                                      <p:tavLst>
                                        <p:tav tm="0">
                                          <p:val>
                                            <p:strVal val="#ppt_x"/>
                                          </p:val>
                                        </p:tav>
                                        <p:tav tm="100000">
                                          <p:val>
                                            <p:strVal val="#ppt_x"/>
                                          </p:val>
                                        </p:tav>
                                      </p:tavLst>
                                    </p:anim>
                                    <p:anim calcmode="lin" valueType="num">
                                      <p:cBhvr>
                                        <p:cTn id="3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8" grpId="0"/>
      <p:bldP spid="1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9144000" cy="5143500"/>
          </a:xfrm>
          <a:prstGeom prst="rect">
            <a:avLst/>
          </a:prstGeom>
          <a:solidFill>
            <a:srgbClr val="329D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0" y="190500"/>
            <a:ext cx="9144000" cy="4610100"/>
          </a:xfrm>
          <a:prstGeom prst="rect">
            <a:avLst/>
          </a:prstGeom>
        </p:spPr>
      </p:pic>
      <p:pic>
        <p:nvPicPr>
          <p:cNvPr id="5" name="图片 4"/>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5156200" y="843246"/>
            <a:ext cx="3761131" cy="5074954"/>
          </a:xfrm>
          <a:prstGeom prst="rect">
            <a:avLst/>
          </a:prstGeom>
        </p:spPr>
      </p:pic>
      <p:cxnSp>
        <p:nvCxnSpPr>
          <p:cNvPr id="15" name="直接连接符 14"/>
          <p:cNvCxnSpPr/>
          <p:nvPr>
            <p:custDataLst>
              <p:tags r:id="rId1"/>
            </p:custDataLst>
          </p:nvPr>
        </p:nvCxnSpPr>
        <p:spPr>
          <a:xfrm>
            <a:off x="670323" y="1963341"/>
            <a:ext cx="4093369" cy="0"/>
          </a:xfrm>
          <a:prstGeom prst="line">
            <a:avLst/>
          </a:prstGeom>
          <a:ln w="38100">
            <a:solidFill>
              <a:srgbClr val="329DCD"/>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custDataLst>
              <p:tags r:id="rId2"/>
            </p:custDataLst>
          </p:nvPr>
        </p:nvCxnSpPr>
        <p:spPr>
          <a:xfrm>
            <a:off x="670323" y="3249216"/>
            <a:ext cx="4093369" cy="0"/>
          </a:xfrm>
          <a:prstGeom prst="line">
            <a:avLst/>
          </a:prstGeom>
          <a:ln w="38100">
            <a:solidFill>
              <a:srgbClr val="329DCD"/>
            </a:solidFill>
          </a:ln>
        </p:spPr>
        <p:style>
          <a:lnRef idx="1">
            <a:schemeClr val="accent1"/>
          </a:lnRef>
          <a:fillRef idx="0">
            <a:schemeClr val="accent1"/>
          </a:fillRef>
          <a:effectRef idx="0">
            <a:schemeClr val="accent1"/>
          </a:effectRef>
          <a:fontRef idx="minor">
            <a:schemeClr val="tx1"/>
          </a:fontRef>
        </p:style>
      </p:cxnSp>
      <p:sp>
        <p:nvSpPr>
          <p:cNvPr id="19" name="文本框 18"/>
          <p:cNvSpPr txBox="1"/>
          <p:nvPr>
            <p:custDataLst>
              <p:tags r:id="rId3"/>
            </p:custDataLst>
          </p:nvPr>
        </p:nvSpPr>
        <p:spPr>
          <a:xfrm>
            <a:off x="670322" y="2053829"/>
            <a:ext cx="1360884" cy="1096565"/>
          </a:xfrm>
          <a:prstGeom prst="rect">
            <a:avLst/>
          </a:prstGeom>
          <a:noFill/>
        </p:spPr>
        <p:txBody>
          <a:bodyPr lIns="0" tIns="0" rIns="0" bIns="0" anchor="ctr"/>
          <a:lstStyle/>
          <a:p>
            <a:pPr algn="ctr">
              <a:defRPr/>
            </a:pPr>
            <a:r>
              <a:rPr lang="en-US" altLang="zh-CN" sz="8625" spc="-375" dirty="0" smtClean="0">
                <a:solidFill>
                  <a:srgbClr val="329DCD"/>
                </a:solidFill>
                <a:latin typeface="Arial" panose="020B0604020202020204" pitchFamily="34" charset="0"/>
                <a:ea typeface="微软雅黑" panose="020B0503020204020204" pitchFamily="34" charset="-122"/>
              </a:rPr>
              <a:t>03</a:t>
            </a:r>
            <a:endParaRPr lang="zh-CN" altLang="en-US" sz="8625" spc="-375" dirty="0">
              <a:solidFill>
                <a:srgbClr val="329DCD"/>
              </a:solidFill>
              <a:latin typeface="Arial" panose="020B0604020202020204" pitchFamily="34" charset="0"/>
              <a:ea typeface="微软雅黑" panose="020B0503020204020204" pitchFamily="34" charset="-122"/>
            </a:endParaRPr>
          </a:p>
        </p:txBody>
      </p:sp>
      <p:sp>
        <p:nvSpPr>
          <p:cNvPr id="20" name="文本框 8"/>
          <p:cNvSpPr txBox="1">
            <a:spLocks noChangeArrowheads="1"/>
          </p:cNvSpPr>
          <p:nvPr>
            <p:custDataLst>
              <p:tags r:id="rId4"/>
            </p:custDataLst>
          </p:nvPr>
        </p:nvSpPr>
        <p:spPr bwMode="auto">
          <a:xfrm>
            <a:off x="2184798" y="1877616"/>
            <a:ext cx="2578894"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10000"/>
              </a:lnSpc>
              <a:defRPr/>
            </a:pPr>
            <a:r>
              <a:rPr lang="zh-CN" altLang="en-US" sz="2400" b="1" dirty="0" smtClean="0">
                <a:latin typeface="+mj-ea"/>
                <a:ea typeface="+mj-ea"/>
              </a:rPr>
              <a:t>第三部分</a:t>
            </a:r>
            <a:endParaRPr lang="en-US" altLang="zh-CN" sz="2400" b="1" dirty="0" smtClean="0">
              <a:latin typeface="+mj-ea"/>
              <a:ea typeface="+mj-ea"/>
            </a:endParaRPr>
          </a:p>
          <a:p>
            <a:pPr eaLnBrk="1" hangingPunct="1">
              <a:lnSpc>
                <a:spcPct val="110000"/>
              </a:lnSpc>
              <a:defRPr/>
            </a:pPr>
            <a:r>
              <a:rPr lang="zh-CN" altLang="en-US" sz="2400" dirty="0" smtClean="0">
                <a:latin typeface="+mj-ea"/>
                <a:ea typeface="+mj-ea"/>
              </a:rPr>
              <a:t>单击添加文字标题</a:t>
            </a:r>
            <a:endParaRPr lang="en-US" altLang="zh-CN" sz="2400" dirty="0">
              <a:latin typeface="+mj-ea"/>
              <a:ea typeface="+mj-ea"/>
            </a:endParaRPr>
          </a:p>
        </p:txBody>
      </p:sp>
    </p:spTree>
    <p:extLst>
      <p:ext uri="{BB962C8B-B14F-4D97-AF65-F5344CB8AC3E}">
        <p14:creationId xmlns:p14="http://schemas.microsoft.com/office/powerpoint/2010/main" val="314578530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750"/>
                                        <p:tgtEl>
                                          <p:spTgt spid="15"/>
                                        </p:tgtEl>
                                      </p:cBhvr>
                                    </p:animEffect>
                                  </p:childTnLst>
                                </p:cTn>
                              </p:par>
                              <p:par>
                                <p:cTn id="8" presetID="22" presetClass="entr" presetSubtype="2"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wipe(right)">
                                      <p:cBhvr>
                                        <p:cTn id="10" dur="750"/>
                                        <p:tgtEl>
                                          <p:spTgt spid="18"/>
                                        </p:tgtEl>
                                      </p:cBhvr>
                                    </p:animEffect>
                                  </p:childTnLst>
                                </p:cTn>
                              </p:par>
                            </p:childTnLst>
                          </p:cTn>
                        </p:par>
                        <p:par>
                          <p:cTn id="11" fill="hold">
                            <p:stCondLst>
                              <p:cond delay="750"/>
                            </p:stCondLst>
                            <p:childTnLst>
                              <p:par>
                                <p:cTn id="12" presetID="49" presetClass="entr" presetSubtype="0" decel="100000" fill="hold" grpId="0" nodeType="after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p:cTn id="14" dur="500" fill="hold"/>
                                        <p:tgtEl>
                                          <p:spTgt spid="19"/>
                                        </p:tgtEl>
                                        <p:attrNameLst>
                                          <p:attrName>ppt_w</p:attrName>
                                        </p:attrNameLst>
                                      </p:cBhvr>
                                      <p:tavLst>
                                        <p:tav tm="0">
                                          <p:val>
                                            <p:fltVal val="0"/>
                                          </p:val>
                                        </p:tav>
                                        <p:tav tm="100000">
                                          <p:val>
                                            <p:strVal val="#ppt_w"/>
                                          </p:val>
                                        </p:tav>
                                      </p:tavLst>
                                    </p:anim>
                                    <p:anim calcmode="lin" valueType="num">
                                      <p:cBhvr>
                                        <p:cTn id="15" dur="500" fill="hold"/>
                                        <p:tgtEl>
                                          <p:spTgt spid="19"/>
                                        </p:tgtEl>
                                        <p:attrNameLst>
                                          <p:attrName>ppt_h</p:attrName>
                                        </p:attrNameLst>
                                      </p:cBhvr>
                                      <p:tavLst>
                                        <p:tav tm="0">
                                          <p:val>
                                            <p:fltVal val="0"/>
                                          </p:val>
                                        </p:tav>
                                        <p:tav tm="100000">
                                          <p:val>
                                            <p:strVal val="#ppt_h"/>
                                          </p:val>
                                        </p:tav>
                                      </p:tavLst>
                                    </p:anim>
                                    <p:anim calcmode="lin" valueType="num">
                                      <p:cBhvr>
                                        <p:cTn id="16" dur="500" fill="hold"/>
                                        <p:tgtEl>
                                          <p:spTgt spid="19"/>
                                        </p:tgtEl>
                                        <p:attrNameLst>
                                          <p:attrName>style.rotation</p:attrName>
                                        </p:attrNameLst>
                                      </p:cBhvr>
                                      <p:tavLst>
                                        <p:tav tm="0">
                                          <p:val>
                                            <p:fltVal val="360"/>
                                          </p:val>
                                        </p:tav>
                                        <p:tav tm="100000">
                                          <p:val>
                                            <p:fltVal val="0"/>
                                          </p:val>
                                        </p:tav>
                                      </p:tavLst>
                                    </p:anim>
                                    <p:animEffect transition="in" filter="fade">
                                      <p:cBhvr>
                                        <p:cTn id="17" dur="500"/>
                                        <p:tgtEl>
                                          <p:spTgt spid="19"/>
                                        </p:tgtEl>
                                      </p:cBhvr>
                                    </p:animEffect>
                                  </p:childTnLst>
                                </p:cTn>
                              </p:par>
                            </p:childTnLst>
                          </p:cTn>
                        </p:par>
                        <p:par>
                          <p:cTn id="18" fill="hold">
                            <p:stCondLst>
                              <p:cond delay="1250"/>
                            </p:stCondLst>
                            <p:childTnLst>
                              <p:par>
                                <p:cTn id="19" presetID="56" presetClass="entr" presetSubtype="0" fill="hold" grpId="0" nodeType="afterEffect">
                                  <p:stCondLst>
                                    <p:cond delay="0"/>
                                  </p:stCondLst>
                                  <p:iterate type="lt">
                                    <p:tmPct val="10000"/>
                                  </p:iterate>
                                  <p:childTnLst>
                                    <p:set>
                                      <p:cBhvr>
                                        <p:cTn id="20" dur="1" fill="hold">
                                          <p:stCondLst>
                                            <p:cond delay="0"/>
                                          </p:stCondLst>
                                        </p:cTn>
                                        <p:tgtEl>
                                          <p:spTgt spid="20"/>
                                        </p:tgtEl>
                                        <p:attrNameLst>
                                          <p:attrName>style.visibility</p:attrName>
                                        </p:attrNameLst>
                                      </p:cBhvr>
                                      <p:to>
                                        <p:strVal val="visible"/>
                                      </p:to>
                                    </p:set>
                                    <p:anim by="(-#ppt_w*2)" calcmode="lin" valueType="num">
                                      <p:cBhvr rctx="PPT">
                                        <p:cTn id="21" dur="500" autoRev="1" fill="hold">
                                          <p:stCondLst>
                                            <p:cond delay="0"/>
                                          </p:stCondLst>
                                        </p:cTn>
                                        <p:tgtEl>
                                          <p:spTgt spid="20"/>
                                        </p:tgtEl>
                                        <p:attrNameLst>
                                          <p:attrName>ppt_w</p:attrName>
                                        </p:attrNameLst>
                                      </p:cBhvr>
                                    </p:anim>
                                    <p:anim by="(#ppt_w*0.50)" calcmode="lin" valueType="num">
                                      <p:cBhvr>
                                        <p:cTn id="22" dur="500" decel="50000" autoRev="1" fill="hold">
                                          <p:stCondLst>
                                            <p:cond delay="0"/>
                                          </p:stCondLst>
                                        </p:cTn>
                                        <p:tgtEl>
                                          <p:spTgt spid="20"/>
                                        </p:tgtEl>
                                        <p:attrNameLst>
                                          <p:attrName>ppt_x</p:attrName>
                                        </p:attrNameLst>
                                      </p:cBhvr>
                                    </p:anim>
                                    <p:anim from="(-#ppt_h/2)" to="(#ppt_y)" calcmode="lin" valueType="num">
                                      <p:cBhvr>
                                        <p:cTn id="23" dur="1000" fill="hold">
                                          <p:stCondLst>
                                            <p:cond delay="0"/>
                                          </p:stCondLst>
                                        </p:cTn>
                                        <p:tgtEl>
                                          <p:spTgt spid="20"/>
                                        </p:tgtEl>
                                        <p:attrNameLst>
                                          <p:attrName>ppt_y</p:attrName>
                                        </p:attrNameLst>
                                      </p:cBhvr>
                                    </p:anim>
                                    <p:animRot by="21600000">
                                      <p:cBhvr>
                                        <p:cTn id="24" dur="1000" fill="hold">
                                          <p:stCondLst>
                                            <p:cond delay="0"/>
                                          </p:stCondLst>
                                        </p:cTn>
                                        <p:tgtEl>
                                          <p:spTgt spid="2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TextBox 23"/>
          <p:cNvSpPr txBox="1"/>
          <p:nvPr/>
        </p:nvSpPr>
        <p:spPr>
          <a:xfrm>
            <a:off x="683568" y="1419622"/>
            <a:ext cx="2193498" cy="886397"/>
          </a:xfrm>
          <a:prstGeom prst="rect">
            <a:avLst/>
          </a:prstGeom>
          <a:noFill/>
        </p:spPr>
        <p:txBody>
          <a:bodyPr wrap="square" lIns="0" tIns="0" rIns="0" bIns="0" rtlCol="0">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详写内容</a:t>
            </a:r>
            <a:r>
              <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sp>
        <p:nvSpPr>
          <p:cNvPr id="6" name="TextBox 25"/>
          <p:cNvSpPr txBox="1"/>
          <p:nvPr/>
        </p:nvSpPr>
        <p:spPr>
          <a:xfrm>
            <a:off x="6410949" y="1419622"/>
            <a:ext cx="2193499" cy="886397"/>
          </a:xfrm>
          <a:prstGeom prst="rect">
            <a:avLst/>
          </a:prstGeom>
          <a:noFill/>
        </p:spPr>
        <p:txBody>
          <a:bodyPr wrap="square" lIns="0" tIns="0" rIns="0" bIns="0" rtlCol="0">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详写内容</a:t>
            </a:r>
            <a:r>
              <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sp>
        <p:nvSpPr>
          <p:cNvPr id="7" name="TextBox 26"/>
          <p:cNvSpPr txBox="1"/>
          <p:nvPr/>
        </p:nvSpPr>
        <p:spPr>
          <a:xfrm>
            <a:off x="6410950" y="3213524"/>
            <a:ext cx="2193498" cy="886397"/>
          </a:xfrm>
          <a:prstGeom prst="rect">
            <a:avLst/>
          </a:prstGeom>
          <a:noFill/>
        </p:spPr>
        <p:txBody>
          <a:bodyPr wrap="square" lIns="0" tIns="0" rIns="0" bIns="0" rtlCol="0">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详写内容</a:t>
            </a:r>
            <a:r>
              <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sp>
        <p:nvSpPr>
          <p:cNvPr id="8" name="TextBox 27"/>
          <p:cNvSpPr txBox="1"/>
          <p:nvPr/>
        </p:nvSpPr>
        <p:spPr>
          <a:xfrm>
            <a:off x="683568" y="3213524"/>
            <a:ext cx="2193498" cy="886397"/>
          </a:xfrm>
          <a:prstGeom prst="rect">
            <a:avLst/>
          </a:prstGeom>
          <a:noFill/>
        </p:spPr>
        <p:txBody>
          <a:bodyPr wrap="square" lIns="0" tIns="0" rIns="0" bIns="0" rtlCol="0">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详写内容</a:t>
            </a:r>
            <a:r>
              <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grpSp>
        <p:nvGrpSpPr>
          <p:cNvPr id="9" name="组合 8"/>
          <p:cNvGrpSpPr/>
          <p:nvPr/>
        </p:nvGrpSpPr>
        <p:grpSpPr>
          <a:xfrm>
            <a:off x="3218020" y="1474615"/>
            <a:ext cx="2752869" cy="2753319"/>
            <a:chOff x="3218020" y="2137420"/>
            <a:chExt cx="2752869" cy="2753319"/>
          </a:xfrm>
        </p:grpSpPr>
        <p:sp>
          <p:nvSpPr>
            <p:cNvPr id="10" name="椭圆 6"/>
            <p:cNvSpPr/>
            <p:nvPr/>
          </p:nvSpPr>
          <p:spPr>
            <a:xfrm flipH="1" flipV="1">
              <a:off x="4617911" y="3332449"/>
              <a:ext cx="1352978" cy="1558290"/>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11" name="椭圆 61"/>
            <p:cNvSpPr/>
            <p:nvPr/>
          </p:nvSpPr>
          <p:spPr>
            <a:xfrm flipH="1" flipV="1">
              <a:off x="3218020" y="3537575"/>
              <a:ext cx="1558290" cy="1353163"/>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12" name="椭圆 6"/>
            <p:cNvSpPr/>
            <p:nvPr/>
          </p:nvSpPr>
          <p:spPr>
            <a:xfrm>
              <a:off x="3218020" y="2137420"/>
              <a:ext cx="1352978" cy="1558290"/>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13" name="椭圆 61"/>
            <p:cNvSpPr/>
            <p:nvPr/>
          </p:nvSpPr>
          <p:spPr>
            <a:xfrm>
              <a:off x="4412599" y="2137421"/>
              <a:ext cx="1558290" cy="1353163"/>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14" name="椭圆 13"/>
            <p:cNvSpPr/>
            <p:nvPr/>
          </p:nvSpPr>
          <p:spPr>
            <a:xfrm>
              <a:off x="4268518" y="3214227"/>
              <a:ext cx="651872" cy="651872"/>
            </a:xfrm>
            <a:prstGeom prst="ellipse">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15" name="TextBox 34"/>
            <p:cNvSpPr txBox="1"/>
            <p:nvPr/>
          </p:nvSpPr>
          <p:spPr>
            <a:xfrm>
              <a:off x="4355976" y="3401664"/>
              <a:ext cx="477644" cy="246221"/>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mn-cs"/>
                </a:rPr>
                <a:t>标题</a:t>
              </a:r>
              <a:endParaRPr kumimoji="0" lang="zh-CN" altLang="en-US" sz="1600" b="1"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sp>
          <p:nvSpPr>
            <p:cNvPr id="16" name="TextBox 35"/>
            <p:cNvSpPr txBox="1"/>
            <p:nvPr/>
          </p:nvSpPr>
          <p:spPr>
            <a:xfrm>
              <a:off x="3491880" y="2569468"/>
              <a:ext cx="884467" cy="615553"/>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添加</a:t>
              </a:r>
              <a:endParaRPr kumimoji="0" lang="en-US" altLang="zh-CN" sz="20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内容</a:t>
              </a:r>
              <a:endPar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7" name="TextBox 36"/>
            <p:cNvSpPr txBox="1"/>
            <p:nvPr/>
          </p:nvSpPr>
          <p:spPr>
            <a:xfrm>
              <a:off x="4784238" y="2569468"/>
              <a:ext cx="815013" cy="615553"/>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添加</a:t>
              </a:r>
              <a:endParaRPr kumimoji="0" lang="en-US" altLang="zh-CN"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内容</a:t>
              </a:r>
            </a:p>
          </p:txBody>
        </p:sp>
        <p:sp>
          <p:nvSpPr>
            <p:cNvPr id="18" name="TextBox 37"/>
            <p:cNvSpPr txBox="1"/>
            <p:nvPr/>
          </p:nvSpPr>
          <p:spPr>
            <a:xfrm>
              <a:off x="3590936" y="3907518"/>
              <a:ext cx="812459" cy="615553"/>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添加</a:t>
              </a:r>
              <a:endParaRPr kumimoji="0" lang="en-US" altLang="zh-CN"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内容</a:t>
              </a:r>
            </a:p>
          </p:txBody>
        </p:sp>
        <p:sp>
          <p:nvSpPr>
            <p:cNvPr id="19" name="TextBox 38"/>
            <p:cNvSpPr txBox="1"/>
            <p:nvPr/>
          </p:nvSpPr>
          <p:spPr>
            <a:xfrm>
              <a:off x="4881641" y="3907518"/>
              <a:ext cx="770479" cy="615553"/>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添加</a:t>
              </a:r>
              <a:endParaRPr kumimoji="0" lang="en-US" altLang="zh-CN"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内容</a:t>
              </a:r>
            </a:p>
          </p:txBody>
        </p:sp>
        <p:sp>
          <p:nvSpPr>
            <p:cNvPr id="20" name="椭圆 19"/>
            <p:cNvSpPr/>
            <p:nvPr/>
          </p:nvSpPr>
          <p:spPr>
            <a:xfrm>
              <a:off x="4305758" y="3251467"/>
              <a:ext cx="577392" cy="577392"/>
            </a:xfrm>
            <a:prstGeom prst="ellipse">
              <a:avLst/>
            </a:prstGeom>
            <a:no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grpSp>
    </p:spTree>
    <p:extLst>
      <p:ext uri="{BB962C8B-B14F-4D97-AF65-F5344CB8AC3E}">
        <p14:creationId xmlns:p14="http://schemas.microsoft.com/office/powerpoint/2010/main" val="20724525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Effect transition="in" filter="fade">
                                      <p:cBhvr>
                                        <p:cTn id="9" dur="1000"/>
                                        <p:tgtEl>
                                          <p:spTgt spid="9"/>
                                        </p:tgtEl>
                                      </p:cBhvr>
                                    </p:animEffect>
                                  </p:childTnLst>
                                </p:cTn>
                              </p:par>
                              <p:par>
                                <p:cTn id="10" presetID="8" presetClass="emph" presetSubtype="0" fill="hold" nodeType="withEffect">
                                  <p:stCondLst>
                                    <p:cond delay="0"/>
                                  </p:stCondLst>
                                  <p:childTnLst>
                                    <p:animRot by="21600000">
                                      <p:cBhvr>
                                        <p:cTn id="11" dur="1000" fill="hold"/>
                                        <p:tgtEl>
                                          <p:spTgt spid="9"/>
                                        </p:tgtEl>
                                        <p:attrNameLst>
                                          <p:attrName>r</p:attrName>
                                        </p:attrNameLst>
                                      </p:cBhvr>
                                    </p:animRot>
                                  </p:childTnLst>
                                </p:cTn>
                              </p:par>
                            </p:childTnLst>
                          </p:cTn>
                        </p:par>
                        <p:par>
                          <p:cTn id="12" fill="hold">
                            <p:stCondLst>
                              <p:cond delay="1000"/>
                            </p:stCondLst>
                            <p:childTnLst>
                              <p:par>
                                <p:cTn id="13" presetID="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1+#ppt_w/2"/>
                                          </p:val>
                                        </p:tav>
                                        <p:tav tm="100000">
                                          <p:val>
                                            <p:strVal val="#ppt_x"/>
                                          </p:val>
                                        </p:tav>
                                      </p:tavLst>
                                    </p:anim>
                                    <p:anim calcmode="lin" valueType="num">
                                      <p:cBhvr additive="base">
                                        <p:cTn id="20" dur="500" fill="hold"/>
                                        <p:tgtEl>
                                          <p:spTgt spid="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1+#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0-#ppt_w/2"/>
                                          </p:val>
                                        </p:tav>
                                        <p:tav tm="100000">
                                          <p:val>
                                            <p:strVal val="#ppt_x"/>
                                          </p:val>
                                        </p:tav>
                                      </p:tavLst>
                                    </p:anim>
                                    <p:anim calcmode="lin" valueType="num">
                                      <p:cBhvr additive="base">
                                        <p:cTn id="2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Freeform 5"/>
          <p:cNvSpPr>
            <a:spLocks/>
          </p:cNvSpPr>
          <p:nvPr/>
        </p:nvSpPr>
        <p:spPr bwMode="auto">
          <a:xfrm>
            <a:off x="971600" y="2211710"/>
            <a:ext cx="1479797" cy="13342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bg1"/>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 name="TextBox 21"/>
          <p:cNvSpPr txBox="1"/>
          <p:nvPr/>
        </p:nvSpPr>
        <p:spPr>
          <a:xfrm>
            <a:off x="1257155" y="2447923"/>
            <a:ext cx="908686" cy="86177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添加标题</a:t>
            </a:r>
            <a:endParaRPr kumimoji="0" lang="zh-CN" altLang="en-US" sz="28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7" name="圆角矩形 6"/>
          <p:cNvSpPr/>
          <p:nvPr/>
        </p:nvSpPr>
        <p:spPr>
          <a:xfrm>
            <a:off x="3356492" y="1131590"/>
            <a:ext cx="4479052" cy="451685"/>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8" name="Freeform 5"/>
          <p:cNvSpPr>
            <a:spLocks/>
          </p:cNvSpPr>
          <p:nvPr/>
        </p:nvSpPr>
        <p:spPr bwMode="auto">
          <a:xfrm>
            <a:off x="2650968" y="1335678"/>
            <a:ext cx="547516" cy="3108279"/>
          </a:xfrm>
          <a:custGeom>
            <a:avLst/>
            <a:gdLst>
              <a:gd name="T0" fmla="*/ 1999 w 3544"/>
              <a:gd name="T1" fmla="*/ 9150 h 14563"/>
              <a:gd name="T2" fmla="*/ 1999 w 3544"/>
              <a:gd name="T3" fmla="*/ 12306 h 14563"/>
              <a:gd name="T4" fmla="*/ 2353 w 3544"/>
              <a:gd name="T5" fmla="*/ 13628 h 14563"/>
              <a:gd name="T6" fmla="*/ 3544 w 3544"/>
              <a:gd name="T7" fmla="*/ 14112 h 14563"/>
              <a:gd name="T8" fmla="*/ 3544 w 3544"/>
              <a:gd name="T9" fmla="*/ 14563 h 14563"/>
              <a:gd name="T10" fmla="*/ 1933 w 3544"/>
              <a:gd name="T11" fmla="*/ 14016 h 14563"/>
              <a:gd name="T12" fmla="*/ 1419 w 3544"/>
              <a:gd name="T13" fmla="*/ 12050 h 14563"/>
              <a:gd name="T14" fmla="*/ 1419 w 3544"/>
              <a:gd name="T15" fmla="*/ 9279 h 14563"/>
              <a:gd name="T16" fmla="*/ 1160 w 3544"/>
              <a:gd name="T17" fmla="*/ 8022 h 14563"/>
              <a:gd name="T18" fmla="*/ 0 w 3544"/>
              <a:gd name="T19" fmla="*/ 7475 h 14563"/>
              <a:gd name="T20" fmla="*/ 0 w 3544"/>
              <a:gd name="T21" fmla="*/ 7088 h 14563"/>
              <a:gd name="T22" fmla="*/ 1127 w 3544"/>
              <a:gd name="T23" fmla="*/ 6571 h 14563"/>
              <a:gd name="T24" fmla="*/ 1419 w 3544"/>
              <a:gd name="T25" fmla="*/ 5284 h 14563"/>
              <a:gd name="T26" fmla="*/ 1419 w 3544"/>
              <a:gd name="T27" fmla="*/ 2513 h 14563"/>
              <a:gd name="T28" fmla="*/ 1933 w 3544"/>
              <a:gd name="T29" fmla="*/ 547 h 14563"/>
              <a:gd name="T30" fmla="*/ 3544 w 3544"/>
              <a:gd name="T31" fmla="*/ 0 h 14563"/>
              <a:gd name="T32" fmla="*/ 3544 w 3544"/>
              <a:gd name="T33" fmla="*/ 451 h 14563"/>
              <a:gd name="T34" fmla="*/ 2353 w 3544"/>
              <a:gd name="T35" fmla="*/ 902 h 14563"/>
              <a:gd name="T36" fmla="*/ 1999 w 3544"/>
              <a:gd name="T37" fmla="*/ 2254 h 14563"/>
              <a:gd name="T38" fmla="*/ 1999 w 3544"/>
              <a:gd name="T39" fmla="*/ 5413 h 14563"/>
              <a:gd name="T40" fmla="*/ 580 w 3544"/>
              <a:gd name="T41" fmla="*/ 7275 h 14563"/>
              <a:gd name="T42" fmla="*/ 580 w 3544"/>
              <a:gd name="T43" fmla="*/ 7304 h 14563"/>
              <a:gd name="T44" fmla="*/ 1999 w 3544"/>
              <a:gd name="T45" fmla="*/ 9150 h 14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44" h="14563">
                <a:moveTo>
                  <a:pt x="1999" y="9150"/>
                </a:moveTo>
                <a:lnTo>
                  <a:pt x="1999" y="12306"/>
                </a:lnTo>
                <a:cubicBezTo>
                  <a:pt x="1999" y="12867"/>
                  <a:pt x="2117" y="13306"/>
                  <a:pt x="2353" y="13628"/>
                </a:cubicBezTo>
                <a:cubicBezTo>
                  <a:pt x="2590" y="13950"/>
                  <a:pt x="2986" y="14112"/>
                  <a:pt x="3544" y="14112"/>
                </a:cubicBezTo>
                <a:lnTo>
                  <a:pt x="3544" y="14563"/>
                </a:lnTo>
                <a:cubicBezTo>
                  <a:pt x="2815" y="14563"/>
                  <a:pt x="2276" y="14379"/>
                  <a:pt x="1933" y="14016"/>
                </a:cubicBezTo>
                <a:cubicBezTo>
                  <a:pt x="1589" y="13650"/>
                  <a:pt x="1419" y="12993"/>
                  <a:pt x="1419" y="12050"/>
                </a:cubicBezTo>
                <a:lnTo>
                  <a:pt x="1419" y="9279"/>
                </a:lnTo>
                <a:cubicBezTo>
                  <a:pt x="1419" y="8762"/>
                  <a:pt x="1333" y="8344"/>
                  <a:pt x="1160" y="8022"/>
                </a:cubicBezTo>
                <a:cubicBezTo>
                  <a:pt x="990" y="7701"/>
                  <a:pt x="602" y="7516"/>
                  <a:pt x="0" y="7475"/>
                </a:cubicBezTo>
                <a:lnTo>
                  <a:pt x="0" y="7088"/>
                </a:lnTo>
                <a:cubicBezTo>
                  <a:pt x="558" y="7002"/>
                  <a:pt x="935" y="6829"/>
                  <a:pt x="1127" y="6571"/>
                </a:cubicBezTo>
                <a:cubicBezTo>
                  <a:pt x="1322" y="6315"/>
                  <a:pt x="1419" y="5883"/>
                  <a:pt x="1419" y="5284"/>
                </a:cubicBezTo>
                <a:lnTo>
                  <a:pt x="1419" y="2513"/>
                </a:lnTo>
                <a:cubicBezTo>
                  <a:pt x="1419" y="1567"/>
                  <a:pt x="1589" y="913"/>
                  <a:pt x="1933" y="547"/>
                </a:cubicBezTo>
                <a:cubicBezTo>
                  <a:pt x="2276" y="181"/>
                  <a:pt x="2815" y="0"/>
                  <a:pt x="3544" y="0"/>
                </a:cubicBezTo>
                <a:lnTo>
                  <a:pt x="3544" y="451"/>
                </a:lnTo>
                <a:cubicBezTo>
                  <a:pt x="2986" y="451"/>
                  <a:pt x="2590" y="602"/>
                  <a:pt x="2353" y="902"/>
                </a:cubicBezTo>
                <a:cubicBezTo>
                  <a:pt x="2117" y="1201"/>
                  <a:pt x="1999" y="1652"/>
                  <a:pt x="1999" y="2254"/>
                </a:cubicBezTo>
                <a:lnTo>
                  <a:pt x="1999" y="5413"/>
                </a:lnTo>
                <a:cubicBezTo>
                  <a:pt x="1999" y="6265"/>
                  <a:pt x="1592" y="7275"/>
                  <a:pt x="580" y="7275"/>
                </a:cubicBezTo>
                <a:lnTo>
                  <a:pt x="580" y="7304"/>
                </a:lnTo>
                <a:cubicBezTo>
                  <a:pt x="1565" y="7304"/>
                  <a:pt x="1999" y="8309"/>
                  <a:pt x="1999" y="915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9" name="圆角矩形 8"/>
          <p:cNvSpPr/>
          <p:nvPr/>
        </p:nvSpPr>
        <p:spPr>
          <a:xfrm>
            <a:off x="3356492" y="1865984"/>
            <a:ext cx="4479052" cy="451685"/>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0" name="圆角矩形 9"/>
          <p:cNvSpPr/>
          <p:nvPr/>
        </p:nvSpPr>
        <p:spPr>
          <a:xfrm>
            <a:off x="3356492" y="2600378"/>
            <a:ext cx="4479052" cy="451685"/>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1" name="圆角矩形 10"/>
          <p:cNvSpPr/>
          <p:nvPr/>
        </p:nvSpPr>
        <p:spPr>
          <a:xfrm>
            <a:off x="3356492" y="3334771"/>
            <a:ext cx="4479052" cy="451685"/>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2" name="TextBox 29"/>
          <p:cNvSpPr txBox="1"/>
          <p:nvPr/>
        </p:nvSpPr>
        <p:spPr>
          <a:xfrm>
            <a:off x="3675004" y="1279654"/>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点击输入本栏的具体文字，简明扼要的说明分项</a:t>
            </a:r>
            <a:r>
              <a:rPr kumimoji="0" lang="zh-CN" altLang="en-US" sz="12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内容。</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3" name="TextBox 30"/>
          <p:cNvSpPr txBox="1"/>
          <p:nvPr/>
        </p:nvSpPr>
        <p:spPr>
          <a:xfrm>
            <a:off x="3675004" y="2008470"/>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点击输入本栏的具体文字，简明扼要的说明分项内容。</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4" name="TextBox 31"/>
          <p:cNvSpPr txBox="1"/>
          <p:nvPr/>
        </p:nvSpPr>
        <p:spPr>
          <a:xfrm>
            <a:off x="3675004" y="2742864"/>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点击输入本栏的具体文字，简明扼要的说明分项内容。</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5" name="TextBox 32"/>
          <p:cNvSpPr txBox="1"/>
          <p:nvPr/>
        </p:nvSpPr>
        <p:spPr>
          <a:xfrm>
            <a:off x="3675004" y="3477257"/>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点击输入本栏的具体文字，简明扼要的说明分项内容。</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6" name="圆角矩形 15"/>
          <p:cNvSpPr/>
          <p:nvPr/>
        </p:nvSpPr>
        <p:spPr>
          <a:xfrm>
            <a:off x="3367981" y="4064281"/>
            <a:ext cx="4479052" cy="451685"/>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7" name="TextBox 34"/>
          <p:cNvSpPr txBox="1"/>
          <p:nvPr/>
        </p:nvSpPr>
        <p:spPr>
          <a:xfrm>
            <a:off x="3686493" y="4206767"/>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点击输入本栏的具体文字，简明扼要的说明分项内容。</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392783580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anim calcmode="lin" valueType="num">
                                      <p:cBhvr>
                                        <p:cTn id="8" dur="2000" fill="hold"/>
                                        <p:tgtEl>
                                          <p:spTgt spid="6"/>
                                        </p:tgtEl>
                                        <p:attrNameLst>
                                          <p:attrName>ppt_w</p:attrName>
                                        </p:attrNameLst>
                                      </p:cBhvr>
                                      <p:tavLst>
                                        <p:tav tm="0" fmla="#ppt_w*sin(2.5*pi*$)">
                                          <p:val>
                                            <p:fltVal val="0"/>
                                          </p:val>
                                        </p:tav>
                                        <p:tav tm="100000">
                                          <p:val>
                                            <p:fltVal val="1"/>
                                          </p:val>
                                        </p:tav>
                                      </p:tavLst>
                                    </p:anim>
                                    <p:anim calcmode="lin" valueType="num">
                                      <p:cBhvr>
                                        <p:cTn id="9" dur="2000" fill="hold"/>
                                        <p:tgtEl>
                                          <p:spTgt spid="6"/>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anim calcmode="lin" valueType="num">
                                      <p:cBhvr>
                                        <p:cTn id="13" dur="2000" fill="hold"/>
                                        <p:tgtEl>
                                          <p:spTgt spid="5"/>
                                        </p:tgtEl>
                                        <p:attrNameLst>
                                          <p:attrName>ppt_w</p:attrName>
                                        </p:attrNameLst>
                                      </p:cBhvr>
                                      <p:tavLst>
                                        <p:tav tm="0" fmla="#ppt_w*sin(2.5*pi*$)">
                                          <p:val>
                                            <p:fltVal val="0"/>
                                          </p:val>
                                        </p:tav>
                                        <p:tav tm="100000">
                                          <p:val>
                                            <p:fltVal val="1"/>
                                          </p:val>
                                        </p:tav>
                                      </p:tavLst>
                                    </p:anim>
                                    <p:anim calcmode="lin" valueType="num">
                                      <p:cBhvr>
                                        <p:cTn id="14" dur="2000" fill="hold"/>
                                        <p:tgtEl>
                                          <p:spTgt spid="5"/>
                                        </p:tgtEl>
                                        <p:attrNameLst>
                                          <p:attrName>ppt_h</p:attrName>
                                        </p:attrNameLst>
                                      </p:cBhvr>
                                      <p:tavLst>
                                        <p:tav tm="0">
                                          <p:val>
                                            <p:strVal val="#ppt_h"/>
                                          </p:val>
                                        </p:tav>
                                        <p:tav tm="100000">
                                          <p:val>
                                            <p:strVal val="#ppt_h"/>
                                          </p:val>
                                        </p:tav>
                                      </p:tavLst>
                                    </p:anim>
                                  </p:childTnLst>
                                </p:cTn>
                              </p:par>
                            </p:childTnLst>
                          </p:cTn>
                        </p:par>
                        <p:par>
                          <p:cTn id="15" fill="hold">
                            <p:stCondLst>
                              <p:cond delay="2000"/>
                            </p:stCondLst>
                            <p:childTnLst>
                              <p:par>
                                <p:cTn id="16" presetID="16" presetClass="entr" presetSubtype="26"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barn(inHorizontal)">
                                      <p:cBhvr>
                                        <p:cTn id="18" dur="500"/>
                                        <p:tgtEl>
                                          <p:spTgt spid="8"/>
                                        </p:tgtEl>
                                      </p:cBhvr>
                                    </p:animEffect>
                                  </p:childTnLst>
                                </p:cTn>
                              </p:par>
                            </p:childTnLst>
                          </p:cTn>
                        </p:par>
                        <p:par>
                          <p:cTn id="19" fill="hold">
                            <p:stCondLst>
                              <p:cond delay="2500"/>
                            </p:stCondLst>
                            <p:childTnLst>
                              <p:par>
                                <p:cTn id="20" presetID="22" presetClass="entr" presetSubtype="8"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left)">
                                      <p:cBhvr>
                                        <p:cTn id="22" dur="500"/>
                                        <p:tgtEl>
                                          <p:spTgt spid="12"/>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left)">
                                      <p:cBhvr>
                                        <p:cTn id="25" dur="500"/>
                                        <p:tgtEl>
                                          <p:spTgt spid="7"/>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left)">
                                      <p:cBhvr>
                                        <p:cTn id="29" dur="500"/>
                                        <p:tgtEl>
                                          <p:spTgt spid="9"/>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ipe(left)">
                                      <p:cBhvr>
                                        <p:cTn id="32" dur="500"/>
                                        <p:tgtEl>
                                          <p:spTgt spid="13"/>
                                        </p:tgtEl>
                                      </p:cBhvr>
                                    </p:animEffect>
                                  </p:childTnLst>
                                </p:cTn>
                              </p:par>
                            </p:childTnLst>
                          </p:cTn>
                        </p:par>
                        <p:par>
                          <p:cTn id="33" fill="hold">
                            <p:stCondLst>
                              <p:cond delay="3500"/>
                            </p:stCondLst>
                            <p:childTnLst>
                              <p:par>
                                <p:cTn id="34" presetID="22" presetClass="entr" presetSubtype="8"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wipe(left)">
                                      <p:cBhvr>
                                        <p:cTn id="36" dur="500"/>
                                        <p:tgtEl>
                                          <p:spTgt spid="10"/>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left)">
                                      <p:cBhvr>
                                        <p:cTn id="39" dur="500"/>
                                        <p:tgtEl>
                                          <p:spTgt spid="14"/>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left)">
                                      <p:cBhvr>
                                        <p:cTn id="43" dur="500"/>
                                        <p:tgtEl>
                                          <p:spTgt spid="11"/>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wipe(left)">
                                      <p:cBhvr>
                                        <p:cTn id="46" dur="500"/>
                                        <p:tgtEl>
                                          <p:spTgt spid="15"/>
                                        </p:tgtEl>
                                      </p:cBhvr>
                                    </p:animEffect>
                                  </p:childTnLst>
                                </p:cTn>
                              </p:par>
                            </p:childTnLst>
                          </p:cTn>
                        </p:par>
                        <p:par>
                          <p:cTn id="47" fill="hold">
                            <p:stCondLst>
                              <p:cond delay="4500"/>
                            </p:stCondLst>
                            <p:childTnLst>
                              <p:par>
                                <p:cTn id="48" presetID="22" presetClass="entr" presetSubtype="8" fill="hold" grpId="0" nodeType="after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wipe(left)">
                                      <p:cBhvr>
                                        <p:cTn id="50" dur="500"/>
                                        <p:tgtEl>
                                          <p:spTgt spid="16"/>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left)">
                                      <p:cBhvr>
                                        <p:cTn id="5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animBg="1"/>
      <p:bldP spid="9" grpId="0" animBg="1"/>
      <p:bldP spid="10" grpId="0" animBg="1"/>
      <p:bldP spid="11" grpId="0" animBg="1"/>
      <p:bldP spid="12" grpId="0"/>
      <p:bldP spid="13" grpId="0"/>
      <p:bldP spid="14" grpId="0"/>
      <p:bldP spid="15" grpId="0"/>
      <p:bldP spid="16" grpId="0" animBg="1"/>
      <p:bldP spid="1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MH_Other_1"/>
          <p:cNvSpPr>
            <a:spLocks/>
          </p:cNvSpPr>
          <p:nvPr>
            <p:custDataLst>
              <p:tags r:id="rId1"/>
            </p:custDataLst>
          </p:nvPr>
        </p:nvSpPr>
        <p:spPr bwMode="auto">
          <a:xfrm>
            <a:off x="911914" y="2890774"/>
            <a:ext cx="1643062" cy="402442"/>
          </a:xfrm>
          <a:prstGeom prst="rect">
            <a:avLst/>
          </a:prstGeom>
          <a:solidFill>
            <a:schemeClr val="bg1"/>
          </a:solidFill>
          <a:ln>
            <a:noFill/>
          </a:ln>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一季度</a:t>
            </a:r>
          </a:p>
        </p:txBody>
      </p:sp>
      <p:sp>
        <p:nvSpPr>
          <p:cNvPr id="6" name="MH_Other_3"/>
          <p:cNvSpPr>
            <a:spLocks noChangeArrowheads="1"/>
          </p:cNvSpPr>
          <p:nvPr>
            <p:custDataLst>
              <p:tags r:id="rId2"/>
            </p:custDataLst>
          </p:nvPr>
        </p:nvSpPr>
        <p:spPr bwMode="auto">
          <a:xfrm>
            <a:off x="4199627" y="2890774"/>
            <a:ext cx="1641475" cy="402442"/>
          </a:xfrm>
          <a:prstGeom prst="rect">
            <a:avLst/>
          </a:prstGeom>
          <a:solidFill>
            <a:schemeClr val="bg2"/>
          </a:solidFill>
          <a:ln>
            <a:noFill/>
          </a:ln>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三季度</a:t>
            </a:r>
          </a:p>
        </p:txBody>
      </p:sp>
      <p:sp>
        <p:nvSpPr>
          <p:cNvPr id="7" name="MH_Other_4"/>
          <p:cNvSpPr>
            <a:spLocks noChangeArrowheads="1"/>
          </p:cNvSpPr>
          <p:nvPr>
            <p:custDataLst>
              <p:tags r:id="rId3"/>
            </p:custDataLst>
          </p:nvPr>
        </p:nvSpPr>
        <p:spPr bwMode="auto">
          <a:xfrm>
            <a:off x="2554976" y="2890774"/>
            <a:ext cx="1644650" cy="402442"/>
          </a:xfrm>
          <a:prstGeom prst="rect">
            <a:avLst/>
          </a:prstGeom>
          <a:solidFill>
            <a:schemeClr val="tx1"/>
          </a:solidFill>
          <a:ln>
            <a:noFill/>
          </a:ln>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二季度</a:t>
            </a:r>
          </a:p>
        </p:txBody>
      </p:sp>
      <p:sp>
        <p:nvSpPr>
          <p:cNvPr id="8" name="MH_Other_5"/>
          <p:cNvSpPr>
            <a:spLocks/>
          </p:cNvSpPr>
          <p:nvPr>
            <p:custDataLst>
              <p:tags r:id="rId4"/>
            </p:custDataLst>
          </p:nvPr>
        </p:nvSpPr>
        <p:spPr bwMode="auto">
          <a:xfrm flipH="1">
            <a:off x="5836340" y="2890774"/>
            <a:ext cx="1641475" cy="402442"/>
          </a:xfrm>
          <a:prstGeom prst="rect">
            <a:avLst/>
          </a:prstGeom>
          <a:solidFill>
            <a:schemeClr val="tx2"/>
          </a:solidFill>
          <a:ln>
            <a:noFill/>
          </a:ln>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四季度</a:t>
            </a:r>
          </a:p>
        </p:txBody>
      </p:sp>
      <p:grpSp>
        <p:nvGrpSpPr>
          <p:cNvPr id="9" name="组合 8"/>
          <p:cNvGrpSpPr/>
          <p:nvPr/>
        </p:nvGrpSpPr>
        <p:grpSpPr>
          <a:xfrm flipH="1">
            <a:off x="4814739" y="1159884"/>
            <a:ext cx="532252" cy="326063"/>
            <a:chOff x="4441825" y="2570163"/>
            <a:chExt cx="1173163" cy="863600"/>
          </a:xfrm>
        </p:grpSpPr>
        <p:cxnSp>
          <p:nvCxnSpPr>
            <p:cNvPr id="10" name="MH_Other_6"/>
            <p:cNvCxnSpPr/>
            <p:nvPr>
              <p:custDataLst>
                <p:tags r:id="rId24"/>
              </p:custDataLst>
            </p:nvPr>
          </p:nvCxnSpPr>
          <p:spPr bwMode="auto">
            <a:xfrm flipV="1">
              <a:off x="4441825" y="2570163"/>
              <a:ext cx="595313" cy="86360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11" name="MH_Other_7"/>
            <p:cNvCxnSpPr/>
            <p:nvPr>
              <p:custDataLst>
                <p:tags r:id="rId25"/>
              </p:custDataLst>
            </p:nvPr>
          </p:nvCxnSpPr>
          <p:spPr bwMode="auto">
            <a:xfrm>
              <a:off x="5037138" y="2570163"/>
              <a:ext cx="57785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sp>
        <p:nvSpPr>
          <p:cNvPr id="12" name="MH_SubTitle_2"/>
          <p:cNvSpPr>
            <a:spLocks noChangeArrowheads="1"/>
          </p:cNvSpPr>
          <p:nvPr>
            <p:custDataLst>
              <p:tags r:id="rId5"/>
            </p:custDataLst>
          </p:nvPr>
        </p:nvSpPr>
        <p:spPr bwMode="auto">
          <a:xfrm>
            <a:off x="4053395" y="991479"/>
            <a:ext cx="859815" cy="322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添加文本</a:t>
            </a:r>
          </a:p>
        </p:txBody>
      </p:sp>
      <p:sp>
        <p:nvSpPr>
          <p:cNvPr id="13" name="MH_Other_2"/>
          <p:cNvSpPr/>
          <p:nvPr>
            <p:custDataLst>
              <p:tags r:id="rId6"/>
            </p:custDataLst>
          </p:nvPr>
        </p:nvSpPr>
        <p:spPr>
          <a:xfrm>
            <a:off x="1315111"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4" name="MH_Other_3"/>
          <p:cNvSpPr/>
          <p:nvPr>
            <p:custDataLst>
              <p:tags r:id="rId7"/>
            </p:custDataLst>
          </p:nvPr>
        </p:nvSpPr>
        <p:spPr>
          <a:xfrm>
            <a:off x="1740117"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5" name="MH_Other_4"/>
          <p:cNvSpPr/>
          <p:nvPr>
            <p:custDataLst>
              <p:tags r:id="rId8"/>
            </p:custDataLst>
          </p:nvPr>
        </p:nvSpPr>
        <p:spPr>
          <a:xfrm>
            <a:off x="1314805" y="2662374"/>
            <a:ext cx="396000" cy="2438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6" name="MH_Other_5"/>
          <p:cNvSpPr/>
          <p:nvPr>
            <p:custDataLst>
              <p:tags r:id="rId9"/>
            </p:custDataLst>
          </p:nvPr>
        </p:nvSpPr>
        <p:spPr>
          <a:xfrm>
            <a:off x="1740117" y="2342336"/>
            <a:ext cx="396000" cy="54843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7" name="MH_Other_2"/>
          <p:cNvSpPr/>
          <p:nvPr>
            <p:custDataLst>
              <p:tags r:id="rId10"/>
            </p:custDataLst>
          </p:nvPr>
        </p:nvSpPr>
        <p:spPr>
          <a:xfrm>
            <a:off x="2978439"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8" name="MH_Other_3"/>
          <p:cNvSpPr/>
          <p:nvPr>
            <p:custDataLst>
              <p:tags r:id="rId11"/>
            </p:custDataLst>
          </p:nvPr>
        </p:nvSpPr>
        <p:spPr>
          <a:xfrm>
            <a:off x="3404089"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9" name="MH_Other_4"/>
          <p:cNvSpPr/>
          <p:nvPr>
            <p:custDataLst>
              <p:tags r:id="rId12"/>
            </p:custDataLst>
          </p:nvPr>
        </p:nvSpPr>
        <p:spPr>
          <a:xfrm>
            <a:off x="2978439" y="2497985"/>
            <a:ext cx="396000" cy="39278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0" name="MH_Other_5"/>
          <p:cNvSpPr/>
          <p:nvPr>
            <p:custDataLst>
              <p:tags r:id="rId13"/>
            </p:custDataLst>
          </p:nvPr>
        </p:nvSpPr>
        <p:spPr>
          <a:xfrm>
            <a:off x="3404089" y="2192343"/>
            <a:ext cx="396000" cy="69843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1" name="MH_Other_2"/>
          <p:cNvSpPr/>
          <p:nvPr>
            <p:custDataLst>
              <p:tags r:id="rId14"/>
            </p:custDataLst>
          </p:nvPr>
        </p:nvSpPr>
        <p:spPr>
          <a:xfrm>
            <a:off x="4639863"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2" name="MH_Other_3"/>
          <p:cNvSpPr/>
          <p:nvPr>
            <p:custDataLst>
              <p:tags r:id="rId15"/>
            </p:custDataLst>
          </p:nvPr>
        </p:nvSpPr>
        <p:spPr>
          <a:xfrm>
            <a:off x="5068583"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3" name="MH_Other_4"/>
          <p:cNvSpPr/>
          <p:nvPr>
            <p:custDataLst>
              <p:tags r:id="rId16"/>
            </p:custDataLst>
          </p:nvPr>
        </p:nvSpPr>
        <p:spPr>
          <a:xfrm>
            <a:off x="4639863" y="2342336"/>
            <a:ext cx="396000" cy="5484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4" name="MH_Other_5"/>
          <p:cNvSpPr/>
          <p:nvPr>
            <p:custDataLst>
              <p:tags r:id="rId17"/>
            </p:custDataLst>
          </p:nvPr>
        </p:nvSpPr>
        <p:spPr>
          <a:xfrm>
            <a:off x="5068583" y="1853169"/>
            <a:ext cx="396000" cy="10376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5" name="MH_Other_2"/>
          <p:cNvSpPr/>
          <p:nvPr>
            <p:custDataLst>
              <p:tags r:id="rId18"/>
            </p:custDataLst>
          </p:nvPr>
        </p:nvSpPr>
        <p:spPr>
          <a:xfrm>
            <a:off x="6261663"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9" name="MH_Other_3"/>
          <p:cNvSpPr/>
          <p:nvPr>
            <p:custDataLst>
              <p:tags r:id="rId19"/>
            </p:custDataLst>
          </p:nvPr>
        </p:nvSpPr>
        <p:spPr>
          <a:xfrm>
            <a:off x="6690215"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0" name="MH_Other_4"/>
          <p:cNvSpPr/>
          <p:nvPr>
            <p:custDataLst>
              <p:tags r:id="rId20"/>
            </p:custDataLst>
          </p:nvPr>
        </p:nvSpPr>
        <p:spPr>
          <a:xfrm>
            <a:off x="6261663" y="2541558"/>
            <a:ext cx="396000" cy="3492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1" name="MH_Other_5"/>
          <p:cNvSpPr/>
          <p:nvPr>
            <p:custDataLst>
              <p:tags r:id="rId21"/>
            </p:custDataLst>
          </p:nvPr>
        </p:nvSpPr>
        <p:spPr>
          <a:xfrm>
            <a:off x="6690215" y="2042351"/>
            <a:ext cx="396000" cy="8484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2" name="TextBox 68"/>
          <p:cNvSpPr txBox="1"/>
          <p:nvPr/>
        </p:nvSpPr>
        <p:spPr>
          <a:xfrm>
            <a:off x="1314543" y="2328684"/>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20</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3" name="TextBox 69"/>
          <p:cNvSpPr txBox="1"/>
          <p:nvPr/>
        </p:nvSpPr>
        <p:spPr>
          <a:xfrm>
            <a:off x="1724752" y="1991775"/>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41</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4" name="TextBox 70"/>
          <p:cNvSpPr txBox="1"/>
          <p:nvPr/>
        </p:nvSpPr>
        <p:spPr>
          <a:xfrm>
            <a:off x="2970727" y="2158604"/>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38</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5" name="TextBox 71"/>
          <p:cNvSpPr txBox="1"/>
          <p:nvPr/>
        </p:nvSpPr>
        <p:spPr>
          <a:xfrm>
            <a:off x="3411880" y="1837571"/>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60</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6" name="TextBox 72"/>
          <p:cNvSpPr txBox="1"/>
          <p:nvPr/>
        </p:nvSpPr>
        <p:spPr>
          <a:xfrm>
            <a:off x="4650158" y="2019112"/>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43</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7" name="TextBox 73"/>
          <p:cNvSpPr txBox="1"/>
          <p:nvPr/>
        </p:nvSpPr>
        <p:spPr>
          <a:xfrm>
            <a:off x="5063375" y="1555198"/>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76</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8" name="TextBox 74"/>
          <p:cNvSpPr txBox="1"/>
          <p:nvPr/>
        </p:nvSpPr>
        <p:spPr>
          <a:xfrm>
            <a:off x="6274446" y="2217556"/>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33</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9" name="TextBox 75"/>
          <p:cNvSpPr txBox="1"/>
          <p:nvPr/>
        </p:nvSpPr>
        <p:spPr>
          <a:xfrm>
            <a:off x="6702998" y="1714348"/>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62</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0" name="MH_Other_4"/>
          <p:cNvSpPr/>
          <p:nvPr>
            <p:custDataLst>
              <p:tags r:id="rId22"/>
            </p:custDataLst>
          </p:nvPr>
        </p:nvSpPr>
        <p:spPr>
          <a:xfrm>
            <a:off x="827584" y="1074708"/>
            <a:ext cx="126177" cy="1356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1" name="TextBox 14"/>
          <p:cNvSpPr>
            <a:spLocks noChangeArrowheads="1"/>
          </p:cNvSpPr>
          <p:nvPr/>
        </p:nvSpPr>
        <p:spPr bwMode="auto">
          <a:xfrm>
            <a:off x="878022" y="991993"/>
            <a:ext cx="852378" cy="286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08" tIns="41403" rIns="82808" bIns="41403" anchor="ctr" anchorCtr="1">
            <a:spAutoFit/>
          </a:bodyPr>
          <a:lstStyle>
            <a:lvl1pPr marL="285750" indent="-285750">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marL="0" marR="0" lvl="0" indent="0" algn="l" defTabSz="914400" rtl="0" eaLnBrk="1" fontAlgn="auto" latinLnBrk="0" hangingPunct="1">
              <a:lnSpc>
                <a:spcPct val="120000"/>
              </a:lnSpc>
              <a:spcBef>
                <a:spcPts val="0"/>
              </a:spcBef>
              <a:spcAft>
                <a:spcPts val="0"/>
              </a:spcAft>
              <a:buClr>
                <a:srgbClr val="0070C0"/>
              </a:buClr>
              <a:buSzPct val="80000"/>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sym typeface="Calibri" pitchFamily="34" charset="0"/>
              </a:rPr>
              <a:t>计划数</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sym typeface="Calibri" pitchFamily="34" charset="0"/>
            </a:endParaRPr>
          </a:p>
        </p:txBody>
      </p:sp>
      <p:sp>
        <p:nvSpPr>
          <p:cNvPr id="42" name="MH_Other_4"/>
          <p:cNvSpPr/>
          <p:nvPr>
            <p:custDataLst>
              <p:tags r:id="rId23"/>
            </p:custDataLst>
          </p:nvPr>
        </p:nvSpPr>
        <p:spPr>
          <a:xfrm>
            <a:off x="1773405" y="1074708"/>
            <a:ext cx="126177" cy="13561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3" name="TextBox 14"/>
          <p:cNvSpPr>
            <a:spLocks noChangeArrowheads="1"/>
          </p:cNvSpPr>
          <p:nvPr/>
        </p:nvSpPr>
        <p:spPr bwMode="auto">
          <a:xfrm>
            <a:off x="1840458" y="991993"/>
            <a:ext cx="852378" cy="286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08" tIns="41403" rIns="82808" bIns="41403" anchor="ctr" anchorCtr="1">
            <a:spAutoFit/>
          </a:bodyPr>
          <a:lstStyle>
            <a:lvl1pPr marL="285750" indent="-285750">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marL="0" marR="0" lvl="0" indent="0" algn="l" defTabSz="914400" rtl="0" eaLnBrk="1" fontAlgn="auto" latinLnBrk="0" hangingPunct="1">
              <a:lnSpc>
                <a:spcPct val="120000"/>
              </a:lnSpc>
              <a:spcBef>
                <a:spcPts val="0"/>
              </a:spcBef>
              <a:spcAft>
                <a:spcPts val="0"/>
              </a:spcAft>
              <a:buClr>
                <a:srgbClr val="0070C0"/>
              </a:buClr>
              <a:buSzPct val="80000"/>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sym typeface="Calibri" pitchFamily="34" charset="0"/>
              </a:rPr>
              <a:t>完成数</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sym typeface="Calibri" pitchFamily="34" charset="0"/>
            </a:endParaRPr>
          </a:p>
        </p:txBody>
      </p:sp>
      <p:sp>
        <p:nvSpPr>
          <p:cNvPr id="44" name="TextBox 14"/>
          <p:cNvSpPr>
            <a:spLocks noChangeArrowheads="1"/>
          </p:cNvSpPr>
          <p:nvPr/>
        </p:nvSpPr>
        <p:spPr bwMode="auto">
          <a:xfrm>
            <a:off x="7381808" y="927648"/>
            <a:ext cx="1001998" cy="379057"/>
          </a:xfrm>
          <a:prstGeom prst="roundRect">
            <a:avLst>
              <a:gd name="adj" fmla="val 50000"/>
            </a:avLst>
          </a:prstGeom>
          <a:solidFill>
            <a:schemeClr val="bg2"/>
          </a:solidFill>
          <a:ln>
            <a:noFill/>
          </a:ln>
          <a:extLst/>
        </p:spPr>
        <p:txBody>
          <a:bodyPr wrap="square" lIns="82808" tIns="41403" rIns="82808" bIns="41403" anchor="ctr" anchorCtr="1">
            <a:spAutoFit/>
          </a:bodyPr>
          <a:lstStyle>
            <a:lvl1pPr marL="285750" indent="-285750">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marL="0" marR="0" lvl="0" indent="0" algn="l" defTabSz="914400" rtl="0" eaLnBrk="1" fontAlgn="auto" latinLnBrk="0" hangingPunct="1">
              <a:lnSpc>
                <a:spcPct val="120000"/>
              </a:lnSpc>
              <a:spcBef>
                <a:spcPts val="0"/>
              </a:spcBef>
              <a:spcAft>
                <a:spcPts val="0"/>
              </a:spcAft>
              <a:buClr>
                <a:srgbClr val="0070C0"/>
              </a:buClr>
              <a:buSzPct val="80000"/>
              <a:buFontTx/>
              <a:buNone/>
              <a:tabLst/>
              <a:defRPr/>
            </a:pPr>
            <a:r>
              <a:rPr kumimoji="0" lang="zh-CN" altLang="en-US" sz="11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itchFamily="34" charset="0"/>
              </a:rPr>
              <a:t>单位：亿元</a:t>
            </a:r>
            <a:endParaRPr kumimoji="0" lang="en-US" altLang="zh-CN" sz="11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itchFamily="34" charset="0"/>
            </a:endParaRPr>
          </a:p>
        </p:txBody>
      </p:sp>
      <p:sp>
        <p:nvSpPr>
          <p:cNvPr id="45" name="KSO_Shape"/>
          <p:cNvSpPr>
            <a:spLocks/>
          </p:cNvSpPr>
          <p:nvPr/>
        </p:nvSpPr>
        <p:spPr bwMode="auto">
          <a:xfrm>
            <a:off x="930965" y="3555787"/>
            <a:ext cx="515257" cy="778922"/>
          </a:xfrm>
          <a:custGeom>
            <a:avLst/>
            <a:gdLst>
              <a:gd name="T0" fmla="*/ 1986916 w 2092325"/>
              <a:gd name="T1" fmla="*/ 2844484 h 2844800"/>
              <a:gd name="T2" fmla="*/ 1969453 w 2092325"/>
              <a:gd name="T3" fmla="*/ 2834683 h 2844800"/>
              <a:gd name="T4" fmla="*/ 154940 w 2092325"/>
              <a:gd name="T5" fmla="*/ 2633663 h 2844800"/>
              <a:gd name="T6" fmla="*/ 2091061 w 2092325"/>
              <a:gd name="T7" fmla="*/ 2470151 h 2844800"/>
              <a:gd name="T8" fmla="*/ 1886541 w 2092325"/>
              <a:gd name="T9" fmla="*/ 2517458 h 2844800"/>
              <a:gd name="T10" fmla="*/ 1876425 w 2092325"/>
              <a:gd name="T11" fmla="*/ 2439353 h 2844800"/>
              <a:gd name="T12" fmla="*/ 604193 w 2092325"/>
              <a:gd name="T13" fmla="*/ 1560521 h 2844800"/>
              <a:gd name="T14" fmla="*/ 604193 w 2092325"/>
              <a:gd name="T15" fmla="*/ 1890386 h 2844800"/>
              <a:gd name="T16" fmla="*/ 371519 w 2092325"/>
              <a:gd name="T17" fmla="*/ 1899602 h 2844800"/>
              <a:gd name="T18" fmla="*/ 354013 w 2092325"/>
              <a:gd name="T19" fmla="*/ 1572915 h 2844800"/>
              <a:gd name="T20" fmla="*/ 373747 w 2092325"/>
              <a:gd name="T21" fmla="*/ 1551305 h 2844800"/>
              <a:gd name="T22" fmla="*/ 969955 w 2092325"/>
              <a:gd name="T23" fmla="*/ 1450989 h 2844800"/>
              <a:gd name="T24" fmla="*/ 974405 w 2092325"/>
              <a:gd name="T25" fmla="*/ 1886557 h 2844800"/>
              <a:gd name="T26" fmla="*/ 742022 w 2092325"/>
              <a:gd name="T27" fmla="*/ 1900238 h 2844800"/>
              <a:gd name="T28" fmla="*/ 722313 w 2092325"/>
              <a:gd name="T29" fmla="*/ 1878603 h 2844800"/>
              <a:gd name="T30" fmla="*/ 739797 w 2092325"/>
              <a:gd name="T31" fmla="*/ 1445262 h 2844800"/>
              <a:gd name="T32" fmla="*/ 1337979 w 2092325"/>
              <a:gd name="T33" fmla="*/ 1231906 h 2844800"/>
              <a:gd name="T34" fmla="*/ 1342718 w 2092325"/>
              <a:gd name="T35" fmla="*/ 1886573 h 2844800"/>
              <a:gd name="T36" fmla="*/ 1111786 w 2092325"/>
              <a:gd name="T37" fmla="*/ 1900238 h 2844800"/>
              <a:gd name="T38" fmla="*/ 1092200 w 2092325"/>
              <a:gd name="T39" fmla="*/ 1878628 h 2844800"/>
              <a:gd name="T40" fmla="*/ 1109575 w 2092325"/>
              <a:gd name="T41" fmla="*/ 1225868 h 2844800"/>
              <a:gd name="T42" fmla="*/ 1412876 w 2092325"/>
              <a:gd name="T43" fmla="*/ 1040448 h 2844800"/>
              <a:gd name="T44" fmla="*/ 1197928 w 2092325"/>
              <a:gd name="T45" fmla="*/ 1029018 h 2844800"/>
              <a:gd name="T46" fmla="*/ 1092201 w 2092325"/>
              <a:gd name="T47" fmla="*/ 1161416 h 2844800"/>
              <a:gd name="T48" fmla="*/ 949643 w 2092325"/>
              <a:gd name="T49" fmla="*/ 1278573 h 2844800"/>
              <a:gd name="T50" fmla="*/ 801370 w 2092325"/>
              <a:gd name="T51" fmla="*/ 1357313 h 2844800"/>
              <a:gd name="T52" fmla="*/ 658178 w 2092325"/>
              <a:gd name="T53" fmla="*/ 1404621 h 2844800"/>
              <a:gd name="T54" fmla="*/ 438150 w 2092325"/>
              <a:gd name="T55" fmla="*/ 1435736 h 2844800"/>
              <a:gd name="T56" fmla="*/ 378778 w 2092325"/>
              <a:gd name="T57" fmla="*/ 1314768 h 2844800"/>
              <a:gd name="T58" fmla="*/ 551498 w 2092325"/>
              <a:gd name="T59" fmla="*/ 1302386 h 2844800"/>
              <a:gd name="T60" fmla="*/ 733425 w 2092325"/>
              <a:gd name="T61" fmla="*/ 1253808 h 2844800"/>
              <a:gd name="T62" fmla="*/ 914083 w 2092325"/>
              <a:gd name="T63" fmla="*/ 1155383 h 2844800"/>
              <a:gd name="T64" fmla="*/ 1005206 w 2092325"/>
              <a:gd name="T65" fmla="*/ 1076326 h 2844800"/>
              <a:gd name="T66" fmla="*/ 1095376 w 2092325"/>
              <a:gd name="T67" fmla="*/ 963930 h 2844800"/>
              <a:gd name="T68" fmla="*/ 1083946 w 2092325"/>
              <a:gd name="T69" fmla="*/ 882015 h 2844800"/>
              <a:gd name="T70" fmla="*/ 1124903 w 2092325"/>
              <a:gd name="T71" fmla="*/ 736917 h 2844800"/>
              <a:gd name="T72" fmla="*/ 1993068 w 2092325"/>
              <a:gd name="T73" fmla="*/ 604837 h 2844800"/>
              <a:gd name="T74" fmla="*/ 2046490 w 2092325"/>
              <a:gd name="T75" fmla="*/ 623229 h 2844800"/>
              <a:gd name="T76" fmla="*/ 2072094 w 2092325"/>
              <a:gd name="T77" fmla="*/ 660330 h 2844800"/>
              <a:gd name="T78" fmla="*/ 2090745 w 2092325"/>
              <a:gd name="T79" fmla="*/ 727555 h 2844800"/>
              <a:gd name="T80" fmla="*/ 1876741 w 2092325"/>
              <a:gd name="T81" fmla="*/ 736434 h 2844800"/>
              <a:gd name="T82" fmla="*/ 1892231 w 2092325"/>
              <a:gd name="T83" fmla="*/ 672062 h 2844800"/>
              <a:gd name="T84" fmla="*/ 1915938 w 2092325"/>
              <a:gd name="T85" fmla="*/ 629571 h 2844800"/>
              <a:gd name="T86" fmla="*/ 1951026 w 2092325"/>
              <a:gd name="T87" fmla="*/ 608642 h 2844800"/>
              <a:gd name="T88" fmla="*/ 201612 w 2092325"/>
              <a:gd name="T89" fmla="*/ 0 h 2844800"/>
              <a:gd name="T90" fmla="*/ 1583373 w 2092325"/>
              <a:gd name="T91" fmla="*/ 15240 h 2844800"/>
              <a:gd name="T92" fmla="*/ 1653858 w 2092325"/>
              <a:gd name="T93" fmla="*/ 62230 h 2844800"/>
              <a:gd name="T94" fmla="*/ 1697356 w 2092325"/>
              <a:gd name="T95" fmla="*/ 133667 h 2844800"/>
              <a:gd name="T96" fmla="*/ 1705611 w 2092325"/>
              <a:gd name="T97" fmla="*/ 2674303 h 2844800"/>
              <a:gd name="T98" fmla="*/ 1677353 w 2092325"/>
              <a:gd name="T99" fmla="*/ 2753360 h 2844800"/>
              <a:gd name="T100" fmla="*/ 1617663 w 2092325"/>
              <a:gd name="T101" fmla="*/ 2812098 h 2844800"/>
              <a:gd name="T102" fmla="*/ 1535748 w 2092325"/>
              <a:gd name="T103" fmla="*/ 2842578 h 2844800"/>
              <a:gd name="T104" fmla="*/ 151447 w 2092325"/>
              <a:gd name="T105" fmla="*/ 2838768 h 2844800"/>
              <a:gd name="T106" fmla="*/ 73660 w 2092325"/>
              <a:gd name="T107" fmla="*/ 2801303 h 2844800"/>
              <a:gd name="T108" fmla="*/ 20002 w 2092325"/>
              <a:gd name="T109" fmla="*/ 2737168 h 2844800"/>
              <a:gd name="T110" fmla="*/ 0 w 2092325"/>
              <a:gd name="T111" fmla="*/ 2654935 h 2844800"/>
              <a:gd name="T112" fmla="*/ 15875 w 2092325"/>
              <a:gd name="T113" fmla="*/ 116205 h 2844800"/>
              <a:gd name="T114" fmla="*/ 66357 w 2092325"/>
              <a:gd name="T115" fmla="*/ 49212 h 2844800"/>
              <a:gd name="T116" fmla="*/ 141922 w 2092325"/>
              <a:gd name="T117" fmla="*/ 8572 h 2844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92325" h="2844800">
                <a:moveTo>
                  <a:pt x="1912938" y="2620962"/>
                </a:moveTo>
                <a:lnTo>
                  <a:pt x="2055813" y="2620962"/>
                </a:lnTo>
                <a:lnTo>
                  <a:pt x="2000568" y="2832470"/>
                </a:lnTo>
                <a:lnTo>
                  <a:pt x="1998663" y="2836264"/>
                </a:lnTo>
                <a:lnTo>
                  <a:pt x="1996441" y="2838793"/>
                </a:lnTo>
                <a:lnTo>
                  <a:pt x="1994218" y="2841006"/>
                </a:lnTo>
                <a:lnTo>
                  <a:pt x="1991678" y="2842587"/>
                </a:lnTo>
                <a:lnTo>
                  <a:pt x="1989456" y="2844168"/>
                </a:lnTo>
                <a:lnTo>
                  <a:pt x="1986916" y="2844484"/>
                </a:lnTo>
                <a:lnTo>
                  <a:pt x="1984693" y="2844800"/>
                </a:lnTo>
                <a:lnTo>
                  <a:pt x="1982153" y="2844484"/>
                </a:lnTo>
                <a:lnTo>
                  <a:pt x="1979931" y="2844168"/>
                </a:lnTo>
                <a:lnTo>
                  <a:pt x="1977708" y="2843219"/>
                </a:lnTo>
                <a:lnTo>
                  <a:pt x="1975486" y="2841955"/>
                </a:lnTo>
                <a:lnTo>
                  <a:pt x="1973581" y="2840690"/>
                </a:lnTo>
                <a:lnTo>
                  <a:pt x="1971993" y="2838793"/>
                </a:lnTo>
                <a:lnTo>
                  <a:pt x="1970406" y="2836896"/>
                </a:lnTo>
                <a:lnTo>
                  <a:pt x="1969453" y="2834683"/>
                </a:lnTo>
                <a:lnTo>
                  <a:pt x="1968501" y="2833102"/>
                </a:lnTo>
                <a:lnTo>
                  <a:pt x="1912938" y="2620962"/>
                </a:lnTo>
                <a:close/>
                <a:moveTo>
                  <a:pt x="1156018" y="2488248"/>
                </a:moveTo>
                <a:lnTo>
                  <a:pt x="1156018" y="2633663"/>
                </a:lnTo>
                <a:lnTo>
                  <a:pt x="1552258" y="2633663"/>
                </a:lnTo>
                <a:lnTo>
                  <a:pt x="1552258" y="2488248"/>
                </a:lnTo>
                <a:lnTo>
                  <a:pt x="1156018" y="2488248"/>
                </a:lnTo>
                <a:close/>
                <a:moveTo>
                  <a:pt x="154940" y="2488248"/>
                </a:moveTo>
                <a:lnTo>
                  <a:pt x="154940" y="2633663"/>
                </a:lnTo>
                <a:lnTo>
                  <a:pt x="550862" y="2633663"/>
                </a:lnTo>
                <a:lnTo>
                  <a:pt x="550862" y="2488248"/>
                </a:lnTo>
                <a:lnTo>
                  <a:pt x="154940" y="2488248"/>
                </a:lnTo>
                <a:close/>
                <a:moveTo>
                  <a:pt x="1876425" y="1765300"/>
                </a:moveTo>
                <a:lnTo>
                  <a:pt x="2092325" y="1765300"/>
                </a:lnTo>
                <a:lnTo>
                  <a:pt x="2092325" y="2439353"/>
                </a:lnTo>
                <a:lnTo>
                  <a:pt x="2092325" y="2449831"/>
                </a:lnTo>
                <a:lnTo>
                  <a:pt x="2091693" y="2460308"/>
                </a:lnTo>
                <a:lnTo>
                  <a:pt x="2091061" y="2470151"/>
                </a:lnTo>
                <a:lnTo>
                  <a:pt x="2089796" y="2479993"/>
                </a:lnTo>
                <a:lnTo>
                  <a:pt x="2088848" y="2488883"/>
                </a:lnTo>
                <a:lnTo>
                  <a:pt x="2086951" y="2497773"/>
                </a:lnTo>
                <a:lnTo>
                  <a:pt x="2085055" y="2506346"/>
                </a:lnTo>
                <a:lnTo>
                  <a:pt x="2082842" y="2513966"/>
                </a:lnTo>
                <a:lnTo>
                  <a:pt x="2082526" y="2517458"/>
                </a:lnTo>
                <a:lnTo>
                  <a:pt x="2070198" y="2563813"/>
                </a:lnTo>
                <a:lnTo>
                  <a:pt x="1898553" y="2563813"/>
                </a:lnTo>
                <a:lnTo>
                  <a:pt x="1886541" y="2517458"/>
                </a:lnTo>
                <a:lnTo>
                  <a:pt x="1886225" y="2513966"/>
                </a:lnTo>
                <a:lnTo>
                  <a:pt x="1883696" y="2506346"/>
                </a:lnTo>
                <a:lnTo>
                  <a:pt x="1882115" y="2497773"/>
                </a:lnTo>
                <a:lnTo>
                  <a:pt x="1880219" y="2488883"/>
                </a:lnTo>
                <a:lnTo>
                  <a:pt x="1878954" y="2479993"/>
                </a:lnTo>
                <a:lnTo>
                  <a:pt x="1878006" y="2470151"/>
                </a:lnTo>
                <a:lnTo>
                  <a:pt x="1876741" y="2460308"/>
                </a:lnTo>
                <a:lnTo>
                  <a:pt x="1876425" y="2450148"/>
                </a:lnTo>
                <a:lnTo>
                  <a:pt x="1876425" y="2439353"/>
                </a:lnTo>
                <a:lnTo>
                  <a:pt x="1876425" y="1765300"/>
                </a:lnTo>
                <a:close/>
                <a:moveTo>
                  <a:pt x="375975" y="1550987"/>
                </a:moveTo>
                <a:lnTo>
                  <a:pt x="586369" y="1550987"/>
                </a:lnTo>
                <a:lnTo>
                  <a:pt x="588597" y="1551305"/>
                </a:lnTo>
                <a:lnTo>
                  <a:pt x="590825" y="1551305"/>
                </a:lnTo>
                <a:lnTo>
                  <a:pt x="594963" y="1552894"/>
                </a:lnTo>
                <a:lnTo>
                  <a:pt x="598782" y="1554483"/>
                </a:lnTo>
                <a:lnTo>
                  <a:pt x="601647" y="1557343"/>
                </a:lnTo>
                <a:lnTo>
                  <a:pt x="604193" y="1560521"/>
                </a:lnTo>
                <a:lnTo>
                  <a:pt x="606740" y="1564334"/>
                </a:lnTo>
                <a:lnTo>
                  <a:pt x="607694" y="1568466"/>
                </a:lnTo>
                <a:lnTo>
                  <a:pt x="608013" y="1570690"/>
                </a:lnTo>
                <a:lnTo>
                  <a:pt x="608013" y="1572915"/>
                </a:lnTo>
                <a:lnTo>
                  <a:pt x="608013" y="1878628"/>
                </a:lnTo>
                <a:lnTo>
                  <a:pt x="608013" y="1880852"/>
                </a:lnTo>
                <a:lnTo>
                  <a:pt x="607694" y="1882759"/>
                </a:lnTo>
                <a:lnTo>
                  <a:pt x="606740" y="1886572"/>
                </a:lnTo>
                <a:lnTo>
                  <a:pt x="604193" y="1890386"/>
                </a:lnTo>
                <a:lnTo>
                  <a:pt x="601647" y="1893881"/>
                </a:lnTo>
                <a:lnTo>
                  <a:pt x="598782" y="1896424"/>
                </a:lnTo>
                <a:lnTo>
                  <a:pt x="594963" y="1898648"/>
                </a:lnTo>
                <a:lnTo>
                  <a:pt x="590825" y="1899602"/>
                </a:lnTo>
                <a:lnTo>
                  <a:pt x="588597" y="1900237"/>
                </a:lnTo>
                <a:lnTo>
                  <a:pt x="586369" y="1900237"/>
                </a:lnTo>
                <a:lnTo>
                  <a:pt x="375975" y="1900237"/>
                </a:lnTo>
                <a:lnTo>
                  <a:pt x="373747" y="1900237"/>
                </a:lnTo>
                <a:lnTo>
                  <a:pt x="371519" y="1899602"/>
                </a:lnTo>
                <a:lnTo>
                  <a:pt x="367381" y="1898648"/>
                </a:lnTo>
                <a:lnTo>
                  <a:pt x="363880" y="1896424"/>
                </a:lnTo>
                <a:lnTo>
                  <a:pt x="360379" y="1893881"/>
                </a:lnTo>
                <a:lnTo>
                  <a:pt x="357832" y="1890386"/>
                </a:lnTo>
                <a:lnTo>
                  <a:pt x="355604" y="1886572"/>
                </a:lnTo>
                <a:lnTo>
                  <a:pt x="354331" y="1882759"/>
                </a:lnTo>
                <a:lnTo>
                  <a:pt x="354013" y="1880852"/>
                </a:lnTo>
                <a:lnTo>
                  <a:pt x="354013" y="1878628"/>
                </a:lnTo>
                <a:lnTo>
                  <a:pt x="354013" y="1572915"/>
                </a:lnTo>
                <a:lnTo>
                  <a:pt x="354013" y="1570690"/>
                </a:lnTo>
                <a:lnTo>
                  <a:pt x="354331" y="1568466"/>
                </a:lnTo>
                <a:lnTo>
                  <a:pt x="355604" y="1564334"/>
                </a:lnTo>
                <a:lnTo>
                  <a:pt x="357832" y="1560521"/>
                </a:lnTo>
                <a:lnTo>
                  <a:pt x="360379" y="1557343"/>
                </a:lnTo>
                <a:lnTo>
                  <a:pt x="363880" y="1554483"/>
                </a:lnTo>
                <a:lnTo>
                  <a:pt x="367381" y="1552894"/>
                </a:lnTo>
                <a:lnTo>
                  <a:pt x="371519" y="1551305"/>
                </a:lnTo>
                <a:lnTo>
                  <a:pt x="373747" y="1551305"/>
                </a:lnTo>
                <a:lnTo>
                  <a:pt x="375975" y="1550987"/>
                </a:lnTo>
                <a:close/>
                <a:moveTo>
                  <a:pt x="742022" y="1444625"/>
                </a:moveTo>
                <a:lnTo>
                  <a:pt x="744248" y="1444625"/>
                </a:lnTo>
                <a:lnTo>
                  <a:pt x="954696" y="1444625"/>
                </a:lnTo>
                <a:lnTo>
                  <a:pt x="956603" y="1444625"/>
                </a:lnTo>
                <a:lnTo>
                  <a:pt x="958828" y="1445262"/>
                </a:lnTo>
                <a:lnTo>
                  <a:pt x="962961" y="1446216"/>
                </a:lnTo>
                <a:lnTo>
                  <a:pt x="966776" y="1448443"/>
                </a:lnTo>
                <a:lnTo>
                  <a:pt x="969955" y="1450989"/>
                </a:lnTo>
                <a:lnTo>
                  <a:pt x="972498" y="1454170"/>
                </a:lnTo>
                <a:lnTo>
                  <a:pt x="974405" y="1457670"/>
                </a:lnTo>
                <a:lnTo>
                  <a:pt x="975995" y="1461806"/>
                </a:lnTo>
                <a:lnTo>
                  <a:pt x="976313" y="1464033"/>
                </a:lnTo>
                <a:lnTo>
                  <a:pt x="976313" y="1466261"/>
                </a:lnTo>
                <a:lnTo>
                  <a:pt x="976313" y="1878603"/>
                </a:lnTo>
                <a:lnTo>
                  <a:pt x="976313" y="1880830"/>
                </a:lnTo>
                <a:lnTo>
                  <a:pt x="975995" y="1882739"/>
                </a:lnTo>
                <a:lnTo>
                  <a:pt x="974405" y="1886557"/>
                </a:lnTo>
                <a:lnTo>
                  <a:pt x="972498" y="1890375"/>
                </a:lnTo>
                <a:lnTo>
                  <a:pt x="969955" y="1893875"/>
                </a:lnTo>
                <a:lnTo>
                  <a:pt x="966776" y="1896420"/>
                </a:lnTo>
                <a:lnTo>
                  <a:pt x="962961" y="1898647"/>
                </a:lnTo>
                <a:lnTo>
                  <a:pt x="958828" y="1899602"/>
                </a:lnTo>
                <a:lnTo>
                  <a:pt x="956603" y="1900238"/>
                </a:lnTo>
                <a:lnTo>
                  <a:pt x="954696" y="1900238"/>
                </a:lnTo>
                <a:lnTo>
                  <a:pt x="744248" y="1900238"/>
                </a:lnTo>
                <a:lnTo>
                  <a:pt x="742022" y="1900238"/>
                </a:lnTo>
                <a:lnTo>
                  <a:pt x="739797" y="1899602"/>
                </a:lnTo>
                <a:lnTo>
                  <a:pt x="735664" y="1898647"/>
                </a:lnTo>
                <a:lnTo>
                  <a:pt x="731850" y="1896420"/>
                </a:lnTo>
                <a:lnTo>
                  <a:pt x="728989" y="1893875"/>
                </a:lnTo>
                <a:lnTo>
                  <a:pt x="726445" y="1890375"/>
                </a:lnTo>
                <a:lnTo>
                  <a:pt x="724220" y="1886557"/>
                </a:lnTo>
                <a:lnTo>
                  <a:pt x="722949" y="1882739"/>
                </a:lnTo>
                <a:lnTo>
                  <a:pt x="722631" y="1880830"/>
                </a:lnTo>
                <a:lnTo>
                  <a:pt x="722313" y="1878603"/>
                </a:lnTo>
                <a:lnTo>
                  <a:pt x="722313" y="1466261"/>
                </a:lnTo>
                <a:lnTo>
                  <a:pt x="722631" y="1464033"/>
                </a:lnTo>
                <a:lnTo>
                  <a:pt x="722949" y="1461806"/>
                </a:lnTo>
                <a:lnTo>
                  <a:pt x="724220" y="1457670"/>
                </a:lnTo>
                <a:lnTo>
                  <a:pt x="726445" y="1454170"/>
                </a:lnTo>
                <a:lnTo>
                  <a:pt x="728989" y="1450989"/>
                </a:lnTo>
                <a:lnTo>
                  <a:pt x="731850" y="1448443"/>
                </a:lnTo>
                <a:lnTo>
                  <a:pt x="735664" y="1446216"/>
                </a:lnTo>
                <a:lnTo>
                  <a:pt x="739797" y="1445262"/>
                </a:lnTo>
                <a:lnTo>
                  <a:pt x="742022" y="1444625"/>
                </a:lnTo>
                <a:close/>
                <a:moveTo>
                  <a:pt x="1111786" y="1225550"/>
                </a:moveTo>
                <a:lnTo>
                  <a:pt x="1113998" y="1225550"/>
                </a:lnTo>
                <a:lnTo>
                  <a:pt x="1322815" y="1225550"/>
                </a:lnTo>
                <a:lnTo>
                  <a:pt x="1325027" y="1225550"/>
                </a:lnTo>
                <a:lnTo>
                  <a:pt x="1327238" y="1225868"/>
                </a:lnTo>
                <a:lnTo>
                  <a:pt x="1331345" y="1227139"/>
                </a:lnTo>
                <a:lnTo>
                  <a:pt x="1335136" y="1229364"/>
                </a:lnTo>
                <a:lnTo>
                  <a:pt x="1337979" y="1231906"/>
                </a:lnTo>
                <a:lnTo>
                  <a:pt x="1340822" y="1235084"/>
                </a:lnTo>
                <a:lnTo>
                  <a:pt x="1342718" y="1238898"/>
                </a:lnTo>
                <a:lnTo>
                  <a:pt x="1343981" y="1243029"/>
                </a:lnTo>
                <a:lnTo>
                  <a:pt x="1344297" y="1245254"/>
                </a:lnTo>
                <a:lnTo>
                  <a:pt x="1344613" y="1247478"/>
                </a:lnTo>
                <a:lnTo>
                  <a:pt x="1344613" y="1878628"/>
                </a:lnTo>
                <a:lnTo>
                  <a:pt x="1344297" y="1880852"/>
                </a:lnTo>
                <a:lnTo>
                  <a:pt x="1343981" y="1882759"/>
                </a:lnTo>
                <a:lnTo>
                  <a:pt x="1342718" y="1886573"/>
                </a:lnTo>
                <a:lnTo>
                  <a:pt x="1340822" y="1890386"/>
                </a:lnTo>
                <a:lnTo>
                  <a:pt x="1337979" y="1893882"/>
                </a:lnTo>
                <a:lnTo>
                  <a:pt x="1335136" y="1896425"/>
                </a:lnTo>
                <a:lnTo>
                  <a:pt x="1331345" y="1898649"/>
                </a:lnTo>
                <a:lnTo>
                  <a:pt x="1327238" y="1899603"/>
                </a:lnTo>
                <a:lnTo>
                  <a:pt x="1325027" y="1900238"/>
                </a:lnTo>
                <a:lnTo>
                  <a:pt x="1322815" y="1900238"/>
                </a:lnTo>
                <a:lnTo>
                  <a:pt x="1113998" y="1900238"/>
                </a:lnTo>
                <a:lnTo>
                  <a:pt x="1111786" y="1900238"/>
                </a:lnTo>
                <a:lnTo>
                  <a:pt x="1109575" y="1899603"/>
                </a:lnTo>
                <a:lnTo>
                  <a:pt x="1105468" y="1898649"/>
                </a:lnTo>
                <a:lnTo>
                  <a:pt x="1101677" y="1896425"/>
                </a:lnTo>
                <a:lnTo>
                  <a:pt x="1098834" y="1893882"/>
                </a:lnTo>
                <a:lnTo>
                  <a:pt x="1095991" y="1890386"/>
                </a:lnTo>
                <a:lnTo>
                  <a:pt x="1094095" y="1886573"/>
                </a:lnTo>
                <a:lnTo>
                  <a:pt x="1092832" y="1882759"/>
                </a:lnTo>
                <a:lnTo>
                  <a:pt x="1092516" y="1880852"/>
                </a:lnTo>
                <a:lnTo>
                  <a:pt x="1092200" y="1878628"/>
                </a:lnTo>
                <a:lnTo>
                  <a:pt x="1092200" y="1247478"/>
                </a:lnTo>
                <a:lnTo>
                  <a:pt x="1092516" y="1245254"/>
                </a:lnTo>
                <a:lnTo>
                  <a:pt x="1092832" y="1243029"/>
                </a:lnTo>
                <a:lnTo>
                  <a:pt x="1094095" y="1238898"/>
                </a:lnTo>
                <a:lnTo>
                  <a:pt x="1095991" y="1235084"/>
                </a:lnTo>
                <a:lnTo>
                  <a:pt x="1098834" y="1231906"/>
                </a:lnTo>
                <a:lnTo>
                  <a:pt x="1101677" y="1229364"/>
                </a:lnTo>
                <a:lnTo>
                  <a:pt x="1105468" y="1227139"/>
                </a:lnTo>
                <a:lnTo>
                  <a:pt x="1109575" y="1225868"/>
                </a:lnTo>
                <a:lnTo>
                  <a:pt x="1111786" y="1225550"/>
                </a:lnTo>
                <a:close/>
                <a:moveTo>
                  <a:pt x="1876425" y="912812"/>
                </a:moveTo>
                <a:lnTo>
                  <a:pt x="2092325" y="912812"/>
                </a:lnTo>
                <a:lnTo>
                  <a:pt x="2092325" y="1709737"/>
                </a:lnTo>
                <a:lnTo>
                  <a:pt x="1876425" y="1709737"/>
                </a:lnTo>
                <a:lnTo>
                  <a:pt x="1876425" y="912812"/>
                </a:lnTo>
                <a:close/>
                <a:moveTo>
                  <a:pt x="1350011" y="644525"/>
                </a:moveTo>
                <a:lnTo>
                  <a:pt x="1362394" y="722630"/>
                </a:lnTo>
                <a:lnTo>
                  <a:pt x="1412876" y="1040448"/>
                </a:lnTo>
                <a:lnTo>
                  <a:pt x="1292861" y="1059498"/>
                </a:lnTo>
                <a:lnTo>
                  <a:pt x="1267779" y="902653"/>
                </a:lnTo>
                <a:lnTo>
                  <a:pt x="1258571" y="922020"/>
                </a:lnTo>
                <a:lnTo>
                  <a:pt x="1249363" y="941070"/>
                </a:lnTo>
                <a:lnTo>
                  <a:pt x="1239203" y="959485"/>
                </a:lnTo>
                <a:lnTo>
                  <a:pt x="1229361" y="977583"/>
                </a:lnTo>
                <a:lnTo>
                  <a:pt x="1219201" y="995045"/>
                </a:lnTo>
                <a:lnTo>
                  <a:pt x="1208723" y="1012190"/>
                </a:lnTo>
                <a:lnTo>
                  <a:pt x="1197928" y="1029018"/>
                </a:lnTo>
                <a:lnTo>
                  <a:pt x="1186816" y="1045210"/>
                </a:lnTo>
                <a:lnTo>
                  <a:pt x="1175703" y="1061403"/>
                </a:lnTo>
                <a:lnTo>
                  <a:pt x="1164273" y="1076961"/>
                </a:lnTo>
                <a:lnTo>
                  <a:pt x="1152843" y="1091883"/>
                </a:lnTo>
                <a:lnTo>
                  <a:pt x="1141096" y="1106806"/>
                </a:lnTo>
                <a:lnTo>
                  <a:pt x="1129031" y="1120776"/>
                </a:lnTo>
                <a:lnTo>
                  <a:pt x="1116966" y="1134428"/>
                </a:lnTo>
                <a:lnTo>
                  <a:pt x="1104901" y="1147763"/>
                </a:lnTo>
                <a:lnTo>
                  <a:pt x="1092201" y="1161416"/>
                </a:lnTo>
                <a:lnTo>
                  <a:pt x="1076961" y="1176656"/>
                </a:lnTo>
                <a:lnTo>
                  <a:pt x="1061721" y="1190943"/>
                </a:lnTo>
                <a:lnTo>
                  <a:pt x="1046163" y="1205231"/>
                </a:lnTo>
                <a:lnTo>
                  <a:pt x="1029971" y="1218883"/>
                </a:lnTo>
                <a:lnTo>
                  <a:pt x="1014096" y="1231901"/>
                </a:lnTo>
                <a:lnTo>
                  <a:pt x="998221" y="1244283"/>
                </a:lnTo>
                <a:lnTo>
                  <a:pt x="982346" y="1256348"/>
                </a:lnTo>
                <a:lnTo>
                  <a:pt x="965836" y="1267778"/>
                </a:lnTo>
                <a:lnTo>
                  <a:pt x="949643" y="1278573"/>
                </a:lnTo>
                <a:lnTo>
                  <a:pt x="933133" y="1289368"/>
                </a:lnTo>
                <a:lnTo>
                  <a:pt x="916306" y="1299528"/>
                </a:lnTo>
                <a:lnTo>
                  <a:pt x="900113" y="1309053"/>
                </a:lnTo>
                <a:lnTo>
                  <a:pt x="883603" y="1317943"/>
                </a:lnTo>
                <a:lnTo>
                  <a:pt x="867093" y="1326833"/>
                </a:lnTo>
                <a:lnTo>
                  <a:pt x="850583" y="1335088"/>
                </a:lnTo>
                <a:lnTo>
                  <a:pt x="834073" y="1343026"/>
                </a:lnTo>
                <a:lnTo>
                  <a:pt x="817563" y="1350328"/>
                </a:lnTo>
                <a:lnTo>
                  <a:pt x="801370" y="1357313"/>
                </a:lnTo>
                <a:lnTo>
                  <a:pt x="784860" y="1363981"/>
                </a:lnTo>
                <a:lnTo>
                  <a:pt x="768668" y="1370331"/>
                </a:lnTo>
                <a:lnTo>
                  <a:pt x="752475" y="1376363"/>
                </a:lnTo>
                <a:lnTo>
                  <a:pt x="736600" y="1382078"/>
                </a:lnTo>
                <a:lnTo>
                  <a:pt x="720725" y="1387158"/>
                </a:lnTo>
                <a:lnTo>
                  <a:pt x="704533" y="1391921"/>
                </a:lnTo>
                <a:lnTo>
                  <a:pt x="688975" y="1396366"/>
                </a:lnTo>
                <a:lnTo>
                  <a:pt x="673735" y="1400493"/>
                </a:lnTo>
                <a:lnTo>
                  <a:pt x="658178" y="1404621"/>
                </a:lnTo>
                <a:lnTo>
                  <a:pt x="643255" y="1408431"/>
                </a:lnTo>
                <a:lnTo>
                  <a:pt x="613728" y="1414781"/>
                </a:lnTo>
                <a:lnTo>
                  <a:pt x="585153" y="1420178"/>
                </a:lnTo>
                <a:lnTo>
                  <a:pt x="557530" y="1424623"/>
                </a:lnTo>
                <a:lnTo>
                  <a:pt x="530860" y="1428433"/>
                </a:lnTo>
                <a:lnTo>
                  <a:pt x="505460" y="1430973"/>
                </a:lnTo>
                <a:lnTo>
                  <a:pt x="481648" y="1433196"/>
                </a:lnTo>
                <a:lnTo>
                  <a:pt x="459423" y="1434783"/>
                </a:lnTo>
                <a:lnTo>
                  <a:pt x="438150" y="1435736"/>
                </a:lnTo>
                <a:lnTo>
                  <a:pt x="419100" y="1436371"/>
                </a:lnTo>
                <a:lnTo>
                  <a:pt x="401638" y="1436688"/>
                </a:lnTo>
                <a:lnTo>
                  <a:pt x="385445" y="1436371"/>
                </a:lnTo>
                <a:lnTo>
                  <a:pt x="371793" y="1435736"/>
                </a:lnTo>
                <a:lnTo>
                  <a:pt x="350838" y="1434783"/>
                </a:lnTo>
                <a:lnTo>
                  <a:pt x="350838" y="1313181"/>
                </a:lnTo>
                <a:lnTo>
                  <a:pt x="352425" y="1313181"/>
                </a:lnTo>
                <a:lnTo>
                  <a:pt x="362585" y="1314133"/>
                </a:lnTo>
                <a:lnTo>
                  <a:pt x="378778" y="1314768"/>
                </a:lnTo>
                <a:lnTo>
                  <a:pt x="401638" y="1315086"/>
                </a:lnTo>
                <a:lnTo>
                  <a:pt x="425133" y="1314768"/>
                </a:lnTo>
                <a:lnTo>
                  <a:pt x="452438" y="1313498"/>
                </a:lnTo>
                <a:lnTo>
                  <a:pt x="467360" y="1312546"/>
                </a:lnTo>
                <a:lnTo>
                  <a:pt x="482918" y="1311276"/>
                </a:lnTo>
                <a:lnTo>
                  <a:pt x="499110" y="1309371"/>
                </a:lnTo>
                <a:lnTo>
                  <a:pt x="515938" y="1307783"/>
                </a:lnTo>
                <a:lnTo>
                  <a:pt x="533718" y="1305561"/>
                </a:lnTo>
                <a:lnTo>
                  <a:pt x="551498" y="1302386"/>
                </a:lnTo>
                <a:lnTo>
                  <a:pt x="570548" y="1299528"/>
                </a:lnTo>
                <a:lnTo>
                  <a:pt x="589598" y="1295718"/>
                </a:lnTo>
                <a:lnTo>
                  <a:pt x="609283" y="1291591"/>
                </a:lnTo>
                <a:lnTo>
                  <a:pt x="628968" y="1286828"/>
                </a:lnTo>
                <a:lnTo>
                  <a:pt x="649288" y="1281431"/>
                </a:lnTo>
                <a:lnTo>
                  <a:pt x="670243" y="1275716"/>
                </a:lnTo>
                <a:lnTo>
                  <a:pt x="690880" y="1269048"/>
                </a:lnTo>
                <a:lnTo>
                  <a:pt x="711835" y="1262063"/>
                </a:lnTo>
                <a:lnTo>
                  <a:pt x="733425" y="1253808"/>
                </a:lnTo>
                <a:lnTo>
                  <a:pt x="754380" y="1245236"/>
                </a:lnTo>
                <a:lnTo>
                  <a:pt x="775970" y="1236028"/>
                </a:lnTo>
                <a:lnTo>
                  <a:pt x="797243" y="1225868"/>
                </a:lnTo>
                <a:lnTo>
                  <a:pt x="818833" y="1215073"/>
                </a:lnTo>
                <a:lnTo>
                  <a:pt x="840423" y="1203326"/>
                </a:lnTo>
                <a:lnTo>
                  <a:pt x="861378" y="1190943"/>
                </a:lnTo>
                <a:lnTo>
                  <a:pt x="882651" y="1177291"/>
                </a:lnTo>
                <a:lnTo>
                  <a:pt x="903923" y="1163003"/>
                </a:lnTo>
                <a:lnTo>
                  <a:pt x="914083" y="1155383"/>
                </a:lnTo>
                <a:lnTo>
                  <a:pt x="924561" y="1147446"/>
                </a:lnTo>
                <a:lnTo>
                  <a:pt x="935038" y="1139826"/>
                </a:lnTo>
                <a:lnTo>
                  <a:pt x="945516" y="1131571"/>
                </a:lnTo>
                <a:lnTo>
                  <a:pt x="955358" y="1122998"/>
                </a:lnTo>
                <a:lnTo>
                  <a:pt x="965518" y="1114108"/>
                </a:lnTo>
                <a:lnTo>
                  <a:pt x="975996" y="1105218"/>
                </a:lnTo>
                <a:lnTo>
                  <a:pt x="985521" y="1096011"/>
                </a:lnTo>
                <a:lnTo>
                  <a:pt x="995681" y="1086168"/>
                </a:lnTo>
                <a:lnTo>
                  <a:pt x="1005206" y="1076326"/>
                </a:lnTo>
                <a:lnTo>
                  <a:pt x="1016001" y="1065531"/>
                </a:lnTo>
                <a:lnTo>
                  <a:pt x="1026478" y="1053783"/>
                </a:lnTo>
                <a:lnTo>
                  <a:pt x="1036956" y="1042035"/>
                </a:lnTo>
                <a:lnTo>
                  <a:pt x="1046798" y="1029970"/>
                </a:lnTo>
                <a:lnTo>
                  <a:pt x="1056958" y="1017588"/>
                </a:lnTo>
                <a:lnTo>
                  <a:pt x="1066801" y="1004888"/>
                </a:lnTo>
                <a:lnTo>
                  <a:pt x="1076643" y="991553"/>
                </a:lnTo>
                <a:lnTo>
                  <a:pt x="1086168" y="977583"/>
                </a:lnTo>
                <a:lnTo>
                  <a:pt x="1095376" y="963930"/>
                </a:lnTo>
                <a:lnTo>
                  <a:pt x="1104901" y="949643"/>
                </a:lnTo>
                <a:lnTo>
                  <a:pt x="1113791" y="934720"/>
                </a:lnTo>
                <a:lnTo>
                  <a:pt x="1122681" y="919798"/>
                </a:lnTo>
                <a:lnTo>
                  <a:pt x="1131571" y="904240"/>
                </a:lnTo>
                <a:lnTo>
                  <a:pt x="1140143" y="888048"/>
                </a:lnTo>
                <a:lnTo>
                  <a:pt x="1148398" y="871855"/>
                </a:lnTo>
                <a:lnTo>
                  <a:pt x="1156336" y="854710"/>
                </a:lnTo>
                <a:lnTo>
                  <a:pt x="1120141" y="868363"/>
                </a:lnTo>
                <a:lnTo>
                  <a:pt x="1083946" y="882015"/>
                </a:lnTo>
                <a:lnTo>
                  <a:pt x="1048068" y="895985"/>
                </a:lnTo>
                <a:lnTo>
                  <a:pt x="1029653" y="903288"/>
                </a:lnTo>
                <a:lnTo>
                  <a:pt x="1011873" y="911225"/>
                </a:lnTo>
                <a:lnTo>
                  <a:pt x="963931" y="799465"/>
                </a:lnTo>
                <a:lnTo>
                  <a:pt x="984886" y="790892"/>
                </a:lnTo>
                <a:lnTo>
                  <a:pt x="1005206" y="782320"/>
                </a:lnTo>
                <a:lnTo>
                  <a:pt x="1046163" y="766762"/>
                </a:lnTo>
                <a:lnTo>
                  <a:pt x="1085851" y="751522"/>
                </a:lnTo>
                <a:lnTo>
                  <a:pt x="1124903" y="736917"/>
                </a:lnTo>
                <a:lnTo>
                  <a:pt x="1163956" y="722630"/>
                </a:lnTo>
                <a:lnTo>
                  <a:pt x="1202056" y="708025"/>
                </a:lnTo>
                <a:lnTo>
                  <a:pt x="1240156" y="692785"/>
                </a:lnTo>
                <a:lnTo>
                  <a:pt x="1258889" y="684530"/>
                </a:lnTo>
                <a:lnTo>
                  <a:pt x="1277939" y="676275"/>
                </a:lnTo>
                <a:lnTo>
                  <a:pt x="1350011" y="644525"/>
                </a:lnTo>
                <a:close/>
                <a:moveTo>
                  <a:pt x="1975682" y="604837"/>
                </a:moveTo>
                <a:lnTo>
                  <a:pt x="1984533" y="604837"/>
                </a:lnTo>
                <a:lnTo>
                  <a:pt x="1993068" y="604837"/>
                </a:lnTo>
                <a:lnTo>
                  <a:pt x="2001603" y="605788"/>
                </a:lnTo>
                <a:lnTo>
                  <a:pt x="2009506" y="606739"/>
                </a:lnTo>
                <a:lnTo>
                  <a:pt x="2017408" y="608642"/>
                </a:lnTo>
                <a:lnTo>
                  <a:pt x="2024995" y="610862"/>
                </a:lnTo>
                <a:lnTo>
                  <a:pt x="2032581" y="614350"/>
                </a:lnTo>
                <a:lnTo>
                  <a:pt x="2036375" y="615935"/>
                </a:lnTo>
                <a:lnTo>
                  <a:pt x="2039536" y="618472"/>
                </a:lnTo>
                <a:lnTo>
                  <a:pt x="2043329" y="620692"/>
                </a:lnTo>
                <a:lnTo>
                  <a:pt x="2046490" y="623229"/>
                </a:lnTo>
                <a:lnTo>
                  <a:pt x="2049651" y="626083"/>
                </a:lnTo>
                <a:lnTo>
                  <a:pt x="2052812" y="629571"/>
                </a:lnTo>
                <a:lnTo>
                  <a:pt x="2055973" y="632742"/>
                </a:lnTo>
                <a:lnTo>
                  <a:pt x="2058818" y="636547"/>
                </a:lnTo>
                <a:lnTo>
                  <a:pt x="2061663" y="640669"/>
                </a:lnTo>
                <a:lnTo>
                  <a:pt x="2064508" y="645109"/>
                </a:lnTo>
                <a:lnTo>
                  <a:pt x="2067037" y="649865"/>
                </a:lnTo>
                <a:lnTo>
                  <a:pt x="2069566" y="654622"/>
                </a:lnTo>
                <a:lnTo>
                  <a:pt x="2072094" y="660330"/>
                </a:lnTo>
                <a:lnTo>
                  <a:pt x="2074307" y="665720"/>
                </a:lnTo>
                <a:lnTo>
                  <a:pt x="2076520" y="672062"/>
                </a:lnTo>
                <a:lnTo>
                  <a:pt x="2078417" y="678404"/>
                </a:lnTo>
                <a:lnTo>
                  <a:pt x="2080313" y="685381"/>
                </a:lnTo>
                <a:lnTo>
                  <a:pt x="2082210" y="692674"/>
                </a:lnTo>
                <a:lnTo>
                  <a:pt x="2085371" y="708529"/>
                </a:lnTo>
                <a:lnTo>
                  <a:pt x="2086951" y="714871"/>
                </a:lnTo>
                <a:lnTo>
                  <a:pt x="2088532" y="719628"/>
                </a:lnTo>
                <a:lnTo>
                  <a:pt x="2090745" y="727555"/>
                </a:lnTo>
                <a:lnTo>
                  <a:pt x="2091377" y="731360"/>
                </a:lnTo>
                <a:lnTo>
                  <a:pt x="2092009" y="736434"/>
                </a:lnTo>
                <a:lnTo>
                  <a:pt x="2092325" y="742776"/>
                </a:lnTo>
                <a:lnTo>
                  <a:pt x="2092325" y="750704"/>
                </a:lnTo>
                <a:lnTo>
                  <a:pt x="2092325" y="857250"/>
                </a:lnTo>
                <a:lnTo>
                  <a:pt x="1876425" y="857250"/>
                </a:lnTo>
                <a:lnTo>
                  <a:pt x="1876425" y="750704"/>
                </a:lnTo>
                <a:lnTo>
                  <a:pt x="1876425" y="742776"/>
                </a:lnTo>
                <a:lnTo>
                  <a:pt x="1876741" y="736434"/>
                </a:lnTo>
                <a:lnTo>
                  <a:pt x="1877690" y="731360"/>
                </a:lnTo>
                <a:lnTo>
                  <a:pt x="1878322" y="727555"/>
                </a:lnTo>
                <a:lnTo>
                  <a:pt x="1880535" y="719628"/>
                </a:lnTo>
                <a:lnTo>
                  <a:pt x="1882115" y="714871"/>
                </a:lnTo>
                <a:lnTo>
                  <a:pt x="1883380" y="708529"/>
                </a:lnTo>
                <a:lnTo>
                  <a:pt x="1886857" y="692674"/>
                </a:lnTo>
                <a:lnTo>
                  <a:pt x="1888753" y="685381"/>
                </a:lnTo>
                <a:lnTo>
                  <a:pt x="1890650" y="678404"/>
                </a:lnTo>
                <a:lnTo>
                  <a:pt x="1892231" y="672062"/>
                </a:lnTo>
                <a:lnTo>
                  <a:pt x="1894443" y="665720"/>
                </a:lnTo>
                <a:lnTo>
                  <a:pt x="1896656" y="660330"/>
                </a:lnTo>
                <a:lnTo>
                  <a:pt x="1899501" y="654622"/>
                </a:lnTo>
                <a:lnTo>
                  <a:pt x="1901714" y="649865"/>
                </a:lnTo>
                <a:lnTo>
                  <a:pt x="1904243" y="645109"/>
                </a:lnTo>
                <a:lnTo>
                  <a:pt x="1907087" y="640669"/>
                </a:lnTo>
                <a:lnTo>
                  <a:pt x="1910249" y="636547"/>
                </a:lnTo>
                <a:lnTo>
                  <a:pt x="1912777" y="632742"/>
                </a:lnTo>
                <a:lnTo>
                  <a:pt x="1915938" y="629571"/>
                </a:lnTo>
                <a:lnTo>
                  <a:pt x="1919099" y="626083"/>
                </a:lnTo>
                <a:lnTo>
                  <a:pt x="1922261" y="623229"/>
                </a:lnTo>
                <a:lnTo>
                  <a:pt x="1925738" y="620692"/>
                </a:lnTo>
                <a:lnTo>
                  <a:pt x="1928899" y="618472"/>
                </a:lnTo>
                <a:lnTo>
                  <a:pt x="1932692" y="615935"/>
                </a:lnTo>
                <a:lnTo>
                  <a:pt x="1935853" y="614350"/>
                </a:lnTo>
                <a:lnTo>
                  <a:pt x="1939646" y="612447"/>
                </a:lnTo>
                <a:lnTo>
                  <a:pt x="1943440" y="610862"/>
                </a:lnTo>
                <a:lnTo>
                  <a:pt x="1951026" y="608642"/>
                </a:lnTo>
                <a:lnTo>
                  <a:pt x="1959245" y="606739"/>
                </a:lnTo>
                <a:lnTo>
                  <a:pt x="1967464" y="605788"/>
                </a:lnTo>
                <a:lnTo>
                  <a:pt x="1975682" y="604837"/>
                </a:lnTo>
                <a:close/>
                <a:moveTo>
                  <a:pt x="154940" y="259715"/>
                </a:moveTo>
                <a:lnTo>
                  <a:pt x="154940" y="2241868"/>
                </a:lnTo>
                <a:lnTo>
                  <a:pt x="1552258" y="2241868"/>
                </a:lnTo>
                <a:lnTo>
                  <a:pt x="1552258" y="259715"/>
                </a:lnTo>
                <a:lnTo>
                  <a:pt x="154940" y="259715"/>
                </a:lnTo>
                <a:close/>
                <a:moveTo>
                  <a:pt x="201612" y="0"/>
                </a:moveTo>
                <a:lnTo>
                  <a:pt x="1504951" y="0"/>
                </a:lnTo>
                <a:lnTo>
                  <a:pt x="1515428" y="317"/>
                </a:lnTo>
                <a:lnTo>
                  <a:pt x="1525906" y="952"/>
                </a:lnTo>
                <a:lnTo>
                  <a:pt x="1535748" y="2222"/>
                </a:lnTo>
                <a:lnTo>
                  <a:pt x="1545591" y="3810"/>
                </a:lnTo>
                <a:lnTo>
                  <a:pt x="1555116" y="5715"/>
                </a:lnTo>
                <a:lnTo>
                  <a:pt x="1564958" y="8572"/>
                </a:lnTo>
                <a:lnTo>
                  <a:pt x="1574166" y="11430"/>
                </a:lnTo>
                <a:lnTo>
                  <a:pt x="1583373" y="15240"/>
                </a:lnTo>
                <a:lnTo>
                  <a:pt x="1592263" y="18732"/>
                </a:lnTo>
                <a:lnTo>
                  <a:pt x="1600836" y="22860"/>
                </a:lnTo>
                <a:lnTo>
                  <a:pt x="1609408" y="27305"/>
                </a:lnTo>
                <a:lnTo>
                  <a:pt x="1617663" y="32702"/>
                </a:lnTo>
                <a:lnTo>
                  <a:pt x="1625283" y="37782"/>
                </a:lnTo>
                <a:lnTo>
                  <a:pt x="1633221" y="43497"/>
                </a:lnTo>
                <a:lnTo>
                  <a:pt x="1640206" y="49212"/>
                </a:lnTo>
                <a:lnTo>
                  <a:pt x="1647191" y="55562"/>
                </a:lnTo>
                <a:lnTo>
                  <a:pt x="1653858" y="62230"/>
                </a:lnTo>
                <a:lnTo>
                  <a:pt x="1660208" y="69215"/>
                </a:lnTo>
                <a:lnTo>
                  <a:pt x="1666558" y="76517"/>
                </a:lnTo>
                <a:lnTo>
                  <a:pt x="1672273" y="83820"/>
                </a:lnTo>
                <a:lnTo>
                  <a:pt x="1677353" y="91757"/>
                </a:lnTo>
                <a:lnTo>
                  <a:pt x="1682116" y="99377"/>
                </a:lnTo>
                <a:lnTo>
                  <a:pt x="1686561" y="107632"/>
                </a:lnTo>
                <a:lnTo>
                  <a:pt x="1690688" y="116205"/>
                </a:lnTo>
                <a:lnTo>
                  <a:pt x="1694498" y="124777"/>
                </a:lnTo>
                <a:lnTo>
                  <a:pt x="1697356" y="133667"/>
                </a:lnTo>
                <a:lnTo>
                  <a:pt x="1700531" y="142557"/>
                </a:lnTo>
                <a:lnTo>
                  <a:pt x="1702753" y="151447"/>
                </a:lnTo>
                <a:lnTo>
                  <a:pt x="1704023" y="160972"/>
                </a:lnTo>
                <a:lnTo>
                  <a:pt x="1705611" y="170497"/>
                </a:lnTo>
                <a:lnTo>
                  <a:pt x="1706246" y="180022"/>
                </a:lnTo>
                <a:lnTo>
                  <a:pt x="1706563" y="189865"/>
                </a:lnTo>
                <a:lnTo>
                  <a:pt x="1706563" y="2654935"/>
                </a:lnTo>
                <a:lnTo>
                  <a:pt x="1706246" y="2664460"/>
                </a:lnTo>
                <a:lnTo>
                  <a:pt x="1705611" y="2674303"/>
                </a:lnTo>
                <a:lnTo>
                  <a:pt x="1704023" y="2683828"/>
                </a:lnTo>
                <a:lnTo>
                  <a:pt x="1702753" y="2693353"/>
                </a:lnTo>
                <a:lnTo>
                  <a:pt x="1700531" y="2702560"/>
                </a:lnTo>
                <a:lnTo>
                  <a:pt x="1697356" y="2711450"/>
                </a:lnTo>
                <a:lnTo>
                  <a:pt x="1694498" y="2720023"/>
                </a:lnTo>
                <a:lnTo>
                  <a:pt x="1690688" y="2728913"/>
                </a:lnTo>
                <a:lnTo>
                  <a:pt x="1686561" y="2737168"/>
                </a:lnTo>
                <a:lnTo>
                  <a:pt x="1682116" y="2745105"/>
                </a:lnTo>
                <a:lnTo>
                  <a:pt x="1677353" y="2753360"/>
                </a:lnTo>
                <a:lnTo>
                  <a:pt x="1672273" y="2760980"/>
                </a:lnTo>
                <a:lnTo>
                  <a:pt x="1666558" y="2768283"/>
                </a:lnTo>
                <a:lnTo>
                  <a:pt x="1660208" y="2775585"/>
                </a:lnTo>
                <a:lnTo>
                  <a:pt x="1653858" y="2782253"/>
                </a:lnTo>
                <a:lnTo>
                  <a:pt x="1647191" y="2788920"/>
                </a:lnTo>
                <a:lnTo>
                  <a:pt x="1640206" y="2795270"/>
                </a:lnTo>
                <a:lnTo>
                  <a:pt x="1633221" y="2801303"/>
                </a:lnTo>
                <a:lnTo>
                  <a:pt x="1625283" y="2807018"/>
                </a:lnTo>
                <a:lnTo>
                  <a:pt x="1617663" y="2812098"/>
                </a:lnTo>
                <a:lnTo>
                  <a:pt x="1609408" y="2817178"/>
                </a:lnTo>
                <a:lnTo>
                  <a:pt x="1600836" y="2821623"/>
                </a:lnTo>
                <a:lnTo>
                  <a:pt x="1592263" y="2825750"/>
                </a:lnTo>
                <a:lnTo>
                  <a:pt x="1583373" y="2829878"/>
                </a:lnTo>
                <a:lnTo>
                  <a:pt x="1574166" y="2833370"/>
                </a:lnTo>
                <a:lnTo>
                  <a:pt x="1564958" y="2836228"/>
                </a:lnTo>
                <a:lnTo>
                  <a:pt x="1555116" y="2838768"/>
                </a:lnTo>
                <a:lnTo>
                  <a:pt x="1545591" y="2840673"/>
                </a:lnTo>
                <a:lnTo>
                  <a:pt x="1535748" y="2842578"/>
                </a:lnTo>
                <a:lnTo>
                  <a:pt x="1525906" y="2843848"/>
                </a:lnTo>
                <a:lnTo>
                  <a:pt x="1515428" y="2844483"/>
                </a:lnTo>
                <a:lnTo>
                  <a:pt x="1504951" y="2844800"/>
                </a:lnTo>
                <a:lnTo>
                  <a:pt x="201612" y="2844800"/>
                </a:lnTo>
                <a:lnTo>
                  <a:pt x="191135" y="2844483"/>
                </a:lnTo>
                <a:lnTo>
                  <a:pt x="180975" y="2843848"/>
                </a:lnTo>
                <a:lnTo>
                  <a:pt x="170815" y="2842578"/>
                </a:lnTo>
                <a:lnTo>
                  <a:pt x="161290" y="2840673"/>
                </a:lnTo>
                <a:lnTo>
                  <a:pt x="151447" y="2838768"/>
                </a:lnTo>
                <a:lnTo>
                  <a:pt x="141922" y="2836228"/>
                </a:lnTo>
                <a:lnTo>
                  <a:pt x="132715" y="2833370"/>
                </a:lnTo>
                <a:lnTo>
                  <a:pt x="123190" y="2829878"/>
                </a:lnTo>
                <a:lnTo>
                  <a:pt x="114300" y="2825750"/>
                </a:lnTo>
                <a:lnTo>
                  <a:pt x="105727" y="2821623"/>
                </a:lnTo>
                <a:lnTo>
                  <a:pt x="97155" y="2817178"/>
                </a:lnTo>
                <a:lnTo>
                  <a:pt x="89217" y="2812098"/>
                </a:lnTo>
                <a:lnTo>
                  <a:pt x="81280" y="2807018"/>
                </a:lnTo>
                <a:lnTo>
                  <a:pt x="73660" y="2801303"/>
                </a:lnTo>
                <a:lnTo>
                  <a:pt x="66357" y="2795270"/>
                </a:lnTo>
                <a:lnTo>
                  <a:pt x="59372" y="2788920"/>
                </a:lnTo>
                <a:lnTo>
                  <a:pt x="52705" y="2782253"/>
                </a:lnTo>
                <a:lnTo>
                  <a:pt x="46355" y="2775585"/>
                </a:lnTo>
                <a:lnTo>
                  <a:pt x="40322" y="2768283"/>
                </a:lnTo>
                <a:lnTo>
                  <a:pt x="34607" y="2760980"/>
                </a:lnTo>
                <a:lnTo>
                  <a:pt x="29210" y="2753360"/>
                </a:lnTo>
                <a:lnTo>
                  <a:pt x="24447" y="2745105"/>
                </a:lnTo>
                <a:lnTo>
                  <a:pt x="20002" y="2737168"/>
                </a:lnTo>
                <a:lnTo>
                  <a:pt x="15875" y="2728913"/>
                </a:lnTo>
                <a:lnTo>
                  <a:pt x="12065" y="2720023"/>
                </a:lnTo>
                <a:lnTo>
                  <a:pt x="9207" y="2711450"/>
                </a:lnTo>
                <a:lnTo>
                  <a:pt x="6667" y="2702560"/>
                </a:lnTo>
                <a:lnTo>
                  <a:pt x="4127" y="2693353"/>
                </a:lnTo>
                <a:lnTo>
                  <a:pt x="2540" y="2683828"/>
                </a:lnTo>
                <a:lnTo>
                  <a:pt x="952" y="2674303"/>
                </a:lnTo>
                <a:lnTo>
                  <a:pt x="317" y="2664460"/>
                </a:lnTo>
                <a:lnTo>
                  <a:pt x="0" y="2654935"/>
                </a:lnTo>
                <a:lnTo>
                  <a:pt x="0" y="189865"/>
                </a:lnTo>
                <a:lnTo>
                  <a:pt x="317" y="180022"/>
                </a:lnTo>
                <a:lnTo>
                  <a:pt x="952" y="170497"/>
                </a:lnTo>
                <a:lnTo>
                  <a:pt x="2540" y="160972"/>
                </a:lnTo>
                <a:lnTo>
                  <a:pt x="4127" y="151447"/>
                </a:lnTo>
                <a:lnTo>
                  <a:pt x="6667" y="142557"/>
                </a:lnTo>
                <a:lnTo>
                  <a:pt x="9207" y="133667"/>
                </a:lnTo>
                <a:lnTo>
                  <a:pt x="12065" y="124777"/>
                </a:lnTo>
                <a:lnTo>
                  <a:pt x="15875" y="116205"/>
                </a:lnTo>
                <a:lnTo>
                  <a:pt x="20002" y="107632"/>
                </a:lnTo>
                <a:lnTo>
                  <a:pt x="24447" y="99377"/>
                </a:lnTo>
                <a:lnTo>
                  <a:pt x="29210" y="91757"/>
                </a:lnTo>
                <a:lnTo>
                  <a:pt x="34607" y="83820"/>
                </a:lnTo>
                <a:lnTo>
                  <a:pt x="40322" y="76517"/>
                </a:lnTo>
                <a:lnTo>
                  <a:pt x="46355" y="69215"/>
                </a:lnTo>
                <a:lnTo>
                  <a:pt x="52705" y="62230"/>
                </a:lnTo>
                <a:lnTo>
                  <a:pt x="59372" y="55562"/>
                </a:lnTo>
                <a:lnTo>
                  <a:pt x="66357" y="49212"/>
                </a:lnTo>
                <a:lnTo>
                  <a:pt x="73660" y="43497"/>
                </a:lnTo>
                <a:lnTo>
                  <a:pt x="81280" y="37782"/>
                </a:lnTo>
                <a:lnTo>
                  <a:pt x="89217" y="32702"/>
                </a:lnTo>
                <a:lnTo>
                  <a:pt x="97155" y="27305"/>
                </a:lnTo>
                <a:lnTo>
                  <a:pt x="105727" y="22860"/>
                </a:lnTo>
                <a:lnTo>
                  <a:pt x="114300" y="18732"/>
                </a:lnTo>
                <a:lnTo>
                  <a:pt x="123190" y="15240"/>
                </a:lnTo>
                <a:lnTo>
                  <a:pt x="132715" y="11430"/>
                </a:lnTo>
                <a:lnTo>
                  <a:pt x="141922" y="8572"/>
                </a:lnTo>
                <a:lnTo>
                  <a:pt x="151447" y="5715"/>
                </a:lnTo>
                <a:lnTo>
                  <a:pt x="161290" y="3810"/>
                </a:lnTo>
                <a:lnTo>
                  <a:pt x="170815" y="2222"/>
                </a:lnTo>
                <a:lnTo>
                  <a:pt x="180975" y="952"/>
                </a:lnTo>
                <a:lnTo>
                  <a:pt x="191135" y="317"/>
                </a:lnTo>
                <a:lnTo>
                  <a:pt x="201612"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6" name="TextBox 82"/>
          <p:cNvSpPr txBox="1"/>
          <p:nvPr/>
        </p:nvSpPr>
        <p:spPr bwMode="auto">
          <a:xfrm>
            <a:off x="1594792" y="3534622"/>
            <a:ext cx="5835393" cy="970011"/>
          </a:xfrm>
          <a:prstGeom prst="rect">
            <a:avLst/>
          </a:prstGeom>
          <a:noFill/>
        </p:spPr>
        <p:txBody>
          <a:bodyPr wrap="square" lIns="82808" tIns="41403" rIns="82808" bIns="41403">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针对支行的客户特色来制定更多的需求点，通过各种不同形式的周边活动来促进主营业务量的增长，如最近在筹备中的先锋书店合作事宜和李啸书法欣赏讲座。在零售方面对自己满意的地方是有开拓业务的热情，并且在促销活动方面有一定的经验，时常有思路和灵感。</a:t>
            </a:r>
            <a:endParaRPr kumimoji="0" lang="zh-CN" altLang="en-US" sz="1200" b="0" i="0" u="none" strike="noStrike" kern="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1204056773"/>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down)">
                                      <p:cBhvr>
                                        <p:cTn id="10" dur="500"/>
                                        <p:tgtEl>
                                          <p:spTgt spid="6"/>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up)">
                                      <p:cBhvr>
                                        <p:cTn id="13" dur="500"/>
                                        <p:tgtEl>
                                          <p:spTgt spid="7"/>
                                        </p:tgtEl>
                                      </p:cBhvr>
                                    </p:animEffect>
                                  </p:childTnLst>
                                </p:cTn>
                              </p:par>
                              <p:par>
                                <p:cTn id="14" presetID="22" presetClass="entr" presetSubtype="1"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up)">
                                      <p:cBhvr>
                                        <p:cTn id="16" dur="500"/>
                                        <p:tgtEl>
                                          <p:spTgt spid="8"/>
                                        </p:tgtEl>
                                      </p:cBhvr>
                                    </p:animEffect>
                                  </p:childTnLst>
                                </p:cTn>
                              </p:par>
                            </p:childTnLst>
                          </p:cTn>
                        </p:par>
                        <p:par>
                          <p:cTn id="17" fill="hold">
                            <p:stCondLst>
                              <p:cond delay="500"/>
                            </p:stCondLst>
                            <p:childTnLst>
                              <p:par>
                                <p:cTn id="18" presetID="22" presetClass="entr" presetSubtype="4"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down)">
                                      <p:cBhvr>
                                        <p:cTn id="20" dur="250"/>
                                        <p:tgtEl>
                                          <p:spTgt spid="13"/>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down)">
                                      <p:cBhvr>
                                        <p:cTn id="23" dur="250"/>
                                        <p:tgtEl>
                                          <p:spTgt spid="14"/>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wipe(down)">
                                      <p:cBhvr>
                                        <p:cTn id="26" dur="250"/>
                                        <p:tgtEl>
                                          <p:spTgt spid="17"/>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down)">
                                      <p:cBhvr>
                                        <p:cTn id="29" dur="250"/>
                                        <p:tgtEl>
                                          <p:spTgt spid="18"/>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wipe(down)">
                                      <p:cBhvr>
                                        <p:cTn id="32" dur="250"/>
                                        <p:tgtEl>
                                          <p:spTgt spid="21"/>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wipe(down)">
                                      <p:cBhvr>
                                        <p:cTn id="35" dur="250"/>
                                        <p:tgtEl>
                                          <p:spTgt spid="22"/>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wipe(down)">
                                      <p:cBhvr>
                                        <p:cTn id="38" dur="250"/>
                                        <p:tgtEl>
                                          <p:spTgt spid="25"/>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wipe(down)">
                                      <p:cBhvr>
                                        <p:cTn id="41" dur="250"/>
                                        <p:tgtEl>
                                          <p:spTgt spid="29"/>
                                        </p:tgtEl>
                                      </p:cBhvr>
                                    </p:animEffect>
                                  </p:childTnLst>
                                </p:cTn>
                              </p:par>
                            </p:childTnLst>
                          </p:cTn>
                        </p:par>
                        <p:par>
                          <p:cTn id="42" fill="hold">
                            <p:stCondLst>
                              <p:cond delay="750"/>
                            </p:stCondLst>
                            <p:childTnLst>
                              <p:par>
                                <p:cTn id="43" presetID="22" presetClass="entr" presetSubtype="4"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wipe(down)">
                                      <p:cBhvr>
                                        <p:cTn id="45" dur="500"/>
                                        <p:tgtEl>
                                          <p:spTgt spid="15"/>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wipe(down)">
                                      <p:cBhvr>
                                        <p:cTn id="48" dur="500"/>
                                        <p:tgtEl>
                                          <p:spTgt spid="16"/>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wipe(down)">
                                      <p:cBhvr>
                                        <p:cTn id="51" dur="500"/>
                                        <p:tgtEl>
                                          <p:spTgt spid="19"/>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wipe(down)">
                                      <p:cBhvr>
                                        <p:cTn id="54" dur="500"/>
                                        <p:tgtEl>
                                          <p:spTgt spid="20"/>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wipe(down)">
                                      <p:cBhvr>
                                        <p:cTn id="57" dur="500"/>
                                        <p:tgtEl>
                                          <p:spTgt spid="23"/>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24"/>
                                        </p:tgtEl>
                                        <p:attrNameLst>
                                          <p:attrName>style.visibility</p:attrName>
                                        </p:attrNameLst>
                                      </p:cBhvr>
                                      <p:to>
                                        <p:strVal val="visible"/>
                                      </p:to>
                                    </p:set>
                                    <p:animEffect transition="in" filter="wipe(down)">
                                      <p:cBhvr>
                                        <p:cTn id="60" dur="500"/>
                                        <p:tgtEl>
                                          <p:spTgt spid="24"/>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wipe(down)">
                                      <p:cBhvr>
                                        <p:cTn id="63" dur="500"/>
                                        <p:tgtEl>
                                          <p:spTgt spid="30"/>
                                        </p:tgtEl>
                                      </p:cBhvr>
                                    </p:animEffect>
                                  </p:childTnLst>
                                </p:cTn>
                              </p:par>
                              <p:par>
                                <p:cTn id="64" presetID="22" presetClass="entr" presetSubtype="4" fill="hold" grpId="0" nodeType="withEffect">
                                  <p:stCondLst>
                                    <p:cond delay="0"/>
                                  </p:stCondLst>
                                  <p:childTnLst>
                                    <p:set>
                                      <p:cBhvr>
                                        <p:cTn id="65" dur="1" fill="hold">
                                          <p:stCondLst>
                                            <p:cond delay="0"/>
                                          </p:stCondLst>
                                        </p:cTn>
                                        <p:tgtEl>
                                          <p:spTgt spid="31"/>
                                        </p:tgtEl>
                                        <p:attrNameLst>
                                          <p:attrName>style.visibility</p:attrName>
                                        </p:attrNameLst>
                                      </p:cBhvr>
                                      <p:to>
                                        <p:strVal val="visible"/>
                                      </p:to>
                                    </p:set>
                                    <p:animEffect transition="in" filter="wipe(down)">
                                      <p:cBhvr>
                                        <p:cTn id="66" dur="500"/>
                                        <p:tgtEl>
                                          <p:spTgt spid="31"/>
                                        </p:tgtEl>
                                      </p:cBhvr>
                                    </p:animEffect>
                                  </p:childTnLst>
                                </p:cTn>
                              </p:par>
                            </p:childTnLst>
                          </p:cTn>
                        </p:par>
                        <p:par>
                          <p:cTn id="67" fill="hold">
                            <p:stCondLst>
                              <p:cond delay="1250"/>
                            </p:stCondLst>
                            <p:childTnLst>
                              <p:par>
                                <p:cTn id="68" presetID="10" presetClass="entr" presetSubtype="0" fill="hold" grpId="0" nodeType="afterEffect">
                                  <p:stCondLst>
                                    <p:cond delay="0"/>
                                  </p:stCondLst>
                                  <p:childTnLst>
                                    <p:set>
                                      <p:cBhvr>
                                        <p:cTn id="69" dur="1" fill="hold">
                                          <p:stCondLst>
                                            <p:cond delay="0"/>
                                          </p:stCondLst>
                                        </p:cTn>
                                        <p:tgtEl>
                                          <p:spTgt spid="40"/>
                                        </p:tgtEl>
                                        <p:attrNameLst>
                                          <p:attrName>style.visibility</p:attrName>
                                        </p:attrNameLst>
                                      </p:cBhvr>
                                      <p:to>
                                        <p:strVal val="visible"/>
                                      </p:to>
                                    </p:set>
                                    <p:animEffect transition="in" filter="fade">
                                      <p:cBhvr>
                                        <p:cTn id="70" dur="500"/>
                                        <p:tgtEl>
                                          <p:spTgt spid="40"/>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2"/>
                                        </p:tgtEl>
                                        <p:attrNameLst>
                                          <p:attrName>style.visibility</p:attrName>
                                        </p:attrNameLst>
                                      </p:cBhvr>
                                      <p:to>
                                        <p:strVal val="visible"/>
                                      </p:to>
                                    </p:set>
                                    <p:animEffect transition="in" filter="fade">
                                      <p:cBhvr>
                                        <p:cTn id="73" dur="500"/>
                                        <p:tgtEl>
                                          <p:spTgt spid="42"/>
                                        </p:tgtEl>
                                      </p:cBhvr>
                                    </p:animEffect>
                                  </p:childTnLst>
                                </p:cTn>
                              </p:par>
                            </p:childTnLst>
                          </p:cTn>
                        </p:par>
                        <p:par>
                          <p:cTn id="74" fill="hold">
                            <p:stCondLst>
                              <p:cond delay="1750"/>
                            </p:stCondLst>
                            <p:childTnLst>
                              <p:par>
                                <p:cTn id="75" presetID="16" presetClass="entr" presetSubtype="21" fill="hold" grpId="0" nodeType="afterEffect">
                                  <p:stCondLst>
                                    <p:cond delay="0"/>
                                  </p:stCondLst>
                                  <p:childTnLst>
                                    <p:set>
                                      <p:cBhvr>
                                        <p:cTn id="76" dur="1" fill="hold">
                                          <p:stCondLst>
                                            <p:cond delay="0"/>
                                          </p:stCondLst>
                                        </p:cTn>
                                        <p:tgtEl>
                                          <p:spTgt spid="41"/>
                                        </p:tgtEl>
                                        <p:attrNameLst>
                                          <p:attrName>style.visibility</p:attrName>
                                        </p:attrNameLst>
                                      </p:cBhvr>
                                      <p:to>
                                        <p:strVal val="visible"/>
                                      </p:to>
                                    </p:set>
                                    <p:animEffect transition="in" filter="barn(inVertical)">
                                      <p:cBhvr>
                                        <p:cTn id="77" dur="500"/>
                                        <p:tgtEl>
                                          <p:spTgt spid="41"/>
                                        </p:tgtEl>
                                      </p:cBhvr>
                                    </p:animEffect>
                                  </p:childTnLst>
                                </p:cTn>
                              </p:par>
                              <p:par>
                                <p:cTn id="78" presetID="16" presetClass="entr" presetSubtype="21" fill="hold" grpId="0" nodeType="withEffect">
                                  <p:stCondLst>
                                    <p:cond delay="0"/>
                                  </p:stCondLst>
                                  <p:childTnLst>
                                    <p:set>
                                      <p:cBhvr>
                                        <p:cTn id="79" dur="1" fill="hold">
                                          <p:stCondLst>
                                            <p:cond delay="0"/>
                                          </p:stCondLst>
                                        </p:cTn>
                                        <p:tgtEl>
                                          <p:spTgt spid="43"/>
                                        </p:tgtEl>
                                        <p:attrNameLst>
                                          <p:attrName>style.visibility</p:attrName>
                                        </p:attrNameLst>
                                      </p:cBhvr>
                                      <p:to>
                                        <p:strVal val="visible"/>
                                      </p:to>
                                    </p:set>
                                    <p:animEffect transition="in" filter="barn(inVertical)">
                                      <p:cBhvr>
                                        <p:cTn id="80" dur="500"/>
                                        <p:tgtEl>
                                          <p:spTgt spid="43"/>
                                        </p:tgtEl>
                                      </p:cBhvr>
                                    </p:animEffect>
                                  </p:childTnLst>
                                </p:cTn>
                              </p:par>
                            </p:childTnLst>
                          </p:cTn>
                        </p:par>
                        <p:par>
                          <p:cTn id="81" fill="hold">
                            <p:stCondLst>
                              <p:cond delay="2250"/>
                            </p:stCondLst>
                            <p:childTnLst>
                              <p:par>
                                <p:cTn id="82" presetID="16" presetClass="entr" presetSubtype="21" fill="hold" grpId="0" nodeType="afterEffect">
                                  <p:stCondLst>
                                    <p:cond delay="0"/>
                                  </p:stCondLst>
                                  <p:childTnLst>
                                    <p:set>
                                      <p:cBhvr>
                                        <p:cTn id="83" dur="1" fill="hold">
                                          <p:stCondLst>
                                            <p:cond delay="0"/>
                                          </p:stCondLst>
                                        </p:cTn>
                                        <p:tgtEl>
                                          <p:spTgt spid="44"/>
                                        </p:tgtEl>
                                        <p:attrNameLst>
                                          <p:attrName>style.visibility</p:attrName>
                                        </p:attrNameLst>
                                      </p:cBhvr>
                                      <p:to>
                                        <p:strVal val="visible"/>
                                      </p:to>
                                    </p:set>
                                    <p:animEffect transition="in" filter="barn(inVertical)">
                                      <p:cBhvr>
                                        <p:cTn id="84" dur="500"/>
                                        <p:tgtEl>
                                          <p:spTgt spid="44"/>
                                        </p:tgtEl>
                                      </p:cBhvr>
                                    </p:animEffect>
                                  </p:childTnLst>
                                </p:cTn>
                              </p:par>
                            </p:childTnLst>
                          </p:cTn>
                        </p:par>
                        <p:par>
                          <p:cTn id="85" fill="hold">
                            <p:stCondLst>
                              <p:cond delay="2750"/>
                            </p:stCondLst>
                            <p:childTnLst>
                              <p:par>
                                <p:cTn id="86" presetID="47" presetClass="entr" presetSubtype="0" fill="hold" grpId="0" nodeType="afterEffect">
                                  <p:stCondLst>
                                    <p:cond delay="0"/>
                                  </p:stCondLst>
                                  <p:childTnLst>
                                    <p:set>
                                      <p:cBhvr>
                                        <p:cTn id="87" dur="1" fill="hold">
                                          <p:stCondLst>
                                            <p:cond delay="0"/>
                                          </p:stCondLst>
                                        </p:cTn>
                                        <p:tgtEl>
                                          <p:spTgt spid="32"/>
                                        </p:tgtEl>
                                        <p:attrNameLst>
                                          <p:attrName>style.visibility</p:attrName>
                                        </p:attrNameLst>
                                      </p:cBhvr>
                                      <p:to>
                                        <p:strVal val="visible"/>
                                      </p:to>
                                    </p:set>
                                    <p:animEffect transition="in" filter="fade">
                                      <p:cBhvr>
                                        <p:cTn id="88" dur="200"/>
                                        <p:tgtEl>
                                          <p:spTgt spid="32"/>
                                        </p:tgtEl>
                                      </p:cBhvr>
                                    </p:animEffect>
                                    <p:anim calcmode="lin" valueType="num">
                                      <p:cBhvr>
                                        <p:cTn id="89" dur="200" fill="hold"/>
                                        <p:tgtEl>
                                          <p:spTgt spid="32"/>
                                        </p:tgtEl>
                                        <p:attrNameLst>
                                          <p:attrName>ppt_x</p:attrName>
                                        </p:attrNameLst>
                                      </p:cBhvr>
                                      <p:tavLst>
                                        <p:tav tm="0">
                                          <p:val>
                                            <p:strVal val="#ppt_x"/>
                                          </p:val>
                                        </p:tav>
                                        <p:tav tm="100000">
                                          <p:val>
                                            <p:strVal val="#ppt_x"/>
                                          </p:val>
                                        </p:tav>
                                      </p:tavLst>
                                    </p:anim>
                                    <p:anim calcmode="lin" valueType="num">
                                      <p:cBhvr>
                                        <p:cTn id="90" dur="200" fill="hold"/>
                                        <p:tgtEl>
                                          <p:spTgt spid="32"/>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0"/>
                                  </p:stCondLst>
                                  <p:childTnLst>
                                    <p:set>
                                      <p:cBhvr>
                                        <p:cTn id="92" dur="1" fill="hold">
                                          <p:stCondLst>
                                            <p:cond delay="0"/>
                                          </p:stCondLst>
                                        </p:cTn>
                                        <p:tgtEl>
                                          <p:spTgt spid="33"/>
                                        </p:tgtEl>
                                        <p:attrNameLst>
                                          <p:attrName>style.visibility</p:attrName>
                                        </p:attrNameLst>
                                      </p:cBhvr>
                                      <p:to>
                                        <p:strVal val="visible"/>
                                      </p:to>
                                    </p:set>
                                    <p:animEffect transition="in" filter="fade">
                                      <p:cBhvr>
                                        <p:cTn id="93" dur="200"/>
                                        <p:tgtEl>
                                          <p:spTgt spid="33"/>
                                        </p:tgtEl>
                                      </p:cBhvr>
                                    </p:animEffect>
                                    <p:anim calcmode="lin" valueType="num">
                                      <p:cBhvr>
                                        <p:cTn id="94" dur="200" fill="hold"/>
                                        <p:tgtEl>
                                          <p:spTgt spid="33"/>
                                        </p:tgtEl>
                                        <p:attrNameLst>
                                          <p:attrName>ppt_x</p:attrName>
                                        </p:attrNameLst>
                                      </p:cBhvr>
                                      <p:tavLst>
                                        <p:tav tm="0">
                                          <p:val>
                                            <p:strVal val="#ppt_x"/>
                                          </p:val>
                                        </p:tav>
                                        <p:tav tm="100000">
                                          <p:val>
                                            <p:strVal val="#ppt_x"/>
                                          </p:val>
                                        </p:tav>
                                      </p:tavLst>
                                    </p:anim>
                                    <p:anim calcmode="lin" valueType="num">
                                      <p:cBhvr>
                                        <p:cTn id="95" dur="200" fill="hold"/>
                                        <p:tgtEl>
                                          <p:spTgt spid="33"/>
                                        </p:tgtEl>
                                        <p:attrNameLst>
                                          <p:attrName>ppt_y</p:attrName>
                                        </p:attrNameLst>
                                      </p:cBhvr>
                                      <p:tavLst>
                                        <p:tav tm="0">
                                          <p:val>
                                            <p:strVal val="#ppt_y-.1"/>
                                          </p:val>
                                        </p:tav>
                                        <p:tav tm="100000">
                                          <p:val>
                                            <p:strVal val="#ppt_y"/>
                                          </p:val>
                                        </p:tav>
                                      </p:tavLst>
                                    </p:anim>
                                  </p:childTnLst>
                                </p:cTn>
                              </p:par>
                              <p:par>
                                <p:cTn id="96" presetID="47" presetClass="entr" presetSubtype="0" fill="hold" grpId="0" nodeType="withEffect">
                                  <p:stCondLst>
                                    <p:cond delay="0"/>
                                  </p:stCondLst>
                                  <p:childTnLst>
                                    <p:set>
                                      <p:cBhvr>
                                        <p:cTn id="97" dur="1" fill="hold">
                                          <p:stCondLst>
                                            <p:cond delay="0"/>
                                          </p:stCondLst>
                                        </p:cTn>
                                        <p:tgtEl>
                                          <p:spTgt spid="34"/>
                                        </p:tgtEl>
                                        <p:attrNameLst>
                                          <p:attrName>style.visibility</p:attrName>
                                        </p:attrNameLst>
                                      </p:cBhvr>
                                      <p:to>
                                        <p:strVal val="visible"/>
                                      </p:to>
                                    </p:set>
                                    <p:animEffect transition="in" filter="fade">
                                      <p:cBhvr>
                                        <p:cTn id="98" dur="200"/>
                                        <p:tgtEl>
                                          <p:spTgt spid="34"/>
                                        </p:tgtEl>
                                      </p:cBhvr>
                                    </p:animEffect>
                                    <p:anim calcmode="lin" valueType="num">
                                      <p:cBhvr>
                                        <p:cTn id="99" dur="200" fill="hold"/>
                                        <p:tgtEl>
                                          <p:spTgt spid="34"/>
                                        </p:tgtEl>
                                        <p:attrNameLst>
                                          <p:attrName>ppt_x</p:attrName>
                                        </p:attrNameLst>
                                      </p:cBhvr>
                                      <p:tavLst>
                                        <p:tav tm="0">
                                          <p:val>
                                            <p:strVal val="#ppt_x"/>
                                          </p:val>
                                        </p:tav>
                                        <p:tav tm="100000">
                                          <p:val>
                                            <p:strVal val="#ppt_x"/>
                                          </p:val>
                                        </p:tav>
                                      </p:tavLst>
                                    </p:anim>
                                    <p:anim calcmode="lin" valueType="num">
                                      <p:cBhvr>
                                        <p:cTn id="100" dur="200" fill="hold"/>
                                        <p:tgtEl>
                                          <p:spTgt spid="34"/>
                                        </p:tgtEl>
                                        <p:attrNameLst>
                                          <p:attrName>ppt_y</p:attrName>
                                        </p:attrNameLst>
                                      </p:cBhvr>
                                      <p:tavLst>
                                        <p:tav tm="0">
                                          <p:val>
                                            <p:strVal val="#ppt_y-.1"/>
                                          </p:val>
                                        </p:tav>
                                        <p:tav tm="100000">
                                          <p:val>
                                            <p:strVal val="#ppt_y"/>
                                          </p:val>
                                        </p:tav>
                                      </p:tavLst>
                                    </p:anim>
                                  </p:childTnLst>
                                </p:cTn>
                              </p:par>
                              <p:par>
                                <p:cTn id="101" presetID="47" presetClass="entr" presetSubtype="0" fill="hold" grpId="0" nodeType="withEffect">
                                  <p:stCondLst>
                                    <p:cond delay="0"/>
                                  </p:stCondLst>
                                  <p:childTnLst>
                                    <p:set>
                                      <p:cBhvr>
                                        <p:cTn id="102" dur="1" fill="hold">
                                          <p:stCondLst>
                                            <p:cond delay="0"/>
                                          </p:stCondLst>
                                        </p:cTn>
                                        <p:tgtEl>
                                          <p:spTgt spid="35"/>
                                        </p:tgtEl>
                                        <p:attrNameLst>
                                          <p:attrName>style.visibility</p:attrName>
                                        </p:attrNameLst>
                                      </p:cBhvr>
                                      <p:to>
                                        <p:strVal val="visible"/>
                                      </p:to>
                                    </p:set>
                                    <p:animEffect transition="in" filter="fade">
                                      <p:cBhvr>
                                        <p:cTn id="103" dur="200"/>
                                        <p:tgtEl>
                                          <p:spTgt spid="35"/>
                                        </p:tgtEl>
                                      </p:cBhvr>
                                    </p:animEffect>
                                    <p:anim calcmode="lin" valueType="num">
                                      <p:cBhvr>
                                        <p:cTn id="104" dur="200" fill="hold"/>
                                        <p:tgtEl>
                                          <p:spTgt spid="35"/>
                                        </p:tgtEl>
                                        <p:attrNameLst>
                                          <p:attrName>ppt_x</p:attrName>
                                        </p:attrNameLst>
                                      </p:cBhvr>
                                      <p:tavLst>
                                        <p:tav tm="0">
                                          <p:val>
                                            <p:strVal val="#ppt_x"/>
                                          </p:val>
                                        </p:tav>
                                        <p:tav tm="100000">
                                          <p:val>
                                            <p:strVal val="#ppt_x"/>
                                          </p:val>
                                        </p:tav>
                                      </p:tavLst>
                                    </p:anim>
                                    <p:anim calcmode="lin" valueType="num">
                                      <p:cBhvr>
                                        <p:cTn id="105" dur="200" fill="hold"/>
                                        <p:tgtEl>
                                          <p:spTgt spid="35"/>
                                        </p:tgtEl>
                                        <p:attrNameLst>
                                          <p:attrName>ppt_y</p:attrName>
                                        </p:attrNameLst>
                                      </p:cBhvr>
                                      <p:tavLst>
                                        <p:tav tm="0">
                                          <p:val>
                                            <p:strVal val="#ppt_y-.1"/>
                                          </p:val>
                                        </p:tav>
                                        <p:tav tm="100000">
                                          <p:val>
                                            <p:strVal val="#ppt_y"/>
                                          </p:val>
                                        </p:tav>
                                      </p:tavLst>
                                    </p:anim>
                                  </p:childTnLst>
                                </p:cTn>
                              </p:par>
                              <p:par>
                                <p:cTn id="106" presetID="47" presetClass="entr" presetSubtype="0" fill="hold" grpId="0" nodeType="withEffect">
                                  <p:stCondLst>
                                    <p:cond delay="0"/>
                                  </p:stCondLst>
                                  <p:childTnLst>
                                    <p:set>
                                      <p:cBhvr>
                                        <p:cTn id="107" dur="1" fill="hold">
                                          <p:stCondLst>
                                            <p:cond delay="0"/>
                                          </p:stCondLst>
                                        </p:cTn>
                                        <p:tgtEl>
                                          <p:spTgt spid="36"/>
                                        </p:tgtEl>
                                        <p:attrNameLst>
                                          <p:attrName>style.visibility</p:attrName>
                                        </p:attrNameLst>
                                      </p:cBhvr>
                                      <p:to>
                                        <p:strVal val="visible"/>
                                      </p:to>
                                    </p:set>
                                    <p:animEffect transition="in" filter="fade">
                                      <p:cBhvr>
                                        <p:cTn id="108" dur="200"/>
                                        <p:tgtEl>
                                          <p:spTgt spid="36"/>
                                        </p:tgtEl>
                                      </p:cBhvr>
                                    </p:animEffect>
                                    <p:anim calcmode="lin" valueType="num">
                                      <p:cBhvr>
                                        <p:cTn id="109" dur="200" fill="hold"/>
                                        <p:tgtEl>
                                          <p:spTgt spid="36"/>
                                        </p:tgtEl>
                                        <p:attrNameLst>
                                          <p:attrName>ppt_x</p:attrName>
                                        </p:attrNameLst>
                                      </p:cBhvr>
                                      <p:tavLst>
                                        <p:tav tm="0">
                                          <p:val>
                                            <p:strVal val="#ppt_x"/>
                                          </p:val>
                                        </p:tav>
                                        <p:tav tm="100000">
                                          <p:val>
                                            <p:strVal val="#ppt_x"/>
                                          </p:val>
                                        </p:tav>
                                      </p:tavLst>
                                    </p:anim>
                                    <p:anim calcmode="lin" valueType="num">
                                      <p:cBhvr>
                                        <p:cTn id="110" dur="200" fill="hold"/>
                                        <p:tgtEl>
                                          <p:spTgt spid="36"/>
                                        </p:tgtEl>
                                        <p:attrNameLst>
                                          <p:attrName>ppt_y</p:attrName>
                                        </p:attrNameLst>
                                      </p:cBhvr>
                                      <p:tavLst>
                                        <p:tav tm="0">
                                          <p:val>
                                            <p:strVal val="#ppt_y-.1"/>
                                          </p:val>
                                        </p:tav>
                                        <p:tav tm="100000">
                                          <p:val>
                                            <p:strVal val="#ppt_y"/>
                                          </p:val>
                                        </p:tav>
                                      </p:tavLst>
                                    </p:anim>
                                  </p:childTnLst>
                                </p:cTn>
                              </p:par>
                              <p:par>
                                <p:cTn id="111" presetID="47" presetClass="entr" presetSubtype="0" fill="hold" grpId="0" nodeType="withEffect">
                                  <p:stCondLst>
                                    <p:cond delay="0"/>
                                  </p:stCondLst>
                                  <p:childTnLst>
                                    <p:set>
                                      <p:cBhvr>
                                        <p:cTn id="112" dur="1" fill="hold">
                                          <p:stCondLst>
                                            <p:cond delay="0"/>
                                          </p:stCondLst>
                                        </p:cTn>
                                        <p:tgtEl>
                                          <p:spTgt spid="37"/>
                                        </p:tgtEl>
                                        <p:attrNameLst>
                                          <p:attrName>style.visibility</p:attrName>
                                        </p:attrNameLst>
                                      </p:cBhvr>
                                      <p:to>
                                        <p:strVal val="visible"/>
                                      </p:to>
                                    </p:set>
                                    <p:animEffect transition="in" filter="fade">
                                      <p:cBhvr>
                                        <p:cTn id="113" dur="200"/>
                                        <p:tgtEl>
                                          <p:spTgt spid="37"/>
                                        </p:tgtEl>
                                      </p:cBhvr>
                                    </p:animEffect>
                                    <p:anim calcmode="lin" valueType="num">
                                      <p:cBhvr>
                                        <p:cTn id="114" dur="200" fill="hold"/>
                                        <p:tgtEl>
                                          <p:spTgt spid="37"/>
                                        </p:tgtEl>
                                        <p:attrNameLst>
                                          <p:attrName>ppt_x</p:attrName>
                                        </p:attrNameLst>
                                      </p:cBhvr>
                                      <p:tavLst>
                                        <p:tav tm="0">
                                          <p:val>
                                            <p:strVal val="#ppt_x"/>
                                          </p:val>
                                        </p:tav>
                                        <p:tav tm="100000">
                                          <p:val>
                                            <p:strVal val="#ppt_x"/>
                                          </p:val>
                                        </p:tav>
                                      </p:tavLst>
                                    </p:anim>
                                    <p:anim calcmode="lin" valueType="num">
                                      <p:cBhvr>
                                        <p:cTn id="115" dur="200" fill="hold"/>
                                        <p:tgtEl>
                                          <p:spTgt spid="37"/>
                                        </p:tgtEl>
                                        <p:attrNameLst>
                                          <p:attrName>ppt_y</p:attrName>
                                        </p:attrNameLst>
                                      </p:cBhvr>
                                      <p:tavLst>
                                        <p:tav tm="0">
                                          <p:val>
                                            <p:strVal val="#ppt_y-.1"/>
                                          </p:val>
                                        </p:tav>
                                        <p:tav tm="100000">
                                          <p:val>
                                            <p:strVal val="#ppt_y"/>
                                          </p:val>
                                        </p:tav>
                                      </p:tavLst>
                                    </p:anim>
                                  </p:childTnLst>
                                </p:cTn>
                              </p:par>
                              <p:par>
                                <p:cTn id="116" presetID="47" presetClass="entr" presetSubtype="0" fill="hold" grpId="0" nodeType="withEffect">
                                  <p:stCondLst>
                                    <p:cond delay="0"/>
                                  </p:stCondLst>
                                  <p:childTnLst>
                                    <p:set>
                                      <p:cBhvr>
                                        <p:cTn id="117" dur="1" fill="hold">
                                          <p:stCondLst>
                                            <p:cond delay="0"/>
                                          </p:stCondLst>
                                        </p:cTn>
                                        <p:tgtEl>
                                          <p:spTgt spid="38"/>
                                        </p:tgtEl>
                                        <p:attrNameLst>
                                          <p:attrName>style.visibility</p:attrName>
                                        </p:attrNameLst>
                                      </p:cBhvr>
                                      <p:to>
                                        <p:strVal val="visible"/>
                                      </p:to>
                                    </p:set>
                                    <p:animEffect transition="in" filter="fade">
                                      <p:cBhvr>
                                        <p:cTn id="118" dur="200"/>
                                        <p:tgtEl>
                                          <p:spTgt spid="38"/>
                                        </p:tgtEl>
                                      </p:cBhvr>
                                    </p:animEffect>
                                    <p:anim calcmode="lin" valueType="num">
                                      <p:cBhvr>
                                        <p:cTn id="119" dur="200" fill="hold"/>
                                        <p:tgtEl>
                                          <p:spTgt spid="38"/>
                                        </p:tgtEl>
                                        <p:attrNameLst>
                                          <p:attrName>ppt_x</p:attrName>
                                        </p:attrNameLst>
                                      </p:cBhvr>
                                      <p:tavLst>
                                        <p:tav tm="0">
                                          <p:val>
                                            <p:strVal val="#ppt_x"/>
                                          </p:val>
                                        </p:tav>
                                        <p:tav tm="100000">
                                          <p:val>
                                            <p:strVal val="#ppt_x"/>
                                          </p:val>
                                        </p:tav>
                                      </p:tavLst>
                                    </p:anim>
                                    <p:anim calcmode="lin" valueType="num">
                                      <p:cBhvr>
                                        <p:cTn id="120" dur="200" fill="hold"/>
                                        <p:tgtEl>
                                          <p:spTgt spid="38"/>
                                        </p:tgtEl>
                                        <p:attrNameLst>
                                          <p:attrName>ppt_y</p:attrName>
                                        </p:attrNameLst>
                                      </p:cBhvr>
                                      <p:tavLst>
                                        <p:tav tm="0">
                                          <p:val>
                                            <p:strVal val="#ppt_y-.1"/>
                                          </p:val>
                                        </p:tav>
                                        <p:tav tm="100000">
                                          <p:val>
                                            <p:strVal val="#ppt_y"/>
                                          </p:val>
                                        </p:tav>
                                      </p:tavLst>
                                    </p:anim>
                                  </p:childTnLst>
                                </p:cTn>
                              </p:par>
                              <p:par>
                                <p:cTn id="121" presetID="47" presetClass="entr" presetSubtype="0" fill="hold" grpId="0" nodeType="withEffect">
                                  <p:stCondLst>
                                    <p:cond delay="0"/>
                                  </p:stCondLst>
                                  <p:childTnLst>
                                    <p:set>
                                      <p:cBhvr>
                                        <p:cTn id="122" dur="1" fill="hold">
                                          <p:stCondLst>
                                            <p:cond delay="0"/>
                                          </p:stCondLst>
                                        </p:cTn>
                                        <p:tgtEl>
                                          <p:spTgt spid="39"/>
                                        </p:tgtEl>
                                        <p:attrNameLst>
                                          <p:attrName>style.visibility</p:attrName>
                                        </p:attrNameLst>
                                      </p:cBhvr>
                                      <p:to>
                                        <p:strVal val="visible"/>
                                      </p:to>
                                    </p:set>
                                    <p:animEffect transition="in" filter="fade">
                                      <p:cBhvr>
                                        <p:cTn id="123" dur="200"/>
                                        <p:tgtEl>
                                          <p:spTgt spid="39"/>
                                        </p:tgtEl>
                                      </p:cBhvr>
                                    </p:animEffect>
                                    <p:anim calcmode="lin" valueType="num">
                                      <p:cBhvr>
                                        <p:cTn id="124" dur="200" fill="hold"/>
                                        <p:tgtEl>
                                          <p:spTgt spid="39"/>
                                        </p:tgtEl>
                                        <p:attrNameLst>
                                          <p:attrName>ppt_x</p:attrName>
                                        </p:attrNameLst>
                                      </p:cBhvr>
                                      <p:tavLst>
                                        <p:tav tm="0">
                                          <p:val>
                                            <p:strVal val="#ppt_x"/>
                                          </p:val>
                                        </p:tav>
                                        <p:tav tm="100000">
                                          <p:val>
                                            <p:strVal val="#ppt_x"/>
                                          </p:val>
                                        </p:tav>
                                      </p:tavLst>
                                    </p:anim>
                                    <p:anim calcmode="lin" valueType="num">
                                      <p:cBhvr>
                                        <p:cTn id="125" dur="200" fill="hold"/>
                                        <p:tgtEl>
                                          <p:spTgt spid="39"/>
                                        </p:tgtEl>
                                        <p:attrNameLst>
                                          <p:attrName>ppt_y</p:attrName>
                                        </p:attrNameLst>
                                      </p:cBhvr>
                                      <p:tavLst>
                                        <p:tav tm="0">
                                          <p:val>
                                            <p:strVal val="#ppt_y-.1"/>
                                          </p:val>
                                        </p:tav>
                                        <p:tav tm="100000">
                                          <p:val>
                                            <p:strVal val="#ppt_y"/>
                                          </p:val>
                                        </p:tav>
                                      </p:tavLst>
                                    </p:anim>
                                  </p:childTnLst>
                                </p:cTn>
                              </p:par>
                            </p:childTnLst>
                          </p:cTn>
                        </p:par>
                        <p:par>
                          <p:cTn id="126" fill="hold">
                            <p:stCondLst>
                              <p:cond delay="2950"/>
                            </p:stCondLst>
                            <p:childTnLst>
                              <p:par>
                                <p:cTn id="127" presetID="14" presetClass="entr" presetSubtype="10" fill="hold" grpId="0" nodeType="afterEffect">
                                  <p:stCondLst>
                                    <p:cond delay="0"/>
                                  </p:stCondLst>
                                  <p:childTnLst>
                                    <p:set>
                                      <p:cBhvr>
                                        <p:cTn id="128" dur="1" fill="hold">
                                          <p:stCondLst>
                                            <p:cond delay="0"/>
                                          </p:stCondLst>
                                        </p:cTn>
                                        <p:tgtEl>
                                          <p:spTgt spid="45"/>
                                        </p:tgtEl>
                                        <p:attrNameLst>
                                          <p:attrName>style.visibility</p:attrName>
                                        </p:attrNameLst>
                                      </p:cBhvr>
                                      <p:to>
                                        <p:strVal val="visible"/>
                                      </p:to>
                                    </p:set>
                                    <p:animEffect transition="in" filter="randombar(horizontal)">
                                      <p:cBhvr>
                                        <p:cTn id="129" dur="500"/>
                                        <p:tgtEl>
                                          <p:spTgt spid="45"/>
                                        </p:tgtEl>
                                      </p:cBhvr>
                                    </p:animEffect>
                                  </p:childTnLst>
                                </p:cTn>
                              </p:par>
                            </p:childTnLst>
                          </p:cTn>
                        </p:par>
                        <p:par>
                          <p:cTn id="130" fill="hold">
                            <p:stCondLst>
                              <p:cond delay="3450"/>
                            </p:stCondLst>
                            <p:childTnLst>
                              <p:par>
                                <p:cTn id="131" presetID="22" presetClass="entr" presetSubtype="4" fill="hold" nodeType="afterEffect">
                                  <p:stCondLst>
                                    <p:cond delay="0"/>
                                  </p:stCondLst>
                                  <p:childTnLst>
                                    <p:set>
                                      <p:cBhvr>
                                        <p:cTn id="132" dur="1" fill="hold">
                                          <p:stCondLst>
                                            <p:cond delay="0"/>
                                          </p:stCondLst>
                                        </p:cTn>
                                        <p:tgtEl>
                                          <p:spTgt spid="9"/>
                                        </p:tgtEl>
                                        <p:attrNameLst>
                                          <p:attrName>style.visibility</p:attrName>
                                        </p:attrNameLst>
                                      </p:cBhvr>
                                      <p:to>
                                        <p:strVal val="visible"/>
                                      </p:to>
                                    </p:set>
                                    <p:animEffect transition="in" filter="wipe(down)">
                                      <p:cBhvr>
                                        <p:cTn id="133" dur="500"/>
                                        <p:tgtEl>
                                          <p:spTgt spid="9"/>
                                        </p:tgtEl>
                                      </p:cBhvr>
                                    </p:animEffect>
                                  </p:childTnLst>
                                </p:cTn>
                              </p:par>
                            </p:childTnLst>
                          </p:cTn>
                        </p:par>
                        <p:par>
                          <p:cTn id="134" fill="hold">
                            <p:stCondLst>
                              <p:cond delay="3950"/>
                            </p:stCondLst>
                            <p:childTnLst>
                              <p:par>
                                <p:cTn id="135" presetID="22" presetClass="entr" presetSubtype="8" fill="hold" grpId="0" nodeType="afterEffect">
                                  <p:stCondLst>
                                    <p:cond delay="0"/>
                                  </p:stCondLst>
                                  <p:childTnLst>
                                    <p:set>
                                      <p:cBhvr>
                                        <p:cTn id="136" dur="1" fill="hold">
                                          <p:stCondLst>
                                            <p:cond delay="0"/>
                                          </p:stCondLst>
                                        </p:cTn>
                                        <p:tgtEl>
                                          <p:spTgt spid="12"/>
                                        </p:tgtEl>
                                        <p:attrNameLst>
                                          <p:attrName>style.visibility</p:attrName>
                                        </p:attrNameLst>
                                      </p:cBhvr>
                                      <p:to>
                                        <p:strVal val="visible"/>
                                      </p:to>
                                    </p:set>
                                    <p:animEffect transition="in" filter="wipe(left)">
                                      <p:cBhvr>
                                        <p:cTn id="137" dur="500"/>
                                        <p:tgtEl>
                                          <p:spTgt spid="12"/>
                                        </p:tgtEl>
                                      </p:cBhvr>
                                    </p:animEffect>
                                  </p:childTnLst>
                                </p:cTn>
                              </p:par>
                            </p:childTnLst>
                          </p:cTn>
                        </p:par>
                        <p:par>
                          <p:cTn id="138" fill="hold">
                            <p:stCondLst>
                              <p:cond delay="4450"/>
                            </p:stCondLst>
                            <p:childTnLst>
                              <p:par>
                                <p:cTn id="139" presetID="14" presetClass="entr" presetSubtype="10" fill="hold" grpId="0" nodeType="afterEffect">
                                  <p:stCondLst>
                                    <p:cond delay="0"/>
                                  </p:stCondLst>
                                  <p:iterate type="wd">
                                    <p:tmPct val="10000"/>
                                  </p:iterate>
                                  <p:childTnLst>
                                    <p:set>
                                      <p:cBhvr>
                                        <p:cTn id="140" dur="1" fill="hold">
                                          <p:stCondLst>
                                            <p:cond delay="0"/>
                                          </p:stCondLst>
                                        </p:cTn>
                                        <p:tgtEl>
                                          <p:spTgt spid="46"/>
                                        </p:tgtEl>
                                        <p:attrNameLst>
                                          <p:attrName>style.visibility</p:attrName>
                                        </p:attrNameLst>
                                      </p:cBhvr>
                                      <p:to>
                                        <p:strVal val="visible"/>
                                      </p:to>
                                    </p:set>
                                    <p:animEffect transition="in" filter="randombar(horizontal)">
                                      <p:cBhvr>
                                        <p:cTn id="141" dur="25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2" grpId="0"/>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9" grpId="0" animBg="1"/>
      <p:bldP spid="30" grpId="0" animBg="1"/>
      <p:bldP spid="31" grpId="0" animBg="1"/>
      <p:bldP spid="32" grpId="0"/>
      <p:bldP spid="33" grpId="0"/>
      <p:bldP spid="34" grpId="0"/>
      <p:bldP spid="35" grpId="0"/>
      <p:bldP spid="36" grpId="0"/>
      <p:bldP spid="37" grpId="0"/>
      <p:bldP spid="38" grpId="0"/>
      <p:bldP spid="39" grpId="0"/>
      <p:bldP spid="40" grpId="0" animBg="1"/>
      <p:bldP spid="41" grpId="0"/>
      <p:bldP spid="42" grpId="0" animBg="1"/>
      <p:bldP spid="43" grpId="0"/>
      <p:bldP spid="44" grpId="0" animBg="1"/>
      <p:bldP spid="45" grpId="0" animBg="1"/>
      <p:bldP spid="4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flipH="1">
            <a:off x="4672286" y="1653740"/>
            <a:ext cx="1041050" cy="27000"/>
            <a:chOff x="2531312" y="2421168"/>
            <a:chExt cx="1388066" cy="36000"/>
          </a:xfrm>
          <a:solidFill>
            <a:srgbClr val="0070C0"/>
          </a:solidFill>
        </p:grpSpPr>
        <p:cxnSp>
          <p:nvCxnSpPr>
            <p:cNvPr id="6" name="直接连接符 5"/>
            <p:cNvCxnSpPr/>
            <p:nvPr/>
          </p:nvCxnSpPr>
          <p:spPr>
            <a:xfrm>
              <a:off x="2539779" y="2439168"/>
              <a:ext cx="1379599" cy="0"/>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2531312" y="2421168"/>
              <a:ext cx="36000" cy="36000"/>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8" name="组合 7"/>
          <p:cNvGrpSpPr/>
          <p:nvPr/>
        </p:nvGrpSpPr>
        <p:grpSpPr>
          <a:xfrm flipH="1">
            <a:off x="5713336" y="3110744"/>
            <a:ext cx="1041050" cy="27000"/>
            <a:chOff x="2531312" y="2421168"/>
            <a:chExt cx="1388066" cy="36000"/>
          </a:xfrm>
          <a:solidFill>
            <a:srgbClr val="0070C0"/>
          </a:solidFill>
        </p:grpSpPr>
        <p:cxnSp>
          <p:nvCxnSpPr>
            <p:cNvPr id="9" name="直接连接符 8"/>
            <p:cNvCxnSpPr/>
            <p:nvPr/>
          </p:nvCxnSpPr>
          <p:spPr>
            <a:xfrm>
              <a:off x="2539779" y="2439168"/>
              <a:ext cx="1379599" cy="0"/>
            </a:xfrm>
            <a:prstGeom prst="line">
              <a:avLst/>
            </a:prstGeom>
            <a:grpFill/>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椭圆 9"/>
            <p:cNvSpPr/>
            <p:nvPr/>
          </p:nvSpPr>
          <p:spPr>
            <a:xfrm>
              <a:off x="2531312" y="2421168"/>
              <a:ext cx="36000" cy="36000"/>
            </a:xfrm>
            <a:prstGeom prst="ellipse">
              <a:avLst/>
            </a:prstGeom>
            <a:grp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11" name="组合 10"/>
          <p:cNvGrpSpPr/>
          <p:nvPr/>
        </p:nvGrpSpPr>
        <p:grpSpPr>
          <a:xfrm>
            <a:off x="2018557" y="1653740"/>
            <a:ext cx="1041050" cy="27000"/>
            <a:chOff x="2531312" y="2421168"/>
            <a:chExt cx="1388066" cy="36000"/>
          </a:xfrm>
          <a:solidFill>
            <a:srgbClr val="0070C0"/>
          </a:solidFill>
        </p:grpSpPr>
        <p:cxnSp>
          <p:nvCxnSpPr>
            <p:cNvPr id="12" name="直接连接符 11"/>
            <p:cNvCxnSpPr/>
            <p:nvPr/>
          </p:nvCxnSpPr>
          <p:spPr>
            <a:xfrm>
              <a:off x="2539779" y="2439168"/>
              <a:ext cx="1379599" cy="0"/>
            </a:xfrm>
            <a:prstGeom prst="line">
              <a:avLst/>
            </a:prstGeom>
            <a:grpFill/>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2531312" y="2421168"/>
              <a:ext cx="36000" cy="36000"/>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14" name="组合 13"/>
          <p:cNvGrpSpPr/>
          <p:nvPr/>
        </p:nvGrpSpPr>
        <p:grpSpPr>
          <a:xfrm>
            <a:off x="2898365" y="3110744"/>
            <a:ext cx="1041050" cy="27000"/>
            <a:chOff x="2531312" y="2421168"/>
            <a:chExt cx="1388066" cy="36000"/>
          </a:xfrm>
          <a:solidFill>
            <a:srgbClr val="0070C0"/>
          </a:solidFill>
        </p:grpSpPr>
        <p:cxnSp>
          <p:nvCxnSpPr>
            <p:cNvPr id="15" name="直接连接符 14"/>
            <p:cNvCxnSpPr/>
            <p:nvPr/>
          </p:nvCxnSpPr>
          <p:spPr>
            <a:xfrm>
              <a:off x="2539779" y="2439168"/>
              <a:ext cx="1379599" cy="0"/>
            </a:xfrm>
            <a:prstGeom prst="line">
              <a:avLst/>
            </a:prstGeom>
            <a:grpFill/>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2531312" y="2421168"/>
              <a:ext cx="36000" cy="36000"/>
            </a:xfrm>
            <a:prstGeom prst="ellipse">
              <a:avLst/>
            </a:prstGeom>
            <a:grp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17" name="组合 18"/>
          <p:cNvGrpSpPr>
            <a:grpSpLocks/>
          </p:cNvGrpSpPr>
          <p:nvPr/>
        </p:nvGrpSpPr>
        <p:grpSpPr bwMode="auto">
          <a:xfrm>
            <a:off x="2653513" y="1488026"/>
            <a:ext cx="1994036" cy="1349530"/>
            <a:chOff x="0" y="0"/>
            <a:chExt cx="2093189" cy="1416774"/>
          </a:xfrm>
          <a:solidFill>
            <a:srgbClr val="007FDE"/>
          </a:solidFill>
        </p:grpSpPr>
        <p:sp>
          <p:nvSpPr>
            <p:cNvPr id="18" name="等腰三角形 19">
              <a:hlinkClick r:id="rId3"/>
            </p:cNvPr>
            <p:cNvSpPr>
              <a:spLocks noChangeArrowheads="1"/>
            </p:cNvSpPr>
            <p:nvPr/>
          </p:nvSpPr>
          <p:spPr bwMode="auto">
            <a:xfrm flipH="1" flipV="1">
              <a:off x="0" y="0"/>
              <a:ext cx="2093189" cy="1416774"/>
            </a:xfrm>
            <a:prstGeom prst="triangle">
              <a:avLst>
                <a:gd name="adj" fmla="val 50000"/>
              </a:avLst>
            </a:prstGeom>
            <a:solidFill>
              <a:schemeClr val="bg1"/>
            </a:solidFill>
            <a:ln w="12700" cap="flat" cmpd="sng">
              <a:noFill/>
              <a:bevel/>
              <a:headEnd/>
              <a:tailEnd/>
            </a:ln>
          </p:spPr>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zh-CN"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itchFamily="2" charset="-122"/>
              </a:endParaRPr>
            </a:p>
          </p:txBody>
        </p:sp>
        <p:sp>
          <p:nvSpPr>
            <p:cNvPr id="19" name="文本框 20"/>
            <p:cNvSpPr>
              <a:spLocks noChangeArrowheads="1"/>
            </p:cNvSpPr>
            <p:nvPr/>
          </p:nvSpPr>
          <p:spPr bwMode="auto">
            <a:xfrm>
              <a:off x="709935" y="122472"/>
              <a:ext cx="668373"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732"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01</a:t>
              </a:r>
              <a:endParaRPr kumimoji="0" lang="zh-CN" alt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grpSp>
        <p:nvGrpSpPr>
          <p:cNvPr id="20" name="组合 21"/>
          <p:cNvGrpSpPr>
            <a:grpSpLocks/>
          </p:cNvGrpSpPr>
          <p:nvPr/>
        </p:nvGrpSpPr>
        <p:grpSpPr bwMode="auto">
          <a:xfrm>
            <a:off x="3691379" y="1488026"/>
            <a:ext cx="1995549" cy="1349530"/>
            <a:chOff x="0" y="0"/>
            <a:chExt cx="2093189" cy="1416774"/>
          </a:xfrm>
          <a:solidFill>
            <a:srgbClr val="00CC66"/>
          </a:solidFill>
        </p:grpSpPr>
        <p:sp>
          <p:nvSpPr>
            <p:cNvPr id="21" name="等腰三角形 22">
              <a:hlinkClick r:id="rId3"/>
            </p:cNvPr>
            <p:cNvSpPr>
              <a:spLocks noChangeArrowheads="1"/>
            </p:cNvSpPr>
            <p:nvPr/>
          </p:nvSpPr>
          <p:spPr bwMode="auto">
            <a:xfrm>
              <a:off x="0" y="0"/>
              <a:ext cx="2093189" cy="1416774"/>
            </a:xfrm>
            <a:prstGeom prst="triangle">
              <a:avLst>
                <a:gd name="adj" fmla="val 50000"/>
              </a:avLst>
            </a:prstGeom>
            <a:solidFill>
              <a:schemeClr val="tx1"/>
            </a:solidFill>
            <a:ln w="12700" cap="flat" cmpd="sng">
              <a:noFill/>
              <a:bevel/>
              <a:headEnd/>
              <a:tailEnd/>
            </a:ln>
          </p:spPr>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zh-CN"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itchFamily="2" charset="-122"/>
              </a:endParaRPr>
            </a:p>
          </p:txBody>
        </p:sp>
        <p:sp>
          <p:nvSpPr>
            <p:cNvPr id="22" name="文本框 23"/>
            <p:cNvSpPr>
              <a:spLocks noChangeArrowheads="1"/>
            </p:cNvSpPr>
            <p:nvPr/>
          </p:nvSpPr>
          <p:spPr bwMode="auto">
            <a:xfrm>
              <a:off x="712660" y="579708"/>
              <a:ext cx="667867"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732"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02</a:t>
              </a:r>
              <a:endParaRPr kumimoji="0" lang="zh-CN" alt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grpSp>
        <p:nvGrpSpPr>
          <p:cNvPr id="23" name="组合 24"/>
          <p:cNvGrpSpPr>
            <a:grpSpLocks/>
          </p:cNvGrpSpPr>
          <p:nvPr/>
        </p:nvGrpSpPr>
        <p:grpSpPr bwMode="auto">
          <a:xfrm>
            <a:off x="3691379" y="2878404"/>
            <a:ext cx="1995549" cy="1349530"/>
            <a:chOff x="0" y="0"/>
            <a:chExt cx="2093189" cy="1416774"/>
          </a:xfrm>
          <a:solidFill>
            <a:srgbClr val="007FDE"/>
          </a:solidFill>
        </p:grpSpPr>
        <p:sp>
          <p:nvSpPr>
            <p:cNvPr id="24" name="等腰三角形 25">
              <a:hlinkClick r:id="rId3"/>
            </p:cNvPr>
            <p:cNvSpPr>
              <a:spLocks noChangeArrowheads="1"/>
            </p:cNvSpPr>
            <p:nvPr/>
          </p:nvSpPr>
          <p:spPr bwMode="auto">
            <a:xfrm flipH="1" flipV="1">
              <a:off x="0" y="0"/>
              <a:ext cx="2093189" cy="1416774"/>
            </a:xfrm>
            <a:prstGeom prst="triangle">
              <a:avLst>
                <a:gd name="adj" fmla="val 50000"/>
              </a:avLst>
            </a:prstGeom>
            <a:solidFill>
              <a:schemeClr val="bg2"/>
            </a:solidFill>
            <a:ln w="12700" cap="flat" cmpd="sng">
              <a:noFill/>
              <a:bevel/>
              <a:headEnd/>
              <a:tailEnd/>
            </a:ln>
          </p:spPr>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zh-CN"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itchFamily="2" charset="-122"/>
              </a:endParaRPr>
            </a:p>
          </p:txBody>
        </p:sp>
        <p:sp>
          <p:nvSpPr>
            <p:cNvPr id="25" name="文本框 26"/>
            <p:cNvSpPr>
              <a:spLocks noChangeArrowheads="1"/>
            </p:cNvSpPr>
            <p:nvPr/>
          </p:nvSpPr>
          <p:spPr bwMode="auto">
            <a:xfrm>
              <a:off x="712660" y="180213"/>
              <a:ext cx="667867"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732"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03</a:t>
              </a:r>
              <a:endParaRPr kumimoji="0" lang="zh-CN" alt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grpSp>
        <p:nvGrpSpPr>
          <p:cNvPr id="29" name="组合 27"/>
          <p:cNvGrpSpPr>
            <a:grpSpLocks/>
          </p:cNvGrpSpPr>
          <p:nvPr/>
        </p:nvGrpSpPr>
        <p:grpSpPr bwMode="auto">
          <a:xfrm>
            <a:off x="4730760" y="2878404"/>
            <a:ext cx="1994036" cy="1349530"/>
            <a:chOff x="0" y="0"/>
            <a:chExt cx="2093189" cy="1416774"/>
          </a:xfrm>
          <a:solidFill>
            <a:srgbClr val="00CC66"/>
          </a:solidFill>
        </p:grpSpPr>
        <p:sp>
          <p:nvSpPr>
            <p:cNvPr id="30" name="等腰三角形 28">
              <a:hlinkClick r:id="rId3"/>
            </p:cNvPr>
            <p:cNvSpPr>
              <a:spLocks noChangeArrowheads="1"/>
            </p:cNvSpPr>
            <p:nvPr/>
          </p:nvSpPr>
          <p:spPr bwMode="auto">
            <a:xfrm>
              <a:off x="0" y="0"/>
              <a:ext cx="2093189" cy="1416774"/>
            </a:xfrm>
            <a:prstGeom prst="triangle">
              <a:avLst>
                <a:gd name="adj" fmla="val 50000"/>
              </a:avLst>
            </a:prstGeom>
            <a:solidFill>
              <a:schemeClr val="tx2"/>
            </a:solidFill>
            <a:ln w="12700" cap="flat" cmpd="sng">
              <a:noFill/>
              <a:bevel/>
              <a:headEnd/>
              <a:tailEnd/>
            </a:ln>
          </p:spPr>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zh-CN"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itchFamily="2" charset="-122"/>
              </a:endParaRPr>
            </a:p>
          </p:txBody>
        </p:sp>
        <p:sp>
          <p:nvSpPr>
            <p:cNvPr id="31" name="文本框 29"/>
            <p:cNvSpPr>
              <a:spLocks noChangeArrowheads="1"/>
            </p:cNvSpPr>
            <p:nvPr/>
          </p:nvSpPr>
          <p:spPr bwMode="auto">
            <a:xfrm>
              <a:off x="712405" y="520297"/>
              <a:ext cx="668373" cy="581602"/>
            </a:xfrm>
            <a:prstGeom prst="rect">
              <a:avLst/>
            </a:prstGeom>
            <a:noFill/>
            <a:ln w="9525">
              <a:noFill/>
              <a:miter lim="800000"/>
              <a:headEnd/>
              <a:tailEnd/>
            </a:ln>
            <a:extLst/>
          </p:spPr>
          <p:txBody>
            <a:bodyPr wrap="none">
              <a:spAutoFit/>
            </a:bodyPr>
            <a:lstStyle/>
            <a:p>
              <a:pPr marL="0" marR="0" lvl="0" indent="0" algn="ctr" defTabSz="685732"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04</a:t>
              </a:r>
              <a:endParaRPr kumimoji="0" lang="zh-CN" alt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sp>
        <p:nvSpPr>
          <p:cNvPr id="32" name="TextBox 223"/>
          <p:cNvSpPr txBox="1"/>
          <p:nvPr/>
        </p:nvSpPr>
        <p:spPr>
          <a:xfrm>
            <a:off x="974527" y="1930983"/>
            <a:ext cx="1993106" cy="429340"/>
          </a:xfrm>
          <a:prstGeom prst="rect">
            <a:avLst/>
          </a:prstGeom>
          <a:noFill/>
        </p:spPr>
        <p:txBody>
          <a:bodyPr lIns="68573" tIns="34286" rIns="68573" bIns="34286">
            <a:spAutoFit/>
          </a:bodyPr>
          <a:lstStyle/>
          <a:p>
            <a:pPr marL="0" marR="0" lvl="0" indent="0" algn="l"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您的内容打在这里，或者通过复制您的文本</a:t>
            </a:r>
            <a:r>
              <a:rPr kumimoji="0" lang="en-US" altLang="zh-CN"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a:t>
            </a:r>
          </a:p>
        </p:txBody>
      </p:sp>
      <p:sp>
        <p:nvSpPr>
          <p:cNvPr id="33" name="TextBox 232"/>
          <p:cNvSpPr txBox="1"/>
          <p:nvPr/>
        </p:nvSpPr>
        <p:spPr>
          <a:xfrm>
            <a:off x="5762031" y="1941699"/>
            <a:ext cx="1993106" cy="429340"/>
          </a:xfrm>
          <a:prstGeom prst="rect">
            <a:avLst/>
          </a:prstGeom>
          <a:noFill/>
        </p:spPr>
        <p:txBody>
          <a:bodyPr lIns="68573" tIns="34286" rIns="68573" bIns="34286">
            <a:spAutoFit/>
          </a:bodyPr>
          <a:lstStyle/>
          <a:p>
            <a:pPr marL="0" marR="0" lvl="0" indent="0" algn="l"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您的内容打在这里，或者通过复制您的文本</a:t>
            </a:r>
            <a:r>
              <a:rPr kumimoji="0" lang="en-US" altLang="zh-CN"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a:t>
            </a:r>
          </a:p>
        </p:txBody>
      </p:sp>
      <p:sp>
        <p:nvSpPr>
          <p:cNvPr id="34" name="TextBox 235"/>
          <p:cNvSpPr txBox="1"/>
          <p:nvPr/>
        </p:nvSpPr>
        <p:spPr>
          <a:xfrm>
            <a:off x="1859161" y="3337112"/>
            <a:ext cx="1994297" cy="429340"/>
          </a:xfrm>
          <a:prstGeom prst="rect">
            <a:avLst/>
          </a:prstGeom>
          <a:noFill/>
        </p:spPr>
        <p:txBody>
          <a:bodyPr lIns="68573" tIns="34286" rIns="68573" bIns="34286">
            <a:spAutoFit/>
          </a:bodyPr>
          <a:lstStyle/>
          <a:p>
            <a:pPr marL="0" marR="0" lvl="0" indent="0" algn="l"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您的内容打在这里，或者通过复制您的文本</a:t>
            </a:r>
            <a:r>
              <a:rPr kumimoji="0" lang="en-US" altLang="zh-CN"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a:t>
            </a:r>
          </a:p>
        </p:txBody>
      </p:sp>
      <p:sp>
        <p:nvSpPr>
          <p:cNvPr id="35" name="TextBox 238"/>
          <p:cNvSpPr txBox="1"/>
          <p:nvPr/>
        </p:nvSpPr>
        <p:spPr>
          <a:xfrm>
            <a:off x="6737152" y="3313299"/>
            <a:ext cx="1993106" cy="429340"/>
          </a:xfrm>
          <a:prstGeom prst="rect">
            <a:avLst/>
          </a:prstGeom>
          <a:noFill/>
        </p:spPr>
        <p:txBody>
          <a:bodyPr lIns="68573" tIns="34286" rIns="68573" bIns="34286">
            <a:spAutoFit/>
          </a:bodyPr>
          <a:lstStyle/>
          <a:p>
            <a:pPr marL="0" marR="0" lvl="0" indent="0" algn="l"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您的内容打在这里，或者通过复制您的文本</a:t>
            </a:r>
            <a:r>
              <a:rPr kumimoji="0" lang="en-US" altLang="zh-CN"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a:t>
            </a:r>
          </a:p>
        </p:txBody>
      </p:sp>
      <p:grpSp>
        <p:nvGrpSpPr>
          <p:cNvPr id="36" name="组合 35"/>
          <p:cNvGrpSpPr>
            <a:grpSpLocks/>
          </p:cNvGrpSpPr>
          <p:nvPr/>
        </p:nvGrpSpPr>
        <p:grpSpPr bwMode="auto">
          <a:xfrm>
            <a:off x="1082874" y="1469020"/>
            <a:ext cx="908447" cy="415498"/>
            <a:chOff x="1354515" y="2174815"/>
            <a:chExt cx="1212299" cy="554749"/>
          </a:xfrm>
        </p:grpSpPr>
        <p:sp>
          <p:nvSpPr>
            <p:cNvPr id="37" name="圆角矩形 36"/>
            <p:cNvSpPr/>
            <p:nvPr/>
          </p:nvSpPr>
          <p:spPr>
            <a:xfrm>
              <a:off x="1354515" y="2193891"/>
              <a:ext cx="1101079" cy="522997"/>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8" name="TextBox 224"/>
            <p:cNvSpPr txBox="1">
              <a:spLocks noChangeArrowheads="1"/>
            </p:cNvSpPr>
            <p:nvPr/>
          </p:nvSpPr>
          <p:spPr bwMode="auto">
            <a:xfrm>
              <a:off x="1386761" y="2174815"/>
              <a:ext cx="1180053" cy="554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华文黑体" charset="-122"/>
                </a:rPr>
                <a:t>标题</a:t>
              </a: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华文黑体" charset="-122"/>
              </a:endParaRPr>
            </a:p>
          </p:txBody>
        </p:sp>
      </p:grpSp>
      <p:grpSp>
        <p:nvGrpSpPr>
          <p:cNvPr id="39" name="组合 38"/>
          <p:cNvGrpSpPr>
            <a:grpSpLocks/>
          </p:cNvGrpSpPr>
          <p:nvPr/>
        </p:nvGrpSpPr>
        <p:grpSpPr bwMode="auto">
          <a:xfrm>
            <a:off x="5833468" y="1459495"/>
            <a:ext cx="884634" cy="415529"/>
            <a:chOff x="7689097" y="2162652"/>
            <a:chExt cx="1180053" cy="554236"/>
          </a:xfrm>
        </p:grpSpPr>
        <p:sp>
          <p:nvSpPr>
            <p:cNvPr id="40" name="圆角矩形 39"/>
            <p:cNvSpPr/>
            <p:nvPr/>
          </p:nvSpPr>
          <p:spPr>
            <a:xfrm>
              <a:off x="7725626" y="2194413"/>
              <a:ext cx="1100643" cy="522475"/>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1" name="TextBox 87"/>
            <p:cNvSpPr txBox="1">
              <a:spLocks noChangeArrowheads="1"/>
            </p:cNvSpPr>
            <p:nvPr/>
          </p:nvSpPr>
          <p:spPr bwMode="auto">
            <a:xfrm>
              <a:off x="7689097" y="2162652"/>
              <a:ext cx="1180053" cy="554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华文黑体" charset="-122"/>
                </a:rPr>
                <a:t>标题</a:t>
              </a:r>
            </a:p>
          </p:txBody>
        </p:sp>
      </p:grpSp>
      <p:grpSp>
        <p:nvGrpSpPr>
          <p:cNvPr id="42" name="组合 41"/>
          <p:cNvGrpSpPr>
            <a:grpSpLocks/>
          </p:cNvGrpSpPr>
          <p:nvPr/>
        </p:nvGrpSpPr>
        <p:grpSpPr bwMode="auto">
          <a:xfrm>
            <a:off x="6839546" y="2844193"/>
            <a:ext cx="907256" cy="463153"/>
            <a:chOff x="9031522" y="4008808"/>
            <a:chExt cx="1209355" cy="616613"/>
          </a:xfrm>
        </p:grpSpPr>
        <p:sp>
          <p:nvSpPr>
            <p:cNvPr id="43" name="圆角矩形 42"/>
            <p:cNvSpPr/>
            <p:nvPr/>
          </p:nvSpPr>
          <p:spPr>
            <a:xfrm>
              <a:off x="9031522" y="4102330"/>
              <a:ext cx="1099847" cy="523091"/>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4" name="TextBox 89"/>
            <p:cNvSpPr txBox="1">
              <a:spLocks noChangeArrowheads="1"/>
            </p:cNvSpPr>
            <p:nvPr/>
          </p:nvSpPr>
          <p:spPr bwMode="auto">
            <a:xfrm>
              <a:off x="9060824" y="4008808"/>
              <a:ext cx="1180053" cy="553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华文黑体" charset="-122"/>
                </a:rPr>
                <a:t>标题</a:t>
              </a:r>
            </a:p>
          </p:txBody>
        </p:sp>
      </p:grpSp>
      <p:grpSp>
        <p:nvGrpSpPr>
          <p:cNvPr id="45" name="组合 44"/>
          <p:cNvGrpSpPr>
            <a:grpSpLocks/>
          </p:cNvGrpSpPr>
          <p:nvPr/>
        </p:nvGrpSpPr>
        <p:grpSpPr bwMode="auto">
          <a:xfrm>
            <a:off x="1917502" y="2906106"/>
            <a:ext cx="900113" cy="440531"/>
            <a:chOff x="2518192" y="4091250"/>
            <a:chExt cx="1200750" cy="586813"/>
          </a:xfrm>
        </p:grpSpPr>
        <p:sp>
          <p:nvSpPr>
            <p:cNvPr id="46" name="圆角矩形 45"/>
            <p:cNvSpPr/>
            <p:nvPr/>
          </p:nvSpPr>
          <p:spPr>
            <a:xfrm>
              <a:off x="2518192" y="4154689"/>
              <a:ext cx="1100688" cy="523374"/>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7" name="TextBox 91"/>
            <p:cNvSpPr txBox="1">
              <a:spLocks noChangeArrowheads="1"/>
            </p:cNvSpPr>
            <p:nvPr/>
          </p:nvSpPr>
          <p:spPr bwMode="auto">
            <a:xfrm>
              <a:off x="2538889" y="4091250"/>
              <a:ext cx="1180053" cy="553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华文黑体" charset="-122"/>
                </a:rPr>
                <a:t>标题</a:t>
              </a:r>
            </a:p>
          </p:txBody>
        </p:sp>
      </p:grpSp>
    </p:spTree>
    <p:extLst>
      <p:ext uri="{BB962C8B-B14F-4D97-AF65-F5344CB8AC3E}">
        <p14:creationId xmlns:p14="http://schemas.microsoft.com/office/powerpoint/2010/main" val="302070662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additive="base">
                                        <p:cTn id="12" dur="500" fill="hold"/>
                                        <p:tgtEl>
                                          <p:spTgt spid="20"/>
                                        </p:tgtEl>
                                        <p:attrNameLst>
                                          <p:attrName>ppt_x</p:attrName>
                                        </p:attrNameLst>
                                      </p:cBhvr>
                                      <p:tavLst>
                                        <p:tav tm="0">
                                          <p:val>
                                            <p:strVal val="#ppt_x"/>
                                          </p:val>
                                        </p:tav>
                                        <p:tav tm="100000">
                                          <p:val>
                                            <p:strVal val="#ppt_x"/>
                                          </p:val>
                                        </p:tav>
                                      </p:tavLst>
                                    </p:anim>
                                    <p:anim calcmode="lin" valueType="num">
                                      <p:cBhvr additive="base">
                                        <p:cTn id="13" dur="500" fill="hold"/>
                                        <p:tgtEl>
                                          <p:spTgt spid="20"/>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additive="base">
                                        <p:cTn id="17" dur="500" fill="hold"/>
                                        <p:tgtEl>
                                          <p:spTgt spid="23"/>
                                        </p:tgtEl>
                                        <p:attrNameLst>
                                          <p:attrName>ppt_x</p:attrName>
                                        </p:attrNameLst>
                                      </p:cBhvr>
                                      <p:tavLst>
                                        <p:tav tm="0">
                                          <p:val>
                                            <p:strVal val="#ppt_x"/>
                                          </p:val>
                                        </p:tav>
                                        <p:tav tm="100000">
                                          <p:val>
                                            <p:strVal val="#ppt_x"/>
                                          </p:val>
                                        </p:tav>
                                      </p:tavLst>
                                    </p:anim>
                                    <p:anim calcmode="lin" valueType="num">
                                      <p:cBhvr additive="base">
                                        <p:cTn id="18" dur="500" fill="hold"/>
                                        <p:tgtEl>
                                          <p:spTgt spid="23"/>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500" fill="hold"/>
                                        <p:tgtEl>
                                          <p:spTgt spid="29"/>
                                        </p:tgtEl>
                                        <p:attrNameLst>
                                          <p:attrName>ppt_x</p:attrName>
                                        </p:attrNameLst>
                                      </p:cBhvr>
                                      <p:tavLst>
                                        <p:tav tm="0">
                                          <p:val>
                                            <p:strVal val="#ppt_x"/>
                                          </p:val>
                                        </p:tav>
                                        <p:tav tm="100000">
                                          <p:val>
                                            <p:strVal val="#ppt_x"/>
                                          </p:val>
                                        </p:tav>
                                      </p:tavLst>
                                    </p:anim>
                                    <p:anim calcmode="lin" valueType="num">
                                      <p:cBhvr additive="base">
                                        <p:cTn id="23" dur="500" fill="hold"/>
                                        <p:tgtEl>
                                          <p:spTgt spid="29"/>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left)">
                                      <p:cBhvr>
                                        <p:cTn id="27" dur="500"/>
                                        <p:tgtEl>
                                          <p:spTgt spid="5"/>
                                        </p:tgtEl>
                                      </p:cBhvr>
                                    </p:animEffect>
                                  </p:childTnLst>
                                </p:cTn>
                              </p:par>
                              <p:par>
                                <p:cTn id="28" presetID="22" presetClass="entr" presetSubtype="8" fill="hold"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childTnLst>
                          </p:cTn>
                        </p:par>
                        <p:par>
                          <p:cTn id="31" fill="hold">
                            <p:stCondLst>
                              <p:cond delay="2500"/>
                            </p:stCondLst>
                            <p:childTnLst>
                              <p:par>
                                <p:cTn id="32" presetID="22" presetClass="entr" presetSubtype="2" fill="hold"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wipe(right)">
                                      <p:cBhvr>
                                        <p:cTn id="34" dur="500"/>
                                        <p:tgtEl>
                                          <p:spTgt spid="11"/>
                                        </p:tgtEl>
                                      </p:cBhvr>
                                    </p:animEffect>
                                  </p:childTnLst>
                                </p:cTn>
                              </p:par>
                              <p:par>
                                <p:cTn id="35" presetID="22" presetClass="entr" presetSubtype="2"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right)">
                                      <p:cBhvr>
                                        <p:cTn id="37" dur="500"/>
                                        <p:tgtEl>
                                          <p:spTgt spid="14"/>
                                        </p:tgtEl>
                                      </p:cBhvr>
                                    </p:animEffect>
                                  </p:childTnLst>
                                </p:cTn>
                              </p:par>
                              <p:par>
                                <p:cTn id="38" presetID="2" presetClass="entr" presetSubtype="8" fill="hold" nodeType="withEffect">
                                  <p:stCondLst>
                                    <p:cond delay="0"/>
                                  </p:stCondLst>
                                  <p:childTnLst>
                                    <p:set>
                                      <p:cBhvr>
                                        <p:cTn id="39" dur="1" fill="hold">
                                          <p:stCondLst>
                                            <p:cond delay="0"/>
                                          </p:stCondLst>
                                        </p:cTn>
                                        <p:tgtEl>
                                          <p:spTgt spid="36"/>
                                        </p:tgtEl>
                                        <p:attrNameLst>
                                          <p:attrName>style.visibility</p:attrName>
                                        </p:attrNameLst>
                                      </p:cBhvr>
                                      <p:to>
                                        <p:strVal val="visible"/>
                                      </p:to>
                                    </p:set>
                                    <p:anim calcmode="lin" valueType="num">
                                      <p:cBhvr additive="base">
                                        <p:cTn id="40" dur="500" fill="hold"/>
                                        <p:tgtEl>
                                          <p:spTgt spid="36"/>
                                        </p:tgtEl>
                                        <p:attrNameLst>
                                          <p:attrName>ppt_x</p:attrName>
                                        </p:attrNameLst>
                                      </p:cBhvr>
                                      <p:tavLst>
                                        <p:tav tm="0">
                                          <p:val>
                                            <p:strVal val="0-#ppt_w/2"/>
                                          </p:val>
                                        </p:tav>
                                        <p:tav tm="100000">
                                          <p:val>
                                            <p:strVal val="#ppt_x"/>
                                          </p:val>
                                        </p:tav>
                                      </p:tavLst>
                                    </p:anim>
                                    <p:anim calcmode="lin" valueType="num">
                                      <p:cBhvr additive="base">
                                        <p:cTn id="41" dur="500" fill="hold"/>
                                        <p:tgtEl>
                                          <p:spTgt spid="36"/>
                                        </p:tgtEl>
                                        <p:attrNameLst>
                                          <p:attrName>ppt_y</p:attrName>
                                        </p:attrNameLst>
                                      </p:cBhvr>
                                      <p:tavLst>
                                        <p:tav tm="0">
                                          <p:val>
                                            <p:strVal val="#ppt_y"/>
                                          </p:val>
                                        </p:tav>
                                        <p:tav tm="100000">
                                          <p:val>
                                            <p:strVal val="#ppt_y"/>
                                          </p:val>
                                        </p:tav>
                                      </p:tavLst>
                                    </p:anim>
                                  </p:childTnLst>
                                </p:cTn>
                              </p:par>
                              <p:par>
                                <p:cTn id="42" presetID="2" presetClass="entr" presetSubtype="8" fill="hold" nodeType="withEffect">
                                  <p:stCondLst>
                                    <p:cond delay="0"/>
                                  </p:stCondLst>
                                  <p:childTnLst>
                                    <p:set>
                                      <p:cBhvr>
                                        <p:cTn id="43" dur="1" fill="hold">
                                          <p:stCondLst>
                                            <p:cond delay="0"/>
                                          </p:stCondLst>
                                        </p:cTn>
                                        <p:tgtEl>
                                          <p:spTgt spid="45"/>
                                        </p:tgtEl>
                                        <p:attrNameLst>
                                          <p:attrName>style.visibility</p:attrName>
                                        </p:attrNameLst>
                                      </p:cBhvr>
                                      <p:to>
                                        <p:strVal val="visible"/>
                                      </p:to>
                                    </p:set>
                                    <p:anim calcmode="lin" valueType="num">
                                      <p:cBhvr additive="base">
                                        <p:cTn id="44" dur="500" fill="hold"/>
                                        <p:tgtEl>
                                          <p:spTgt spid="45"/>
                                        </p:tgtEl>
                                        <p:attrNameLst>
                                          <p:attrName>ppt_x</p:attrName>
                                        </p:attrNameLst>
                                      </p:cBhvr>
                                      <p:tavLst>
                                        <p:tav tm="0">
                                          <p:val>
                                            <p:strVal val="0-#ppt_w/2"/>
                                          </p:val>
                                        </p:tav>
                                        <p:tav tm="100000">
                                          <p:val>
                                            <p:strVal val="#ppt_x"/>
                                          </p:val>
                                        </p:tav>
                                      </p:tavLst>
                                    </p:anim>
                                    <p:anim calcmode="lin" valueType="num">
                                      <p:cBhvr additive="base">
                                        <p:cTn id="45" dur="500" fill="hold"/>
                                        <p:tgtEl>
                                          <p:spTgt spid="45"/>
                                        </p:tgtEl>
                                        <p:attrNameLst>
                                          <p:attrName>ppt_y</p:attrName>
                                        </p:attrNameLst>
                                      </p:cBhvr>
                                      <p:tavLst>
                                        <p:tav tm="0">
                                          <p:val>
                                            <p:strVal val="#ppt_y"/>
                                          </p:val>
                                        </p:tav>
                                        <p:tav tm="100000">
                                          <p:val>
                                            <p:strVal val="#ppt_y"/>
                                          </p:val>
                                        </p:tav>
                                      </p:tavLst>
                                    </p:anim>
                                  </p:childTnLst>
                                </p:cTn>
                              </p:par>
                              <p:par>
                                <p:cTn id="46" presetID="2" presetClass="entr" presetSubtype="2" fill="hold" nodeType="withEffect">
                                  <p:stCondLst>
                                    <p:cond delay="0"/>
                                  </p:stCondLst>
                                  <p:childTnLst>
                                    <p:set>
                                      <p:cBhvr>
                                        <p:cTn id="47" dur="1" fill="hold">
                                          <p:stCondLst>
                                            <p:cond delay="0"/>
                                          </p:stCondLst>
                                        </p:cTn>
                                        <p:tgtEl>
                                          <p:spTgt spid="39"/>
                                        </p:tgtEl>
                                        <p:attrNameLst>
                                          <p:attrName>style.visibility</p:attrName>
                                        </p:attrNameLst>
                                      </p:cBhvr>
                                      <p:to>
                                        <p:strVal val="visible"/>
                                      </p:to>
                                    </p:set>
                                    <p:anim calcmode="lin" valueType="num">
                                      <p:cBhvr additive="base">
                                        <p:cTn id="48" dur="500" fill="hold"/>
                                        <p:tgtEl>
                                          <p:spTgt spid="39"/>
                                        </p:tgtEl>
                                        <p:attrNameLst>
                                          <p:attrName>ppt_x</p:attrName>
                                        </p:attrNameLst>
                                      </p:cBhvr>
                                      <p:tavLst>
                                        <p:tav tm="0">
                                          <p:val>
                                            <p:strVal val="1+#ppt_w/2"/>
                                          </p:val>
                                        </p:tav>
                                        <p:tav tm="100000">
                                          <p:val>
                                            <p:strVal val="#ppt_x"/>
                                          </p:val>
                                        </p:tav>
                                      </p:tavLst>
                                    </p:anim>
                                    <p:anim calcmode="lin" valueType="num">
                                      <p:cBhvr additive="base">
                                        <p:cTn id="49" dur="500" fill="hold"/>
                                        <p:tgtEl>
                                          <p:spTgt spid="39"/>
                                        </p:tgtEl>
                                        <p:attrNameLst>
                                          <p:attrName>ppt_y</p:attrName>
                                        </p:attrNameLst>
                                      </p:cBhvr>
                                      <p:tavLst>
                                        <p:tav tm="0">
                                          <p:val>
                                            <p:strVal val="#ppt_y"/>
                                          </p:val>
                                        </p:tav>
                                        <p:tav tm="100000">
                                          <p:val>
                                            <p:strVal val="#ppt_y"/>
                                          </p:val>
                                        </p:tav>
                                      </p:tavLst>
                                    </p:anim>
                                  </p:childTnLst>
                                </p:cTn>
                              </p:par>
                              <p:par>
                                <p:cTn id="50" presetID="2" presetClass="entr" presetSubtype="2" fill="hold" nodeType="withEffect">
                                  <p:stCondLst>
                                    <p:cond delay="0"/>
                                  </p:stCondLst>
                                  <p:childTnLst>
                                    <p:set>
                                      <p:cBhvr>
                                        <p:cTn id="51" dur="1" fill="hold">
                                          <p:stCondLst>
                                            <p:cond delay="0"/>
                                          </p:stCondLst>
                                        </p:cTn>
                                        <p:tgtEl>
                                          <p:spTgt spid="42"/>
                                        </p:tgtEl>
                                        <p:attrNameLst>
                                          <p:attrName>style.visibility</p:attrName>
                                        </p:attrNameLst>
                                      </p:cBhvr>
                                      <p:to>
                                        <p:strVal val="visible"/>
                                      </p:to>
                                    </p:set>
                                    <p:anim calcmode="lin" valueType="num">
                                      <p:cBhvr additive="base">
                                        <p:cTn id="52" dur="500" fill="hold"/>
                                        <p:tgtEl>
                                          <p:spTgt spid="42"/>
                                        </p:tgtEl>
                                        <p:attrNameLst>
                                          <p:attrName>ppt_x</p:attrName>
                                        </p:attrNameLst>
                                      </p:cBhvr>
                                      <p:tavLst>
                                        <p:tav tm="0">
                                          <p:val>
                                            <p:strVal val="1+#ppt_w/2"/>
                                          </p:val>
                                        </p:tav>
                                        <p:tav tm="100000">
                                          <p:val>
                                            <p:strVal val="#ppt_x"/>
                                          </p:val>
                                        </p:tav>
                                      </p:tavLst>
                                    </p:anim>
                                    <p:anim calcmode="lin" valueType="num">
                                      <p:cBhvr additive="base">
                                        <p:cTn id="53" dur="500" fill="hold"/>
                                        <p:tgtEl>
                                          <p:spTgt spid="42"/>
                                        </p:tgtEl>
                                        <p:attrNameLst>
                                          <p:attrName>ppt_y</p:attrName>
                                        </p:attrNameLst>
                                      </p:cBhvr>
                                      <p:tavLst>
                                        <p:tav tm="0">
                                          <p:val>
                                            <p:strVal val="#ppt_y"/>
                                          </p:val>
                                        </p:tav>
                                        <p:tav tm="100000">
                                          <p:val>
                                            <p:strVal val="#ppt_y"/>
                                          </p:val>
                                        </p:tav>
                                      </p:tavLst>
                                    </p:anim>
                                  </p:childTnLst>
                                </p:cTn>
                              </p:par>
                            </p:childTnLst>
                          </p:cTn>
                        </p:par>
                        <p:par>
                          <p:cTn id="54" fill="hold">
                            <p:stCondLst>
                              <p:cond delay="3000"/>
                            </p:stCondLst>
                            <p:childTnLst>
                              <p:par>
                                <p:cTn id="55" presetID="14" presetClass="entr" presetSubtype="10" fill="hold" grpId="0" nodeType="afterEffect">
                                  <p:stCondLst>
                                    <p:cond delay="0"/>
                                  </p:stCondLst>
                                  <p:childTnLst>
                                    <p:set>
                                      <p:cBhvr>
                                        <p:cTn id="56" dur="1" fill="hold">
                                          <p:stCondLst>
                                            <p:cond delay="0"/>
                                          </p:stCondLst>
                                        </p:cTn>
                                        <p:tgtEl>
                                          <p:spTgt spid="32"/>
                                        </p:tgtEl>
                                        <p:attrNameLst>
                                          <p:attrName>style.visibility</p:attrName>
                                        </p:attrNameLst>
                                      </p:cBhvr>
                                      <p:to>
                                        <p:strVal val="visible"/>
                                      </p:to>
                                    </p:set>
                                    <p:animEffect transition="in" filter="randombar(horizontal)">
                                      <p:cBhvr>
                                        <p:cTn id="57" dur="500"/>
                                        <p:tgtEl>
                                          <p:spTgt spid="32"/>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33"/>
                                        </p:tgtEl>
                                        <p:attrNameLst>
                                          <p:attrName>style.visibility</p:attrName>
                                        </p:attrNameLst>
                                      </p:cBhvr>
                                      <p:to>
                                        <p:strVal val="visible"/>
                                      </p:to>
                                    </p:set>
                                    <p:animEffect transition="in" filter="randombar(horizontal)">
                                      <p:cBhvr>
                                        <p:cTn id="60" dur="500"/>
                                        <p:tgtEl>
                                          <p:spTgt spid="33"/>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randombar(horizontal)">
                                      <p:cBhvr>
                                        <p:cTn id="63" dur="500"/>
                                        <p:tgtEl>
                                          <p:spTgt spid="34"/>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35"/>
                                        </p:tgtEl>
                                        <p:attrNameLst>
                                          <p:attrName>style.visibility</p:attrName>
                                        </p:attrNameLst>
                                      </p:cBhvr>
                                      <p:to>
                                        <p:strVal val="visible"/>
                                      </p:to>
                                    </p:set>
                                    <p:animEffect transition="in" filter="randombar(horizontal)">
                                      <p:cBhvr>
                                        <p:cTn id="66"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9144000" cy="5143500"/>
          </a:xfrm>
          <a:prstGeom prst="rect">
            <a:avLst/>
          </a:prstGeom>
          <a:solidFill>
            <a:srgbClr val="329D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0" y="190500"/>
            <a:ext cx="9144000" cy="4610100"/>
          </a:xfrm>
          <a:prstGeom prst="rect">
            <a:avLst/>
          </a:prstGeom>
        </p:spPr>
      </p:pic>
      <p:pic>
        <p:nvPicPr>
          <p:cNvPr id="5" name="图片 4"/>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5156200" y="843246"/>
            <a:ext cx="3761131" cy="5074954"/>
          </a:xfrm>
          <a:prstGeom prst="rect">
            <a:avLst/>
          </a:prstGeom>
        </p:spPr>
      </p:pic>
      <p:sp>
        <p:nvSpPr>
          <p:cNvPr id="9" name="Freeform 127"/>
          <p:cNvSpPr>
            <a:spLocks noEditPoints="1"/>
          </p:cNvSpPr>
          <p:nvPr>
            <p:custDataLst>
              <p:tags r:id="rId1"/>
            </p:custDataLst>
          </p:nvPr>
        </p:nvSpPr>
        <p:spPr bwMode="auto">
          <a:xfrm>
            <a:off x="1806179" y="1328465"/>
            <a:ext cx="2851546" cy="511900"/>
          </a:xfrm>
          <a:custGeom>
            <a:avLst/>
            <a:gdLst>
              <a:gd name="T0" fmla="*/ 2147483646 w 2081"/>
              <a:gd name="T1" fmla="*/ 7251648 h 372"/>
              <a:gd name="T2" fmla="*/ 1624972510 w 2081"/>
              <a:gd name="T3" fmla="*/ 0 h 372"/>
              <a:gd name="T4" fmla="*/ 1136042704 w 2081"/>
              <a:gd name="T5" fmla="*/ 203046148 h 372"/>
              <a:gd name="T6" fmla="*/ 0 w 2081"/>
              <a:gd name="T7" fmla="*/ 1348798476 h 372"/>
              <a:gd name="T8" fmla="*/ 1136042704 w 2081"/>
              <a:gd name="T9" fmla="*/ 2147483646 h 372"/>
              <a:gd name="T10" fmla="*/ 1617783588 w 2081"/>
              <a:gd name="T11" fmla="*/ 2147483646 h 372"/>
              <a:gd name="T12" fmla="*/ 2147483646 w 2081"/>
              <a:gd name="T13" fmla="*/ 2147483646 h 372"/>
              <a:gd name="T14" fmla="*/ 2147483646 w 2081"/>
              <a:gd name="T15" fmla="*/ 7251648 h 372"/>
              <a:gd name="T16" fmla="*/ 1351747898 w 2081"/>
              <a:gd name="T17" fmla="*/ 2147483646 h 372"/>
              <a:gd name="T18" fmla="*/ 424218784 w 2081"/>
              <a:gd name="T19" fmla="*/ 1348798476 h 372"/>
              <a:gd name="T20" fmla="*/ 1351747898 w 2081"/>
              <a:gd name="T21" fmla="*/ 420592899 h 372"/>
              <a:gd name="T22" fmla="*/ 1883819278 w 2081"/>
              <a:gd name="T23" fmla="*/ 420592899 h 372"/>
              <a:gd name="T24" fmla="*/ 2147483646 w 2081"/>
              <a:gd name="T25" fmla="*/ 1348798476 h 372"/>
              <a:gd name="T26" fmla="*/ 1883819278 w 2081"/>
              <a:gd name="T27" fmla="*/ 2147483646 h 372"/>
              <a:gd name="T28" fmla="*/ 1351747898 w 2081"/>
              <a:gd name="T29" fmla="*/ 2147483646 h 3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081"/>
              <a:gd name="T46" fmla="*/ 0 h 372"/>
              <a:gd name="T47" fmla="*/ 2081 w 2081"/>
              <a:gd name="T48" fmla="*/ 372 h 37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081" h="372">
                <a:moveTo>
                  <a:pt x="2081" y="1"/>
                </a:moveTo>
                <a:cubicBezTo>
                  <a:pt x="1969" y="1"/>
                  <a:pt x="247" y="0"/>
                  <a:pt x="226" y="0"/>
                </a:cubicBezTo>
                <a:cubicBezTo>
                  <a:pt x="201" y="0"/>
                  <a:pt x="176" y="9"/>
                  <a:pt x="158" y="28"/>
                </a:cubicBezTo>
                <a:cubicBezTo>
                  <a:pt x="0" y="186"/>
                  <a:pt x="0" y="186"/>
                  <a:pt x="0" y="186"/>
                </a:cubicBezTo>
                <a:cubicBezTo>
                  <a:pt x="158" y="344"/>
                  <a:pt x="158" y="344"/>
                  <a:pt x="158" y="344"/>
                </a:cubicBezTo>
                <a:cubicBezTo>
                  <a:pt x="176" y="363"/>
                  <a:pt x="201" y="372"/>
                  <a:pt x="225" y="372"/>
                </a:cubicBezTo>
                <a:cubicBezTo>
                  <a:pt x="247" y="372"/>
                  <a:pt x="1969" y="371"/>
                  <a:pt x="2081" y="371"/>
                </a:cubicBezTo>
                <a:cubicBezTo>
                  <a:pt x="2081" y="1"/>
                  <a:pt x="2081" y="1"/>
                  <a:pt x="2081" y="1"/>
                </a:cubicBezTo>
                <a:moveTo>
                  <a:pt x="188" y="314"/>
                </a:moveTo>
                <a:cubicBezTo>
                  <a:pt x="59" y="186"/>
                  <a:pt x="59" y="186"/>
                  <a:pt x="59" y="186"/>
                </a:cubicBezTo>
                <a:cubicBezTo>
                  <a:pt x="188" y="58"/>
                  <a:pt x="188" y="58"/>
                  <a:pt x="188" y="58"/>
                </a:cubicBezTo>
                <a:cubicBezTo>
                  <a:pt x="208" y="37"/>
                  <a:pt x="242" y="37"/>
                  <a:pt x="262" y="58"/>
                </a:cubicBezTo>
                <a:cubicBezTo>
                  <a:pt x="390" y="186"/>
                  <a:pt x="390" y="186"/>
                  <a:pt x="390" y="186"/>
                </a:cubicBezTo>
                <a:cubicBezTo>
                  <a:pt x="262" y="314"/>
                  <a:pt x="262" y="314"/>
                  <a:pt x="262" y="314"/>
                </a:cubicBezTo>
                <a:cubicBezTo>
                  <a:pt x="242" y="335"/>
                  <a:pt x="208" y="335"/>
                  <a:pt x="188" y="314"/>
                </a:cubicBezTo>
              </a:path>
            </a:pathLst>
          </a:custGeom>
          <a:solidFill>
            <a:srgbClr val="329DCD"/>
          </a:solidFill>
          <a:ln>
            <a:noFill/>
          </a:ln>
        </p:spPr>
        <p:txBody>
          <a:bodyPr lIns="91800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b="1" dirty="0" smtClean="0">
                <a:solidFill>
                  <a:srgbClr val="FFFFFF"/>
                </a:solidFill>
                <a:latin typeface="+mj-ea"/>
                <a:ea typeface="+mj-ea"/>
              </a:rPr>
              <a:t>单击添加文字标题</a:t>
            </a:r>
            <a:endParaRPr lang="zh-CN" altLang="en-US" sz="1600" b="1" dirty="0">
              <a:solidFill>
                <a:srgbClr val="FFFFFF"/>
              </a:solidFill>
              <a:latin typeface="+mj-ea"/>
              <a:ea typeface="+mj-ea"/>
            </a:endParaRPr>
          </a:p>
        </p:txBody>
      </p:sp>
      <p:sp>
        <p:nvSpPr>
          <p:cNvPr id="10" name="Freeform 127"/>
          <p:cNvSpPr>
            <a:spLocks noEditPoints="1"/>
          </p:cNvSpPr>
          <p:nvPr>
            <p:custDataLst>
              <p:tags r:id="rId2"/>
            </p:custDataLst>
          </p:nvPr>
        </p:nvSpPr>
        <p:spPr bwMode="auto">
          <a:xfrm>
            <a:off x="1806179" y="2043176"/>
            <a:ext cx="2851546" cy="512710"/>
          </a:xfrm>
          <a:custGeom>
            <a:avLst/>
            <a:gdLst>
              <a:gd name="T0" fmla="*/ 2147483646 w 2081"/>
              <a:gd name="T1" fmla="*/ 7263137 h 372"/>
              <a:gd name="T2" fmla="*/ 1624972510 w 2081"/>
              <a:gd name="T3" fmla="*/ 0 h 372"/>
              <a:gd name="T4" fmla="*/ 1136042704 w 2081"/>
              <a:gd name="T5" fmla="*/ 203367831 h 372"/>
              <a:gd name="T6" fmla="*/ 0 w 2081"/>
              <a:gd name="T7" fmla="*/ 1350935359 h 372"/>
              <a:gd name="T8" fmla="*/ 1136042704 w 2081"/>
              <a:gd name="T9" fmla="*/ 2147483646 h 372"/>
              <a:gd name="T10" fmla="*/ 1617783588 w 2081"/>
              <a:gd name="T11" fmla="*/ 2147483646 h 372"/>
              <a:gd name="T12" fmla="*/ 2147483646 w 2081"/>
              <a:gd name="T13" fmla="*/ 2147483646 h 372"/>
              <a:gd name="T14" fmla="*/ 2147483646 w 2081"/>
              <a:gd name="T15" fmla="*/ 7263137 h 372"/>
              <a:gd name="T16" fmla="*/ 1351747898 w 2081"/>
              <a:gd name="T17" fmla="*/ 2147483646 h 372"/>
              <a:gd name="T18" fmla="*/ 424218784 w 2081"/>
              <a:gd name="T19" fmla="*/ 1350935359 h 372"/>
              <a:gd name="T20" fmla="*/ 1351747898 w 2081"/>
              <a:gd name="T21" fmla="*/ 421259239 h 372"/>
              <a:gd name="T22" fmla="*/ 1883819278 w 2081"/>
              <a:gd name="T23" fmla="*/ 421259239 h 372"/>
              <a:gd name="T24" fmla="*/ 2147483646 w 2081"/>
              <a:gd name="T25" fmla="*/ 1350935359 h 372"/>
              <a:gd name="T26" fmla="*/ 1883819278 w 2081"/>
              <a:gd name="T27" fmla="*/ 2147483646 h 372"/>
              <a:gd name="T28" fmla="*/ 1351747898 w 2081"/>
              <a:gd name="T29" fmla="*/ 2147483646 h 3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081"/>
              <a:gd name="T46" fmla="*/ 0 h 372"/>
              <a:gd name="T47" fmla="*/ 2081 w 2081"/>
              <a:gd name="T48" fmla="*/ 372 h 37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081" h="372">
                <a:moveTo>
                  <a:pt x="2081" y="1"/>
                </a:moveTo>
                <a:cubicBezTo>
                  <a:pt x="1969" y="1"/>
                  <a:pt x="247" y="0"/>
                  <a:pt x="226" y="0"/>
                </a:cubicBezTo>
                <a:cubicBezTo>
                  <a:pt x="201" y="0"/>
                  <a:pt x="176" y="9"/>
                  <a:pt x="158" y="28"/>
                </a:cubicBezTo>
                <a:cubicBezTo>
                  <a:pt x="0" y="186"/>
                  <a:pt x="0" y="186"/>
                  <a:pt x="0" y="186"/>
                </a:cubicBezTo>
                <a:cubicBezTo>
                  <a:pt x="158" y="344"/>
                  <a:pt x="158" y="344"/>
                  <a:pt x="158" y="344"/>
                </a:cubicBezTo>
                <a:cubicBezTo>
                  <a:pt x="176" y="363"/>
                  <a:pt x="201" y="372"/>
                  <a:pt x="225" y="372"/>
                </a:cubicBezTo>
                <a:cubicBezTo>
                  <a:pt x="247" y="372"/>
                  <a:pt x="1969" y="371"/>
                  <a:pt x="2081" y="371"/>
                </a:cubicBezTo>
                <a:cubicBezTo>
                  <a:pt x="2081" y="1"/>
                  <a:pt x="2081" y="1"/>
                  <a:pt x="2081" y="1"/>
                </a:cubicBezTo>
                <a:moveTo>
                  <a:pt x="188" y="314"/>
                </a:moveTo>
                <a:cubicBezTo>
                  <a:pt x="59" y="186"/>
                  <a:pt x="59" y="186"/>
                  <a:pt x="59" y="186"/>
                </a:cubicBezTo>
                <a:cubicBezTo>
                  <a:pt x="188" y="58"/>
                  <a:pt x="188" y="58"/>
                  <a:pt x="188" y="58"/>
                </a:cubicBezTo>
                <a:cubicBezTo>
                  <a:pt x="208" y="37"/>
                  <a:pt x="242" y="37"/>
                  <a:pt x="262" y="58"/>
                </a:cubicBezTo>
                <a:cubicBezTo>
                  <a:pt x="390" y="186"/>
                  <a:pt x="390" y="186"/>
                  <a:pt x="390" y="186"/>
                </a:cubicBezTo>
                <a:cubicBezTo>
                  <a:pt x="262" y="314"/>
                  <a:pt x="262" y="314"/>
                  <a:pt x="262" y="314"/>
                </a:cubicBezTo>
                <a:cubicBezTo>
                  <a:pt x="242" y="335"/>
                  <a:pt x="208" y="335"/>
                  <a:pt x="188" y="314"/>
                </a:cubicBezTo>
              </a:path>
            </a:pathLst>
          </a:custGeom>
          <a:solidFill>
            <a:srgbClr val="329DCD"/>
          </a:solidFill>
          <a:ln>
            <a:noFill/>
          </a:ln>
        </p:spPr>
        <p:txBody>
          <a:bodyPr lIns="91800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r>
              <a:rPr lang="zh-CN" altLang="en-US" sz="1600" b="1" dirty="0">
                <a:solidFill>
                  <a:srgbClr val="FFFFFF"/>
                </a:solidFill>
                <a:latin typeface="微软雅黑"/>
                <a:ea typeface="微软雅黑"/>
              </a:rPr>
              <a:t>单击添加文字标题</a:t>
            </a:r>
          </a:p>
        </p:txBody>
      </p:sp>
      <p:sp>
        <p:nvSpPr>
          <p:cNvPr id="11" name="Freeform 127"/>
          <p:cNvSpPr>
            <a:spLocks noEditPoints="1"/>
          </p:cNvSpPr>
          <p:nvPr>
            <p:custDataLst>
              <p:tags r:id="rId3"/>
            </p:custDataLst>
          </p:nvPr>
        </p:nvSpPr>
        <p:spPr bwMode="auto">
          <a:xfrm>
            <a:off x="1806179" y="2758700"/>
            <a:ext cx="2851546" cy="511899"/>
          </a:xfrm>
          <a:custGeom>
            <a:avLst/>
            <a:gdLst>
              <a:gd name="T0" fmla="*/ 2147483646 w 2081"/>
              <a:gd name="T1" fmla="*/ 7251641 h 372"/>
              <a:gd name="T2" fmla="*/ 1624972510 w 2081"/>
              <a:gd name="T3" fmla="*/ 0 h 372"/>
              <a:gd name="T4" fmla="*/ 1136042704 w 2081"/>
              <a:gd name="T5" fmla="*/ 203045945 h 372"/>
              <a:gd name="T6" fmla="*/ 0 w 2081"/>
              <a:gd name="T7" fmla="*/ 1348797130 h 372"/>
              <a:gd name="T8" fmla="*/ 1136042704 w 2081"/>
              <a:gd name="T9" fmla="*/ 2147483646 h 372"/>
              <a:gd name="T10" fmla="*/ 1617783588 w 2081"/>
              <a:gd name="T11" fmla="*/ 2147483646 h 372"/>
              <a:gd name="T12" fmla="*/ 2147483646 w 2081"/>
              <a:gd name="T13" fmla="*/ 2147483646 h 372"/>
              <a:gd name="T14" fmla="*/ 2147483646 w 2081"/>
              <a:gd name="T15" fmla="*/ 7251641 h 372"/>
              <a:gd name="T16" fmla="*/ 1351747898 w 2081"/>
              <a:gd name="T17" fmla="*/ 2147483646 h 372"/>
              <a:gd name="T18" fmla="*/ 424218784 w 2081"/>
              <a:gd name="T19" fmla="*/ 1348797130 h 372"/>
              <a:gd name="T20" fmla="*/ 1351747898 w 2081"/>
              <a:gd name="T21" fmla="*/ 420592480 h 372"/>
              <a:gd name="T22" fmla="*/ 1883819278 w 2081"/>
              <a:gd name="T23" fmla="*/ 420592480 h 372"/>
              <a:gd name="T24" fmla="*/ 2147483646 w 2081"/>
              <a:gd name="T25" fmla="*/ 1348797130 h 372"/>
              <a:gd name="T26" fmla="*/ 1883819278 w 2081"/>
              <a:gd name="T27" fmla="*/ 2147483646 h 372"/>
              <a:gd name="T28" fmla="*/ 1351747898 w 2081"/>
              <a:gd name="T29" fmla="*/ 2147483646 h 3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081"/>
              <a:gd name="T46" fmla="*/ 0 h 372"/>
              <a:gd name="T47" fmla="*/ 2081 w 2081"/>
              <a:gd name="T48" fmla="*/ 372 h 37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081" h="372">
                <a:moveTo>
                  <a:pt x="2081" y="1"/>
                </a:moveTo>
                <a:cubicBezTo>
                  <a:pt x="1969" y="1"/>
                  <a:pt x="247" y="0"/>
                  <a:pt x="226" y="0"/>
                </a:cubicBezTo>
                <a:cubicBezTo>
                  <a:pt x="201" y="0"/>
                  <a:pt x="176" y="9"/>
                  <a:pt x="158" y="28"/>
                </a:cubicBezTo>
                <a:cubicBezTo>
                  <a:pt x="0" y="186"/>
                  <a:pt x="0" y="186"/>
                  <a:pt x="0" y="186"/>
                </a:cubicBezTo>
                <a:cubicBezTo>
                  <a:pt x="158" y="344"/>
                  <a:pt x="158" y="344"/>
                  <a:pt x="158" y="344"/>
                </a:cubicBezTo>
                <a:cubicBezTo>
                  <a:pt x="176" y="363"/>
                  <a:pt x="201" y="372"/>
                  <a:pt x="225" y="372"/>
                </a:cubicBezTo>
                <a:cubicBezTo>
                  <a:pt x="247" y="372"/>
                  <a:pt x="1969" y="371"/>
                  <a:pt x="2081" y="371"/>
                </a:cubicBezTo>
                <a:cubicBezTo>
                  <a:pt x="2081" y="1"/>
                  <a:pt x="2081" y="1"/>
                  <a:pt x="2081" y="1"/>
                </a:cubicBezTo>
                <a:moveTo>
                  <a:pt x="188" y="314"/>
                </a:moveTo>
                <a:cubicBezTo>
                  <a:pt x="59" y="186"/>
                  <a:pt x="59" y="186"/>
                  <a:pt x="59" y="186"/>
                </a:cubicBezTo>
                <a:cubicBezTo>
                  <a:pt x="188" y="58"/>
                  <a:pt x="188" y="58"/>
                  <a:pt x="188" y="58"/>
                </a:cubicBezTo>
                <a:cubicBezTo>
                  <a:pt x="208" y="37"/>
                  <a:pt x="242" y="37"/>
                  <a:pt x="262" y="58"/>
                </a:cubicBezTo>
                <a:cubicBezTo>
                  <a:pt x="390" y="186"/>
                  <a:pt x="390" y="186"/>
                  <a:pt x="390" y="186"/>
                </a:cubicBezTo>
                <a:cubicBezTo>
                  <a:pt x="262" y="314"/>
                  <a:pt x="262" y="314"/>
                  <a:pt x="262" y="314"/>
                </a:cubicBezTo>
                <a:cubicBezTo>
                  <a:pt x="242" y="335"/>
                  <a:pt x="208" y="335"/>
                  <a:pt x="188" y="314"/>
                </a:cubicBezTo>
              </a:path>
            </a:pathLst>
          </a:custGeom>
          <a:solidFill>
            <a:srgbClr val="329DCD"/>
          </a:solidFill>
          <a:ln>
            <a:noFill/>
          </a:ln>
        </p:spPr>
        <p:txBody>
          <a:bodyPr lIns="91800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r>
              <a:rPr lang="zh-CN" altLang="en-US" sz="1600" b="1" dirty="0">
                <a:solidFill>
                  <a:srgbClr val="FFFFFF"/>
                </a:solidFill>
                <a:latin typeface="微软雅黑"/>
                <a:ea typeface="微软雅黑"/>
              </a:rPr>
              <a:t>单击添加文字标题</a:t>
            </a:r>
          </a:p>
        </p:txBody>
      </p:sp>
      <p:sp>
        <p:nvSpPr>
          <p:cNvPr id="12" name="Freeform 127"/>
          <p:cNvSpPr>
            <a:spLocks noEditPoints="1"/>
          </p:cNvSpPr>
          <p:nvPr>
            <p:custDataLst>
              <p:tags r:id="rId4"/>
            </p:custDataLst>
          </p:nvPr>
        </p:nvSpPr>
        <p:spPr bwMode="auto">
          <a:xfrm>
            <a:off x="1806179" y="3474223"/>
            <a:ext cx="2851546" cy="511899"/>
          </a:xfrm>
          <a:custGeom>
            <a:avLst/>
            <a:gdLst>
              <a:gd name="T0" fmla="*/ 2147483646 w 2081"/>
              <a:gd name="T1" fmla="*/ 7251641 h 372"/>
              <a:gd name="T2" fmla="*/ 1624972510 w 2081"/>
              <a:gd name="T3" fmla="*/ 0 h 372"/>
              <a:gd name="T4" fmla="*/ 1136042704 w 2081"/>
              <a:gd name="T5" fmla="*/ 203045945 h 372"/>
              <a:gd name="T6" fmla="*/ 0 w 2081"/>
              <a:gd name="T7" fmla="*/ 1348797130 h 372"/>
              <a:gd name="T8" fmla="*/ 1136042704 w 2081"/>
              <a:gd name="T9" fmla="*/ 2147483646 h 372"/>
              <a:gd name="T10" fmla="*/ 1617783588 w 2081"/>
              <a:gd name="T11" fmla="*/ 2147483646 h 372"/>
              <a:gd name="T12" fmla="*/ 2147483646 w 2081"/>
              <a:gd name="T13" fmla="*/ 2147483646 h 372"/>
              <a:gd name="T14" fmla="*/ 2147483646 w 2081"/>
              <a:gd name="T15" fmla="*/ 7251641 h 372"/>
              <a:gd name="T16" fmla="*/ 1351747898 w 2081"/>
              <a:gd name="T17" fmla="*/ 2147483646 h 372"/>
              <a:gd name="T18" fmla="*/ 424218784 w 2081"/>
              <a:gd name="T19" fmla="*/ 1348797130 h 372"/>
              <a:gd name="T20" fmla="*/ 1351747898 w 2081"/>
              <a:gd name="T21" fmla="*/ 420592480 h 372"/>
              <a:gd name="T22" fmla="*/ 1883819278 w 2081"/>
              <a:gd name="T23" fmla="*/ 420592480 h 372"/>
              <a:gd name="T24" fmla="*/ 2147483646 w 2081"/>
              <a:gd name="T25" fmla="*/ 1348797130 h 372"/>
              <a:gd name="T26" fmla="*/ 1883819278 w 2081"/>
              <a:gd name="T27" fmla="*/ 2147483646 h 372"/>
              <a:gd name="T28" fmla="*/ 1351747898 w 2081"/>
              <a:gd name="T29" fmla="*/ 2147483646 h 3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081"/>
              <a:gd name="T46" fmla="*/ 0 h 372"/>
              <a:gd name="T47" fmla="*/ 2081 w 2081"/>
              <a:gd name="T48" fmla="*/ 372 h 37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081" h="372">
                <a:moveTo>
                  <a:pt x="2081" y="1"/>
                </a:moveTo>
                <a:cubicBezTo>
                  <a:pt x="1969" y="1"/>
                  <a:pt x="247" y="0"/>
                  <a:pt x="226" y="0"/>
                </a:cubicBezTo>
                <a:cubicBezTo>
                  <a:pt x="201" y="0"/>
                  <a:pt x="176" y="9"/>
                  <a:pt x="158" y="28"/>
                </a:cubicBezTo>
                <a:cubicBezTo>
                  <a:pt x="0" y="186"/>
                  <a:pt x="0" y="186"/>
                  <a:pt x="0" y="186"/>
                </a:cubicBezTo>
                <a:cubicBezTo>
                  <a:pt x="158" y="344"/>
                  <a:pt x="158" y="344"/>
                  <a:pt x="158" y="344"/>
                </a:cubicBezTo>
                <a:cubicBezTo>
                  <a:pt x="176" y="363"/>
                  <a:pt x="201" y="372"/>
                  <a:pt x="225" y="372"/>
                </a:cubicBezTo>
                <a:cubicBezTo>
                  <a:pt x="247" y="372"/>
                  <a:pt x="1969" y="371"/>
                  <a:pt x="2081" y="371"/>
                </a:cubicBezTo>
                <a:cubicBezTo>
                  <a:pt x="2081" y="1"/>
                  <a:pt x="2081" y="1"/>
                  <a:pt x="2081" y="1"/>
                </a:cubicBezTo>
                <a:moveTo>
                  <a:pt x="188" y="314"/>
                </a:moveTo>
                <a:cubicBezTo>
                  <a:pt x="59" y="186"/>
                  <a:pt x="59" y="186"/>
                  <a:pt x="59" y="186"/>
                </a:cubicBezTo>
                <a:cubicBezTo>
                  <a:pt x="188" y="58"/>
                  <a:pt x="188" y="58"/>
                  <a:pt x="188" y="58"/>
                </a:cubicBezTo>
                <a:cubicBezTo>
                  <a:pt x="208" y="37"/>
                  <a:pt x="242" y="37"/>
                  <a:pt x="262" y="58"/>
                </a:cubicBezTo>
                <a:cubicBezTo>
                  <a:pt x="390" y="186"/>
                  <a:pt x="390" y="186"/>
                  <a:pt x="390" y="186"/>
                </a:cubicBezTo>
                <a:cubicBezTo>
                  <a:pt x="262" y="314"/>
                  <a:pt x="262" y="314"/>
                  <a:pt x="262" y="314"/>
                </a:cubicBezTo>
                <a:cubicBezTo>
                  <a:pt x="242" y="335"/>
                  <a:pt x="208" y="335"/>
                  <a:pt x="188" y="314"/>
                </a:cubicBezTo>
              </a:path>
            </a:pathLst>
          </a:custGeom>
          <a:solidFill>
            <a:srgbClr val="329DCD"/>
          </a:solidFill>
          <a:ln>
            <a:noFill/>
          </a:ln>
        </p:spPr>
        <p:txBody>
          <a:bodyPr lIns="91800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r>
              <a:rPr lang="zh-CN" altLang="en-US" sz="1600" b="1" dirty="0">
                <a:solidFill>
                  <a:srgbClr val="FFFFFF"/>
                </a:solidFill>
                <a:latin typeface="微软雅黑"/>
                <a:ea typeface="微软雅黑"/>
              </a:rPr>
              <a:t>单击添加文字标题</a:t>
            </a:r>
          </a:p>
        </p:txBody>
      </p:sp>
      <p:sp>
        <p:nvSpPr>
          <p:cNvPr id="13" name="文本框 3176"/>
          <p:cNvSpPr txBox="1">
            <a:spLocks noChangeArrowheads="1"/>
          </p:cNvSpPr>
          <p:nvPr>
            <p:custDataLst>
              <p:tags r:id="rId5"/>
            </p:custDataLst>
          </p:nvPr>
        </p:nvSpPr>
        <p:spPr bwMode="auto">
          <a:xfrm>
            <a:off x="1933546" y="1328465"/>
            <a:ext cx="368308" cy="51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400" b="1" dirty="0">
                <a:solidFill>
                  <a:schemeClr val="accent1"/>
                </a:solidFill>
                <a:latin typeface="Bodoni MT" panose="02070603080606020203" pitchFamily="18" charset="0"/>
              </a:rPr>
              <a:t>01</a:t>
            </a:r>
            <a:endParaRPr lang="zh-CN" altLang="en-US" sz="1400" b="1" dirty="0">
              <a:solidFill>
                <a:schemeClr val="accent1"/>
              </a:solidFill>
              <a:latin typeface="Bodoni MT" panose="02070603080606020203" pitchFamily="18" charset="0"/>
              <a:ea typeface="时尚中黑简体" panose="01010104010101010101" pitchFamily="2" charset="-122"/>
              <a:cs typeface="Verdana" panose="020B0604030504040204" pitchFamily="34" charset="0"/>
            </a:endParaRPr>
          </a:p>
        </p:txBody>
      </p:sp>
      <p:sp>
        <p:nvSpPr>
          <p:cNvPr id="14" name="文本框 170"/>
          <p:cNvSpPr txBox="1">
            <a:spLocks noChangeArrowheads="1"/>
          </p:cNvSpPr>
          <p:nvPr>
            <p:custDataLst>
              <p:tags r:id="rId6"/>
            </p:custDataLst>
          </p:nvPr>
        </p:nvSpPr>
        <p:spPr bwMode="auto">
          <a:xfrm>
            <a:off x="1933546" y="2040743"/>
            <a:ext cx="368308" cy="51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400" b="1" dirty="0">
                <a:solidFill>
                  <a:schemeClr val="accent1"/>
                </a:solidFill>
                <a:latin typeface="Bodoni MT" panose="02070603080606020203" pitchFamily="18" charset="0"/>
              </a:rPr>
              <a:t>02</a:t>
            </a:r>
            <a:endParaRPr lang="zh-CN" altLang="en-US" sz="1400" b="1" dirty="0">
              <a:solidFill>
                <a:schemeClr val="accent1"/>
              </a:solidFill>
              <a:latin typeface="Bodoni MT" panose="02070603080606020203" pitchFamily="18" charset="0"/>
              <a:ea typeface="时尚中黑简体" panose="01010104010101010101" pitchFamily="2" charset="-122"/>
              <a:cs typeface="Verdana" panose="020B0604030504040204" pitchFamily="34" charset="0"/>
            </a:endParaRPr>
          </a:p>
        </p:txBody>
      </p:sp>
      <p:sp>
        <p:nvSpPr>
          <p:cNvPr id="16" name="文本框 171"/>
          <p:cNvSpPr txBox="1">
            <a:spLocks noChangeArrowheads="1"/>
          </p:cNvSpPr>
          <p:nvPr>
            <p:custDataLst>
              <p:tags r:id="rId7"/>
            </p:custDataLst>
          </p:nvPr>
        </p:nvSpPr>
        <p:spPr bwMode="auto">
          <a:xfrm>
            <a:off x="1933546" y="2753021"/>
            <a:ext cx="368308" cy="51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400" b="1" dirty="0">
                <a:solidFill>
                  <a:schemeClr val="accent1"/>
                </a:solidFill>
                <a:latin typeface="Bodoni MT" panose="02070603080606020203" pitchFamily="18" charset="0"/>
              </a:rPr>
              <a:t>03</a:t>
            </a:r>
            <a:endParaRPr lang="zh-CN" altLang="en-US" sz="1400" b="1" dirty="0">
              <a:solidFill>
                <a:schemeClr val="accent1"/>
              </a:solidFill>
              <a:latin typeface="Bodoni MT" panose="02070603080606020203" pitchFamily="18" charset="0"/>
              <a:ea typeface="时尚中黑简体" panose="01010104010101010101" pitchFamily="2" charset="-122"/>
              <a:cs typeface="Verdana" panose="020B0604030504040204" pitchFamily="34" charset="0"/>
            </a:endParaRPr>
          </a:p>
        </p:txBody>
      </p:sp>
      <p:sp>
        <p:nvSpPr>
          <p:cNvPr id="17" name="文本框 172"/>
          <p:cNvSpPr txBox="1">
            <a:spLocks noChangeArrowheads="1"/>
          </p:cNvSpPr>
          <p:nvPr>
            <p:custDataLst>
              <p:tags r:id="rId8"/>
            </p:custDataLst>
          </p:nvPr>
        </p:nvSpPr>
        <p:spPr bwMode="auto">
          <a:xfrm>
            <a:off x="1933546" y="3466111"/>
            <a:ext cx="368308" cy="511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400" b="1">
                <a:solidFill>
                  <a:schemeClr val="accent1"/>
                </a:solidFill>
                <a:latin typeface="Bodoni MT" panose="02070603080606020203" pitchFamily="18" charset="0"/>
              </a:rPr>
              <a:t>04</a:t>
            </a:r>
            <a:endParaRPr lang="zh-CN" altLang="en-US" sz="1400" b="1">
              <a:solidFill>
                <a:schemeClr val="accent1"/>
              </a:solidFill>
              <a:latin typeface="Bodoni MT" panose="02070603080606020203" pitchFamily="18" charset="0"/>
              <a:ea typeface="时尚中黑简体" panose="01010104010101010101" pitchFamily="2" charset="-122"/>
              <a:cs typeface="Verdana" panose="020B0604030504040204" pitchFamily="34" charset="0"/>
            </a:endParaRPr>
          </a:p>
        </p:txBody>
      </p:sp>
    </p:spTree>
    <p:extLst>
      <p:ext uri="{BB962C8B-B14F-4D97-AF65-F5344CB8AC3E}">
        <p14:creationId xmlns:p14="http://schemas.microsoft.com/office/powerpoint/2010/main" val="106445779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750" fill="hold"/>
                                        <p:tgtEl>
                                          <p:spTgt spid="13"/>
                                        </p:tgtEl>
                                        <p:attrNameLst>
                                          <p:attrName>ppt_w</p:attrName>
                                        </p:attrNameLst>
                                      </p:cBhvr>
                                      <p:tavLst>
                                        <p:tav tm="0">
                                          <p:val>
                                            <p:fltVal val="0"/>
                                          </p:val>
                                        </p:tav>
                                        <p:tav tm="100000">
                                          <p:val>
                                            <p:strVal val="#ppt_w"/>
                                          </p:val>
                                        </p:tav>
                                      </p:tavLst>
                                    </p:anim>
                                    <p:anim calcmode="lin" valueType="num">
                                      <p:cBhvr>
                                        <p:cTn id="8" dur="750" fill="hold"/>
                                        <p:tgtEl>
                                          <p:spTgt spid="13"/>
                                        </p:tgtEl>
                                        <p:attrNameLst>
                                          <p:attrName>ppt_h</p:attrName>
                                        </p:attrNameLst>
                                      </p:cBhvr>
                                      <p:tavLst>
                                        <p:tav tm="0">
                                          <p:val>
                                            <p:fltVal val="0"/>
                                          </p:val>
                                        </p:tav>
                                        <p:tav tm="100000">
                                          <p:val>
                                            <p:strVal val="#ppt_h"/>
                                          </p:val>
                                        </p:tav>
                                      </p:tavLst>
                                    </p:anim>
                                    <p:anim calcmode="lin" valueType="num">
                                      <p:cBhvr>
                                        <p:cTn id="9" dur="750" fill="hold"/>
                                        <p:tgtEl>
                                          <p:spTgt spid="13"/>
                                        </p:tgtEl>
                                        <p:attrNameLst>
                                          <p:attrName>style.rotation</p:attrName>
                                        </p:attrNameLst>
                                      </p:cBhvr>
                                      <p:tavLst>
                                        <p:tav tm="0">
                                          <p:val>
                                            <p:fltVal val="360"/>
                                          </p:val>
                                        </p:tav>
                                        <p:tav tm="100000">
                                          <p:val>
                                            <p:fltVal val="0"/>
                                          </p:val>
                                        </p:tav>
                                      </p:tavLst>
                                    </p:anim>
                                    <p:animEffect transition="in" filter="fade">
                                      <p:cBhvr>
                                        <p:cTn id="10" dur="750"/>
                                        <p:tgtEl>
                                          <p:spTgt spid="13"/>
                                        </p:tgtEl>
                                      </p:cBhvr>
                                    </p:animEffect>
                                  </p:childTnLst>
                                </p:cTn>
                              </p:par>
                            </p:childTnLst>
                          </p:cTn>
                        </p:par>
                        <p:par>
                          <p:cTn id="11" fill="hold">
                            <p:stCondLst>
                              <p:cond delay="750"/>
                            </p:stCondLst>
                            <p:childTnLst>
                              <p:par>
                                <p:cTn id="12" presetID="22" presetClass="entr" presetSubtype="8"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left)">
                                      <p:cBhvr>
                                        <p:cTn id="14" dur="750"/>
                                        <p:tgtEl>
                                          <p:spTgt spid="9"/>
                                        </p:tgtEl>
                                      </p:cBhvr>
                                    </p:animEffect>
                                  </p:childTnLst>
                                </p:cTn>
                              </p:par>
                            </p:childTnLst>
                          </p:cTn>
                        </p:par>
                        <p:par>
                          <p:cTn id="15" fill="hold">
                            <p:stCondLst>
                              <p:cond delay="1500"/>
                            </p:stCondLst>
                            <p:childTnLst>
                              <p:par>
                                <p:cTn id="16" presetID="49" presetClass="entr" presetSubtype="0" decel="100000"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 calcmode="lin" valueType="num">
                                      <p:cBhvr>
                                        <p:cTn id="18" dur="750" fill="hold"/>
                                        <p:tgtEl>
                                          <p:spTgt spid="14"/>
                                        </p:tgtEl>
                                        <p:attrNameLst>
                                          <p:attrName>ppt_w</p:attrName>
                                        </p:attrNameLst>
                                      </p:cBhvr>
                                      <p:tavLst>
                                        <p:tav tm="0">
                                          <p:val>
                                            <p:fltVal val="0"/>
                                          </p:val>
                                        </p:tav>
                                        <p:tav tm="100000">
                                          <p:val>
                                            <p:strVal val="#ppt_w"/>
                                          </p:val>
                                        </p:tav>
                                      </p:tavLst>
                                    </p:anim>
                                    <p:anim calcmode="lin" valueType="num">
                                      <p:cBhvr>
                                        <p:cTn id="19" dur="750" fill="hold"/>
                                        <p:tgtEl>
                                          <p:spTgt spid="14"/>
                                        </p:tgtEl>
                                        <p:attrNameLst>
                                          <p:attrName>ppt_h</p:attrName>
                                        </p:attrNameLst>
                                      </p:cBhvr>
                                      <p:tavLst>
                                        <p:tav tm="0">
                                          <p:val>
                                            <p:fltVal val="0"/>
                                          </p:val>
                                        </p:tav>
                                        <p:tav tm="100000">
                                          <p:val>
                                            <p:strVal val="#ppt_h"/>
                                          </p:val>
                                        </p:tav>
                                      </p:tavLst>
                                    </p:anim>
                                    <p:anim calcmode="lin" valueType="num">
                                      <p:cBhvr>
                                        <p:cTn id="20" dur="750" fill="hold"/>
                                        <p:tgtEl>
                                          <p:spTgt spid="14"/>
                                        </p:tgtEl>
                                        <p:attrNameLst>
                                          <p:attrName>style.rotation</p:attrName>
                                        </p:attrNameLst>
                                      </p:cBhvr>
                                      <p:tavLst>
                                        <p:tav tm="0">
                                          <p:val>
                                            <p:fltVal val="360"/>
                                          </p:val>
                                        </p:tav>
                                        <p:tav tm="100000">
                                          <p:val>
                                            <p:fltVal val="0"/>
                                          </p:val>
                                        </p:tav>
                                      </p:tavLst>
                                    </p:anim>
                                    <p:animEffect transition="in" filter="fade">
                                      <p:cBhvr>
                                        <p:cTn id="21" dur="750"/>
                                        <p:tgtEl>
                                          <p:spTgt spid="14"/>
                                        </p:tgtEl>
                                      </p:cBhvr>
                                    </p:animEffect>
                                  </p:childTnLst>
                                </p:cTn>
                              </p:par>
                            </p:childTnLst>
                          </p:cTn>
                        </p:par>
                        <p:par>
                          <p:cTn id="22" fill="hold">
                            <p:stCondLst>
                              <p:cond delay="2250"/>
                            </p:stCondLst>
                            <p:childTnLst>
                              <p:par>
                                <p:cTn id="23" presetID="22" presetClass="entr" presetSubtype="8"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left)">
                                      <p:cBhvr>
                                        <p:cTn id="25" dur="750"/>
                                        <p:tgtEl>
                                          <p:spTgt spid="10"/>
                                        </p:tgtEl>
                                      </p:cBhvr>
                                    </p:animEffect>
                                  </p:childTnLst>
                                </p:cTn>
                              </p:par>
                            </p:childTnLst>
                          </p:cTn>
                        </p:par>
                        <p:par>
                          <p:cTn id="26" fill="hold">
                            <p:stCondLst>
                              <p:cond delay="3000"/>
                            </p:stCondLst>
                            <p:childTnLst>
                              <p:par>
                                <p:cTn id="27" presetID="49" presetClass="entr" presetSubtype="0" decel="100000"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p:cTn id="29" dur="750" fill="hold"/>
                                        <p:tgtEl>
                                          <p:spTgt spid="16"/>
                                        </p:tgtEl>
                                        <p:attrNameLst>
                                          <p:attrName>ppt_w</p:attrName>
                                        </p:attrNameLst>
                                      </p:cBhvr>
                                      <p:tavLst>
                                        <p:tav tm="0">
                                          <p:val>
                                            <p:fltVal val="0"/>
                                          </p:val>
                                        </p:tav>
                                        <p:tav tm="100000">
                                          <p:val>
                                            <p:strVal val="#ppt_w"/>
                                          </p:val>
                                        </p:tav>
                                      </p:tavLst>
                                    </p:anim>
                                    <p:anim calcmode="lin" valueType="num">
                                      <p:cBhvr>
                                        <p:cTn id="30" dur="750" fill="hold"/>
                                        <p:tgtEl>
                                          <p:spTgt spid="16"/>
                                        </p:tgtEl>
                                        <p:attrNameLst>
                                          <p:attrName>ppt_h</p:attrName>
                                        </p:attrNameLst>
                                      </p:cBhvr>
                                      <p:tavLst>
                                        <p:tav tm="0">
                                          <p:val>
                                            <p:fltVal val="0"/>
                                          </p:val>
                                        </p:tav>
                                        <p:tav tm="100000">
                                          <p:val>
                                            <p:strVal val="#ppt_h"/>
                                          </p:val>
                                        </p:tav>
                                      </p:tavLst>
                                    </p:anim>
                                    <p:anim calcmode="lin" valueType="num">
                                      <p:cBhvr>
                                        <p:cTn id="31" dur="750" fill="hold"/>
                                        <p:tgtEl>
                                          <p:spTgt spid="16"/>
                                        </p:tgtEl>
                                        <p:attrNameLst>
                                          <p:attrName>style.rotation</p:attrName>
                                        </p:attrNameLst>
                                      </p:cBhvr>
                                      <p:tavLst>
                                        <p:tav tm="0">
                                          <p:val>
                                            <p:fltVal val="360"/>
                                          </p:val>
                                        </p:tav>
                                        <p:tav tm="100000">
                                          <p:val>
                                            <p:fltVal val="0"/>
                                          </p:val>
                                        </p:tav>
                                      </p:tavLst>
                                    </p:anim>
                                    <p:animEffect transition="in" filter="fade">
                                      <p:cBhvr>
                                        <p:cTn id="32" dur="750"/>
                                        <p:tgtEl>
                                          <p:spTgt spid="16"/>
                                        </p:tgtEl>
                                      </p:cBhvr>
                                    </p:animEffect>
                                  </p:childTnLst>
                                </p:cTn>
                              </p:par>
                            </p:childTnLst>
                          </p:cTn>
                        </p:par>
                        <p:par>
                          <p:cTn id="33" fill="hold">
                            <p:stCondLst>
                              <p:cond delay="3750"/>
                            </p:stCondLst>
                            <p:childTnLst>
                              <p:par>
                                <p:cTn id="34" presetID="22" presetClass="entr" presetSubtype="8" fill="hold" grpId="0" nodeType="after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wipe(left)">
                                      <p:cBhvr>
                                        <p:cTn id="36" dur="750"/>
                                        <p:tgtEl>
                                          <p:spTgt spid="11"/>
                                        </p:tgtEl>
                                      </p:cBhvr>
                                    </p:animEffect>
                                  </p:childTnLst>
                                </p:cTn>
                              </p:par>
                            </p:childTnLst>
                          </p:cTn>
                        </p:par>
                        <p:par>
                          <p:cTn id="37" fill="hold">
                            <p:stCondLst>
                              <p:cond delay="4500"/>
                            </p:stCondLst>
                            <p:childTnLst>
                              <p:par>
                                <p:cTn id="38" presetID="49" presetClass="entr" presetSubtype="0" decel="100000" fill="hold" grpId="0" nodeType="after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750" fill="hold"/>
                                        <p:tgtEl>
                                          <p:spTgt spid="17"/>
                                        </p:tgtEl>
                                        <p:attrNameLst>
                                          <p:attrName>ppt_w</p:attrName>
                                        </p:attrNameLst>
                                      </p:cBhvr>
                                      <p:tavLst>
                                        <p:tav tm="0">
                                          <p:val>
                                            <p:fltVal val="0"/>
                                          </p:val>
                                        </p:tav>
                                        <p:tav tm="100000">
                                          <p:val>
                                            <p:strVal val="#ppt_w"/>
                                          </p:val>
                                        </p:tav>
                                      </p:tavLst>
                                    </p:anim>
                                    <p:anim calcmode="lin" valueType="num">
                                      <p:cBhvr>
                                        <p:cTn id="41" dur="750" fill="hold"/>
                                        <p:tgtEl>
                                          <p:spTgt spid="17"/>
                                        </p:tgtEl>
                                        <p:attrNameLst>
                                          <p:attrName>ppt_h</p:attrName>
                                        </p:attrNameLst>
                                      </p:cBhvr>
                                      <p:tavLst>
                                        <p:tav tm="0">
                                          <p:val>
                                            <p:fltVal val="0"/>
                                          </p:val>
                                        </p:tav>
                                        <p:tav tm="100000">
                                          <p:val>
                                            <p:strVal val="#ppt_h"/>
                                          </p:val>
                                        </p:tav>
                                      </p:tavLst>
                                    </p:anim>
                                    <p:anim calcmode="lin" valueType="num">
                                      <p:cBhvr>
                                        <p:cTn id="42" dur="750" fill="hold"/>
                                        <p:tgtEl>
                                          <p:spTgt spid="17"/>
                                        </p:tgtEl>
                                        <p:attrNameLst>
                                          <p:attrName>style.rotation</p:attrName>
                                        </p:attrNameLst>
                                      </p:cBhvr>
                                      <p:tavLst>
                                        <p:tav tm="0">
                                          <p:val>
                                            <p:fltVal val="360"/>
                                          </p:val>
                                        </p:tav>
                                        <p:tav tm="100000">
                                          <p:val>
                                            <p:fltVal val="0"/>
                                          </p:val>
                                        </p:tav>
                                      </p:tavLst>
                                    </p:anim>
                                    <p:animEffect transition="in" filter="fade">
                                      <p:cBhvr>
                                        <p:cTn id="43" dur="750"/>
                                        <p:tgtEl>
                                          <p:spTgt spid="17"/>
                                        </p:tgtEl>
                                      </p:cBhvr>
                                    </p:animEffect>
                                  </p:childTnLst>
                                </p:cTn>
                              </p:par>
                            </p:childTnLst>
                          </p:cTn>
                        </p:par>
                        <p:par>
                          <p:cTn id="44" fill="hold">
                            <p:stCondLst>
                              <p:cond delay="5250"/>
                            </p:stCondLst>
                            <p:childTnLst>
                              <p:par>
                                <p:cTn id="45" presetID="22" presetClass="entr" presetSubtype="8"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wipe(left)">
                                      <p:cBhvr>
                                        <p:cTn id="47"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p:bldP spid="14" grpId="0"/>
      <p:bldP spid="16" grpId="0"/>
      <p:bldP spid="1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1565077" y="3471862"/>
            <a:ext cx="1020366" cy="21550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 name="矩形 5"/>
          <p:cNvSpPr/>
          <p:nvPr/>
        </p:nvSpPr>
        <p:spPr>
          <a:xfrm>
            <a:off x="1565077" y="2455069"/>
            <a:ext cx="2139554" cy="2155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7" name="矩形 6"/>
          <p:cNvSpPr/>
          <p:nvPr/>
        </p:nvSpPr>
        <p:spPr>
          <a:xfrm>
            <a:off x="1565077" y="2963466"/>
            <a:ext cx="1518047" cy="21550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 name="矩形 7"/>
          <p:cNvSpPr/>
          <p:nvPr/>
        </p:nvSpPr>
        <p:spPr>
          <a:xfrm>
            <a:off x="1565077" y="1946673"/>
            <a:ext cx="2338388" cy="2155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nvGrpSpPr>
          <p:cNvPr id="9" name="组合 8"/>
          <p:cNvGrpSpPr>
            <a:grpSpLocks/>
          </p:cNvGrpSpPr>
          <p:nvPr/>
        </p:nvGrpSpPr>
        <p:grpSpPr bwMode="auto">
          <a:xfrm>
            <a:off x="1565077" y="1508522"/>
            <a:ext cx="2988469" cy="2524125"/>
            <a:chOff x="2085451" y="2010617"/>
            <a:chExt cx="3985040" cy="3365639"/>
          </a:xfrm>
        </p:grpSpPr>
        <p:cxnSp>
          <p:nvCxnSpPr>
            <p:cNvPr id="10" name="直接箭头连接符 9"/>
            <p:cNvCxnSpPr/>
            <p:nvPr/>
          </p:nvCxnSpPr>
          <p:spPr>
            <a:xfrm>
              <a:off x="2085451" y="5376256"/>
              <a:ext cx="3985040" cy="0"/>
            </a:xfrm>
            <a:prstGeom prst="straightConnector1">
              <a:avLst/>
            </a:prstGeom>
            <a:ln>
              <a:solidFill>
                <a:schemeClr val="accent3"/>
              </a:solidFill>
              <a:tailEnd type="arrow"/>
            </a:ln>
          </p:spPr>
          <p:style>
            <a:lnRef idx="1">
              <a:schemeClr val="accent1"/>
            </a:lnRef>
            <a:fillRef idx="0">
              <a:schemeClr val="accent1"/>
            </a:fillRef>
            <a:effectRef idx="0">
              <a:schemeClr val="accent1"/>
            </a:effectRef>
            <a:fontRef idx="minor">
              <a:schemeClr val="tx1"/>
            </a:fontRef>
          </p:style>
        </p:cxnSp>
        <p:cxnSp>
          <p:nvCxnSpPr>
            <p:cNvPr id="11" name="直接箭头连接符 10"/>
            <p:cNvCxnSpPr/>
            <p:nvPr/>
          </p:nvCxnSpPr>
          <p:spPr>
            <a:xfrm flipV="1">
              <a:off x="2085451" y="2010617"/>
              <a:ext cx="0" cy="3345000"/>
            </a:xfrm>
            <a:prstGeom prst="straightConnector1">
              <a:avLst/>
            </a:prstGeom>
            <a:ln>
              <a:solidFill>
                <a:schemeClr val="accent3"/>
              </a:solidFill>
              <a:tailEnd type="arrow"/>
            </a:ln>
          </p:spPr>
          <p:style>
            <a:lnRef idx="1">
              <a:schemeClr val="accent1"/>
            </a:lnRef>
            <a:fillRef idx="0">
              <a:schemeClr val="accent1"/>
            </a:fillRef>
            <a:effectRef idx="0">
              <a:schemeClr val="accent1"/>
            </a:effectRef>
            <a:fontRef idx="minor">
              <a:schemeClr val="tx1"/>
            </a:fontRef>
          </p:style>
        </p:cxnSp>
      </p:grpSp>
      <p:sp>
        <p:nvSpPr>
          <p:cNvPr id="12" name="TextBox 122"/>
          <p:cNvSpPr txBox="1"/>
          <p:nvPr/>
        </p:nvSpPr>
        <p:spPr>
          <a:xfrm>
            <a:off x="5688212" y="1168004"/>
            <a:ext cx="1104900" cy="233774"/>
          </a:xfrm>
          <a:prstGeom prst="rect">
            <a:avLst/>
          </a:prstGeom>
          <a:noFill/>
        </p:spPr>
        <p:txBody>
          <a:bodyPr lIns="68573" tIns="34286" rIns="68573" bIns="34286">
            <a:spAutoFit/>
          </a:bodyPr>
          <a:lstStyle/>
          <a:p>
            <a:pPr marL="0" marR="0" lvl="0" indent="0" algn="l" defTabSz="685732" rtl="0" eaLnBrk="1" fontAlgn="auto" latinLnBrk="0" hangingPunct="1">
              <a:lnSpc>
                <a:spcPct val="100000"/>
              </a:lnSpc>
              <a:spcBef>
                <a:spcPts val="0"/>
              </a:spcBef>
              <a:spcAft>
                <a:spcPts val="0"/>
              </a:spcAft>
              <a:buClrTx/>
              <a:buSzTx/>
              <a:buFontTx/>
              <a:buNone/>
              <a:tabLst/>
              <a:defRPr/>
            </a:pPr>
            <a:r>
              <a:rPr kumimoji="0" lang="zh-CN" altLang="en-US" sz="1069" b="0"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rPr>
              <a:t>添加内容</a:t>
            </a:r>
          </a:p>
        </p:txBody>
      </p:sp>
      <p:pic>
        <p:nvPicPr>
          <p:cNvPr id="13" name="图片 12"/>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5273874" y="2908697"/>
            <a:ext cx="2728913"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25"/>
          <p:cNvSpPr txBox="1"/>
          <p:nvPr/>
        </p:nvSpPr>
        <p:spPr>
          <a:xfrm>
            <a:off x="5698927" y="1441848"/>
            <a:ext cx="2437210" cy="414336"/>
          </a:xfrm>
          <a:prstGeom prst="rect">
            <a:avLst/>
          </a:prstGeom>
          <a:noFill/>
        </p:spPr>
        <p:txBody>
          <a:bodyPr lIns="68573" tIns="34286" rIns="68573" bIns="34286">
            <a:spAutoFit/>
          </a:bodyPr>
          <a:lstStyle/>
          <a:p>
            <a:pPr marL="0" marR="0" lvl="0" indent="0" algn="l" defTabSz="685732" rtl="0" eaLnBrk="1" fontAlgn="auto" latinLnBrk="0" hangingPunct="1">
              <a:lnSpc>
                <a:spcPct val="130000"/>
              </a:lnSpc>
              <a:spcBef>
                <a:spcPts val="0"/>
              </a:spcBef>
              <a:spcAft>
                <a:spcPts val="0"/>
              </a:spcAft>
              <a:buClrTx/>
              <a:buSzTx/>
              <a:buFontTx/>
              <a:buNone/>
              <a:tabLst/>
              <a:defRPr/>
            </a:pPr>
            <a:r>
              <a:rPr kumimoji="0" lang="zh-CN" altLang="en-US" sz="825"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a:t>
            </a: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p>
        </p:txBody>
      </p:sp>
      <p:sp>
        <p:nvSpPr>
          <p:cNvPr id="15" name="任意多边形 14"/>
          <p:cNvSpPr/>
          <p:nvPr/>
        </p:nvSpPr>
        <p:spPr>
          <a:xfrm>
            <a:off x="3449837" y="2034778"/>
            <a:ext cx="992981" cy="1985963"/>
          </a:xfrm>
          <a:custGeom>
            <a:avLst/>
            <a:gdLst>
              <a:gd name="connsiteX0" fmla="*/ 0 w 1323975"/>
              <a:gd name="connsiteY0" fmla="*/ 2647950 h 2647950"/>
              <a:gd name="connsiteX1" fmla="*/ 190500 w 1323975"/>
              <a:gd name="connsiteY1" fmla="*/ 2314575 h 2647950"/>
              <a:gd name="connsiteX2" fmla="*/ 219075 w 1323975"/>
              <a:gd name="connsiteY2" fmla="*/ 2238375 h 2647950"/>
              <a:gd name="connsiteX3" fmla="*/ 247650 w 1323975"/>
              <a:gd name="connsiteY3" fmla="*/ 2076450 h 2647950"/>
              <a:gd name="connsiteX4" fmla="*/ 276225 w 1323975"/>
              <a:gd name="connsiteY4" fmla="*/ 1905000 h 2647950"/>
              <a:gd name="connsiteX5" fmla="*/ 304800 w 1323975"/>
              <a:gd name="connsiteY5" fmla="*/ 1914525 h 2647950"/>
              <a:gd name="connsiteX6" fmla="*/ 371475 w 1323975"/>
              <a:gd name="connsiteY6" fmla="*/ 1990725 h 2647950"/>
              <a:gd name="connsiteX7" fmla="*/ 390525 w 1323975"/>
              <a:gd name="connsiteY7" fmla="*/ 2019300 h 2647950"/>
              <a:gd name="connsiteX8" fmla="*/ 447675 w 1323975"/>
              <a:gd name="connsiteY8" fmla="*/ 2066925 h 2647950"/>
              <a:gd name="connsiteX9" fmla="*/ 504825 w 1323975"/>
              <a:gd name="connsiteY9" fmla="*/ 2085975 h 2647950"/>
              <a:gd name="connsiteX10" fmla="*/ 542925 w 1323975"/>
              <a:gd name="connsiteY10" fmla="*/ 2076450 h 2647950"/>
              <a:gd name="connsiteX11" fmla="*/ 552450 w 1323975"/>
              <a:gd name="connsiteY11" fmla="*/ 2047875 h 2647950"/>
              <a:gd name="connsiteX12" fmla="*/ 571500 w 1323975"/>
              <a:gd name="connsiteY12" fmla="*/ 1981200 h 2647950"/>
              <a:gd name="connsiteX13" fmla="*/ 600075 w 1323975"/>
              <a:gd name="connsiteY13" fmla="*/ 1857375 h 2647950"/>
              <a:gd name="connsiteX14" fmla="*/ 619125 w 1323975"/>
              <a:gd name="connsiteY14" fmla="*/ 1762125 h 2647950"/>
              <a:gd name="connsiteX15" fmla="*/ 638175 w 1323975"/>
              <a:gd name="connsiteY15" fmla="*/ 1704975 h 2647950"/>
              <a:gd name="connsiteX16" fmla="*/ 657225 w 1323975"/>
              <a:gd name="connsiteY16" fmla="*/ 1638300 h 2647950"/>
              <a:gd name="connsiteX17" fmla="*/ 676275 w 1323975"/>
              <a:gd name="connsiteY17" fmla="*/ 1428750 h 2647950"/>
              <a:gd name="connsiteX18" fmla="*/ 685800 w 1323975"/>
              <a:gd name="connsiteY18" fmla="*/ 1362075 h 2647950"/>
              <a:gd name="connsiteX19" fmla="*/ 704850 w 1323975"/>
              <a:gd name="connsiteY19" fmla="*/ 1323975 h 2647950"/>
              <a:gd name="connsiteX20" fmla="*/ 790575 w 1323975"/>
              <a:gd name="connsiteY20" fmla="*/ 1323975 h 2647950"/>
              <a:gd name="connsiteX21" fmla="*/ 809625 w 1323975"/>
              <a:gd name="connsiteY21" fmla="*/ 1352550 h 2647950"/>
              <a:gd name="connsiteX22" fmla="*/ 885825 w 1323975"/>
              <a:gd name="connsiteY22" fmla="*/ 1428750 h 2647950"/>
              <a:gd name="connsiteX23" fmla="*/ 904875 w 1323975"/>
              <a:gd name="connsiteY23" fmla="*/ 1466850 h 2647950"/>
              <a:gd name="connsiteX24" fmla="*/ 962025 w 1323975"/>
              <a:gd name="connsiteY24" fmla="*/ 1504950 h 2647950"/>
              <a:gd name="connsiteX25" fmla="*/ 1009650 w 1323975"/>
              <a:gd name="connsiteY25" fmla="*/ 1276350 h 2647950"/>
              <a:gd name="connsiteX26" fmla="*/ 1038225 w 1323975"/>
              <a:gd name="connsiteY26" fmla="*/ 1143000 h 2647950"/>
              <a:gd name="connsiteX27" fmla="*/ 1057275 w 1323975"/>
              <a:gd name="connsiteY27" fmla="*/ 990600 h 2647950"/>
              <a:gd name="connsiteX28" fmla="*/ 1066800 w 1323975"/>
              <a:gd name="connsiteY28" fmla="*/ 895350 h 2647950"/>
              <a:gd name="connsiteX29" fmla="*/ 1104900 w 1323975"/>
              <a:gd name="connsiteY29" fmla="*/ 790575 h 2647950"/>
              <a:gd name="connsiteX30" fmla="*/ 1143000 w 1323975"/>
              <a:gd name="connsiteY30" fmla="*/ 638175 h 2647950"/>
              <a:gd name="connsiteX31" fmla="*/ 1238250 w 1323975"/>
              <a:gd name="connsiteY31" fmla="*/ 314325 h 2647950"/>
              <a:gd name="connsiteX32" fmla="*/ 1266825 w 1323975"/>
              <a:gd name="connsiteY32" fmla="*/ 200025 h 2647950"/>
              <a:gd name="connsiteX33" fmla="*/ 1304925 w 1323975"/>
              <a:gd name="connsiteY33" fmla="*/ 76200 h 2647950"/>
              <a:gd name="connsiteX34" fmla="*/ 1323975 w 1323975"/>
              <a:gd name="connsiteY34" fmla="*/ 0 h 2647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323975" h="2647950">
                <a:moveTo>
                  <a:pt x="0" y="2647950"/>
                </a:moveTo>
                <a:cubicBezTo>
                  <a:pt x="28342" y="2600123"/>
                  <a:pt x="147318" y="2413277"/>
                  <a:pt x="190500" y="2314575"/>
                </a:cubicBezTo>
                <a:cubicBezTo>
                  <a:pt x="201373" y="2289722"/>
                  <a:pt x="209550" y="2263775"/>
                  <a:pt x="219075" y="2238375"/>
                </a:cubicBezTo>
                <a:cubicBezTo>
                  <a:pt x="242936" y="2071348"/>
                  <a:pt x="210125" y="2292217"/>
                  <a:pt x="247650" y="2076450"/>
                </a:cubicBezTo>
                <a:cubicBezTo>
                  <a:pt x="290673" y="1829065"/>
                  <a:pt x="250171" y="2035272"/>
                  <a:pt x="276225" y="1905000"/>
                </a:cubicBezTo>
                <a:cubicBezTo>
                  <a:pt x="285750" y="1908175"/>
                  <a:pt x="296630" y="1908689"/>
                  <a:pt x="304800" y="1914525"/>
                </a:cubicBezTo>
                <a:cubicBezTo>
                  <a:pt x="329245" y="1931985"/>
                  <a:pt x="354115" y="1966421"/>
                  <a:pt x="371475" y="1990725"/>
                </a:cubicBezTo>
                <a:cubicBezTo>
                  <a:pt x="378129" y="2000040"/>
                  <a:pt x="383196" y="2010506"/>
                  <a:pt x="390525" y="2019300"/>
                </a:cubicBezTo>
                <a:cubicBezTo>
                  <a:pt x="403720" y="2035134"/>
                  <a:pt x="427842" y="2058110"/>
                  <a:pt x="447675" y="2066925"/>
                </a:cubicBezTo>
                <a:cubicBezTo>
                  <a:pt x="466025" y="2075080"/>
                  <a:pt x="485775" y="2079625"/>
                  <a:pt x="504825" y="2085975"/>
                </a:cubicBezTo>
                <a:cubicBezTo>
                  <a:pt x="517525" y="2082800"/>
                  <a:pt x="532703" y="2084628"/>
                  <a:pt x="542925" y="2076450"/>
                </a:cubicBezTo>
                <a:cubicBezTo>
                  <a:pt x="550765" y="2070178"/>
                  <a:pt x="549565" y="2057492"/>
                  <a:pt x="552450" y="2047875"/>
                </a:cubicBezTo>
                <a:cubicBezTo>
                  <a:pt x="559092" y="2025735"/>
                  <a:pt x="565894" y="2003624"/>
                  <a:pt x="571500" y="1981200"/>
                </a:cubicBezTo>
                <a:cubicBezTo>
                  <a:pt x="581774" y="1940105"/>
                  <a:pt x="591077" y="1898768"/>
                  <a:pt x="600075" y="1857375"/>
                </a:cubicBezTo>
                <a:cubicBezTo>
                  <a:pt x="606953" y="1825735"/>
                  <a:pt x="611272" y="1793537"/>
                  <a:pt x="619125" y="1762125"/>
                </a:cubicBezTo>
                <a:cubicBezTo>
                  <a:pt x="623995" y="1742644"/>
                  <a:pt x="632270" y="1724167"/>
                  <a:pt x="638175" y="1704975"/>
                </a:cubicBezTo>
                <a:cubicBezTo>
                  <a:pt x="644973" y="1682883"/>
                  <a:pt x="650875" y="1660525"/>
                  <a:pt x="657225" y="1638300"/>
                </a:cubicBezTo>
                <a:cubicBezTo>
                  <a:pt x="663575" y="1568450"/>
                  <a:pt x="669058" y="1498516"/>
                  <a:pt x="676275" y="1428750"/>
                </a:cubicBezTo>
                <a:cubicBezTo>
                  <a:pt x="678585" y="1406419"/>
                  <a:pt x="679893" y="1383735"/>
                  <a:pt x="685800" y="1362075"/>
                </a:cubicBezTo>
                <a:cubicBezTo>
                  <a:pt x="689536" y="1348376"/>
                  <a:pt x="698500" y="1336675"/>
                  <a:pt x="704850" y="1323975"/>
                </a:cubicBezTo>
                <a:cubicBezTo>
                  <a:pt x="718783" y="1254312"/>
                  <a:pt x="703360" y="1254203"/>
                  <a:pt x="790575" y="1323975"/>
                </a:cubicBezTo>
                <a:cubicBezTo>
                  <a:pt x="799514" y="1331126"/>
                  <a:pt x="801924" y="1344079"/>
                  <a:pt x="809625" y="1352550"/>
                </a:cubicBezTo>
                <a:cubicBezTo>
                  <a:pt x="833788" y="1379129"/>
                  <a:pt x="860425" y="1403350"/>
                  <a:pt x="885825" y="1428750"/>
                </a:cubicBezTo>
                <a:cubicBezTo>
                  <a:pt x="895865" y="1438790"/>
                  <a:pt x="896622" y="1455296"/>
                  <a:pt x="904875" y="1466850"/>
                </a:cubicBezTo>
                <a:cubicBezTo>
                  <a:pt x="927172" y="1498065"/>
                  <a:pt x="930642" y="1494489"/>
                  <a:pt x="962025" y="1504950"/>
                </a:cubicBezTo>
                <a:cubicBezTo>
                  <a:pt x="1015096" y="1310357"/>
                  <a:pt x="969513" y="1493091"/>
                  <a:pt x="1009650" y="1276350"/>
                </a:cubicBezTo>
                <a:cubicBezTo>
                  <a:pt x="1017928" y="1231651"/>
                  <a:pt x="1030752" y="1187841"/>
                  <a:pt x="1038225" y="1143000"/>
                </a:cubicBezTo>
                <a:cubicBezTo>
                  <a:pt x="1046641" y="1092501"/>
                  <a:pt x="1051407" y="1041458"/>
                  <a:pt x="1057275" y="990600"/>
                </a:cubicBezTo>
                <a:cubicBezTo>
                  <a:pt x="1060932" y="958902"/>
                  <a:pt x="1059409" y="926391"/>
                  <a:pt x="1066800" y="895350"/>
                </a:cubicBezTo>
                <a:cubicBezTo>
                  <a:pt x="1075408" y="859198"/>
                  <a:pt x="1094343" y="826206"/>
                  <a:pt x="1104900" y="790575"/>
                </a:cubicBezTo>
                <a:cubicBezTo>
                  <a:pt x="1119776" y="740369"/>
                  <a:pt x="1128881" y="688599"/>
                  <a:pt x="1143000" y="638175"/>
                </a:cubicBezTo>
                <a:cubicBezTo>
                  <a:pt x="1173339" y="529820"/>
                  <a:pt x="1210959" y="423488"/>
                  <a:pt x="1238250" y="314325"/>
                </a:cubicBezTo>
                <a:cubicBezTo>
                  <a:pt x="1247775" y="276225"/>
                  <a:pt x="1255540" y="237641"/>
                  <a:pt x="1266825" y="200025"/>
                </a:cubicBezTo>
                <a:cubicBezTo>
                  <a:pt x="1340507" y="-45582"/>
                  <a:pt x="1266553" y="242480"/>
                  <a:pt x="1304925" y="76200"/>
                </a:cubicBezTo>
                <a:cubicBezTo>
                  <a:pt x="1310812" y="50689"/>
                  <a:pt x="1323975" y="0"/>
                  <a:pt x="1323975" y="0"/>
                </a:cubicBez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lIns="68573" tIns="34286" rIns="68573" bIns="34286"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nvGrpSpPr>
          <p:cNvPr id="16" name="组合 15"/>
          <p:cNvGrpSpPr>
            <a:grpSpLocks/>
          </p:cNvGrpSpPr>
          <p:nvPr/>
        </p:nvGrpSpPr>
        <p:grpSpPr bwMode="auto">
          <a:xfrm>
            <a:off x="2593777" y="1946672"/>
            <a:ext cx="1812131" cy="1736343"/>
            <a:chOff x="3457037" y="2595233"/>
            <a:chExt cx="2416836" cy="2315792"/>
          </a:xfrm>
        </p:grpSpPr>
        <p:sp>
          <p:nvSpPr>
            <p:cNvPr id="17" name="TextBox 133"/>
            <p:cNvSpPr txBox="1"/>
            <p:nvPr/>
          </p:nvSpPr>
          <p:spPr>
            <a:xfrm>
              <a:off x="5203766" y="2595233"/>
              <a:ext cx="670107" cy="311789"/>
            </a:xfrm>
            <a:prstGeom prst="rect">
              <a:avLst/>
            </a:prstGeom>
            <a:noFill/>
          </p:spPr>
          <p:txBody>
            <a:bodyPr lIns="68573" tIns="34286" rIns="68573" bIns="34286">
              <a:spAutoFit/>
            </a:bodyPr>
            <a:lstStyle/>
            <a:p>
              <a:pPr marL="0" marR="0" lvl="0" indent="0" algn="l" defTabSz="685732" rtl="0" eaLnBrk="1" fontAlgn="auto" latinLnBrk="0" hangingPunct="1">
                <a:lnSpc>
                  <a:spcPct val="100000"/>
                </a:lnSpc>
                <a:spcBef>
                  <a:spcPts val="0"/>
                </a:spcBef>
                <a:spcAft>
                  <a:spcPts val="0"/>
                </a:spcAft>
                <a:buClrTx/>
                <a:buSzTx/>
                <a:buFontTx/>
                <a:buNone/>
                <a:tabLst/>
                <a:defRPr/>
              </a:pPr>
              <a:r>
                <a:rPr kumimoji="0" lang="en-US" altLang="zh-CN" sz="1069"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82%</a:t>
              </a:r>
              <a:endParaRPr kumimoji="0" lang="zh-CN" altLang="en-US" sz="1069"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8" name="TextBox 134"/>
            <p:cNvSpPr txBox="1"/>
            <p:nvPr/>
          </p:nvSpPr>
          <p:spPr>
            <a:xfrm>
              <a:off x="4938580" y="3273291"/>
              <a:ext cx="668520" cy="311789"/>
            </a:xfrm>
            <a:prstGeom prst="rect">
              <a:avLst/>
            </a:prstGeom>
            <a:noFill/>
          </p:spPr>
          <p:txBody>
            <a:bodyPr lIns="68573" tIns="34286" rIns="68573" bIns="34286">
              <a:spAutoFit/>
            </a:bodyPr>
            <a:lstStyle/>
            <a:p>
              <a:pPr marL="0" marR="0" lvl="0" indent="0" algn="l" defTabSz="685732" rtl="0" eaLnBrk="1" fontAlgn="auto" latinLnBrk="0" hangingPunct="1">
                <a:lnSpc>
                  <a:spcPct val="100000"/>
                </a:lnSpc>
                <a:spcBef>
                  <a:spcPts val="0"/>
                </a:spcBef>
                <a:spcAft>
                  <a:spcPts val="0"/>
                </a:spcAft>
                <a:buClrTx/>
                <a:buSzTx/>
                <a:buFontTx/>
                <a:buNone/>
                <a:tabLst/>
                <a:defRPr/>
              </a:pPr>
              <a:r>
                <a:rPr kumimoji="0" lang="en-US" altLang="zh-CN" sz="1069"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73%</a:t>
              </a:r>
              <a:endParaRPr kumimoji="0" lang="zh-CN" altLang="en-US" sz="1069"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9" name="TextBox 135"/>
            <p:cNvSpPr txBox="1"/>
            <p:nvPr/>
          </p:nvSpPr>
          <p:spPr>
            <a:xfrm>
              <a:off x="4111265" y="3952937"/>
              <a:ext cx="668522" cy="311789"/>
            </a:xfrm>
            <a:prstGeom prst="rect">
              <a:avLst/>
            </a:prstGeom>
            <a:noFill/>
          </p:spPr>
          <p:txBody>
            <a:bodyPr lIns="68573" tIns="34286" rIns="68573" bIns="34286">
              <a:spAutoFit/>
            </a:bodyPr>
            <a:lstStyle/>
            <a:p>
              <a:pPr marL="0" marR="0" lvl="0" indent="0" algn="l" defTabSz="685732" rtl="0" eaLnBrk="1" fontAlgn="auto" latinLnBrk="0" hangingPunct="1">
                <a:lnSpc>
                  <a:spcPct val="100000"/>
                </a:lnSpc>
                <a:spcBef>
                  <a:spcPts val="0"/>
                </a:spcBef>
                <a:spcAft>
                  <a:spcPts val="0"/>
                </a:spcAft>
                <a:buClrTx/>
                <a:buSzTx/>
                <a:buFontTx/>
                <a:buNone/>
                <a:tabLst/>
                <a:defRPr/>
              </a:pPr>
              <a:r>
                <a:rPr kumimoji="0" lang="en-US" altLang="zh-CN" sz="1069"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56%</a:t>
              </a:r>
              <a:endParaRPr kumimoji="0" lang="zh-CN" altLang="en-US" sz="1069"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0" name="TextBox 136"/>
            <p:cNvSpPr txBox="1"/>
            <p:nvPr/>
          </p:nvSpPr>
          <p:spPr>
            <a:xfrm>
              <a:off x="3457037" y="4599236"/>
              <a:ext cx="670107" cy="311789"/>
            </a:xfrm>
            <a:prstGeom prst="rect">
              <a:avLst/>
            </a:prstGeom>
            <a:noFill/>
          </p:spPr>
          <p:txBody>
            <a:bodyPr lIns="68573" tIns="34286" rIns="68573" bIns="34286">
              <a:spAutoFit/>
            </a:bodyPr>
            <a:lstStyle/>
            <a:p>
              <a:pPr marL="0" marR="0" lvl="0" indent="0" algn="l" defTabSz="685732" rtl="0" eaLnBrk="1" fontAlgn="auto" latinLnBrk="0" hangingPunct="1">
                <a:lnSpc>
                  <a:spcPct val="100000"/>
                </a:lnSpc>
                <a:spcBef>
                  <a:spcPts val="0"/>
                </a:spcBef>
                <a:spcAft>
                  <a:spcPts val="0"/>
                </a:spcAft>
                <a:buClrTx/>
                <a:buSzTx/>
                <a:buFontTx/>
                <a:buNone/>
                <a:tabLst/>
                <a:defRPr/>
              </a:pPr>
              <a:r>
                <a:rPr kumimoji="0" lang="en-US" altLang="zh-CN" sz="1069"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32%</a:t>
              </a:r>
              <a:endParaRPr kumimoji="0" lang="zh-CN" altLang="en-US" sz="1069"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21" name="组合 20"/>
          <p:cNvGrpSpPr>
            <a:grpSpLocks/>
          </p:cNvGrpSpPr>
          <p:nvPr/>
        </p:nvGrpSpPr>
        <p:grpSpPr bwMode="auto">
          <a:xfrm>
            <a:off x="1073349" y="1932385"/>
            <a:ext cx="540544" cy="1750631"/>
            <a:chOff x="1430916" y="2576071"/>
            <a:chExt cx="720080" cy="2335067"/>
          </a:xfrm>
        </p:grpSpPr>
        <p:sp>
          <p:nvSpPr>
            <p:cNvPr id="22" name="TextBox 128"/>
            <p:cNvSpPr txBox="1"/>
            <p:nvPr/>
          </p:nvSpPr>
          <p:spPr>
            <a:xfrm>
              <a:off x="1430916" y="4599320"/>
              <a:ext cx="720080" cy="311818"/>
            </a:xfrm>
            <a:prstGeom prst="rect">
              <a:avLst/>
            </a:prstGeom>
            <a:noFill/>
          </p:spPr>
          <p:txBody>
            <a:bodyPr lIns="68573" tIns="34286" rIns="68573" bIns="34286">
              <a:spAutoFit/>
            </a:bodyPr>
            <a:lstStyle/>
            <a:p>
              <a:pPr marL="0" marR="0" lvl="0" indent="0" algn="l" defTabSz="685732" rtl="0" eaLnBrk="1" fontAlgn="auto" latinLnBrk="0" hangingPunct="1">
                <a:lnSpc>
                  <a:spcPct val="100000"/>
                </a:lnSpc>
                <a:spcBef>
                  <a:spcPts val="0"/>
                </a:spcBef>
                <a:spcAft>
                  <a:spcPts val="0"/>
                </a:spcAft>
                <a:buClrTx/>
                <a:buSzTx/>
                <a:buFontTx/>
                <a:buNone/>
                <a:tabLst/>
                <a:defRPr/>
              </a:pPr>
              <a:r>
                <a:rPr kumimoji="0" lang="zh-CN" altLang="en-US" sz="1069"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项目</a:t>
              </a:r>
            </a:p>
          </p:txBody>
        </p:sp>
        <p:sp>
          <p:nvSpPr>
            <p:cNvPr id="23" name="TextBox 137"/>
            <p:cNvSpPr txBox="1"/>
            <p:nvPr/>
          </p:nvSpPr>
          <p:spPr>
            <a:xfrm>
              <a:off x="1430916" y="3951373"/>
              <a:ext cx="720080" cy="311818"/>
            </a:xfrm>
            <a:prstGeom prst="rect">
              <a:avLst/>
            </a:prstGeom>
            <a:noFill/>
          </p:spPr>
          <p:txBody>
            <a:bodyPr lIns="68573" tIns="34286" rIns="68573" bIns="34286">
              <a:spAutoFit/>
            </a:bodyPr>
            <a:lstStyle/>
            <a:p>
              <a:pPr marL="0" marR="0" lvl="0" indent="0" algn="l" defTabSz="685732" rtl="0" eaLnBrk="1" fontAlgn="auto" latinLnBrk="0" hangingPunct="1">
                <a:lnSpc>
                  <a:spcPct val="100000"/>
                </a:lnSpc>
                <a:spcBef>
                  <a:spcPts val="0"/>
                </a:spcBef>
                <a:spcAft>
                  <a:spcPts val="0"/>
                </a:spcAft>
                <a:buClrTx/>
                <a:buSzTx/>
                <a:buFontTx/>
                <a:buNone/>
                <a:tabLst/>
                <a:defRPr/>
              </a:pPr>
              <a:r>
                <a:rPr kumimoji="0" lang="zh-CN" altLang="en-US" sz="1069"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项目</a:t>
              </a:r>
            </a:p>
          </p:txBody>
        </p:sp>
        <p:sp>
          <p:nvSpPr>
            <p:cNvPr id="24" name="TextBox 138"/>
            <p:cNvSpPr txBox="1"/>
            <p:nvPr/>
          </p:nvSpPr>
          <p:spPr>
            <a:xfrm>
              <a:off x="1430916" y="3292307"/>
              <a:ext cx="720080" cy="311818"/>
            </a:xfrm>
            <a:prstGeom prst="rect">
              <a:avLst/>
            </a:prstGeom>
            <a:noFill/>
          </p:spPr>
          <p:txBody>
            <a:bodyPr lIns="68573" tIns="34286" rIns="68573" bIns="34286">
              <a:spAutoFit/>
            </a:bodyPr>
            <a:lstStyle/>
            <a:p>
              <a:pPr marL="0" marR="0" lvl="0" indent="0" algn="l" defTabSz="685732" rtl="0" eaLnBrk="1" fontAlgn="auto" latinLnBrk="0" hangingPunct="1">
                <a:lnSpc>
                  <a:spcPct val="100000"/>
                </a:lnSpc>
                <a:spcBef>
                  <a:spcPts val="0"/>
                </a:spcBef>
                <a:spcAft>
                  <a:spcPts val="0"/>
                </a:spcAft>
                <a:buClrTx/>
                <a:buSzTx/>
                <a:buFontTx/>
                <a:buNone/>
                <a:tabLst/>
                <a:defRPr/>
              </a:pPr>
              <a:r>
                <a:rPr kumimoji="0" lang="zh-CN" altLang="en-US" sz="1069"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项目</a:t>
              </a:r>
            </a:p>
          </p:txBody>
        </p:sp>
        <p:sp>
          <p:nvSpPr>
            <p:cNvPr id="25" name="TextBox 139"/>
            <p:cNvSpPr txBox="1"/>
            <p:nvPr/>
          </p:nvSpPr>
          <p:spPr>
            <a:xfrm>
              <a:off x="1430916" y="2576071"/>
              <a:ext cx="720080" cy="311818"/>
            </a:xfrm>
            <a:prstGeom prst="rect">
              <a:avLst/>
            </a:prstGeom>
            <a:noFill/>
          </p:spPr>
          <p:txBody>
            <a:bodyPr lIns="68573" tIns="34286" rIns="68573" bIns="34286">
              <a:spAutoFit/>
            </a:bodyPr>
            <a:lstStyle/>
            <a:p>
              <a:pPr marL="0" marR="0" lvl="0" indent="0" algn="l" defTabSz="685732" rtl="0" eaLnBrk="1" fontAlgn="auto" latinLnBrk="0" hangingPunct="1">
                <a:lnSpc>
                  <a:spcPct val="100000"/>
                </a:lnSpc>
                <a:spcBef>
                  <a:spcPts val="0"/>
                </a:spcBef>
                <a:spcAft>
                  <a:spcPts val="0"/>
                </a:spcAft>
                <a:buClrTx/>
                <a:buSzTx/>
                <a:buFontTx/>
                <a:buNone/>
                <a:tabLst/>
                <a:defRPr/>
              </a:pPr>
              <a:r>
                <a:rPr kumimoji="0" lang="zh-CN" altLang="en-US" sz="1069"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项目</a:t>
              </a:r>
            </a:p>
          </p:txBody>
        </p:sp>
      </p:grpSp>
      <p:sp>
        <p:nvSpPr>
          <p:cNvPr id="29" name="圆角矩形 28"/>
          <p:cNvSpPr/>
          <p:nvPr/>
        </p:nvSpPr>
        <p:spPr>
          <a:xfrm>
            <a:off x="5173862" y="1218010"/>
            <a:ext cx="444103" cy="41076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anchor="ctr"/>
          <a:lstStyle/>
          <a:p>
            <a:pPr marL="0" marR="0" lvl="0" indent="0" algn="ctr" defTabSz="685732"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A</a:t>
            </a:r>
            <a:endParaRPr kumimoji="0" lang="zh-CN" altLang="en-US" sz="24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0" name="TextBox 75"/>
          <p:cNvSpPr txBox="1"/>
          <p:nvPr/>
        </p:nvSpPr>
        <p:spPr>
          <a:xfrm>
            <a:off x="5688212" y="2112169"/>
            <a:ext cx="1104900" cy="233774"/>
          </a:xfrm>
          <a:prstGeom prst="rect">
            <a:avLst/>
          </a:prstGeom>
          <a:noFill/>
        </p:spPr>
        <p:txBody>
          <a:bodyPr lIns="68573" tIns="34286" rIns="68573" bIns="34286">
            <a:spAutoFit/>
          </a:bodyPr>
          <a:lstStyle/>
          <a:p>
            <a:pPr marL="0" marR="0" lvl="0" indent="0" algn="l" defTabSz="685732" rtl="0" eaLnBrk="1" fontAlgn="auto" latinLnBrk="0" hangingPunct="1">
              <a:lnSpc>
                <a:spcPct val="100000"/>
              </a:lnSpc>
              <a:spcBef>
                <a:spcPts val="0"/>
              </a:spcBef>
              <a:spcAft>
                <a:spcPts val="0"/>
              </a:spcAft>
              <a:buClrTx/>
              <a:buSzTx/>
              <a:buFontTx/>
              <a:buNone/>
              <a:tabLst/>
              <a:defRPr/>
            </a:pPr>
            <a:r>
              <a:rPr kumimoji="0" lang="zh-CN" altLang="en-US" sz="1069"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rPr>
              <a:t>添加内容</a:t>
            </a:r>
          </a:p>
        </p:txBody>
      </p:sp>
      <p:sp>
        <p:nvSpPr>
          <p:cNvPr id="31" name="TextBox 76"/>
          <p:cNvSpPr txBox="1"/>
          <p:nvPr/>
        </p:nvSpPr>
        <p:spPr>
          <a:xfrm>
            <a:off x="5698927" y="2387204"/>
            <a:ext cx="2437210" cy="414336"/>
          </a:xfrm>
          <a:prstGeom prst="rect">
            <a:avLst/>
          </a:prstGeom>
          <a:noFill/>
        </p:spPr>
        <p:txBody>
          <a:bodyPr lIns="68573" tIns="34286" rIns="68573" bIns="34286">
            <a:spAutoFit/>
          </a:bodyPr>
          <a:lstStyle/>
          <a:p>
            <a:pPr marL="0" marR="0" lvl="0" indent="0" algn="l" defTabSz="685732" rtl="0" eaLnBrk="1" fontAlgn="auto" latinLnBrk="0" hangingPunct="1">
              <a:lnSpc>
                <a:spcPct val="130000"/>
              </a:lnSpc>
              <a:spcBef>
                <a:spcPts val="0"/>
              </a:spcBef>
              <a:spcAft>
                <a:spcPts val="0"/>
              </a:spcAft>
              <a:buClrTx/>
              <a:buSzTx/>
              <a:buFontTx/>
              <a:buNone/>
              <a:tabLst/>
              <a:defRPr/>
            </a:pPr>
            <a:r>
              <a:rPr kumimoji="0" lang="zh-CN" altLang="en-US" sz="825"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a:t>
            </a: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p>
        </p:txBody>
      </p:sp>
      <p:sp>
        <p:nvSpPr>
          <p:cNvPr id="32" name="圆角矩形 31"/>
          <p:cNvSpPr/>
          <p:nvPr/>
        </p:nvSpPr>
        <p:spPr>
          <a:xfrm>
            <a:off x="5173862" y="2162175"/>
            <a:ext cx="444103" cy="410766"/>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anchor="ctr"/>
          <a:lstStyle/>
          <a:p>
            <a:pPr marL="0" marR="0" lvl="0" indent="0" algn="ctr" defTabSz="685732"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B</a:t>
            </a:r>
            <a:endParaRPr kumimoji="0" lang="zh-CN" altLang="en-US" sz="24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375839562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outVertical)">
                                      <p:cBhvr>
                                        <p:cTn id="7" dur="500"/>
                                        <p:tgtEl>
                                          <p:spTgt spid="9"/>
                                        </p:tgtEl>
                                      </p:cBhvr>
                                    </p:animEffect>
                                  </p:childTnLst>
                                </p:cTn>
                              </p:par>
                              <p:par>
                                <p:cTn id="8" presetID="22" presetClass="entr" presetSubtype="2" fill="hold"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wipe(right)">
                                      <p:cBhvr>
                                        <p:cTn id="10" dur="500"/>
                                        <p:tgtEl>
                                          <p:spTgt spid="21"/>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300"/>
                                        <p:tgtEl>
                                          <p:spTgt spid="5"/>
                                        </p:tgtEl>
                                      </p:cBhvr>
                                    </p:animEffect>
                                  </p:childTnLst>
                                </p:cTn>
                              </p:par>
                            </p:childTnLst>
                          </p:cTn>
                        </p:par>
                        <p:par>
                          <p:cTn id="15" fill="hold">
                            <p:stCondLst>
                              <p:cond delay="800"/>
                            </p:stCondLst>
                            <p:childTnLst>
                              <p:par>
                                <p:cTn id="16" presetID="22" presetClass="entr" presetSubtype="8"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left)">
                                      <p:cBhvr>
                                        <p:cTn id="18" dur="300"/>
                                        <p:tgtEl>
                                          <p:spTgt spid="7"/>
                                        </p:tgtEl>
                                      </p:cBhvr>
                                    </p:animEffect>
                                  </p:childTnLst>
                                </p:cTn>
                              </p:par>
                            </p:childTnLst>
                          </p:cTn>
                        </p:par>
                        <p:par>
                          <p:cTn id="19" fill="hold">
                            <p:stCondLst>
                              <p:cond delay="1100"/>
                            </p:stCondLst>
                            <p:childTnLst>
                              <p:par>
                                <p:cTn id="20" presetID="22" presetClass="entr" presetSubtype="8"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300"/>
                                        <p:tgtEl>
                                          <p:spTgt spid="6"/>
                                        </p:tgtEl>
                                      </p:cBhvr>
                                    </p:animEffect>
                                  </p:childTnLst>
                                </p:cTn>
                              </p:par>
                            </p:childTnLst>
                          </p:cTn>
                        </p:par>
                        <p:par>
                          <p:cTn id="23" fill="hold">
                            <p:stCondLst>
                              <p:cond delay="1400"/>
                            </p:stCondLst>
                            <p:childTnLst>
                              <p:par>
                                <p:cTn id="24" presetID="22" presetClass="entr" presetSubtype="8"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left)">
                                      <p:cBhvr>
                                        <p:cTn id="26" dur="300"/>
                                        <p:tgtEl>
                                          <p:spTgt spid="8"/>
                                        </p:tgtEl>
                                      </p:cBhvr>
                                    </p:animEffect>
                                  </p:childTnLst>
                                </p:cTn>
                              </p:par>
                            </p:childTnLst>
                          </p:cTn>
                        </p:par>
                        <p:par>
                          <p:cTn id="27" fill="hold">
                            <p:stCondLst>
                              <p:cond delay="1700"/>
                            </p:stCondLst>
                            <p:childTnLst>
                              <p:par>
                                <p:cTn id="28" presetID="10" presetClass="entr" presetSubtype="0" fill="hold"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300"/>
                                        <p:tgtEl>
                                          <p:spTgt spid="16"/>
                                        </p:tgtEl>
                                      </p:cBhvr>
                                    </p:animEffect>
                                  </p:childTnLst>
                                </p:cTn>
                              </p:par>
                            </p:childTnLst>
                          </p:cTn>
                        </p:par>
                        <p:par>
                          <p:cTn id="31" fill="hold">
                            <p:stCondLst>
                              <p:cond delay="2000"/>
                            </p:stCondLst>
                            <p:childTnLst>
                              <p:par>
                                <p:cTn id="32" presetID="22" presetClass="entr" presetSubtype="4" fill="hold" nodeType="after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wipe(down)">
                                      <p:cBhvr>
                                        <p:cTn id="34" dur="300"/>
                                        <p:tgtEl>
                                          <p:spTgt spid="15"/>
                                        </p:tgtEl>
                                      </p:cBhvr>
                                    </p:animEffect>
                                  </p:childTnLst>
                                </p:cTn>
                              </p:par>
                            </p:childTnLst>
                          </p:cTn>
                        </p:par>
                        <p:par>
                          <p:cTn id="35" fill="hold">
                            <p:stCondLst>
                              <p:cond delay="2300"/>
                            </p:stCondLst>
                            <p:childTnLst>
                              <p:par>
                                <p:cTn id="36" presetID="45" presetClass="entr" presetSubtype="0"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anim calcmode="lin" valueType="num">
                                      <p:cBhvr>
                                        <p:cTn id="39" dur="500" fill="hold"/>
                                        <p:tgtEl>
                                          <p:spTgt spid="29"/>
                                        </p:tgtEl>
                                        <p:attrNameLst>
                                          <p:attrName>ppt_w</p:attrName>
                                        </p:attrNameLst>
                                      </p:cBhvr>
                                      <p:tavLst>
                                        <p:tav tm="0" fmla="#ppt_w*sin(2.5*pi*$)">
                                          <p:val>
                                            <p:fltVal val="0"/>
                                          </p:val>
                                        </p:tav>
                                        <p:tav tm="100000">
                                          <p:val>
                                            <p:fltVal val="1"/>
                                          </p:val>
                                        </p:tav>
                                      </p:tavLst>
                                    </p:anim>
                                    <p:anim calcmode="lin" valueType="num">
                                      <p:cBhvr>
                                        <p:cTn id="40" dur="500" fill="hold"/>
                                        <p:tgtEl>
                                          <p:spTgt spid="29"/>
                                        </p:tgtEl>
                                        <p:attrNameLst>
                                          <p:attrName>ppt_h</p:attrName>
                                        </p:attrNameLst>
                                      </p:cBhvr>
                                      <p:tavLst>
                                        <p:tav tm="0">
                                          <p:val>
                                            <p:strVal val="#ppt_h"/>
                                          </p:val>
                                        </p:tav>
                                        <p:tav tm="100000">
                                          <p:val>
                                            <p:strVal val="#ppt_h"/>
                                          </p:val>
                                        </p:tav>
                                      </p:tavLst>
                                    </p:anim>
                                  </p:childTnLst>
                                </p:cTn>
                              </p:par>
                            </p:childTnLst>
                          </p:cTn>
                        </p:par>
                        <p:par>
                          <p:cTn id="41" fill="hold">
                            <p:stCondLst>
                              <p:cond delay="2800"/>
                            </p:stCondLst>
                            <p:childTnLst>
                              <p:par>
                                <p:cTn id="42" presetID="12" presetClass="entr" presetSubtype="2"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500"/>
                                        <p:tgtEl>
                                          <p:spTgt spid="12"/>
                                        </p:tgtEl>
                                        <p:attrNameLst>
                                          <p:attrName>ppt_x</p:attrName>
                                        </p:attrNameLst>
                                      </p:cBhvr>
                                      <p:tavLst>
                                        <p:tav tm="0">
                                          <p:val>
                                            <p:strVal val="#ppt_x+#ppt_w*1.125000"/>
                                          </p:val>
                                        </p:tav>
                                        <p:tav tm="100000">
                                          <p:val>
                                            <p:strVal val="#ppt_x"/>
                                          </p:val>
                                        </p:tav>
                                      </p:tavLst>
                                    </p:anim>
                                    <p:animEffect transition="in" filter="wipe(left)">
                                      <p:cBhvr>
                                        <p:cTn id="45" dur="500"/>
                                        <p:tgtEl>
                                          <p:spTgt spid="12"/>
                                        </p:tgtEl>
                                      </p:cBhvr>
                                    </p:animEffect>
                                  </p:childTnLst>
                                </p:cTn>
                              </p:par>
                              <p:par>
                                <p:cTn id="46" presetID="12" presetClass="entr" presetSubtype="2" fill="hold" grpId="0" nodeType="with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additive="base">
                                        <p:cTn id="48" dur="500"/>
                                        <p:tgtEl>
                                          <p:spTgt spid="14"/>
                                        </p:tgtEl>
                                        <p:attrNameLst>
                                          <p:attrName>ppt_x</p:attrName>
                                        </p:attrNameLst>
                                      </p:cBhvr>
                                      <p:tavLst>
                                        <p:tav tm="0">
                                          <p:val>
                                            <p:strVal val="#ppt_x+#ppt_w*1.125000"/>
                                          </p:val>
                                        </p:tav>
                                        <p:tav tm="100000">
                                          <p:val>
                                            <p:strVal val="#ppt_x"/>
                                          </p:val>
                                        </p:tav>
                                      </p:tavLst>
                                    </p:anim>
                                    <p:animEffect transition="in" filter="wipe(left)">
                                      <p:cBhvr>
                                        <p:cTn id="49" dur="500"/>
                                        <p:tgtEl>
                                          <p:spTgt spid="14"/>
                                        </p:tgtEl>
                                      </p:cBhvr>
                                    </p:animEffect>
                                  </p:childTnLst>
                                </p:cTn>
                              </p:par>
                            </p:childTnLst>
                          </p:cTn>
                        </p:par>
                        <p:par>
                          <p:cTn id="50" fill="hold">
                            <p:stCondLst>
                              <p:cond delay="3300"/>
                            </p:stCondLst>
                            <p:childTnLst>
                              <p:par>
                                <p:cTn id="51" presetID="45" presetClass="entr" presetSubtype="0"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fade">
                                      <p:cBhvr>
                                        <p:cTn id="53" dur="500"/>
                                        <p:tgtEl>
                                          <p:spTgt spid="32"/>
                                        </p:tgtEl>
                                      </p:cBhvr>
                                    </p:animEffect>
                                    <p:anim calcmode="lin" valueType="num">
                                      <p:cBhvr>
                                        <p:cTn id="54" dur="500" fill="hold"/>
                                        <p:tgtEl>
                                          <p:spTgt spid="32"/>
                                        </p:tgtEl>
                                        <p:attrNameLst>
                                          <p:attrName>ppt_w</p:attrName>
                                        </p:attrNameLst>
                                      </p:cBhvr>
                                      <p:tavLst>
                                        <p:tav tm="0" fmla="#ppt_w*sin(2.5*pi*$)">
                                          <p:val>
                                            <p:fltVal val="0"/>
                                          </p:val>
                                        </p:tav>
                                        <p:tav tm="100000">
                                          <p:val>
                                            <p:fltVal val="1"/>
                                          </p:val>
                                        </p:tav>
                                      </p:tavLst>
                                    </p:anim>
                                    <p:anim calcmode="lin" valueType="num">
                                      <p:cBhvr>
                                        <p:cTn id="55" dur="500" fill="hold"/>
                                        <p:tgtEl>
                                          <p:spTgt spid="32"/>
                                        </p:tgtEl>
                                        <p:attrNameLst>
                                          <p:attrName>ppt_h</p:attrName>
                                        </p:attrNameLst>
                                      </p:cBhvr>
                                      <p:tavLst>
                                        <p:tav tm="0">
                                          <p:val>
                                            <p:strVal val="#ppt_h"/>
                                          </p:val>
                                        </p:tav>
                                        <p:tav tm="100000">
                                          <p:val>
                                            <p:strVal val="#ppt_h"/>
                                          </p:val>
                                        </p:tav>
                                      </p:tavLst>
                                    </p:anim>
                                  </p:childTnLst>
                                </p:cTn>
                              </p:par>
                            </p:childTnLst>
                          </p:cTn>
                        </p:par>
                        <p:par>
                          <p:cTn id="56" fill="hold">
                            <p:stCondLst>
                              <p:cond delay="3800"/>
                            </p:stCondLst>
                            <p:childTnLst>
                              <p:par>
                                <p:cTn id="57" presetID="12" presetClass="entr" presetSubtype="2"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 calcmode="lin" valueType="num">
                                      <p:cBhvr additive="base">
                                        <p:cTn id="59" dur="500"/>
                                        <p:tgtEl>
                                          <p:spTgt spid="30"/>
                                        </p:tgtEl>
                                        <p:attrNameLst>
                                          <p:attrName>ppt_x</p:attrName>
                                        </p:attrNameLst>
                                      </p:cBhvr>
                                      <p:tavLst>
                                        <p:tav tm="0">
                                          <p:val>
                                            <p:strVal val="#ppt_x+#ppt_w*1.125000"/>
                                          </p:val>
                                        </p:tav>
                                        <p:tav tm="100000">
                                          <p:val>
                                            <p:strVal val="#ppt_x"/>
                                          </p:val>
                                        </p:tav>
                                      </p:tavLst>
                                    </p:anim>
                                    <p:animEffect transition="in" filter="wipe(left)">
                                      <p:cBhvr>
                                        <p:cTn id="60" dur="500"/>
                                        <p:tgtEl>
                                          <p:spTgt spid="30"/>
                                        </p:tgtEl>
                                      </p:cBhvr>
                                    </p:animEffect>
                                  </p:childTnLst>
                                </p:cTn>
                              </p:par>
                              <p:par>
                                <p:cTn id="61" presetID="12" presetClass="entr" presetSubtype="2" fill="hold" grpId="0" nodeType="withEffect">
                                  <p:stCondLst>
                                    <p:cond delay="0"/>
                                  </p:stCondLst>
                                  <p:childTnLst>
                                    <p:set>
                                      <p:cBhvr>
                                        <p:cTn id="62" dur="1" fill="hold">
                                          <p:stCondLst>
                                            <p:cond delay="0"/>
                                          </p:stCondLst>
                                        </p:cTn>
                                        <p:tgtEl>
                                          <p:spTgt spid="31"/>
                                        </p:tgtEl>
                                        <p:attrNameLst>
                                          <p:attrName>style.visibility</p:attrName>
                                        </p:attrNameLst>
                                      </p:cBhvr>
                                      <p:to>
                                        <p:strVal val="visible"/>
                                      </p:to>
                                    </p:set>
                                    <p:anim calcmode="lin" valueType="num">
                                      <p:cBhvr additive="base">
                                        <p:cTn id="63" dur="500"/>
                                        <p:tgtEl>
                                          <p:spTgt spid="31"/>
                                        </p:tgtEl>
                                        <p:attrNameLst>
                                          <p:attrName>ppt_x</p:attrName>
                                        </p:attrNameLst>
                                      </p:cBhvr>
                                      <p:tavLst>
                                        <p:tav tm="0">
                                          <p:val>
                                            <p:strVal val="#ppt_x+#ppt_w*1.125000"/>
                                          </p:val>
                                        </p:tav>
                                        <p:tav tm="100000">
                                          <p:val>
                                            <p:strVal val="#ppt_x"/>
                                          </p:val>
                                        </p:tav>
                                      </p:tavLst>
                                    </p:anim>
                                    <p:animEffect transition="in" filter="wipe(left)">
                                      <p:cBhvr>
                                        <p:cTn id="64" dur="500"/>
                                        <p:tgtEl>
                                          <p:spTgt spid="31"/>
                                        </p:tgtEl>
                                      </p:cBhvr>
                                    </p:animEffect>
                                  </p:childTnLst>
                                </p:cTn>
                              </p:par>
                            </p:childTnLst>
                          </p:cTn>
                        </p:par>
                        <p:par>
                          <p:cTn id="65" fill="hold">
                            <p:stCondLst>
                              <p:cond delay="4300"/>
                            </p:stCondLst>
                            <p:childTnLst>
                              <p:par>
                                <p:cTn id="66" presetID="42" presetClass="entr" presetSubtype="0" fill="hold" nodeType="afterEffect">
                                  <p:stCondLst>
                                    <p:cond delay="0"/>
                                  </p:stCondLst>
                                  <p:childTnLst>
                                    <p:set>
                                      <p:cBhvr>
                                        <p:cTn id="67" dur="1" fill="hold">
                                          <p:stCondLst>
                                            <p:cond delay="0"/>
                                          </p:stCondLst>
                                        </p:cTn>
                                        <p:tgtEl>
                                          <p:spTgt spid="13"/>
                                        </p:tgtEl>
                                        <p:attrNameLst>
                                          <p:attrName>style.visibility</p:attrName>
                                        </p:attrNameLst>
                                      </p:cBhvr>
                                      <p:to>
                                        <p:strVal val="visible"/>
                                      </p:to>
                                    </p:set>
                                    <p:animEffect transition="in" filter="fade">
                                      <p:cBhvr>
                                        <p:cTn id="68" dur="300"/>
                                        <p:tgtEl>
                                          <p:spTgt spid="13"/>
                                        </p:tgtEl>
                                      </p:cBhvr>
                                    </p:animEffect>
                                    <p:anim calcmode="lin" valueType="num">
                                      <p:cBhvr>
                                        <p:cTn id="69" dur="300" fill="hold"/>
                                        <p:tgtEl>
                                          <p:spTgt spid="13"/>
                                        </p:tgtEl>
                                        <p:attrNameLst>
                                          <p:attrName>ppt_x</p:attrName>
                                        </p:attrNameLst>
                                      </p:cBhvr>
                                      <p:tavLst>
                                        <p:tav tm="0">
                                          <p:val>
                                            <p:strVal val="#ppt_x"/>
                                          </p:val>
                                        </p:tav>
                                        <p:tav tm="100000">
                                          <p:val>
                                            <p:strVal val="#ppt_x"/>
                                          </p:val>
                                        </p:tav>
                                      </p:tavLst>
                                    </p:anim>
                                    <p:anim calcmode="lin" valueType="num">
                                      <p:cBhvr>
                                        <p:cTn id="70" dur="3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2" grpId="0"/>
      <p:bldP spid="14" grpId="0"/>
      <p:bldP spid="29" grpId="0" animBg="1"/>
      <p:bldP spid="30" grpId="0"/>
      <p:bldP spid="31" grpId="0"/>
      <p:bldP spid="3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9144000" cy="5143500"/>
          </a:xfrm>
          <a:prstGeom prst="rect">
            <a:avLst/>
          </a:prstGeom>
          <a:solidFill>
            <a:srgbClr val="329D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0" y="190500"/>
            <a:ext cx="9144000" cy="4610100"/>
          </a:xfrm>
          <a:prstGeom prst="rect">
            <a:avLst/>
          </a:prstGeom>
        </p:spPr>
      </p:pic>
      <p:pic>
        <p:nvPicPr>
          <p:cNvPr id="5" name="图片 4"/>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5156200" y="843246"/>
            <a:ext cx="3761131" cy="5074954"/>
          </a:xfrm>
          <a:prstGeom prst="rect">
            <a:avLst/>
          </a:prstGeom>
        </p:spPr>
      </p:pic>
      <p:cxnSp>
        <p:nvCxnSpPr>
          <p:cNvPr id="15" name="直接连接符 14"/>
          <p:cNvCxnSpPr/>
          <p:nvPr>
            <p:custDataLst>
              <p:tags r:id="rId1"/>
            </p:custDataLst>
          </p:nvPr>
        </p:nvCxnSpPr>
        <p:spPr>
          <a:xfrm>
            <a:off x="670323" y="1963341"/>
            <a:ext cx="4093369" cy="0"/>
          </a:xfrm>
          <a:prstGeom prst="line">
            <a:avLst/>
          </a:prstGeom>
          <a:ln w="38100">
            <a:solidFill>
              <a:srgbClr val="329DCD"/>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custDataLst>
              <p:tags r:id="rId2"/>
            </p:custDataLst>
          </p:nvPr>
        </p:nvCxnSpPr>
        <p:spPr>
          <a:xfrm>
            <a:off x="670323" y="3249216"/>
            <a:ext cx="4093369" cy="0"/>
          </a:xfrm>
          <a:prstGeom prst="line">
            <a:avLst/>
          </a:prstGeom>
          <a:ln w="38100">
            <a:solidFill>
              <a:srgbClr val="329DCD"/>
            </a:solidFill>
          </a:ln>
        </p:spPr>
        <p:style>
          <a:lnRef idx="1">
            <a:schemeClr val="accent1"/>
          </a:lnRef>
          <a:fillRef idx="0">
            <a:schemeClr val="accent1"/>
          </a:fillRef>
          <a:effectRef idx="0">
            <a:schemeClr val="accent1"/>
          </a:effectRef>
          <a:fontRef idx="minor">
            <a:schemeClr val="tx1"/>
          </a:fontRef>
        </p:style>
      </p:cxnSp>
      <p:sp>
        <p:nvSpPr>
          <p:cNvPr id="19" name="文本框 18"/>
          <p:cNvSpPr txBox="1"/>
          <p:nvPr>
            <p:custDataLst>
              <p:tags r:id="rId3"/>
            </p:custDataLst>
          </p:nvPr>
        </p:nvSpPr>
        <p:spPr>
          <a:xfrm>
            <a:off x="670322" y="2053829"/>
            <a:ext cx="1360884" cy="1096565"/>
          </a:xfrm>
          <a:prstGeom prst="rect">
            <a:avLst/>
          </a:prstGeom>
          <a:noFill/>
        </p:spPr>
        <p:txBody>
          <a:bodyPr lIns="0" tIns="0" rIns="0" bIns="0" anchor="ctr"/>
          <a:lstStyle/>
          <a:p>
            <a:pPr algn="ctr">
              <a:defRPr/>
            </a:pPr>
            <a:r>
              <a:rPr lang="en-US" altLang="zh-CN" sz="8625" spc="-375" dirty="0" smtClean="0">
                <a:solidFill>
                  <a:srgbClr val="329DCD"/>
                </a:solidFill>
                <a:latin typeface="Arial" panose="020B0604020202020204" pitchFamily="34" charset="0"/>
                <a:ea typeface="微软雅黑" panose="020B0503020204020204" pitchFamily="34" charset="-122"/>
              </a:rPr>
              <a:t>04</a:t>
            </a:r>
            <a:endParaRPr lang="zh-CN" altLang="en-US" sz="8625" spc="-375" dirty="0">
              <a:solidFill>
                <a:srgbClr val="329DCD"/>
              </a:solidFill>
              <a:latin typeface="Arial" panose="020B0604020202020204" pitchFamily="34" charset="0"/>
              <a:ea typeface="微软雅黑" panose="020B0503020204020204" pitchFamily="34" charset="-122"/>
            </a:endParaRPr>
          </a:p>
        </p:txBody>
      </p:sp>
      <p:sp>
        <p:nvSpPr>
          <p:cNvPr id="20" name="文本框 8"/>
          <p:cNvSpPr txBox="1">
            <a:spLocks noChangeArrowheads="1"/>
          </p:cNvSpPr>
          <p:nvPr>
            <p:custDataLst>
              <p:tags r:id="rId4"/>
            </p:custDataLst>
          </p:nvPr>
        </p:nvSpPr>
        <p:spPr bwMode="auto">
          <a:xfrm>
            <a:off x="2184798" y="1877616"/>
            <a:ext cx="2578894"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10000"/>
              </a:lnSpc>
              <a:defRPr/>
            </a:pPr>
            <a:r>
              <a:rPr lang="zh-CN" altLang="en-US" sz="2400" b="1" dirty="0" smtClean="0">
                <a:latin typeface="+mj-ea"/>
                <a:ea typeface="+mj-ea"/>
              </a:rPr>
              <a:t>第四部分</a:t>
            </a:r>
            <a:endParaRPr lang="en-US" altLang="zh-CN" sz="2400" b="1" dirty="0" smtClean="0">
              <a:latin typeface="+mj-ea"/>
              <a:ea typeface="+mj-ea"/>
            </a:endParaRPr>
          </a:p>
          <a:p>
            <a:pPr eaLnBrk="1" hangingPunct="1">
              <a:lnSpc>
                <a:spcPct val="110000"/>
              </a:lnSpc>
              <a:defRPr/>
            </a:pPr>
            <a:r>
              <a:rPr lang="zh-CN" altLang="en-US" sz="2400" dirty="0" smtClean="0">
                <a:latin typeface="+mj-ea"/>
                <a:ea typeface="+mj-ea"/>
              </a:rPr>
              <a:t>单击添加文字标题</a:t>
            </a:r>
            <a:endParaRPr lang="en-US" altLang="zh-CN" sz="2400" dirty="0">
              <a:latin typeface="+mj-ea"/>
              <a:ea typeface="+mj-ea"/>
            </a:endParaRPr>
          </a:p>
        </p:txBody>
      </p:sp>
    </p:spTree>
    <p:extLst>
      <p:ext uri="{BB962C8B-B14F-4D97-AF65-F5344CB8AC3E}">
        <p14:creationId xmlns:p14="http://schemas.microsoft.com/office/powerpoint/2010/main" val="231538734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750"/>
                                        <p:tgtEl>
                                          <p:spTgt spid="15"/>
                                        </p:tgtEl>
                                      </p:cBhvr>
                                    </p:animEffect>
                                  </p:childTnLst>
                                </p:cTn>
                              </p:par>
                              <p:par>
                                <p:cTn id="8" presetID="22" presetClass="entr" presetSubtype="2"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wipe(right)">
                                      <p:cBhvr>
                                        <p:cTn id="10" dur="750"/>
                                        <p:tgtEl>
                                          <p:spTgt spid="18"/>
                                        </p:tgtEl>
                                      </p:cBhvr>
                                    </p:animEffect>
                                  </p:childTnLst>
                                </p:cTn>
                              </p:par>
                            </p:childTnLst>
                          </p:cTn>
                        </p:par>
                        <p:par>
                          <p:cTn id="11" fill="hold">
                            <p:stCondLst>
                              <p:cond delay="750"/>
                            </p:stCondLst>
                            <p:childTnLst>
                              <p:par>
                                <p:cTn id="12" presetID="49" presetClass="entr" presetSubtype="0" decel="100000" fill="hold" grpId="0" nodeType="after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p:cTn id="14" dur="500" fill="hold"/>
                                        <p:tgtEl>
                                          <p:spTgt spid="19"/>
                                        </p:tgtEl>
                                        <p:attrNameLst>
                                          <p:attrName>ppt_w</p:attrName>
                                        </p:attrNameLst>
                                      </p:cBhvr>
                                      <p:tavLst>
                                        <p:tav tm="0">
                                          <p:val>
                                            <p:fltVal val="0"/>
                                          </p:val>
                                        </p:tav>
                                        <p:tav tm="100000">
                                          <p:val>
                                            <p:strVal val="#ppt_w"/>
                                          </p:val>
                                        </p:tav>
                                      </p:tavLst>
                                    </p:anim>
                                    <p:anim calcmode="lin" valueType="num">
                                      <p:cBhvr>
                                        <p:cTn id="15" dur="500" fill="hold"/>
                                        <p:tgtEl>
                                          <p:spTgt spid="19"/>
                                        </p:tgtEl>
                                        <p:attrNameLst>
                                          <p:attrName>ppt_h</p:attrName>
                                        </p:attrNameLst>
                                      </p:cBhvr>
                                      <p:tavLst>
                                        <p:tav tm="0">
                                          <p:val>
                                            <p:fltVal val="0"/>
                                          </p:val>
                                        </p:tav>
                                        <p:tav tm="100000">
                                          <p:val>
                                            <p:strVal val="#ppt_h"/>
                                          </p:val>
                                        </p:tav>
                                      </p:tavLst>
                                    </p:anim>
                                    <p:anim calcmode="lin" valueType="num">
                                      <p:cBhvr>
                                        <p:cTn id="16" dur="500" fill="hold"/>
                                        <p:tgtEl>
                                          <p:spTgt spid="19"/>
                                        </p:tgtEl>
                                        <p:attrNameLst>
                                          <p:attrName>style.rotation</p:attrName>
                                        </p:attrNameLst>
                                      </p:cBhvr>
                                      <p:tavLst>
                                        <p:tav tm="0">
                                          <p:val>
                                            <p:fltVal val="360"/>
                                          </p:val>
                                        </p:tav>
                                        <p:tav tm="100000">
                                          <p:val>
                                            <p:fltVal val="0"/>
                                          </p:val>
                                        </p:tav>
                                      </p:tavLst>
                                    </p:anim>
                                    <p:animEffect transition="in" filter="fade">
                                      <p:cBhvr>
                                        <p:cTn id="17" dur="500"/>
                                        <p:tgtEl>
                                          <p:spTgt spid="19"/>
                                        </p:tgtEl>
                                      </p:cBhvr>
                                    </p:animEffect>
                                  </p:childTnLst>
                                </p:cTn>
                              </p:par>
                            </p:childTnLst>
                          </p:cTn>
                        </p:par>
                        <p:par>
                          <p:cTn id="18" fill="hold">
                            <p:stCondLst>
                              <p:cond delay="1250"/>
                            </p:stCondLst>
                            <p:childTnLst>
                              <p:par>
                                <p:cTn id="19" presetID="56" presetClass="entr" presetSubtype="0" fill="hold" grpId="0" nodeType="afterEffect">
                                  <p:stCondLst>
                                    <p:cond delay="0"/>
                                  </p:stCondLst>
                                  <p:iterate type="lt">
                                    <p:tmPct val="10000"/>
                                  </p:iterate>
                                  <p:childTnLst>
                                    <p:set>
                                      <p:cBhvr>
                                        <p:cTn id="20" dur="1" fill="hold">
                                          <p:stCondLst>
                                            <p:cond delay="0"/>
                                          </p:stCondLst>
                                        </p:cTn>
                                        <p:tgtEl>
                                          <p:spTgt spid="20"/>
                                        </p:tgtEl>
                                        <p:attrNameLst>
                                          <p:attrName>style.visibility</p:attrName>
                                        </p:attrNameLst>
                                      </p:cBhvr>
                                      <p:to>
                                        <p:strVal val="visible"/>
                                      </p:to>
                                    </p:set>
                                    <p:anim by="(-#ppt_w*2)" calcmode="lin" valueType="num">
                                      <p:cBhvr rctx="PPT">
                                        <p:cTn id="21" dur="500" autoRev="1" fill="hold">
                                          <p:stCondLst>
                                            <p:cond delay="0"/>
                                          </p:stCondLst>
                                        </p:cTn>
                                        <p:tgtEl>
                                          <p:spTgt spid="20"/>
                                        </p:tgtEl>
                                        <p:attrNameLst>
                                          <p:attrName>ppt_w</p:attrName>
                                        </p:attrNameLst>
                                      </p:cBhvr>
                                    </p:anim>
                                    <p:anim by="(#ppt_w*0.50)" calcmode="lin" valueType="num">
                                      <p:cBhvr>
                                        <p:cTn id="22" dur="500" decel="50000" autoRev="1" fill="hold">
                                          <p:stCondLst>
                                            <p:cond delay="0"/>
                                          </p:stCondLst>
                                        </p:cTn>
                                        <p:tgtEl>
                                          <p:spTgt spid="20"/>
                                        </p:tgtEl>
                                        <p:attrNameLst>
                                          <p:attrName>ppt_x</p:attrName>
                                        </p:attrNameLst>
                                      </p:cBhvr>
                                    </p:anim>
                                    <p:anim from="(-#ppt_h/2)" to="(#ppt_y)" calcmode="lin" valueType="num">
                                      <p:cBhvr>
                                        <p:cTn id="23" dur="1000" fill="hold">
                                          <p:stCondLst>
                                            <p:cond delay="0"/>
                                          </p:stCondLst>
                                        </p:cTn>
                                        <p:tgtEl>
                                          <p:spTgt spid="20"/>
                                        </p:tgtEl>
                                        <p:attrNameLst>
                                          <p:attrName>ppt_y</p:attrName>
                                        </p:attrNameLst>
                                      </p:cBhvr>
                                    </p:anim>
                                    <p:animRot by="21600000">
                                      <p:cBhvr>
                                        <p:cTn id="24" dur="1000" fill="hold">
                                          <p:stCondLst>
                                            <p:cond delay="0"/>
                                          </p:stCondLst>
                                        </p:cTn>
                                        <p:tgtEl>
                                          <p:spTgt spid="2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5" name="组合 4"/>
          <p:cNvGrpSpPr>
            <a:grpSpLocks noChangeAspect="1"/>
          </p:cNvGrpSpPr>
          <p:nvPr/>
        </p:nvGrpSpPr>
        <p:grpSpPr>
          <a:xfrm>
            <a:off x="3596928" y="1625696"/>
            <a:ext cx="1511998" cy="1260000"/>
            <a:chOff x="1017666" y="1460660"/>
            <a:chExt cx="1241816" cy="1034848"/>
          </a:xfrm>
        </p:grpSpPr>
        <p:grpSp>
          <p:nvGrpSpPr>
            <p:cNvPr id="6" name="组合 5"/>
            <p:cNvGrpSpPr/>
            <p:nvPr/>
          </p:nvGrpSpPr>
          <p:grpSpPr>
            <a:xfrm>
              <a:off x="1017666" y="1460660"/>
              <a:ext cx="1241816" cy="1034848"/>
              <a:chOff x="1017666" y="1609725"/>
              <a:chExt cx="1241816" cy="1034848"/>
            </a:xfrm>
          </p:grpSpPr>
          <p:sp>
            <p:nvSpPr>
              <p:cNvPr id="8" name="六边形 7"/>
              <p:cNvSpPr>
                <a:spLocks noChangeAspect="1"/>
              </p:cNvSpPr>
              <p:nvPr/>
            </p:nvSpPr>
            <p:spPr>
              <a:xfrm>
                <a:off x="1017666" y="1609725"/>
                <a:ext cx="1241816" cy="1034848"/>
              </a:xfrm>
              <a:prstGeom prst="hexagon">
                <a:avLst/>
              </a:prstGeom>
              <a:no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9" name="六边形 8"/>
              <p:cNvSpPr>
                <a:spLocks noChangeAspect="1"/>
              </p:cNvSpPr>
              <p:nvPr/>
            </p:nvSpPr>
            <p:spPr>
              <a:xfrm>
                <a:off x="1120174" y="1695149"/>
                <a:ext cx="1036800" cy="864000"/>
              </a:xfrm>
              <a:prstGeom prst="hexagon">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7" name="TextBox 8"/>
            <p:cNvSpPr txBox="1"/>
            <p:nvPr/>
          </p:nvSpPr>
          <p:spPr>
            <a:xfrm>
              <a:off x="1274840" y="1808549"/>
              <a:ext cx="783616" cy="32861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方法二</a:t>
              </a:r>
              <a:endParaRPr kumimoji="0" lang="zh-CN" altLang="en-US" sz="2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10" name="组合 9"/>
          <p:cNvGrpSpPr>
            <a:grpSpLocks noChangeAspect="1"/>
          </p:cNvGrpSpPr>
          <p:nvPr/>
        </p:nvGrpSpPr>
        <p:grpSpPr>
          <a:xfrm>
            <a:off x="2296235" y="2326418"/>
            <a:ext cx="1511998" cy="1260000"/>
            <a:chOff x="1017666" y="2695004"/>
            <a:chExt cx="1241816" cy="1034848"/>
          </a:xfrm>
        </p:grpSpPr>
        <p:grpSp>
          <p:nvGrpSpPr>
            <p:cNvPr id="11" name="组合 10"/>
            <p:cNvGrpSpPr/>
            <p:nvPr/>
          </p:nvGrpSpPr>
          <p:grpSpPr>
            <a:xfrm>
              <a:off x="1017666" y="2695004"/>
              <a:ext cx="1241816" cy="1034848"/>
              <a:chOff x="1017666" y="1609725"/>
              <a:chExt cx="1241816" cy="1034848"/>
            </a:xfrm>
          </p:grpSpPr>
          <p:sp>
            <p:nvSpPr>
              <p:cNvPr id="13" name="六边形 12"/>
              <p:cNvSpPr>
                <a:spLocks noChangeAspect="1"/>
              </p:cNvSpPr>
              <p:nvPr/>
            </p:nvSpPr>
            <p:spPr>
              <a:xfrm>
                <a:off x="1017666" y="1609725"/>
                <a:ext cx="1241816" cy="1034848"/>
              </a:xfrm>
              <a:prstGeom prst="hexagon">
                <a:avLst/>
              </a:prstGeom>
              <a:noFill/>
              <a:ln w="6350">
                <a:solidFill>
                  <a:schemeClr val="tx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4" name="六边形 13"/>
              <p:cNvSpPr>
                <a:spLocks noChangeAspect="1"/>
              </p:cNvSpPr>
              <p:nvPr/>
            </p:nvSpPr>
            <p:spPr>
              <a:xfrm>
                <a:off x="1120174" y="1695149"/>
                <a:ext cx="1036800" cy="864000"/>
              </a:xfrm>
              <a:prstGeom prst="hexagon">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12" name="TextBox 13"/>
            <p:cNvSpPr txBox="1"/>
            <p:nvPr/>
          </p:nvSpPr>
          <p:spPr>
            <a:xfrm>
              <a:off x="1274211" y="3058089"/>
              <a:ext cx="783616" cy="32861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方法一</a:t>
              </a:r>
            </a:p>
          </p:txBody>
        </p:sp>
      </p:grpSp>
      <p:grpSp>
        <p:nvGrpSpPr>
          <p:cNvPr id="15" name="组合 14"/>
          <p:cNvGrpSpPr>
            <a:grpSpLocks noChangeAspect="1"/>
          </p:cNvGrpSpPr>
          <p:nvPr/>
        </p:nvGrpSpPr>
        <p:grpSpPr>
          <a:xfrm>
            <a:off x="3596928" y="3022987"/>
            <a:ext cx="1511998" cy="1260000"/>
            <a:chOff x="1017666" y="3929062"/>
            <a:chExt cx="1241816" cy="1034848"/>
          </a:xfrm>
        </p:grpSpPr>
        <p:grpSp>
          <p:nvGrpSpPr>
            <p:cNvPr id="16" name="组合 15"/>
            <p:cNvGrpSpPr/>
            <p:nvPr/>
          </p:nvGrpSpPr>
          <p:grpSpPr>
            <a:xfrm>
              <a:off x="1017666" y="3929062"/>
              <a:ext cx="1241816" cy="1034848"/>
              <a:chOff x="1017666" y="1609725"/>
              <a:chExt cx="1241816" cy="1034848"/>
            </a:xfrm>
          </p:grpSpPr>
          <p:sp>
            <p:nvSpPr>
              <p:cNvPr id="18" name="六边形 17"/>
              <p:cNvSpPr>
                <a:spLocks noChangeAspect="1"/>
              </p:cNvSpPr>
              <p:nvPr/>
            </p:nvSpPr>
            <p:spPr>
              <a:xfrm>
                <a:off x="1017666" y="1609725"/>
                <a:ext cx="1241816" cy="1034848"/>
              </a:xfrm>
              <a:prstGeom prst="hexagon">
                <a:avLst/>
              </a:prstGeom>
              <a:noFill/>
              <a:ln w="6350">
                <a:solidFill>
                  <a:schemeClr val="bg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9" name="六边形 18"/>
              <p:cNvSpPr>
                <a:spLocks noChangeAspect="1"/>
              </p:cNvSpPr>
              <p:nvPr/>
            </p:nvSpPr>
            <p:spPr>
              <a:xfrm>
                <a:off x="1120174" y="1695149"/>
                <a:ext cx="1036800" cy="864000"/>
              </a:xfrm>
              <a:prstGeom prst="hexagon">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17" name="TextBox 18"/>
            <p:cNvSpPr txBox="1"/>
            <p:nvPr/>
          </p:nvSpPr>
          <p:spPr>
            <a:xfrm>
              <a:off x="1266108" y="4274220"/>
              <a:ext cx="783616" cy="32861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方法四</a:t>
              </a:r>
              <a:endParaRPr kumimoji="0" lang="zh-CN" altLang="en-US" sz="2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20" name="组合 19"/>
          <p:cNvGrpSpPr>
            <a:grpSpLocks noChangeAspect="1"/>
          </p:cNvGrpSpPr>
          <p:nvPr/>
        </p:nvGrpSpPr>
        <p:grpSpPr>
          <a:xfrm>
            <a:off x="4896948" y="2326418"/>
            <a:ext cx="1511998" cy="1260000"/>
            <a:chOff x="1017666" y="2695004"/>
            <a:chExt cx="1241816" cy="1034848"/>
          </a:xfrm>
        </p:grpSpPr>
        <p:grpSp>
          <p:nvGrpSpPr>
            <p:cNvPr id="21" name="组合 20"/>
            <p:cNvGrpSpPr/>
            <p:nvPr/>
          </p:nvGrpSpPr>
          <p:grpSpPr>
            <a:xfrm>
              <a:off x="1017666" y="2695004"/>
              <a:ext cx="1241816" cy="1034848"/>
              <a:chOff x="1017666" y="1609725"/>
              <a:chExt cx="1241816" cy="1034848"/>
            </a:xfrm>
          </p:grpSpPr>
          <p:sp>
            <p:nvSpPr>
              <p:cNvPr id="23" name="六边形 22"/>
              <p:cNvSpPr>
                <a:spLocks noChangeAspect="1"/>
              </p:cNvSpPr>
              <p:nvPr/>
            </p:nvSpPr>
            <p:spPr>
              <a:xfrm>
                <a:off x="1017666" y="1609725"/>
                <a:ext cx="1241816" cy="1034848"/>
              </a:xfrm>
              <a:prstGeom prst="hexagon">
                <a:avLst/>
              </a:prstGeom>
              <a:noFill/>
              <a:ln w="6350">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4" name="六边形 23"/>
              <p:cNvSpPr>
                <a:spLocks noChangeAspect="1"/>
              </p:cNvSpPr>
              <p:nvPr/>
            </p:nvSpPr>
            <p:spPr>
              <a:xfrm>
                <a:off x="1120174" y="1695149"/>
                <a:ext cx="1036800" cy="864000"/>
              </a:xfrm>
              <a:prstGeom prst="hexagon">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22" name="TextBox 23"/>
            <p:cNvSpPr txBox="1"/>
            <p:nvPr/>
          </p:nvSpPr>
          <p:spPr>
            <a:xfrm>
              <a:off x="1274211" y="3058089"/>
              <a:ext cx="783616" cy="32861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方法三</a:t>
              </a:r>
              <a:endParaRPr kumimoji="0" lang="zh-CN" altLang="en-US" sz="2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25" name="Rectangle 13" descr="FD1DDF730CE4456e89755B07FE1653D0# #Rectangle 13"/>
          <p:cNvSpPr>
            <a:spLocks noChangeArrowheads="1"/>
          </p:cNvSpPr>
          <p:nvPr/>
        </p:nvSpPr>
        <p:spPr bwMode="auto">
          <a:xfrm>
            <a:off x="515790" y="1131590"/>
            <a:ext cx="170765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 typeface="Arial" charset="0"/>
              <a:buNone/>
              <a:tabLst/>
              <a:defRPr/>
            </a:pPr>
            <a:r>
              <a:rPr kumimoji="0" lang="zh-CN" altLang="en-US" sz="1600" b="0" i="0" u="none" strike="noStrike" kern="1200" cap="none" spc="0" normalizeH="0" baseline="0" noProof="0" dirty="0" smtClean="0">
                <a:ln>
                  <a:noFill/>
                </a:ln>
                <a:solidFill>
                  <a:srgbClr val="63AECE"/>
                </a:solidFill>
                <a:effectLst/>
                <a:uLnTx/>
                <a:uFillTx/>
                <a:latin typeface="微软雅黑" panose="020B0503020204020204" pitchFamily="34" charset="-122"/>
                <a:ea typeface="微软雅黑" panose="020B0503020204020204" pitchFamily="34" charset="-122"/>
                <a:cs typeface="+mn-cs"/>
              </a:rPr>
              <a:t>点击添加标题</a:t>
            </a:r>
            <a:endParaRPr kumimoji="0" lang="en-US" altLang="zh-CN" sz="1600"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9" name="Rectangle 13" descr="FD1DDF730CE4456e89755B07FE1653D0# #Rectangle 13"/>
          <p:cNvSpPr>
            <a:spLocks noChangeArrowheads="1"/>
          </p:cNvSpPr>
          <p:nvPr/>
        </p:nvSpPr>
        <p:spPr bwMode="auto">
          <a:xfrm>
            <a:off x="515791" y="1488925"/>
            <a:ext cx="149163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a:t>
            </a: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方法</a:t>
            </a:r>
            <a:r>
              <a:rPr kumimoji="0" lang="zh-CN" altLang="en-US" sz="1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阐述，添加简短问题说明文字，方法与措施的具体说明文字添加此处。</a:t>
            </a: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单击此处添加方法阐述，添加简短问题说明文字，方法与措施的具体说明文字添加此处。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0" name="Rectangle 13" descr="FD1DDF730CE4456e89755B07FE1653D0# #Rectangle 13"/>
          <p:cNvSpPr>
            <a:spLocks noChangeArrowheads="1"/>
          </p:cNvSpPr>
          <p:nvPr/>
        </p:nvSpPr>
        <p:spPr bwMode="auto">
          <a:xfrm>
            <a:off x="5364088" y="1131590"/>
            <a:ext cx="170765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 typeface="Arial" charset="0"/>
              <a:buNone/>
              <a:tabLst/>
              <a:defRPr/>
            </a:pPr>
            <a:r>
              <a:rPr kumimoji="0" lang="zh-CN" altLang="en-US" sz="1600" b="0" i="0" u="none" strike="noStrike" kern="1200" cap="none" spc="0" normalizeH="0" baseline="0" noProof="0" dirty="0" smtClean="0">
                <a:ln>
                  <a:noFill/>
                </a:ln>
                <a:solidFill>
                  <a:srgbClr val="3992B5"/>
                </a:solidFill>
                <a:effectLst/>
                <a:uLnTx/>
                <a:uFillTx/>
                <a:latin typeface="微软雅黑" panose="020B0503020204020204" pitchFamily="34" charset="-122"/>
                <a:ea typeface="微软雅黑" panose="020B0503020204020204" pitchFamily="34" charset="-122"/>
                <a:cs typeface="+mn-cs"/>
              </a:rPr>
              <a:t>点击添加标题</a:t>
            </a:r>
            <a:endParaRPr kumimoji="0" lang="en-US" altLang="zh-CN" sz="1600" b="0"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31" name="Rectangle 13" descr="FD1DDF730CE4456e89755B07FE1653D0# #Rectangle 13"/>
          <p:cNvSpPr>
            <a:spLocks noChangeArrowheads="1"/>
          </p:cNvSpPr>
          <p:nvPr/>
        </p:nvSpPr>
        <p:spPr bwMode="auto">
          <a:xfrm>
            <a:off x="5364088" y="1488925"/>
            <a:ext cx="288032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单击此处添加方法阐述，添加简短问题说明文字，方法与措施的具体说明文字添加此处。单击此处添加方法阐述，添加简短问题说明文字，方法与措施的具体说明文字添加此处。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2" name="Rectangle 13" descr="FD1DDF730CE4456e89755B07FE1653D0# #Rectangle 13"/>
          <p:cNvSpPr>
            <a:spLocks noChangeArrowheads="1"/>
          </p:cNvSpPr>
          <p:nvPr/>
        </p:nvSpPr>
        <p:spPr bwMode="auto">
          <a:xfrm>
            <a:off x="525698" y="3704851"/>
            <a:ext cx="170765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 typeface="Arial" charset="0"/>
              <a:buNone/>
              <a:tabLst/>
              <a:defRPr/>
            </a:pPr>
            <a:r>
              <a:rPr kumimoji="0" lang="zh-CN" altLang="en-US" sz="1600" b="0" i="0" u="none" strike="noStrike" kern="1200" cap="none" spc="0" normalizeH="0" baseline="0" noProof="0" dirty="0" smtClean="0">
                <a:ln>
                  <a:noFill/>
                </a:ln>
                <a:solidFill>
                  <a:srgbClr val="3992B5"/>
                </a:solidFill>
                <a:effectLst/>
                <a:uLnTx/>
                <a:uFillTx/>
                <a:latin typeface="微软雅黑" panose="020B0503020204020204" pitchFamily="34" charset="-122"/>
                <a:ea typeface="微软雅黑" panose="020B0503020204020204" pitchFamily="34" charset="-122"/>
                <a:cs typeface="+mn-cs"/>
              </a:rPr>
              <a:t>点击添加标题</a:t>
            </a:r>
            <a:endParaRPr kumimoji="0" lang="en-US" altLang="zh-CN" sz="1600" b="0"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33" name="Rectangle 13" descr="FD1DDF730CE4456e89755B07FE1653D0# #Rectangle 13"/>
          <p:cNvSpPr>
            <a:spLocks noChangeArrowheads="1"/>
          </p:cNvSpPr>
          <p:nvPr/>
        </p:nvSpPr>
        <p:spPr bwMode="auto">
          <a:xfrm>
            <a:off x="525698" y="4062186"/>
            <a:ext cx="282216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单击此处添加方法阐述，添加简短问题说明文字，方法与措施的具体说明文字添加此处。单击此处添加方法阐述，添加简短问题说明文字，方法与措施的具体说明文字添加此处。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4" name="Rectangle 13" descr="FD1DDF730CE4456e89755B07FE1653D0# #Rectangle 13"/>
          <p:cNvSpPr>
            <a:spLocks noChangeArrowheads="1"/>
          </p:cNvSpPr>
          <p:nvPr/>
        </p:nvSpPr>
        <p:spPr bwMode="auto">
          <a:xfrm>
            <a:off x="6588224" y="3160443"/>
            <a:ext cx="170765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 typeface="Arial" charset="0"/>
              <a:buNone/>
              <a:tabLst/>
              <a:defRPr/>
            </a:pPr>
            <a:r>
              <a:rPr kumimoji="0" lang="zh-CN" altLang="en-US" sz="1600" b="0" i="0" u="none" strike="noStrike" kern="1200" cap="none" spc="0" normalizeH="0" baseline="0" noProof="0" dirty="0" smtClean="0">
                <a:ln>
                  <a:noFill/>
                </a:ln>
                <a:solidFill>
                  <a:srgbClr val="63AECE"/>
                </a:solidFill>
                <a:effectLst/>
                <a:uLnTx/>
                <a:uFillTx/>
                <a:latin typeface="微软雅黑" panose="020B0503020204020204" pitchFamily="34" charset="-122"/>
                <a:ea typeface="微软雅黑" panose="020B0503020204020204" pitchFamily="34" charset="-122"/>
                <a:cs typeface="+mn-cs"/>
              </a:rPr>
              <a:t>点击添加标题</a:t>
            </a:r>
            <a:endParaRPr kumimoji="0" lang="en-US" altLang="zh-CN" sz="1600"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5" name="Rectangle 13" descr="FD1DDF730CE4456e89755B07FE1653D0# #Rectangle 13"/>
          <p:cNvSpPr>
            <a:spLocks noChangeArrowheads="1"/>
          </p:cNvSpPr>
          <p:nvPr/>
        </p:nvSpPr>
        <p:spPr bwMode="auto">
          <a:xfrm>
            <a:off x="6588224" y="3517778"/>
            <a:ext cx="1728192"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单击此处添加方法阐述，添加简短问题说明文字，方法与措施的具体说明文字添加此处。单击此处添加方法阐述，添加简短问题说明文字，方法与措施的具体说明文字添加此处。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nvGrpSpPr>
          <p:cNvPr id="36" name="组合 35"/>
          <p:cNvGrpSpPr/>
          <p:nvPr/>
        </p:nvGrpSpPr>
        <p:grpSpPr>
          <a:xfrm>
            <a:off x="611560" y="1470144"/>
            <a:ext cx="2440674" cy="856274"/>
            <a:chOff x="611560" y="1470144"/>
            <a:chExt cx="2440674" cy="856274"/>
          </a:xfrm>
        </p:grpSpPr>
        <p:cxnSp>
          <p:nvCxnSpPr>
            <p:cNvPr id="37" name="直接连接符 36"/>
            <p:cNvCxnSpPr/>
            <p:nvPr/>
          </p:nvCxnSpPr>
          <p:spPr>
            <a:xfrm>
              <a:off x="611560" y="1470144"/>
              <a:ext cx="1872208"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2483768" y="1470144"/>
              <a:ext cx="568466" cy="856274"/>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grpSp>
      <p:grpSp>
        <p:nvGrpSpPr>
          <p:cNvPr id="39" name="组合 38"/>
          <p:cNvGrpSpPr/>
          <p:nvPr/>
        </p:nvGrpSpPr>
        <p:grpSpPr>
          <a:xfrm flipH="1">
            <a:off x="4932040" y="1470144"/>
            <a:ext cx="3312368" cy="453534"/>
            <a:chOff x="-380931" y="1470144"/>
            <a:chExt cx="3312368" cy="453534"/>
          </a:xfrm>
        </p:grpSpPr>
        <p:cxnSp>
          <p:nvCxnSpPr>
            <p:cNvPr id="40" name="直接连接符 39"/>
            <p:cNvCxnSpPr/>
            <p:nvPr/>
          </p:nvCxnSpPr>
          <p:spPr>
            <a:xfrm>
              <a:off x="-380931" y="1470144"/>
              <a:ext cx="2864699"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2483767" y="1470144"/>
              <a:ext cx="447670" cy="453534"/>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42" name="直接连接符 41"/>
          <p:cNvCxnSpPr/>
          <p:nvPr/>
        </p:nvCxnSpPr>
        <p:spPr>
          <a:xfrm>
            <a:off x="611560" y="4039559"/>
            <a:ext cx="3168352" cy="0"/>
          </a:xfrm>
          <a:prstGeom prst="line">
            <a:avLst/>
          </a:prstGeom>
          <a:ln w="63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H="1">
            <a:off x="6144368" y="3498997"/>
            <a:ext cx="2132459"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63579155"/>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0-#ppt_w/2"/>
                                          </p:val>
                                        </p:tav>
                                        <p:tav tm="100000">
                                          <p:val>
                                            <p:strVal val="#ppt_x"/>
                                          </p:val>
                                        </p:tav>
                                      </p:tavLst>
                                    </p:anim>
                                    <p:anim calcmode="lin" valueType="num">
                                      <p:cBhvr additive="base">
                                        <p:cTn id="12" dur="5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1+#ppt_h/2"/>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1+#ppt_w/2"/>
                                          </p:val>
                                        </p:tav>
                                        <p:tav tm="100000">
                                          <p:val>
                                            <p:strVal val="#ppt_x"/>
                                          </p:val>
                                        </p:tav>
                                      </p:tavLst>
                                    </p:anim>
                                    <p:anim calcmode="lin" valueType="num">
                                      <p:cBhvr additive="base">
                                        <p:cTn id="20" dur="500" fill="hold"/>
                                        <p:tgtEl>
                                          <p:spTgt spid="20"/>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2" presetClass="entr" presetSubtype="2" fill="hold" nodeType="after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wipe(right)">
                                      <p:cBhvr>
                                        <p:cTn id="24" dur="1000"/>
                                        <p:tgtEl>
                                          <p:spTgt spid="36"/>
                                        </p:tgtEl>
                                      </p:cBhvr>
                                    </p:animEffect>
                                  </p:childTnLst>
                                </p:cTn>
                              </p:par>
                              <p:par>
                                <p:cTn id="25" presetID="42" presetClass="entr" presetSubtype="0" fill="hold" grpId="0"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1000"/>
                                        <p:tgtEl>
                                          <p:spTgt spid="29"/>
                                        </p:tgtEl>
                                      </p:cBhvr>
                                    </p:animEffect>
                                    <p:anim calcmode="lin" valueType="num">
                                      <p:cBhvr>
                                        <p:cTn id="28" dur="1000" fill="hold"/>
                                        <p:tgtEl>
                                          <p:spTgt spid="29"/>
                                        </p:tgtEl>
                                        <p:attrNameLst>
                                          <p:attrName>ppt_x</p:attrName>
                                        </p:attrNameLst>
                                      </p:cBhvr>
                                      <p:tavLst>
                                        <p:tav tm="0">
                                          <p:val>
                                            <p:strVal val="#ppt_x"/>
                                          </p:val>
                                        </p:tav>
                                        <p:tav tm="100000">
                                          <p:val>
                                            <p:strVal val="#ppt_x"/>
                                          </p:val>
                                        </p:tav>
                                      </p:tavLst>
                                    </p:anim>
                                    <p:anim calcmode="lin" valueType="num">
                                      <p:cBhvr>
                                        <p:cTn id="29" dur="1000" fill="hold"/>
                                        <p:tgtEl>
                                          <p:spTgt spid="29"/>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1000"/>
                                        <p:tgtEl>
                                          <p:spTgt spid="25"/>
                                        </p:tgtEl>
                                      </p:cBhvr>
                                    </p:animEffect>
                                    <p:anim calcmode="lin" valueType="num">
                                      <p:cBhvr>
                                        <p:cTn id="33" dur="1000" fill="hold"/>
                                        <p:tgtEl>
                                          <p:spTgt spid="25"/>
                                        </p:tgtEl>
                                        <p:attrNameLst>
                                          <p:attrName>ppt_x</p:attrName>
                                        </p:attrNameLst>
                                      </p:cBhvr>
                                      <p:tavLst>
                                        <p:tav tm="0">
                                          <p:val>
                                            <p:strVal val="#ppt_x"/>
                                          </p:val>
                                        </p:tav>
                                        <p:tav tm="100000">
                                          <p:val>
                                            <p:strVal val="#ppt_x"/>
                                          </p:val>
                                        </p:tav>
                                      </p:tavLst>
                                    </p:anim>
                                    <p:anim calcmode="lin" valueType="num">
                                      <p:cBhvr>
                                        <p:cTn id="34" dur="1000" fill="hold"/>
                                        <p:tgtEl>
                                          <p:spTgt spid="25"/>
                                        </p:tgtEl>
                                        <p:attrNameLst>
                                          <p:attrName>ppt_y</p:attrName>
                                        </p:attrNameLst>
                                      </p:cBhvr>
                                      <p:tavLst>
                                        <p:tav tm="0">
                                          <p:val>
                                            <p:strVal val="#ppt_y-.1"/>
                                          </p:val>
                                        </p:tav>
                                        <p:tav tm="100000">
                                          <p:val>
                                            <p:strVal val="#ppt_y"/>
                                          </p:val>
                                        </p:tav>
                                      </p:tavLst>
                                    </p:anim>
                                  </p:childTnLst>
                                </p:cTn>
                              </p:par>
                            </p:childTnLst>
                          </p:cTn>
                        </p:par>
                        <p:par>
                          <p:cTn id="35" fill="hold">
                            <p:stCondLst>
                              <p:cond delay="1500"/>
                            </p:stCondLst>
                            <p:childTnLst>
                              <p:par>
                                <p:cTn id="36" presetID="22" presetClass="entr" presetSubtype="4" fill="hold" nodeType="afterEffect">
                                  <p:stCondLst>
                                    <p:cond delay="0"/>
                                  </p:stCondLst>
                                  <p:childTnLst>
                                    <p:set>
                                      <p:cBhvr>
                                        <p:cTn id="37" dur="1" fill="hold">
                                          <p:stCondLst>
                                            <p:cond delay="0"/>
                                          </p:stCondLst>
                                        </p:cTn>
                                        <p:tgtEl>
                                          <p:spTgt spid="39"/>
                                        </p:tgtEl>
                                        <p:attrNameLst>
                                          <p:attrName>style.visibility</p:attrName>
                                        </p:attrNameLst>
                                      </p:cBhvr>
                                      <p:to>
                                        <p:strVal val="visible"/>
                                      </p:to>
                                    </p:set>
                                    <p:animEffect transition="in" filter="wipe(down)">
                                      <p:cBhvr>
                                        <p:cTn id="38" dur="1000"/>
                                        <p:tgtEl>
                                          <p:spTgt spid="39"/>
                                        </p:tgtEl>
                                      </p:cBhvr>
                                    </p:animEffect>
                                  </p:childTnLst>
                                </p:cTn>
                              </p:par>
                              <p:par>
                                <p:cTn id="39" presetID="42" presetClass="entr" presetSubtype="0" fill="hold" grpId="0" nodeType="with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1000"/>
                                        <p:tgtEl>
                                          <p:spTgt spid="31"/>
                                        </p:tgtEl>
                                      </p:cBhvr>
                                    </p:animEffect>
                                    <p:anim calcmode="lin" valueType="num">
                                      <p:cBhvr>
                                        <p:cTn id="42" dur="1000" fill="hold"/>
                                        <p:tgtEl>
                                          <p:spTgt spid="31"/>
                                        </p:tgtEl>
                                        <p:attrNameLst>
                                          <p:attrName>ppt_x</p:attrName>
                                        </p:attrNameLst>
                                      </p:cBhvr>
                                      <p:tavLst>
                                        <p:tav tm="0">
                                          <p:val>
                                            <p:strVal val="#ppt_x"/>
                                          </p:val>
                                        </p:tav>
                                        <p:tav tm="100000">
                                          <p:val>
                                            <p:strVal val="#ppt_x"/>
                                          </p:val>
                                        </p:tav>
                                      </p:tavLst>
                                    </p:anim>
                                    <p:anim calcmode="lin" valueType="num">
                                      <p:cBhvr>
                                        <p:cTn id="43" dur="1000" fill="hold"/>
                                        <p:tgtEl>
                                          <p:spTgt spid="31"/>
                                        </p:tgtEl>
                                        <p:attrNameLst>
                                          <p:attrName>ppt_y</p:attrName>
                                        </p:attrNameLst>
                                      </p:cBhvr>
                                      <p:tavLst>
                                        <p:tav tm="0">
                                          <p:val>
                                            <p:strVal val="#ppt_y+.1"/>
                                          </p:val>
                                        </p:tav>
                                        <p:tav tm="100000">
                                          <p:val>
                                            <p:strVal val="#ppt_y"/>
                                          </p:val>
                                        </p:tav>
                                      </p:tavLst>
                                    </p:anim>
                                  </p:childTnLst>
                                </p:cTn>
                              </p:par>
                              <p:par>
                                <p:cTn id="44" presetID="47" presetClass="entr" presetSubtype="0" fill="hold" grpId="0" nodeType="with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fade">
                                      <p:cBhvr>
                                        <p:cTn id="46" dur="1000"/>
                                        <p:tgtEl>
                                          <p:spTgt spid="30"/>
                                        </p:tgtEl>
                                      </p:cBhvr>
                                    </p:animEffect>
                                    <p:anim calcmode="lin" valueType="num">
                                      <p:cBhvr>
                                        <p:cTn id="47" dur="1000" fill="hold"/>
                                        <p:tgtEl>
                                          <p:spTgt spid="30"/>
                                        </p:tgtEl>
                                        <p:attrNameLst>
                                          <p:attrName>ppt_x</p:attrName>
                                        </p:attrNameLst>
                                      </p:cBhvr>
                                      <p:tavLst>
                                        <p:tav tm="0">
                                          <p:val>
                                            <p:strVal val="#ppt_x"/>
                                          </p:val>
                                        </p:tav>
                                        <p:tav tm="100000">
                                          <p:val>
                                            <p:strVal val="#ppt_x"/>
                                          </p:val>
                                        </p:tav>
                                      </p:tavLst>
                                    </p:anim>
                                    <p:anim calcmode="lin" valueType="num">
                                      <p:cBhvr>
                                        <p:cTn id="48" dur="1000" fill="hold"/>
                                        <p:tgtEl>
                                          <p:spTgt spid="30"/>
                                        </p:tgtEl>
                                        <p:attrNameLst>
                                          <p:attrName>ppt_y</p:attrName>
                                        </p:attrNameLst>
                                      </p:cBhvr>
                                      <p:tavLst>
                                        <p:tav tm="0">
                                          <p:val>
                                            <p:strVal val="#ppt_y-.1"/>
                                          </p:val>
                                        </p:tav>
                                        <p:tav tm="100000">
                                          <p:val>
                                            <p:strVal val="#ppt_y"/>
                                          </p:val>
                                        </p:tav>
                                      </p:tavLst>
                                    </p:anim>
                                  </p:childTnLst>
                                </p:cTn>
                              </p:par>
                            </p:childTnLst>
                          </p:cTn>
                        </p:par>
                        <p:par>
                          <p:cTn id="49" fill="hold">
                            <p:stCondLst>
                              <p:cond delay="2500"/>
                            </p:stCondLst>
                            <p:childTnLst>
                              <p:par>
                                <p:cTn id="50" presetID="22" presetClass="entr" presetSubtype="2" fill="hold" nodeType="after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wipe(right)">
                                      <p:cBhvr>
                                        <p:cTn id="52" dur="1000"/>
                                        <p:tgtEl>
                                          <p:spTgt spid="42"/>
                                        </p:tgtEl>
                                      </p:cBhvr>
                                    </p:animEffect>
                                  </p:childTnLst>
                                </p:cTn>
                              </p:par>
                              <p:par>
                                <p:cTn id="53" presetID="47" presetClass="entr" presetSubtype="0" fill="hold" grpId="0" nodeType="withEffect">
                                  <p:stCondLst>
                                    <p:cond delay="0"/>
                                  </p:stCondLst>
                                  <p:childTnLst>
                                    <p:set>
                                      <p:cBhvr>
                                        <p:cTn id="54" dur="1" fill="hold">
                                          <p:stCondLst>
                                            <p:cond delay="0"/>
                                          </p:stCondLst>
                                        </p:cTn>
                                        <p:tgtEl>
                                          <p:spTgt spid="32"/>
                                        </p:tgtEl>
                                        <p:attrNameLst>
                                          <p:attrName>style.visibility</p:attrName>
                                        </p:attrNameLst>
                                      </p:cBhvr>
                                      <p:to>
                                        <p:strVal val="visible"/>
                                      </p:to>
                                    </p:set>
                                    <p:animEffect transition="in" filter="fade">
                                      <p:cBhvr>
                                        <p:cTn id="55" dur="1000"/>
                                        <p:tgtEl>
                                          <p:spTgt spid="32"/>
                                        </p:tgtEl>
                                      </p:cBhvr>
                                    </p:animEffect>
                                    <p:anim calcmode="lin" valueType="num">
                                      <p:cBhvr>
                                        <p:cTn id="56" dur="1000" fill="hold"/>
                                        <p:tgtEl>
                                          <p:spTgt spid="32"/>
                                        </p:tgtEl>
                                        <p:attrNameLst>
                                          <p:attrName>ppt_x</p:attrName>
                                        </p:attrNameLst>
                                      </p:cBhvr>
                                      <p:tavLst>
                                        <p:tav tm="0">
                                          <p:val>
                                            <p:strVal val="#ppt_x"/>
                                          </p:val>
                                        </p:tav>
                                        <p:tav tm="100000">
                                          <p:val>
                                            <p:strVal val="#ppt_x"/>
                                          </p:val>
                                        </p:tav>
                                      </p:tavLst>
                                    </p:anim>
                                    <p:anim calcmode="lin" valueType="num">
                                      <p:cBhvr>
                                        <p:cTn id="57" dur="1000" fill="hold"/>
                                        <p:tgtEl>
                                          <p:spTgt spid="32"/>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33"/>
                                        </p:tgtEl>
                                        <p:attrNameLst>
                                          <p:attrName>style.visibility</p:attrName>
                                        </p:attrNameLst>
                                      </p:cBhvr>
                                      <p:to>
                                        <p:strVal val="visible"/>
                                      </p:to>
                                    </p:set>
                                    <p:animEffect transition="in" filter="fade">
                                      <p:cBhvr>
                                        <p:cTn id="60" dur="1000"/>
                                        <p:tgtEl>
                                          <p:spTgt spid="33"/>
                                        </p:tgtEl>
                                      </p:cBhvr>
                                    </p:animEffect>
                                    <p:anim calcmode="lin" valueType="num">
                                      <p:cBhvr>
                                        <p:cTn id="61" dur="1000" fill="hold"/>
                                        <p:tgtEl>
                                          <p:spTgt spid="33"/>
                                        </p:tgtEl>
                                        <p:attrNameLst>
                                          <p:attrName>ppt_x</p:attrName>
                                        </p:attrNameLst>
                                      </p:cBhvr>
                                      <p:tavLst>
                                        <p:tav tm="0">
                                          <p:val>
                                            <p:strVal val="#ppt_x"/>
                                          </p:val>
                                        </p:tav>
                                        <p:tav tm="100000">
                                          <p:val>
                                            <p:strVal val="#ppt_x"/>
                                          </p:val>
                                        </p:tav>
                                      </p:tavLst>
                                    </p:anim>
                                    <p:anim calcmode="lin" valueType="num">
                                      <p:cBhvr>
                                        <p:cTn id="62" dur="1000" fill="hold"/>
                                        <p:tgtEl>
                                          <p:spTgt spid="33"/>
                                        </p:tgtEl>
                                        <p:attrNameLst>
                                          <p:attrName>ppt_y</p:attrName>
                                        </p:attrNameLst>
                                      </p:cBhvr>
                                      <p:tavLst>
                                        <p:tav tm="0">
                                          <p:val>
                                            <p:strVal val="#ppt_y+.1"/>
                                          </p:val>
                                        </p:tav>
                                        <p:tav tm="100000">
                                          <p:val>
                                            <p:strVal val="#ppt_y"/>
                                          </p:val>
                                        </p:tav>
                                      </p:tavLst>
                                    </p:anim>
                                  </p:childTnLst>
                                </p:cTn>
                              </p:par>
                            </p:childTnLst>
                          </p:cTn>
                        </p:par>
                        <p:par>
                          <p:cTn id="63" fill="hold">
                            <p:stCondLst>
                              <p:cond delay="3500"/>
                            </p:stCondLst>
                            <p:childTnLst>
                              <p:par>
                                <p:cTn id="64" presetID="22" presetClass="entr" presetSubtype="8" fill="hold" nodeType="afterEffect">
                                  <p:stCondLst>
                                    <p:cond delay="0"/>
                                  </p:stCondLst>
                                  <p:childTnLst>
                                    <p:set>
                                      <p:cBhvr>
                                        <p:cTn id="65" dur="1" fill="hold">
                                          <p:stCondLst>
                                            <p:cond delay="0"/>
                                          </p:stCondLst>
                                        </p:cTn>
                                        <p:tgtEl>
                                          <p:spTgt spid="43"/>
                                        </p:tgtEl>
                                        <p:attrNameLst>
                                          <p:attrName>style.visibility</p:attrName>
                                        </p:attrNameLst>
                                      </p:cBhvr>
                                      <p:to>
                                        <p:strVal val="visible"/>
                                      </p:to>
                                    </p:set>
                                    <p:animEffect transition="in" filter="wipe(left)">
                                      <p:cBhvr>
                                        <p:cTn id="66" dur="1000"/>
                                        <p:tgtEl>
                                          <p:spTgt spid="43"/>
                                        </p:tgtEl>
                                      </p:cBhvr>
                                    </p:animEffect>
                                  </p:childTnLst>
                                </p:cTn>
                              </p:par>
                              <p:par>
                                <p:cTn id="67" presetID="42" presetClass="entr" presetSubtype="0" fill="hold" grpId="0" nodeType="withEffect">
                                  <p:stCondLst>
                                    <p:cond delay="0"/>
                                  </p:stCondLst>
                                  <p:childTnLst>
                                    <p:set>
                                      <p:cBhvr>
                                        <p:cTn id="68" dur="1" fill="hold">
                                          <p:stCondLst>
                                            <p:cond delay="0"/>
                                          </p:stCondLst>
                                        </p:cTn>
                                        <p:tgtEl>
                                          <p:spTgt spid="35"/>
                                        </p:tgtEl>
                                        <p:attrNameLst>
                                          <p:attrName>style.visibility</p:attrName>
                                        </p:attrNameLst>
                                      </p:cBhvr>
                                      <p:to>
                                        <p:strVal val="visible"/>
                                      </p:to>
                                    </p:set>
                                    <p:animEffect transition="in" filter="fade">
                                      <p:cBhvr>
                                        <p:cTn id="69" dur="1000"/>
                                        <p:tgtEl>
                                          <p:spTgt spid="35"/>
                                        </p:tgtEl>
                                      </p:cBhvr>
                                    </p:animEffect>
                                    <p:anim calcmode="lin" valueType="num">
                                      <p:cBhvr>
                                        <p:cTn id="70" dur="1000" fill="hold"/>
                                        <p:tgtEl>
                                          <p:spTgt spid="35"/>
                                        </p:tgtEl>
                                        <p:attrNameLst>
                                          <p:attrName>ppt_x</p:attrName>
                                        </p:attrNameLst>
                                      </p:cBhvr>
                                      <p:tavLst>
                                        <p:tav tm="0">
                                          <p:val>
                                            <p:strVal val="#ppt_x"/>
                                          </p:val>
                                        </p:tav>
                                        <p:tav tm="100000">
                                          <p:val>
                                            <p:strVal val="#ppt_x"/>
                                          </p:val>
                                        </p:tav>
                                      </p:tavLst>
                                    </p:anim>
                                    <p:anim calcmode="lin" valueType="num">
                                      <p:cBhvr>
                                        <p:cTn id="71" dur="1000" fill="hold"/>
                                        <p:tgtEl>
                                          <p:spTgt spid="35"/>
                                        </p:tgtEl>
                                        <p:attrNameLst>
                                          <p:attrName>ppt_y</p:attrName>
                                        </p:attrNameLst>
                                      </p:cBhvr>
                                      <p:tavLst>
                                        <p:tav tm="0">
                                          <p:val>
                                            <p:strVal val="#ppt_y+.1"/>
                                          </p:val>
                                        </p:tav>
                                        <p:tav tm="100000">
                                          <p:val>
                                            <p:strVal val="#ppt_y"/>
                                          </p:val>
                                        </p:tav>
                                      </p:tavLst>
                                    </p:anim>
                                  </p:childTnLst>
                                </p:cTn>
                              </p:par>
                              <p:par>
                                <p:cTn id="72" presetID="47" presetClass="entr" presetSubtype="0" fill="hold" grpId="0" nodeType="withEffect">
                                  <p:stCondLst>
                                    <p:cond delay="0"/>
                                  </p:stCondLst>
                                  <p:childTnLst>
                                    <p:set>
                                      <p:cBhvr>
                                        <p:cTn id="73" dur="1" fill="hold">
                                          <p:stCondLst>
                                            <p:cond delay="0"/>
                                          </p:stCondLst>
                                        </p:cTn>
                                        <p:tgtEl>
                                          <p:spTgt spid="34"/>
                                        </p:tgtEl>
                                        <p:attrNameLst>
                                          <p:attrName>style.visibility</p:attrName>
                                        </p:attrNameLst>
                                      </p:cBhvr>
                                      <p:to>
                                        <p:strVal val="visible"/>
                                      </p:to>
                                    </p:set>
                                    <p:animEffect transition="in" filter="fade">
                                      <p:cBhvr>
                                        <p:cTn id="74" dur="1000"/>
                                        <p:tgtEl>
                                          <p:spTgt spid="34"/>
                                        </p:tgtEl>
                                      </p:cBhvr>
                                    </p:animEffect>
                                    <p:anim calcmode="lin" valueType="num">
                                      <p:cBhvr>
                                        <p:cTn id="75" dur="1000" fill="hold"/>
                                        <p:tgtEl>
                                          <p:spTgt spid="34"/>
                                        </p:tgtEl>
                                        <p:attrNameLst>
                                          <p:attrName>ppt_x</p:attrName>
                                        </p:attrNameLst>
                                      </p:cBhvr>
                                      <p:tavLst>
                                        <p:tav tm="0">
                                          <p:val>
                                            <p:strVal val="#ppt_x"/>
                                          </p:val>
                                        </p:tav>
                                        <p:tav tm="100000">
                                          <p:val>
                                            <p:strVal val="#ppt_x"/>
                                          </p:val>
                                        </p:tav>
                                      </p:tavLst>
                                    </p:anim>
                                    <p:anim calcmode="lin" valueType="num">
                                      <p:cBhvr>
                                        <p:cTn id="76"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9" grpId="0"/>
      <p:bldP spid="30" grpId="0"/>
      <p:bldP spid="31" grpId="0"/>
      <p:bldP spid="32" grpId="0"/>
      <p:bldP spid="33" grpId="0"/>
      <p:bldP spid="34" grpId="0"/>
      <p:bldP spid="3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2066261" y="1203598"/>
            <a:ext cx="1295620" cy="2688603"/>
            <a:chOff x="2066261" y="1203598"/>
            <a:chExt cx="1295620" cy="2688603"/>
          </a:xfrm>
        </p:grpSpPr>
        <p:grpSp>
          <p:nvGrpSpPr>
            <p:cNvPr id="6" name="组合 25"/>
            <p:cNvGrpSpPr>
              <a:grpSpLocks/>
            </p:cNvGrpSpPr>
            <p:nvPr/>
          </p:nvGrpSpPr>
          <p:grpSpPr bwMode="auto">
            <a:xfrm>
              <a:off x="2358889" y="1802997"/>
              <a:ext cx="1002992" cy="322385"/>
              <a:chOff x="2493877" y="2816252"/>
              <a:chExt cx="1502059" cy="481774"/>
            </a:xfrm>
          </p:grpSpPr>
          <p:sp>
            <p:nvSpPr>
              <p:cNvPr id="78" name="圆角矩形 6"/>
              <p:cNvSpPr/>
              <p:nvPr/>
            </p:nvSpPr>
            <p:spPr>
              <a:xfrm>
                <a:off x="2493877" y="2816010"/>
                <a:ext cx="1502059" cy="481669"/>
              </a:xfrm>
              <a:custGeom>
                <a:avLst/>
                <a:gdLst/>
                <a:ahLst/>
                <a:cxnLst/>
                <a:rect l="l" t="t" r="r" b="b"/>
                <a:pathLst>
                  <a:path w="926578" h="297193">
                    <a:moveTo>
                      <a:pt x="29877" y="0"/>
                    </a:moveTo>
                    <a:lnTo>
                      <a:pt x="852353" y="0"/>
                    </a:lnTo>
                    <a:cubicBezTo>
                      <a:pt x="868854" y="0"/>
                      <a:pt x="882230" y="13376"/>
                      <a:pt x="882230" y="29877"/>
                    </a:cubicBezTo>
                    <a:lnTo>
                      <a:pt x="882230" y="76588"/>
                    </a:lnTo>
                    <a:lnTo>
                      <a:pt x="902575" y="76588"/>
                    </a:lnTo>
                    <a:cubicBezTo>
                      <a:pt x="915831" y="76588"/>
                      <a:pt x="926578" y="87335"/>
                      <a:pt x="926578" y="100591"/>
                    </a:cubicBezTo>
                    <a:lnTo>
                      <a:pt x="926578" y="196601"/>
                    </a:lnTo>
                    <a:cubicBezTo>
                      <a:pt x="926578" y="209857"/>
                      <a:pt x="915831" y="220604"/>
                      <a:pt x="902575" y="220604"/>
                    </a:cubicBezTo>
                    <a:lnTo>
                      <a:pt x="882230" y="220604"/>
                    </a:lnTo>
                    <a:lnTo>
                      <a:pt x="882230" y="267316"/>
                    </a:lnTo>
                    <a:cubicBezTo>
                      <a:pt x="882230" y="283817"/>
                      <a:pt x="868854" y="297193"/>
                      <a:pt x="852353" y="297193"/>
                    </a:cubicBezTo>
                    <a:lnTo>
                      <a:pt x="29877" y="297193"/>
                    </a:lnTo>
                    <a:cubicBezTo>
                      <a:pt x="13376" y="297193"/>
                      <a:pt x="0" y="283817"/>
                      <a:pt x="0" y="267316"/>
                    </a:cubicBezTo>
                    <a:lnTo>
                      <a:pt x="0" y="29877"/>
                    </a:lnTo>
                    <a:cubicBezTo>
                      <a:pt x="0" y="13376"/>
                      <a:pt x="13376" y="0"/>
                      <a:pt x="29877" y="0"/>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nvGrpSpPr>
              <p:cNvPr id="79" name="组合 12"/>
              <p:cNvGrpSpPr>
                <a:grpSpLocks/>
              </p:cNvGrpSpPr>
              <p:nvPr/>
            </p:nvGrpSpPr>
            <p:grpSpPr bwMode="auto">
              <a:xfrm>
                <a:off x="2573292" y="2863513"/>
                <a:ext cx="1254246" cy="398979"/>
                <a:chOff x="2573292" y="2863513"/>
                <a:chExt cx="1254246" cy="398979"/>
              </a:xfrm>
            </p:grpSpPr>
            <p:sp>
              <p:nvSpPr>
                <p:cNvPr id="80" name="矩形 79"/>
                <p:cNvSpPr/>
                <p:nvPr/>
              </p:nvSpPr>
              <p:spPr>
                <a:xfrm>
                  <a:off x="2573267" y="2863544"/>
                  <a:ext cx="96855" cy="3992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1" name="矩形 80"/>
                <p:cNvSpPr/>
                <p:nvPr/>
              </p:nvSpPr>
              <p:spPr>
                <a:xfrm>
                  <a:off x="2701878" y="2863544"/>
                  <a:ext cx="96856" cy="3992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2" name="矩形 81"/>
                <p:cNvSpPr/>
                <p:nvPr/>
              </p:nvSpPr>
              <p:spPr>
                <a:xfrm>
                  <a:off x="2830491" y="2863544"/>
                  <a:ext cx="96855" cy="3992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3" name="矩形 82"/>
                <p:cNvSpPr/>
                <p:nvPr/>
              </p:nvSpPr>
              <p:spPr>
                <a:xfrm>
                  <a:off x="2959102" y="2863544"/>
                  <a:ext cx="96856" cy="3992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4" name="矩形 83"/>
                <p:cNvSpPr/>
                <p:nvPr/>
              </p:nvSpPr>
              <p:spPr>
                <a:xfrm>
                  <a:off x="3087714" y="2863544"/>
                  <a:ext cx="96855" cy="3992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5" name="矩形 84"/>
                <p:cNvSpPr/>
                <p:nvPr/>
              </p:nvSpPr>
              <p:spPr>
                <a:xfrm>
                  <a:off x="3216326" y="2863544"/>
                  <a:ext cx="96856" cy="3992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6" name="矩形 85"/>
                <p:cNvSpPr/>
                <p:nvPr/>
              </p:nvSpPr>
              <p:spPr>
                <a:xfrm>
                  <a:off x="3344938" y="2863544"/>
                  <a:ext cx="96855" cy="3992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7" name="矩形 86"/>
                <p:cNvSpPr/>
                <p:nvPr/>
              </p:nvSpPr>
              <p:spPr>
                <a:xfrm>
                  <a:off x="3473549" y="2863544"/>
                  <a:ext cx="96856" cy="399278"/>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8" name="矩形 87"/>
                <p:cNvSpPr/>
                <p:nvPr/>
              </p:nvSpPr>
              <p:spPr>
                <a:xfrm>
                  <a:off x="3602161" y="2863544"/>
                  <a:ext cx="96855" cy="399278"/>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9" name="矩形 88"/>
                <p:cNvSpPr/>
                <p:nvPr/>
              </p:nvSpPr>
              <p:spPr>
                <a:xfrm>
                  <a:off x="3730773" y="2863544"/>
                  <a:ext cx="96856" cy="399278"/>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7" name="组合 21"/>
            <p:cNvGrpSpPr>
              <a:grpSpLocks/>
            </p:cNvGrpSpPr>
            <p:nvPr/>
          </p:nvGrpSpPr>
          <p:grpSpPr bwMode="auto">
            <a:xfrm>
              <a:off x="2358889" y="1238824"/>
              <a:ext cx="1002992" cy="321325"/>
              <a:chOff x="2493877" y="2111122"/>
              <a:chExt cx="1502059" cy="481774"/>
            </a:xfrm>
          </p:grpSpPr>
          <p:sp>
            <p:nvSpPr>
              <p:cNvPr id="66" name="圆角矩形 6"/>
              <p:cNvSpPr/>
              <p:nvPr/>
            </p:nvSpPr>
            <p:spPr>
              <a:xfrm>
                <a:off x="2493877" y="2111064"/>
                <a:ext cx="1502059" cy="481669"/>
              </a:xfrm>
              <a:custGeom>
                <a:avLst/>
                <a:gdLst/>
                <a:ahLst/>
                <a:cxnLst/>
                <a:rect l="l" t="t" r="r" b="b"/>
                <a:pathLst>
                  <a:path w="926578" h="297193">
                    <a:moveTo>
                      <a:pt x="29877" y="0"/>
                    </a:moveTo>
                    <a:lnTo>
                      <a:pt x="852353" y="0"/>
                    </a:lnTo>
                    <a:cubicBezTo>
                      <a:pt x="868854" y="0"/>
                      <a:pt x="882230" y="13376"/>
                      <a:pt x="882230" y="29877"/>
                    </a:cubicBezTo>
                    <a:lnTo>
                      <a:pt x="882230" y="76588"/>
                    </a:lnTo>
                    <a:lnTo>
                      <a:pt x="902575" y="76588"/>
                    </a:lnTo>
                    <a:cubicBezTo>
                      <a:pt x="915831" y="76588"/>
                      <a:pt x="926578" y="87335"/>
                      <a:pt x="926578" y="100591"/>
                    </a:cubicBezTo>
                    <a:lnTo>
                      <a:pt x="926578" y="196601"/>
                    </a:lnTo>
                    <a:cubicBezTo>
                      <a:pt x="926578" y="209857"/>
                      <a:pt x="915831" y="220604"/>
                      <a:pt x="902575" y="220604"/>
                    </a:cubicBezTo>
                    <a:lnTo>
                      <a:pt x="882230" y="220604"/>
                    </a:lnTo>
                    <a:lnTo>
                      <a:pt x="882230" y="267316"/>
                    </a:lnTo>
                    <a:cubicBezTo>
                      <a:pt x="882230" y="283817"/>
                      <a:pt x="868854" y="297193"/>
                      <a:pt x="852353" y="297193"/>
                    </a:cubicBezTo>
                    <a:lnTo>
                      <a:pt x="29877" y="297193"/>
                    </a:lnTo>
                    <a:cubicBezTo>
                      <a:pt x="13376" y="297193"/>
                      <a:pt x="0" y="283817"/>
                      <a:pt x="0" y="267316"/>
                    </a:cubicBezTo>
                    <a:lnTo>
                      <a:pt x="0" y="29877"/>
                    </a:lnTo>
                    <a:cubicBezTo>
                      <a:pt x="0" y="13376"/>
                      <a:pt x="13376" y="0"/>
                      <a:pt x="29877" y="0"/>
                    </a:cubicBezTo>
                    <a:close/>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nvGrpSpPr>
              <p:cNvPr id="67" name="组合 11"/>
              <p:cNvGrpSpPr>
                <a:grpSpLocks/>
              </p:cNvGrpSpPr>
              <p:nvPr/>
            </p:nvGrpSpPr>
            <p:grpSpPr bwMode="auto">
              <a:xfrm>
                <a:off x="2573292" y="2158383"/>
                <a:ext cx="1254246" cy="398979"/>
                <a:chOff x="2573292" y="2158383"/>
                <a:chExt cx="1254246" cy="398979"/>
              </a:xfrm>
            </p:grpSpPr>
            <p:sp>
              <p:nvSpPr>
                <p:cNvPr id="68" name="矩形 67"/>
                <p:cNvSpPr/>
                <p:nvPr/>
              </p:nvSpPr>
              <p:spPr>
                <a:xfrm>
                  <a:off x="2573267" y="2158754"/>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9" name="矩形 68"/>
                <p:cNvSpPr/>
                <p:nvPr/>
              </p:nvSpPr>
              <p:spPr>
                <a:xfrm>
                  <a:off x="2701878" y="2158754"/>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70" name="矩形 69"/>
                <p:cNvSpPr/>
                <p:nvPr/>
              </p:nvSpPr>
              <p:spPr>
                <a:xfrm>
                  <a:off x="2830491" y="2158754"/>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71" name="矩形 70"/>
                <p:cNvSpPr/>
                <p:nvPr/>
              </p:nvSpPr>
              <p:spPr>
                <a:xfrm>
                  <a:off x="2959102" y="2158754"/>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72" name="矩形 71"/>
                <p:cNvSpPr/>
                <p:nvPr/>
              </p:nvSpPr>
              <p:spPr>
                <a:xfrm>
                  <a:off x="3087714" y="2158754"/>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73" name="矩形 72"/>
                <p:cNvSpPr/>
                <p:nvPr/>
              </p:nvSpPr>
              <p:spPr>
                <a:xfrm>
                  <a:off x="3216326" y="2158754"/>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74" name="矩形 73"/>
                <p:cNvSpPr/>
                <p:nvPr/>
              </p:nvSpPr>
              <p:spPr>
                <a:xfrm>
                  <a:off x="3344938" y="2158754"/>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75" name="矩形 74"/>
                <p:cNvSpPr/>
                <p:nvPr/>
              </p:nvSpPr>
              <p:spPr>
                <a:xfrm>
                  <a:off x="3473549" y="2158754"/>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76" name="矩形 75"/>
                <p:cNvSpPr/>
                <p:nvPr/>
              </p:nvSpPr>
              <p:spPr>
                <a:xfrm>
                  <a:off x="3602161" y="2158754"/>
                  <a:ext cx="96855"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77" name="矩形 76"/>
                <p:cNvSpPr/>
                <p:nvPr/>
              </p:nvSpPr>
              <p:spPr>
                <a:xfrm>
                  <a:off x="3730773" y="2158754"/>
                  <a:ext cx="96856"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8" name="组合 26"/>
            <p:cNvGrpSpPr>
              <a:grpSpLocks/>
            </p:cNvGrpSpPr>
            <p:nvPr/>
          </p:nvGrpSpPr>
          <p:grpSpPr bwMode="auto">
            <a:xfrm>
              <a:off x="2358889" y="2377775"/>
              <a:ext cx="1002992" cy="321325"/>
              <a:chOff x="2493877" y="3531677"/>
              <a:chExt cx="1502059" cy="481774"/>
            </a:xfrm>
          </p:grpSpPr>
          <p:sp>
            <p:nvSpPr>
              <p:cNvPr id="54" name="圆角矩形 6"/>
              <p:cNvSpPr/>
              <p:nvPr/>
            </p:nvSpPr>
            <p:spPr>
              <a:xfrm>
                <a:off x="2493877" y="3531247"/>
                <a:ext cx="1502059" cy="481669"/>
              </a:xfrm>
              <a:custGeom>
                <a:avLst/>
                <a:gdLst/>
                <a:ahLst/>
                <a:cxnLst/>
                <a:rect l="l" t="t" r="r" b="b"/>
                <a:pathLst>
                  <a:path w="926578" h="297193">
                    <a:moveTo>
                      <a:pt x="29877" y="0"/>
                    </a:moveTo>
                    <a:lnTo>
                      <a:pt x="852353" y="0"/>
                    </a:lnTo>
                    <a:cubicBezTo>
                      <a:pt x="868854" y="0"/>
                      <a:pt x="882230" y="13376"/>
                      <a:pt x="882230" y="29877"/>
                    </a:cubicBezTo>
                    <a:lnTo>
                      <a:pt x="882230" y="76588"/>
                    </a:lnTo>
                    <a:lnTo>
                      <a:pt x="902575" y="76588"/>
                    </a:lnTo>
                    <a:cubicBezTo>
                      <a:pt x="915831" y="76588"/>
                      <a:pt x="926578" y="87335"/>
                      <a:pt x="926578" y="100591"/>
                    </a:cubicBezTo>
                    <a:lnTo>
                      <a:pt x="926578" y="196601"/>
                    </a:lnTo>
                    <a:cubicBezTo>
                      <a:pt x="926578" y="209857"/>
                      <a:pt x="915831" y="220604"/>
                      <a:pt x="902575" y="220604"/>
                    </a:cubicBezTo>
                    <a:lnTo>
                      <a:pt x="882230" y="220604"/>
                    </a:lnTo>
                    <a:lnTo>
                      <a:pt x="882230" y="267316"/>
                    </a:lnTo>
                    <a:cubicBezTo>
                      <a:pt x="882230" y="283817"/>
                      <a:pt x="868854" y="297193"/>
                      <a:pt x="852353" y="297193"/>
                    </a:cubicBezTo>
                    <a:lnTo>
                      <a:pt x="29877" y="297193"/>
                    </a:lnTo>
                    <a:cubicBezTo>
                      <a:pt x="13376" y="297193"/>
                      <a:pt x="0" y="283817"/>
                      <a:pt x="0" y="267316"/>
                    </a:cubicBezTo>
                    <a:lnTo>
                      <a:pt x="0" y="29877"/>
                    </a:lnTo>
                    <a:cubicBezTo>
                      <a:pt x="0" y="13376"/>
                      <a:pt x="13376" y="0"/>
                      <a:pt x="29877" y="0"/>
                    </a:cubicBezTo>
                    <a:close/>
                  </a:path>
                </a:pathLst>
              </a:custGeom>
              <a:no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nvGrpSpPr>
              <p:cNvPr id="55" name="组合 13"/>
              <p:cNvGrpSpPr>
                <a:grpSpLocks/>
              </p:cNvGrpSpPr>
              <p:nvPr/>
            </p:nvGrpSpPr>
            <p:grpSpPr bwMode="auto">
              <a:xfrm>
                <a:off x="2573292" y="3578938"/>
                <a:ext cx="1254246" cy="398979"/>
                <a:chOff x="2573292" y="3578938"/>
                <a:chExt cx="1254246" cy="398979"/>
              </a:xfrm>
            </p:grpSpPr>
            <p:sp>
              <p:nvSpPr>
                <p:cNvPr id="56" name="矩形 55"/>
                <p:cNvSpPr/>
                <p:nvPr/>
              </p:nvSpPr>
              <p:spPr>
                <a:xfrm>
                  <a:off x="2573267"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7" name="矩形 56"/>
                <p:cNvSpPr/>
                <p:nvPr/>
              </p:nvSpPr>
              <p:spPr>
                <a:xfrm>
                  <a:off x="2701878"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8" name="矩形 57"/>
                <p:cNvSpPr/>
                <p:nvPr/>
              </p:nvSpPr>
              <p:spPr>
                <a:xfrm>
                  <a:off x="2830491"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9" name="矩形 58"/>
                <p:cNvSpPr/>
                <p:nvPr/>
              </p:nvSpPr>
              <p:spPr>
                <a:xfrm>
                  <a:off x="2959102"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0" name="矩形 59"/>
                <p:cNvSpPr/>
                <p:nvPr/>
              </p:nvSpPr>
              <p:spPr>
                <a:xfrm>
                  <a:off x="3087714"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1" name="矩形 60"/>
                <p:cNvSpPr/>
                <p:nvPr/>
              </p:nvSpPr>
              <p:spPr>
                <a:xfrm>
                  <a:off x="3216326"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2" name="矩形 61"/>
                <p:cNvSpPr/>
                <p:nvPr/>
              </p:nvSpPr>
              <p:spPr>
                <a:xfrm>
                  <a:off x="3344938" y="3578937"/>
                  <a:ext cx="96855"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3" name="矩形 62"/>
                <p:cNvSpPr/>
                <p:nvPr/>
              </p:nvSpPr>
              <p:spPr>
                <a:xfrm>
                  <a:off x="3473549" y="3578937"/>
                  <a:ext cx="96856"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4" name="矩形 63"/>
                <p:cNvSpPr/>
                <p:nvPr/>
              </p:nvSpPr>
              <p:spPr>
                <a:xfrm>
                  <a:off x="3602161" y="3578937"/>
                  <a:ext cx="96855"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5" name="矩形 64"/>
                <p:cNvSpPr/>
                <p:nvPr/>
              </p:nvSpPr>
              <p:spPr>
                <a:xfrm>
                  <a:off x="3730773" y="3578937"/>
                  <a:ext cx="96856"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cxnSp>
          <p:nvCxnSpPr>
            <p:cNvPr id="9" name="直接连接符 8"/>
            <p:cNvCxnSpPr/>
            <p:nvPr/>
          </p:nvCxnSpPr>
          <p:spPr bwMode="auto">
            <a:xfrm>
              <a:off x="2125634" y="1203598"/>
              <a:ext cx="0" cy="2688603"/>
            </a:xfrm>
            <a:prstGeom prst="line">
              <a:avLst/>
            </a:prstGeom>
            <a:ln w="6350">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0" name="组合 28"/>
            <p:cNvGrpSpPr>
              <a:grpSpLocks/>
            </p:cNvGrpSpPr>
            <p:nvPr/>
          </p:nvGrpSpPr>
          <p:grpSpPr bwMode="auto">
            <a:xfrm>
              <a:off x="2066261" y="1340574"/>
              <a:ext cx="117687" cy="117688"/>
              <a:chOff x="2056395" y="2224267"/>
              <a:chExt cx="175942" cy="175904"/>
            </a:xfrm>
          </p:grpSpPr>
          <p:sp>
            <p:nvSpPr>
              <p:cNvPr id="52" name="椭圆 51"/>
              <p:cNvSpPr/>
              <p:nvPr/>
            </p:nvSpPr>
            <p:spPr>
              <a:xfrm>
                <a:off x="2056395" y="2224267"/>
                <a:ext cx="175942" cy="17590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3" name="椭圆 52"/>
              <p:cNvSpPr/>
              <p:nvPr/>
            </p:nvSpPr>
            <p:spPr>
              <a:xfrm>
                <a:off x="2097606" y="2265469"/>
                <a:ext cx="93518" cy="9349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11" name="组合 204"/>
            <p:cNvGrpSpPr>
              <a:grpSpLocks/>
            </p:cNvGrpSpPr>
            <p:nvPr/>
          </p:nvGrpSpPr>
          <p:grpSpPr bwMode="auto">
            <a:xfrm>
              <a:off x="2066261" y="1905864"/>
              <a:ext cx="117687" cy="116652"/>
              <a:chOff x="2056395" y="2224358"/>
              <a:chExt cx="175942" cy="175942"/>
            </a:xfrm>
          </p:grpSpPr>
          <p:sp>
            <p:nvSpPr>
              <p:cNvPr id="50" name="椭圆 49"/>
              <p:cNvSpPr/>
              <p:nvPr/>
            </p:nvSpPr>
            <p:spPr>
              <a:xfrm>
                <a:off x="2056395" y="2224081"/>
                <a:ext cx="175942" cy="17590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1" name="椭圆 50"/>
              <p:cNvSpPr/>
              <p:nvPr/>
            </p:nvSpPr>
            <p:spPr>
              <a:xfrm>
                <a:off x="2097607" y="2265658"/>
                <a:ext cx="93518" cy="9274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12" name="组合 207"/>
            <p:cNvGrpSpPr>
              <a:grpSpLocks/>
            </p:cNvGrpSpPr>
            <p:nvPr/>
          </p:nvGrpSpPr>
          <p:grpSpPr bwMode="auto">
            <a:xfrm>
              <a:off x="2066261" y="2479581"/>
              <a:ext cx="117687" cy="117713"/>
              <a:chOff x="2056395" y="2224358"/>
              <a:chExt cx="175942" cy="175942"/>
            </a:xfrm>
          </p:grpSpPr>
          <p:sp>
            <p:nvSpPr>
              <p:cNvPr id="48" name="椭圆 47"/>
              <p:cNvSpPr/>
              <p:nvPr/>
            </p:nvSpPr>
            <p:spPr>
              <a:xfrm>
                <a:off x="2056395" y="2223897"/>
                <a:ext cx="175942" cy="17590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9" name="椭圆 48"/>
              <p:cNvSpPr/>
              <p:nvPr/>
            </p:nvSpPr>
            <p:spPr>
              <a:xfrm>
                <a:off x="2097607" y="2265099"/>
                <a:ext cx="93518" cy="93499"/>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13" name="组合 26"/>
            <p:cNvGrpSpPr>
              <a:grpSpLocks/>
            </p:cNvGrpSpPr>
            <p:nvPr/>
          </p:nvGrpSpPr>
          <p:grpSpPr bwMode="auto">
            <a:xfrm>
              <a:off x="2358889" y="2965473"/>
              <a:ext cx="1002992" cy="321325"/>
              <a:chOff x="2493877" y="3531677"/>
              <a:chExt cx="1502059" cy="481774"/>
            </a:xfrm>
          </p:grpSpPr>
          <p:sp>
            <p:nvSpPr>
              <p:cNvPr id="36" name="圆角矩形 6"/>
              <p:cNvSpPr/>
              <p:nvPr/>
            </p:nvSpPr>
            <p:spPr>
              <a:xfrm>
                <a:off x="2493877" y="3531247"/>
                <a:ext cx="1502059" cy="481669"/>
              </a:xfrm>
              <a:custGeom>
                <a:avLst/>
                <a:gdLst/>
                <a:ahLst/>
                <a:cxnLst/>
                <a:rect l="l" t="t" r="r" b="b"/>
                <a:pathLst>
                  <a:path w="926578" h="297193">
                    <a:moveTo>
                      <a:pt x="29877" y="0"/>
                    </a:moveTo>
                    <a:lnTo>
                      <a:pt x="852353" y="0"/>
                    </a:lnTo>
                    <a:cubicBezTo>
                      <a:pt x="868854" y="0"/>
                      <a:pt x="882230" y="13376"/>
                      <a:pt x="882230" y="29877"/>
                    </a:cubicBezTo>
                    <a:lnTo>
                      <a:pt x="882230" y="76588"/>
                    </a:lnTo>
                    <a:lnTo>
                      <a:pt x="902575" y="76588"/>
                    </a:lnTo>
                    <a:cubicBezTo>
                      <a:pt x="915831" y="76588"/>
                      <a:pt x="926578" y="87335"/>
                      <a:pt x="926578" y="100591"/>
                    </a:cubicBezTo>
                    <a:lnTo>
                      <a:pt x="926578" y="196601"/>
                    </a:lnTo>
                    <a:cubicBezTo>
                      <a:pt x="926578" y="209857"/>
                      <a:pt x="915831" y="220604"/>
                      <a:pt x="902575" y="220604"/>
                    </a:cubicBezTo>
                    <a:lnTo>
                      <a:pt x="882230" y="220604"/>
                    </a:lnTo>
                    <a:lnTo>
                      <a:pt x="882230" y="267316"/>
                    </a:lnTo>
                    <a:cubicBezTo>
                      <a:pt x="882230" y="283817"/>
                      <a:pt x="868854" y="297193"/>
                      <a:pt x="852353" y="297193"/>
                    </a:cubicBezTo>
                    <a:lnTo>
                      <a:pt x="29877" y="297193"/>
                    </a:lnTo>
                    <a:cubicBezTo>
                      <a:pt x="13376" y="297193"/>
                      <a:pt x="0" y="283817"/>
                      <a:pt x="0" y="267316"/>
                    </a:cubicBezTo>
                    <a:lnTo>
                      <a:pt x="0" y="29877"/>
                    </a:lnTo>
                    <a:cubicBezTo>
                      <a:pt x="0" y="13376"/>
                      <a:pt x="13376" y="0"/>
                      <a:pt x="29877" y="0"/>
                    </a:cubicBezTo>
                    <a:close/>
                  </a:path>
                </a:pathLst>
              </a:cu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nvGrpSpPr>
              <p:cNvPr id="37" name="组合 13"/>
              <p:cNvGrpSpPr>
                <a:grpSpLocks/>
              </p:cNvGrpSpPr>
              <p:nvPr/>
            </p:nvGrpSpPr>
            <p:grpSpPr bwMode="auto">
              <a:xfrm>
                <a:off x="2573292" y="3578938"/>
                <a:ext cx="1254246" cy="398979"/>
                <a:chOff x="2573292" y="3578938"/>
                <a:chExt cx="1254246" cy="398979"/>
              </a:xfrm>
            </p:grpSpPr>
            <p:sp>
              <p:nvSpPr>
                <p:cNvPr id="38" name="矩形 37"/>
                <p:cNvSpPr/>
                <p:nvPr/>
              </p:nvSpPr>
              <p:spPr>
                <a:xfrm>
                  <a:off x="2573267"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9" name="矩形 38"/>
                <p:cNvSpPr/>
                <p:nvPr/>
              </p:nvSpPr>
              <p:spPr>
                <a:xfrm>
                  <a:off x="2701878"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0" name="矩形 39"/>
                <p:cNvSpPr/>
                <p:nvPr/>
              </p:nvSpPr>
              <p:spPr>
                <a:xfrm>
                  <a:off x="2830491"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1" name="矩形 40"/>
                <p:cNvSpPr/>
                <p:nvPr/>
              </p:nvSpPr>
              <p:spPr>
                <a:xfrm>
                  <a:off x="2959102"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2" name="矩形 41"/>
                <p:cNvSpPr/>
                <p:nvPr/>
              </p:nvSpPr>
              <p:spPr>
                <a:xfrm>
                  <a:off x="3087714"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3" name="矩形 42"/>
                <p:cNvSpPr/>
                <p:nvPr/>
              </p:nvSpPr>
              <p:spPr>
                <a:xfrm>
                  <a:off x="3216326"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4" name="矩形 43"/>
                <p:cNvSpPr/>
                <p:nvPr/>
              </p:nvSpPr>
              <p:spPr>
                <a:xfrm>
                  <a:off x="3344938"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5" name="矩形 44"/>
                <p:cNvSpPr/>
                <p:nvPr/>
              </p:nvSpPr>
              <p:spPr>
                <a:xfrm>
                  <a:off x="3473549"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6" name="矩形 45"/>
                <p:cNvSpPr/>
                <p:nvPr/>
              </p:nvSpPr>
              <p:spPr>
                <a:xfrm>
                  <a:off x="3602161"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7" name="矩形 46"/>
                <p:cNvSpPr/>
                <p:nvPr/>
              </p:nvSpPr>
              <p:spPr>
                <a:xfrm>
                  <a:off x="3730773"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14" name="组合 207"/>
            <p:cNvGrpSpPr>
              <a:grpSpLocks/>
            </p:cNvGrpSpPr>
            <p:nvPr/>
          </p:nvGrpSpPr>
          <p:grpSpPr bwMode="auto">
            <a:xfrm>
              <a:off x="2066261" y="3067279"/>
              <a:ext cx="117687" cy="117713"/>
              <a:chOff x="2056395" y="2224358"/>
              <a:chExt cx="175942" cy="175942"/>
            </a:xfrm>
          </p:grpSpPr>
          <p:sp>
            <p:nvSpPr>
              <p:cNvPr id="34" name="椭圆 33"/>
              <p:cNvSpPr/>
              <p:nvPr/>
            </p:nvSpPr>
            <p:spPr>
              <a:xfrm>
                <a:off x="2056395" y="2223897"/>
                <a:ext cx="175942" cy="17590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5" name="椭圆 34"/>
              <p:cNvSpPr/>
              <p:nvPr/>
            </p:nvSpPr>
            <p:spPr>
              <a:xfrm>
                <a:off x="2097607" y="2265099"/>
                <a:ext cx="93518" cy="93499"/>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15" name="组合 26"/>
            <p:cNvGrpSpPr>
              <a:grpSpLocks/>
            </p:cNvGrpSpPr>
            <p:nvPr/>
          </p:nvGrpSpPr>
          <p:grpSpPr bwMode="auto">
            <a:xfrm>
              <a:off x="2358889" y="3547633"/>
              <a:ext cx="1002992" cy="321325"/>
              <a:chOff x="2493877" y="3531677"/>
              <a:chExt cx="1502059" cy="481774"/>
            </a:xfrm>
          </p:grpSpPr>
          <p:sp>
            <p:nvSpPr>
              <p:cNvPr id="19" name="圆角矩形 6"/>
              <p:cNvSpPr/>
              <p:nvPr/>
            </p:nvSpPr>
            <p:spPr>
              <a:xfrm>
                <a:off x="2493877" y="3531247"/>
                <a:ext cx="1502059" cy="481669"/>
              </a:xfrm>
              <a:custGeom>
                <a:avLst/>
                <a:gdLst/>
                <a:ahLst/>
                <a:cxnLst/>
                <a:rect l="l" t="t" r="r" b="b"/>
                <a:pathLst>
                  <a:path w="926578" h="297193">
                    <a:moveTo>
                      <a:pt x="29877" y="0"/>
                    </a:moveTo>
                    <a:lnTo>
                      <a:pt x="852353" y="0"/>
                    </a:lnTo>
                    <a:cubicBezTo>
                      <a:pt x="868854" y="0"/>
                      <a:pt x="882230" y="13376"/>
                      <a:pt x="882230" y="29877"/>
                    </a:cubicBezTo>
                    <a:lnTo>
                      <a:pt x="882230" y="76588"/>
                    </a:lnTo>
                    <a:lnTo>
                      <a:pt x="902575" y="76588"/>
                    </a:lnTo>
                    <a:cubicBezTo>
                      <a:pt x="915831" y="76588"/>
                      <a:pt x="926578" y="87335"/>
                      <a:pt x="926578" y="100591"/>
                    </a:cubicBezTo>
                    <a:lnTo>
                      <a:pt x="926578" y="196601"/>
                    </a:lnTo>
                    <a:cubicBezTo>
                      <a:pt x="926578" y="209857"/>
                      <a:pt x="915831" y="220604"/>
                      <a:pt x="902575" y="220604"/>
                    </a:cubicBezTo>
                    <a:lnTo>
                      <a:pt x="882230" y="220604"/>
                    </a:lnTo>
                    <a:lnTo>
                      <a:pt x="882230" y="267316"/>
                    </a:lnTo>
                    <a:cubicBezTo>
                      <a:pt x="882230" y="283817"/>
                      <a:pt x="868854" y="297193"/>
                      <a:pt x="852353" y="297193"/>
                    </a:cubicBezTo>
                    <a:lnTo>
                      <a:pt x="29877" y="297193"/>
                    </a:lnTo>
                    <a:cubicBezTo>
                      <a:pt x="13376" y="297193"/>
                      <a:pt x="0" y="283817"/>
                      <a:pt x="0" y="267316"/>
                    </a:cubicBezTo>
                    <a:lnTo>
                      <a:pt x="0" y="29877"/>
                    </a:lnTo>
                    <a:cubicBezTo>
                      <a:pt x="0" y="13376"/>
                      <a:pt x="13376" y="0"/>
                      <a:pt x="29877" y="0"/>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nvGrpSpPr>
              <p:cNvPr id="20" name="组合 13"/>
              <p:cNvGrpSpPr>
                <a:grpSpLocks/>
              </p:cNvGrpSpPr>
              <p:nvPr/>
            </p:nvGrpSpPr>
            <p:grpSpPr bwMode="auto">
              <a:xfrm>
                <a:off x="2573292" y="3578938"/>
                <a:ext cx="1254246" cy="398979"/>
                <a:chOff x="2573292" y="3578938"/>
                <a:chExt cx="1254246" cy="398979"/>
              </a:xfrm>
            </p:grpSpPr>
            <p:sp>
              <p:nvSpPr>
                <p:cNvPr id="21" name="矩形 20"/>
                <p:cNvSpPr/>
                <p:nvPr/>
              </p:nvSpPr>
              <p:spPr>
                <a:xfrm>
                  <a:off x="2573267"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2" name="矩形 21"/>
                <p:cNvSpPr/>
                <p:nvPr/>
              </p:nvSpPr>
              <p:spPr>
                <a:xfrm>
                  <a:off x="2701878"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3" name="矩形 22"/>
                <p:cNvSpPr/>
                <p:nvPr/>
              </p:nvSpPr>
              <p:spPr>
                <a:xfrm>
                  <a:off x="2830491"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4" name="矩形 23"/>
                <p:cNvSpPr/>
                <p:nvPr/>
              </p:nvSpPr>
              <p:spPr>
                <a:xfrm>
                  <a:off x="2959102"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5" name="矩形 24"/>
                <p:cNvSpPr/>
                <p:nvPr/>
              </p:nvSpPr>
              <p:spPr>
                <a:xfrm>
                  <a:off x="3087714" y="3578937"/>
                  <a:ext cx="96855"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9" name="矩形 28"/>
                <p:cNvSpPr/>
                <p:nvPr/>
              </p:nvSpPr>
              <p:spPr>
                <a:xfrm>
                  <a:off x="3216326" y="3578937"/>
                  <a:ext cx="96856"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0" name="矩形 29"/>
                <p:cNvSpPr/>
                <p:nvPr/>
              </p:nvSpPr>
              <p:spPr>
                <a:xfrm>
                  <a:off x="3344938" y="3578937"/>
                  <a:ext cx="96855"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1" name="矩形 30"/>
                <p:cNvSpPr/>
                <p:nvPr/>
              </p:nvSpPr>
              <p:spPr>
                <a:xfrm>
                  <a:off x="3473549" y="3578937"/>
                  <a:ext cx="96856"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2" name="矩形 31"/>
                <p:cNvSpPr/>
                <p:nvPr/>
              </p:nvSpPr>
              <p:spPr>
                <a:xfrm>
                  <a:off x="3602161" y="3578937"/>
                  <a:ext cx="96855"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3" name="矩形 32"/>
                <p:cNvSpPr/>
                <p:nvPr/>
              </p:nvSpPr>
              <p:spPr>
                <a:xfrm>
                  <a:off x="3730773" y="3578937"/>
                  <a:ext cx="96856"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16" name="组合 207"/>
            <p:cNvGrpSpPr>
              <a:grpSpLocks/>
            </p:cNvGrpSpPr>
            <p:nvPr/>
          </p:nvGrpSpPr>
          <p:grpSpPr bwMode="auto">
            <a:xfrm>
              <a:off x="2066261" y="3649439"/>
              <a:ext cx="117687" cy="117713"/>
              <a:chOff x="2056395" y="2224358"/>
              <a:chExt cx="175942" cy="175942"/>
            </a:xfrm>
          </p:grpSpPr>
          <p:sp>
            <p:nvSpPr>
              <p:cNvPr id="17" name="椭圆 16"/>
              <p:cNvSpPr/>
              <p:nvPr/>
            </p:nvSpPr>
            <p:spPr>
              <a:xfrm>
                <a:off x="2056395" y="2223897"/>
                <a:ext cx="175942" cy="17590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8" name="椭圆 17"/>
              <p:cNvSpPr/>
              <p:nvPr/>
            </p:nvSpPr>
            <p:spPr>
              <a:xfrm>
                <a:off x="2097607" y="2265099"/>
                <a:ext cx="93518" cy="9349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sp>
        <p:nvSpPr>
          <p:cNvPr id="90" name="TextBox 10"/>
          <p:cNvSpPr txBox="1"/>
          <p:nvPr/>
        </p:nvSpPr>
        <p:spPr>
          <a:xfrm>
            <a:off x="4572001" y="1182065"/>
            <a:ext cx="156966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srgbClr val="63AECE"/>
                </a:solidFill>
                <a:effectLst/>
                <a:uLnTx/>
                <a:uFillTx/>
                <a:latin typeface="微软雅黑" panose="020B0503020204020204" pitchFamily="34" charset="-122"/>
                <a:ea typeface="微软雅黑" panose="020B0503020204020204" pitchFamily="34" charset="-122"/>
                <a:cs typeface="+mn-cs"/>
              </a:rPr>
              <a:t>标题文字内容</a:t>
            </a:r>
            <a:endParaRPr kumimoji="0" lang="zh-CN" altLang="en-US" sz="1800"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91" name="Rectangle 13"/>
          <p:cNvSpPr>
            <a:spLocks noChangeArrowheads="1"/>
          </p:cNvSpPr>
          <p:nvPr/>
        </p:nvSpPr>
        <p:spPr bwMode="auto">
          <a:xfrm>
            <a:off x="3580941" y="1249877"/>
            <a:ext cx="7175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80%</a:t>
            </a:r>
            <a:endPar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92" name="Rectangle 13"/>
          <p:cNvSpPr>
            <a:spLocks noChangeArrowheads="1"/>
          </p:cNvSpPr>
          <p:nvPr/>
        </p:nvSpPr>
        <p:spPr bwMode="auto">
          <a:xfrm>
            <a:off x="3580941" y="1800806"/>
            <a:ext cx="7175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70%</a:t>
            </a:r>
            <a:endPar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93" name="Rectangle 13"/>
          <p:cNvSpPr>
            <a:spLocks noChangeArrowheads="1"/>
          </p:cNvSpPr>
          <p:nvPr/>
        </p:nvSpPr>
        <p:spPr bwMode="auto">
          <a:xfrm>
            <a:off x="3580941" y="2402936"/>
            <a:ext cx="7175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60%</a:t>
            </a:r>
            <a:endPar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94" name="Rectangle 13"/>
          <p:cNvSpPr>
            <a:spLocks noChangeArrowheads="1"/>
          </p:cNvSpPr>
          <p:nvPr/>
        </p:nvSpPr>
        <p:spPr bwMode="auto">
          <a:xfrm>
            <a:off x="841601" y="1249877"/>
            <a:ext cx="11289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95" name="Rectangle 13"/>
          <p:cNvSpPr>
            <a:spLocks noChangeArrowheads="1"/>
          </p:cNvSpPr>
          <p:nvPr/>
        </p:nvSpPr>
        <p:spPr bwMode="auto">
          <a:xfrm>
            <a:off x="841601" y="1800806"/>
            <a:ext cx="11289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96" name="Rectangle 13"/>
          <p:cNvSpPr>
            <a:spLocks noChangeArrowheads="1"/>
          </p:cNvSpPr>
          <p:nvPr/>
        </p:nvSpPr>
        <p:spPr bwMode="auto">
          <a:xfrm>
            <a:off x="841601" y="2402936"/>
            <a:ext cx="11289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l" defTabSz="914400" rtl="0" eaLnBrk="0" fontAlgn="auto" latinLnBrk="0" hangingPunct="0">
              <a:lnSpc>
                <a:spcPct val="100000"/>
              </a:lnSpc>
              <a:spcBef>
                <a:spcPct val="20000"/>
              </a:spcBef>
              <a:spcAft>
                <a:spcPts val="0"/>
              </a:spcAft>
              <a:buClrTx/>
              <a:buSzTx/>
              <a:buFont typeface="Arial" charset="0"/>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97" name="Rectangle 13" descr="FD1DDF730CE4456e89755B07FE1653D0# #Rectangle 13"/>
          <p:cNvSpPr>
            <a:spLocks noChangeArrowheads="1"/>
          </p:cNvSpPr>
          <p:nvPr/>
        </p:nvSpPr>
        <p:spPr bwMode="auto">
          <a:xfrm>
            <a:off x="4586104" y="1645065"/>
            <a:ext cx="394633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单击此处添加文字，添加具体文字内容，您的说明文字在此处添加，此处输入详细的说明文字</a:t>
            </a: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。单击此处添加文字，添加具体文字内容，您的说明文字在此处添加，此处输入详细的说明文字。</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a:p>
            <a:pPr marL="0" marR="0" lvl="0" indent="0" algn="just" defTabSz="914400" rtl="0" eaLnBrk="1" fontAlgn="auto" latinLnBrk="0" hangingPunct="1">
              <a:lnSpc>
                <a:spcPct val="100000"/>
              </a:lnSpc>
              <a:spcBef>
                <a:spcPct val="0"/>
              </a:spcBef>
              <a:spcAft>
                <a:spcPts val="0"/>
              </a:spcAft>
              <a:buClrTx/>
              <a:buSzTx/>
              <a:buFontTx/>
              <a:buNone/>
              <a:tabLst/>
              <a:defRPr/>
            </a:pPr>
            <a:endParaRPr kumimoji="0" lang="en-US" altLang="zh-CN" sz="1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98" name="矩形 97"/>
          <p:cNvSpPr/>
          <p:nvPr/>
        </p:nvSpPr>
        <p:spPr>
          <a:xfrm>
            <a:off x="2413222" y="1833017"/>
            <a:ext cx="63614" cy="26718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99" name="矩形 98"/>
          <p:cNvSpPr/>
          <p:nvPr/>
        </p:nvSpPr>
        <p:spPr>
          <a:xfrm>
            <a:off x="2498103" y="1833017"/>
            <a:ext cx="63614" cy="26718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0" name="矩形 99"/>
          <p:cNvSpPr/>
          <p:nvPr/>
        </p:nvSpPr>
        <p:spPr>
          <a:xfrm>
            <a:off x="2582983" y="1833017"/>
            <a:ext cx="63614" cy="26718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1" name="矩形 100"/>
          <p:cNvSpPr/>
          <p:nvPr/>
        </p:nvSpPr>
        <p:spPr>
          <a:xfrm>
            <a:off x="2667863" y="1833017"/>
            <a:ext cx="63614" cy="26718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2" name="矩形 101"/>
          <p:cNvSpPr/>
          <p:nvPr/>
        </p:nvSpPr>
        <p:spPr>
          <a:xfrm>
            <a:off x="2752743" y="1833017"/>
            <a:ext cx="64674" cy="26718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3" name="矩形 102"/>
          <p:cNvSpPr/>
          <p:nvPr/>
        </p:nvSpPr>
        <p:spPr>
          <a:xfrm>
            <a:off x="2838683" y="1833017"/>
            <a:ext cx="64675" cy="26718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4" name="矩形 103"/>
          <p:cNvSpPr/>
          <p:nvPr/>
        </p:nvSpPr>
        <p:spPr>
          <a:xfrm>
            <a:off x="2924626" y="1833017"/>
            <a:ext cx="64674" cy="26718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5" name="矩形 104"/>
          <p:cNvSpPr/>
          <p:nvPr/>
        </p:nvSpPr>
        <p:spPr>
          <a:xfrm>
            <a:off x="2412961" y="2411253"/>
            <a:ext cx="63614" cy="26612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6" name="矩形 105"/>
          <p:cNvSpPr/>
          <p:nvPr/>
        </p:nvSpPr>
        <p:spPr>
          <a:xfrm>
            <a:off x="2498417" y="2411253"/>
            <a:ext cx="63614" cy="26612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7" name="矩形 106"/>
          <p:cNvSpPr/>
          <p:nvPr/>
        </p:nvSpPr>
        <p:spPr>
          <a:xfrm>
            <a:off x="2583873" y="2411253"/>
            <a:ext cx="63614" cy="26612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8" name="矩形 107"/>
          <p:cNvSpPr/>
          <p:nvPr/>
        </p:nvSpPr>
        <p:spPr>
          <a:xfrm>
            <a:off x="2669329" y="2411253"/>
            <a:ext cx="63614" cy="26612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9" name="矩形 108"/>
          <p:cNvSpPr/>
          <p:nvPr/>
        </p:nvSpPr>
        <p:spPr>
          <a:xfrm>
            <a:off x="2754785" y="2411253"/>
            <a:ext cx="64674" cy="26612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0" name="矩形 109"/>
          <p:cNvSpPr/>
          <p:nvPr/>
        </p:nvSpPr>
        <p:spPr>
          <a:xfrm>
            <a:off x="2841299" y="2411253"/>
            <a:ext cx="64675" cy="26612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1" name="Rectangle 13"/>
          <p:cNvSpPr>
            <a:spLocks noChangeArrowheads="1"/>
          </p:cNvSpPr>
          <p:nvPr/>
        </p:nvSpPr>
        <p:spPr bwMode="auto">
          <a:xfrm>
            <a:off x="3580941" y="2984538"/>
            <a:ext cx="7175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100</a:t>
            </a:r>
            <a:r>
              <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a:t>
            </a:r>
            <a:endPar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2" name="Rectangle 13"/>
          <p:cNvSpPr>
            <a:spLocks noChangeArrowheads="1"/>
          </p:cNvSpPr>
          <p:nvPr/>
        </p:nvSpPr>
        <p:spPr bwMode="auto">
          <a:xfrm>
            <a:off x="841601" y="2984538"/>
            <a:ext cx="11289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l" defTabSz="914400" rtl="0" eaLnBrk="0" fontAlgn="auto" latinLnBrk="0" hangingPunct="0">
              <a:lnSpc>
                <a:spcPct val="100000"/>
              </a:lnSpc>
              <a:spcBef>
                <a:spcPct val="20000"/>
              </a:spcBef>
              <a:spcAft>
                <a:spcPts val="0"/>
              </a:spcAft>
              <a:buClrTx/>
              <a:buSzTx/>
              <a:buFont typeface="Arial" charset="0"/>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113" name="矩形 112"/>
          <p:cNvSpPr/>
          <p:nvPr/>
        </p:nvSpPr>
        <p:spPr>
          <a:xfrm>
            <a:off x="2412961" y="2997046"/>
            <a:ext cx="6361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4" name="矩形 113"/>
          <p:cNvSpPr/>
          <p:nvPr/>
        </p:nvSpPr>
        <p:spPr>
          <a:xfrm>
            <a:off x="2498417" y="2997046"/>
            <a:ext cx="6361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5" name="矩形 114"/>
          <p:cNvSpPr/>
          <p:nvPr/>
        </p:nvSpPr>
        <p:spPr>
          <a:xfrm>
            <a:off x="2583873" y="2997046"/>
            <a:ext cx="6361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6" name="矩形 115"/>
          <p:cNvSpPr/>
          <p:nvPr/>
        </p:nvSpPr>
        <p:spPr>
          <a:xfrm>
            <a:off x="2669329" y="2997046"/>
            <a:ext cx="6361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7" name="矩形 116"/>
          <p:cNvSpPr/>
          <p:nvPr/>
        </p:nvSpPr>
        <p:spPr>
          <a:xfrm>
            <a:off x="2754785" y="2997046"/>
            <a:ext cx="6467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8" name="Rectangle 13"/>
          <p:cNvSpPr>
            <a:spLocks noChangeArrowheads="1"/>
          </p:cNvSpPr>
          <p:nvPr/>
        </p:nvSpPr>
        <p:spPr bwMode="auto">
          <a:xfrm>
            <a:off x="3580941" y="3579862"/>
            <a:ext cx="7175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30</a:t>
            </a:r>
            <a:r>
              <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a:t>
            </a:r>
            <a:endPar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9" name="Rectangle 13"/>
          <p:cNvSpPr>
            <a:spLocks noChangeArrowheads="1"/>
          </p:cNvSpPr>
          <p:nvPr/>
        </p:nvSpPr>
        <p:spPr bwMode="auto">
          <a:xfrm>
            <a:off x="841601" y="3579862"/>
            <a:ext cx="11289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l" defTabSz="914400" rtl="0" eaLnBrk="0" fontAlgn="auto" latinLnBrk="0" hangingPunct="0">
              <a:lnSpc>
                <a:spcPct val="100000"/>
              </a:lnSpc>
              <a:spcBef>
                <a:spcPct val="20000"/>
              </a:spcBef>
              <a:spcAft>
                <a:spcPts val="0"/>
              </a:spcAft>
              <a:buClrTx/>
              <a:buSzTx/>
              <a:buFont typeface="Arial" charset="0"/>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120" name="矩形 119"/>
          <p:cNvSpPr/>
          <p:nvPr/>
        </p:nvSpPr>
        <p:spPr>
          <a:xfrm>
            <a:off x="2412961" y="3579206"/>
            <a:ext cx="63614" cy="2661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1" name="矩形 120"/>
          <p:cNvSpPr/>
          <p:nvPr/>
        </p:nvSpPr>
        <p:spPr>
          <a:xfrm>
            <a:off x="2498417" y="3579206"/>
            <a:ext cx="63614" cy="2661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2" name="矩形 121"/>
          <p:cNvSpPr/>
          <p:nvPr/>
        </p:nvSpPr>
        <p:spPr>
          <a:xfrm>
            <a:off x="2583873" y="3579206"/>
            <a:ext cx="63614" cy="2661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3" name="矩形 122"/>
          <p:cNvSpPr/>
          <p:nvPr/>
        </p:nvSpPr>
        <p:spPr>
          <a:xfrm>
            <a:off x="2842254" y="2997046"/>
            <a:ext cx="6361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4" name="矩形 123"/>
          <p:cNvSpPr/>
          <p:nvPr/>
        </p:nvSpPr>
        <p:spPr>
          <a:xfrm>
            <a:off x="2927710" y="2997046"/>
            <a:ext cx="6361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5" name="矩形 124"/>
          <p:cNvSpPr/>
          <p:nvPr/>
        </p:nvSpPr>
        <p:spPr>
          <a:xfrm>
            <a:off x="3013166" y="2997046"/>
            <a:ext cx="6361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6" name="矩形 125"/>
          <p:cNvSpPr/>
          <p:nvPr/>
        </p:nvSpPr>
        <p:spPr>
          <a:xfrm>
            <a:off x="3098622" y="2997046"/>
            <a:ext cx="6361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7" name="矩形 126"/>
          <p:cNvSpPr/>
          <p:nvPr/>
        </p:nvSpPr>
        <p:spPr>
          <a:xfrm>
            <a:off x="3184078" y="2997046"/>
            <a:ext cx="6467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8" name="矩形 127"/>
          <p:cNvSpPr/>
          <p:nvPr/>
        </p:nvSpPr>
        <p:spPr>
          <a:xfrm>
            <a:off x="2670071" y="3579206"/>
            <a:ext cx="63614" cy="2661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9" name="矩形 128"/>
          <p:cNvSpPr/>
          <p:nvPr/>
        </p:nvSpPr>
        <p:spPr>
          <a:xfrm>
            <a:off x="4666868" y="2841277"/>
            <a:ext cx="1597687" cy="1038252"/>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30" name="Rectangle 13" descr="FD1DDF730CE4456e89755B07FE1653D0# #Rectangle 13"/>
          <p:cNvSpPr>
            <a:spLocks noChangeArrowheads="1"/>
          </p:cNvSpPr>
          <p:nvPr/>
        </p:nvSpPr>
        <p:spPr bwMode="auto">
          <a:xfrm>
            <a:off x="6372200" y="2908999"/>
            <a:ext cx="2232248"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单击此处添加文字，添加具体文字内容，您的说明文字在此处添加，此处输入详细的说明文字</a:t>
            </a: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。单击此处添加文字，添加具体文字内容，您的说明文字在此处添加，此处输入详细的说明文字</a:t>
            </a:r>
            <a:r>
              <a:rPr kumimoji="0" lang="zh-CN" altLang="en-US" sz="1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131" name="直接连接符 130"/>
          <p:cNvCxnSpPr/>
          <p:nvPr/>
        </p:nvCxnSpPr>
        <p:spPr>
          <a:xfrm>
            <a:off x="4499992" y="2499742"/>
            <a:ext cx="4032447" cy="0"/>
          </a:xfrm>
          <a:prstGeom prst="line">
            <a:avLst/>
          </a:prstGeom>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2" name="直接连接符 131"/>
          <p:cNvCxnSpPr/>
          <p:nvPr/>
        </p:nvCxnSpPr>
        <p:spPr bwMode="auto">
          <a:xfrm>
            <a:off x="4427984" y="1203598"/>
            <a:ext cx="0" cy="2688603"/>
          </a:xfrm>
          <a:prstGeom prst="line">
            <a:avLst/>
          </a:prstGeom>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74511302"/>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additive="base">
                                        <p:cTn id="11" dur="500" fill="hold"/>
                                        <p:tgtEl>
                                          <p:spTgt spid="91"/>
                                        </p:tgtEl>
                                        <p:attrNameLst>
                                          <p:attrName>ppt_x</p:attrName>
                                        </p:attrNameLst>
                                      </p:cBhvr>
                                      <p:tavLst>
                                        <p:tav tm="0">
                                          <p:val>
                                            <p:strVal val="0-#ppt_w/2"/>
                                          </p:val>
                                        </p:tav>
                                        <p:tav tm="100000">
                                          <p:val>
                                            <p:strVal val="#ppt_x"/>
                                          </p:val>
                                        </p:tav>
                                      </p:tavLst>
                                    </p:anim>
                                    <p:anim calcmode="lin" valueType="num">
                                      <p:cBhvr additive="base">
                                        <p:cTn id="12" dur="500" fill="hold"/>
                                        <p:tgtEl>
                                          <p:spTgt spid="91"/>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2"/>
                                        </p:tgtEl>
                                        <p:attrNameLst>
                                          <p:attrName>style.visibility</p:attrName>
                                        </p:attrNameLst>
                                      </p:cBhvr>
                                      <p:to>
                                        <p:strVal val="visible"/>
                                      </p:to>
                                    </p:set>
                                    <p:anim calcmode="lin" valueType="num">
                                      <p:cBhvr additive="base">
                                        <p:cTn id="15" dur="500" fill="hold"/>
                                        <p:tgtEl>
                                          <p:spTgt spid="92"/>
                                        </p:tgtEl>
                                        <p:attrNameLst>
                                          <p:attrName>ppt_x</p:attrName>
                                        </p:attrNameLst>
                                      </p:cBhvr>
                                      <p:tavLst>
                                        <p:tav tm="0">
                                          <p:val>
                                            <p:strVal val="0-#ppt_w/2"/>
                                          </p:val>
                                        </p:tav>
                                        <p:tav tm="100000">
                                          <p:val>
                                            <p:strVal val="#ppt_x"/>
                                          </p:val>
                                        </p:tav>
                                      </p:tavLst>
                                    </p:anim>
                                    <p:anim calcmode="lin" valueType="num">
                                      <p:cBhvr additive="base">
                                        <p:cTn id="16" dur="500" fill="hold"/>
                                        <p:tgtEl>
                                          <p:spTgt spid="9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93"/>
                                        </p:tgtEl>
                                        <p:attrNameLst>
                                          <p:attrName>style.visibility</p:attrName>
                                        </p:attrNameLst>
                                      </p:cBhvr>
                                      <p:to>
                                        <p:strVal val="visible"/>
                                      </p:to>
                                    </p:set>
                                    <p:anim calcmode="lin" valueType="num">
                                      <p:cBhvr additive="base">
                                        <p:cTn id="19" dur="500" fill="hold"/>
                                        <p:tgtEl>
                                          <p:spTgt spid="93"/>
                                        </p:tgtEl>
                                        <p:attrNameLst>
                                          <p:attrName>ppt_x</p:attrName>
                                        </p:attrNameLst>
                                      </p:cBhvr>
                                      <p:tavLst>
                                        <p:tav tm="0">
                                          <p:val>
                                            <p:strVal val="0-#ppt_w/2"/>
                                          </p:val>
                                        </p:tav>
                                        <p:tav tm="100000">
                                          <p:val>
                                            <p:strVal val="#ppt_x"/>
                                          </p:val>
                                        </p:tav>
                                      </p:tavLst>
                                    </p:anim>
                                    <p:anim calcmode="lin" valueType="num">
                                      <p:cBhvr additive="base">
                                        <p:cTn id="20" dur="500" fill="hold"/>
                                        <p:tgtEl>
                                          <p:spTgt spid="93"/>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4"/>
                                        </p:tgtEl>
                                        <p:attrNameLst>
                                          <p:attrName>style.visibility</p:attrName>
                                        </p:attrNameLst>
                                      </p:cBhvr>
                                      <p:to>
                                        <p:strVal val="visible"/>
                                      </p:to>
                                    </p:set>
                                    <p:anim calcmode="lin" valueType="num">
                                      <p:cBhvr additive="base">
                                        <p:cTn id="23" dur="500" fill="hold"/>
                                        <p:tgtEl>
                                          <p:spTgt spid="94"/>
                                        </p:tgtEl>
                                        <p:attrNameLst>
                                          <p:attrName>ppt_x</p:attrName>
                                        </p:attrNameLst>
                                      </p:cBhvr>
                                      <p:tavLst>
                                        <p:tav tm="0">
                                          <p:val>
                                            <p:strVal val="0-#ppt_w/2"/>
                                          </p:val>
                                        </p:tav>
                                        <p:tav tm="100000">
                                          <p:val>
                                            <p:strVal val="#ppt_x"/>
                                          </p:val>
                                        </p:tav>
                                      </p:tavLst>
                                    </p:anim>
                                    <p:anim calcmode="lin" valueType="num">
                                      <p:cBhvr additive="base">
                                        <p:cTn id="24" dur="500" fill="hold"/>
                                        <p:tgtEl>
                                          <p:spTgt spid="94"/>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95"/>
                                        </p:tgtEl>
                                        <p:attrNameLst>
                                          <p:attrName>style.visibility</p:attrName>
                                        </p:attrNameLst>
                                      </p:cBhvr>
                                      <p:to>
                                        <p:strVal val="visible"/>
                                      </p:to>
                                    </p:set>
                                    <p:anim calcmode="lin" valueType="num">
                                      <p:cBhvr additive="base">
                                        <p:cTn id="27" dur="500" fill="hold"/>
                                        <p:tgtEl>
                                          <p:spTgt spid="95"/>
                                        </p:tgtEl>
                                        <p:attrNameLst>
                                          <p:attrName>ppt_x</p:attrName>
                                        </p:attrNameLst>
                                      </p:cBhvr>
                                      <p:tavLst>
                                        <p:tav tm="0">
                                          <p:val>
                                            <p:strVal val="0-#ppt_w/2"/>
                                          </p:val>
                                        </p:tav>
                                        <p:tav tm="100000">
                                          <p:val>
                                            <p:strVal val="#ppt_x"/>
                                          </p:val>
                                        </p:tav>
                                      </p:tavLst>
                                    </p:anim>
                                    <p:anim calcmode="lin" valueType="num">
                                      <p:cBhvr additive="base">
                                        <p:cTn id="28" dur="500" fill="hold"/>
                                        <p:tgtEl>
                                          <p:spTgt spid="9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96"/>
                                        </p:tgtEl>
                                        <p:attrNameLst>
                                          <p:attrName>style.visibility</p:attrName>
                                        </p:attrNameLst>
                                      </p:cBhvr>
                                      <p:to>
                                        <p:strVal val="visible"/>
                                      </p:to>
                                    </p:set>
                                    <p:anim calcmode="lin" valueType="num">
                                      <p:cBhvr additive="base">
                                        <p:cTn id="31" dur="500" fill="hold"/>
                                        <p:tgtEl>
                                          <p:spTgt spid="96"/>
                                        </p:tgtEl>
                                        <p:attrNameLst>
                                          <p:attrName>ppt_x</p:attrName>
                                        </p:attrNameLst>
                                      </p:cBhvr>
                                      <p:tavLst>
                                        <p:tav tm="0">
                                          <p:val>
                                            <p:strVal val="0-#ppt_w/2"/>
                                          </p:val>
                                        </p:tav>
                                        <p:tav tm="100000">
                                          <p:val>
                                            <p:strVal val="#ppt_x"/>
                                          </p:val>
                                        </p:tav>
                                      </p:tavLst>
                                    </p:anim>
                                    <p:anim calcmode="lin" valueType="num">
                                      <p:cBhvr additive="base">
                                        <p:cTn id="32" dur="500" fill="hold"/>
                                        <p:tgtEl>
                                          <p:spTgt spid="9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98"/>
                                        </p:tgtEl>
                                        <p:attrNameLst>
                                          <p:attrName>style.visibility</p:attrName>
                                        </p:attrNameLst>
                                      </p:cBhvr>
                                      <p:to>
                                        <p:strVal val="visible"/>
                                      </p:to>
                                    </p:set>
                                    <p:anim calcmode="lin" valueType="num">
                                      <p:cBhvr additive="base">
                                        <p:cTn id="35" dur="500" fill="hold"/>
                                        <p:tgtEl>
                                          <p:spTgt spid="98"/>
                                        </p:tgtEl>
                                        <p:attrNameLst>
                                          <p:attrName>ppt_x</p:attrName>
                                        </p:attrNameLst>
                                      </p:cBhvr>
                                      <p:tavLst>
                                        <p:tav tm="0">
                                          <p:val>
                                            <p:strVal val="0-#ppt_w/2"/>
                                          </p:val>
                                        </p:tav>
                                        <p:tav tm="100000">
                                          <p:val>
                                            <p:strVal val="#ppt_x"/>
                                          </p:val>
                                        </p:tav>
                                      </p:tavLst>
                                    </p:anim>
                                    <p:anim calcmode="lin" valueType="num">
                                      <p:cBhvr additive="base">
                                        <p:cTn id="36" dur="500" fill="hold"/>
                                        <p:tgtEl>
                                          <p:spTgt spid="98"/>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99"/>
                                        </p:tgtEl>
                                        <p:attrNameLst>
                                          <p:attrName>style.visibility</p:attrName>
                                        </p:attrNameLst>
                                      </p:cBhvr>
                                      <p:to>
                                        <p:strVal val="visible"/>
                                      </p:to>
                                    </p:set>
                                    <p:anim calcmode="lin" valueType="num">
                                      <p:cBhvr additive="base">
                                        <p:cTn id="39" dur="500" fill="hold"/>
                                        <p:tgtEl>
                                          <p:spTgt spid="99"/>
                                        </p:tgtEl>
                                        <p:attrNameLst>
                                          <p:attrName>ppt_x</p:attrName>
                                        </p:attrNameLst>
                                      </p:cBhvr>
                                      <p:tavLst>
                                        <p:tav tm="0">
                                          <p:val>
                                            <p:strVal val="0-#ppt_w/2"/>
                                          </p:val>
                                        </p:tav>
                                        <p:tav tm="100000">
                                          <p:val>
                                            <p:strVal val="#ppt_x"/>
                                          </p:val>
                                        </p:tav>
                                      </p:tavLst>
                                    </p:anim>
                                    <p:anim calcmode="lin" valueType="num">
                                      <p:cBhvr additive="base">
                                        <p:cTn id="40" dur="500" fill="hold"/>
                                        <p:tgtEl>
                                          <p:spTgt spid="99"/>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100"/>
                                        </p:tgtEl>
                                        <p:attrNameLst>
                                          <p:attrName>style.visibility</p:attrName>
                                        </p:attrNameLst>
                                      </p:cBhvr>
                                      <p:to>
                                        <p:strVal val="visible"/>
                                      </p:to>
                                    </p:set>
                                    <p:anim calcmode="lin" valueType="num">
                                      <p:cBhvr additive="base">
                                        <p:cTn id="43" dur="500" fill="hold"/>
                                        <p:tgtEl>
                                          <p:spTgt spid="100"/>
                                        </p:tgtEl>
                                        <p:attrNameLst>
                                          <p:attrName>ppt_x</p:attrName>
                                        </p:attrNameLst>
                                      </p:cBhvr>
                                      <p:tavLst>
                                        <p:tav tm="0">
                                          <p:val>
                                            <p:strVal val="0-#ppt_w/2"/>
                                          </p:val>
                                        </p:tav>
                                        <p:tav tm="100000">
                                          <p:val>
                                            <p:strVal val="#ppt_x"/>
                                          </p:val>
                                        </p:tav>
                                      </p:tavLst>
                                    </p:anim>
                                    <p:anim calcmode="lin" valueType="num">
                                      <p:cBhvr additive="base">
                                        <p:cTn id="44" dur="500" fill="hold"/>
                                        <p:tgtEl>
                                          <p:spTgt spid="100"/>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101"/>
                                        </p:tgtEl>
                                        <p:attrNameLst>
                                          <p:attrName>style.visibility</p:attrName>
                                        </p:attrNameLst>
                                      </p:cBhvr>
                                      <p:to>
                                        <p:strVal val="visible"/>
                                      </p:to>
                                    </p:set>
                                    <p:anim calcmode="lin" valueType="num">
                                      <p:cBhvr additive="base">
                                        <p:cTn id="47" dur="500" fill="hold"/>
                                        <p:tgtEl>
                                          <p:spTgt spid="101"/>
                                        </p:tgtEl>
                                        <p:attrNameLst>
                                          <p:attrName>ppt_x</p:attrName>
                                        </p:attrNameLst>
                                      </p:cBhvr>
                                      <p:tavLst>
                                        <p:tav tm="0">
                                          <p:val>
                                            <p:strVal val="0-#ppt_w/2"/>
                                          </p:val>
                                        </p:tav>
                                        <p:tav tm="100000">
                                          <p:val>
                                            <p:strVal val="#ppt_x"/>
                                          </p:val>
                                        </p:tav>
                                      </p:tavLst>
                                    </p:anim>
                                    <p:anim calcmode="lin" valueType="num">
                                      <p:cBhvr additive="base">
                                        <p:cTn id="48" dur="500" fill="hold"/>
                                        <p:tgtEl>
                                          <p:spTgt spid="101"/>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102"/>
                                        </p:tgtEl>
                                        <p:attrNameLst>
                                          <p:attrName>style.visibility</p:attrName>
                                        </p:attrNameLst>
                                      </p:cBhvr>
                                      <p:to>
                                        <p:strVal val="visible"/>
                                      </p:to>
                                    </p:set>
                                    <p:anim calcmode="lin" valueType="num">
                                      <p:cBhvr additive="base">
                                        <p:cTn id="51" dur="500" fill="hold"/>
                                        <p:tgtEl>
                                          <p:spTgt spid="102"/>
                                        </p:tgtEl>
                                        <p:attrNameLst>
                                          <p:attrName>ppt_x</p:attrName>
                                        </p:attrNameLst>
                                      </p:cBhvr>
                                      <p:tavLst>
                                        <p:tav tm="0">
                                          <p:val>
                                            <p:strVal val="0-#ppt_w/2"/>
                                          </p:val>
                                        </p:tav>
                                        <p:tav tm="100000">
                                          <p:val>
                                            <p:strVal val="#ppt_x"/>
                                          </p:val>
                                        </p:tav>
                                      </p:tavLst>
                                    </p:anim>
                                    <p:anim calcmode="lin" valueType="num">
                                      <p:cBhvr additive="base">
                                        <p:cTn id="52" dur="500" fill="hold"/>
                                        <p:tgtEl>
                                          <p:spTgt spid="102"/>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103"/>
                                        </p:tgtEl>
                                        <p:attrNameLst>
                                          <p:attrName>style.visibility</p:attrName>
                                        </p:attrNameLst>
                                      </p:cBhvr>
                                      <p:to>
                                        <p:strVal val="visible"/>
                                      </p:to>
                                    </p:set>
                                    <p:anim calcmode="lin" valueType="num">
                                      <p:cBhvr additive="base">
                                        <p:cTn id="55" dur="500" fill="hold"/>
                                        <p:tgtEl>
                                          <p:spTgt spid="103"/>
                                        </p:tgtEl>
                                        <p:attrNameLst>
                                          <p:attrName>ppt_x</p:attrName>
                                        </p:attrNameLst>
                                      </p:cBhvr>
                                      <p:tavLst>
                                        <p:tav tm="0">
                                          <p:val>
                                            <p:strVal val="0-#ppt_w/2"/>
                                          </p:val>
                                        </p:tav>
                                        <p:tav tm="100000">
                                          <p:val>
                                            <p:strVal val="#ppt_x"/>
                                          </p:val>
                                        </p:tav>
                                      </p:tavLst>
                                    </p:anim>
                                    <p:anim calcmode="lin" valueType="num">
                                      <p:cBhvr additive="base">
                                        <p:cTn id="56" dur="500" fill="hold"/>
                                        <p:tgtEl>
                                          <p:spTgt spid="103"/>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104"/>
                                        </p:tgtEl>
                                        <p:attrNameLst>
                                          <p:attrName>style.visibility</p:attrName>
                                        </p:attrNameLst>
                                      </p:cBhvr>
                                      <p:to>
                                        <p:strVal val="visible"/>
                                      </p:to>
                                    </p:set>
                                    <p:anim calcmode="lin" valueType="num">
                                      <p:cBhvr additive="base">
                                        <p:cTn id="59" dur="500" fill="hold"/>
                                        <p:tgtEl>
                                          <p:spTgt spid="104"/>
                                        </p:tgtEl>
                                        <p:attrNameLst>
                                          <p:attrName>ppt_x</p:attrName>
                                        </p:attrNameLst>
                                      </p:cBhvr>
                                      <p:tavLst>
                                        <p:tav tm="0">
                                          <p:val>
                                            <p:strVal val="0-#ppt_w/2"/>
                                          </p:val>
                                        </p:tav>
                                        <p:tav tm="100000">
                                          <p:val>
                                            <p:strVal val="#ppt_x"/>
                                          </p:val>
                                        </p:tav>
                                      </p:tavLst>
                                    </p:anim>
                                    <p:anim calcmode="lin" valueType="num">
                                      <p:cBhvr additive="base">
                                        <p:cTn id="60" dur="500" fill="hold"/>
                                        <p:tgtEl>
                                          <p:spTgt spid="104"/>
                                        </p:tgtEl>
                                        <p:attrNameLst>
                                          <p:attrName>ppt_y</p:attrName>
                                        </p:attrNameLst>
                                      </p:cBhvr>
                                      <p:tavLst>
                                        <p:tav tm="0">
                                          <p:val>
                                            <p:strVal val="#ppt_y"/>
                                          </p:val>
                                        </p:tav>
                                        <p:tav tm="100000">
                                          <p:val>
                                            <p:strVal val="#ppt_y"/>
                                          </p:val>
                                        </p:tav>
                                      </p:tavLst>
                                    </p:anim>
                                  </p:childTnLst>
                                </p:cTn>
                              </p:par>
                              <p:par>
                                <p:cTn id="61" presetID="2" presetClass="entr" presetSubtype="8" fill="hold" grpId="0" nodeType="withEffect">
                                  <p:stCondLst>
                                    <p:cond delay="0"/>
                                  </p:stCondLst>
                                  <p:childTnLst>
                                    <p:set>
                                      <p:cBhvr>
                                        <p:cTn id="62" dur="1" fill="hold">
                                          <p:stCondLst>
                                            <p:cond delay="0"/>
                                          </p:stCondLst>
                                        </p:cTn>
                                        <p:tgtEl>
                                          <p:spTgt spid="105"/>
                                        </p:tgtEl>
                                        <p:attrNameLst>
                                          <p:attrName>style.visibility</p:attrName>
                                        </p:attrNameLst>
                                      </p:cBhvr>
                                      <p:to>
                                        <p:strVal val="visible"/>
                                      </p:to>
                                    </p:set>
                                    <p:anim calcmode="lin" valueType="num">
                                      <p:cBhvr additive="base">
                                        <p:cTn id="63" dur="500" fill="hold"/>
                                        <p:tgtEl>
                                          <p:spTgt spid="105"/>
                                        </p:tgtEl>
                                        <p:attrNameLst>
                                          <p:attrName>ppt_x</p:attrName>
                                        </p:attrNameLst>
                                      </p:cBhvr>
                                      <p:tavLst>
                                        <p:tav tm="0">
                                          <p:val>
                                            <p:strVal val="0-#ppt_w/2"/>
                                          </p:val>
                                        </p:tav>
                                        <p:tav tm="100000">
                                          <p:val>
                                            <p:strVal val="#ppt_x"/>
                                          </p:val>
                                        </p:tav>
                                      </p:tavLst>
                                    </p:anim>
                                    <p:anim calcmode="lin" valueType="num">
                                      <p:cBhvr additive="base">
                                        <p:cTn id="64" dur="500" fill="hold"/>
                                        <p:tgtEl>
                                          <p:spTgt spid="105"/>
                                        </p:tgtEl>
                                        <p:attrNameLst>
                                          <p:attrName>ppt_y</p:attrName>
                                        </p:attrNameLst>
                                      </p:cBhvr>
                                      <p:tavLst>
                                        <p:tav tm="0">
                                          <p:val>
                                            <p:strVal val="#ppt_y"/>
                                          </p:val>
                                        </p:tav>
                                        <p:tav tm="100000">
                                          <p:val>
                                            <p:strVal val="#ppt_y"/>
                                          </p:val>
                                        </p:tav>
                                      </p:tavLst>
                                    </p:anim>
                                  </p:childTnLst>
                                </p:cTn>
                              </p:par>
                              <p:par>
                                <p:cTn id="65" presetID="2" presetClass="entr" presetSubtype="8" fill="hold" grpId="0" nodeType="withEffect">
                                  <p:stCondLst>
                                    <p:cond delay="0"/>
                                  </p:stCondLst>
                                  <p:childTnLst>
                                    <p:set>
                                      <p:cBhvr>
                                        <p:cTn id="66" dur="1" fill="hold">
                                          <p:stCondLst>
                                            <p:cond delay="0"/>
                                          </p:stCondLst>
                                        </p:cTn>
                                        <p:tgtEl>
                                          <p:spTgt spid="106"/>
                                        </p:tgtEl>
                                        <p:attrNameLst>
                                          <p:attrName>style.visibility</p:attrName>
                                        </p:attrNameLst>
                                      </p:cBhvr>
                                      <p:to>
                                        <p:strVal val="visible"/>
                                      </p:to>
                                    </p:set>
                                    <p:anim calcmode="lin" valueType="num">
                                      <p:cBhvr additive="base">
                                        <p:cTn id="67" dur="500" fill="hold"/>
                                        <p:tgtEl>
                                          <p:spTgt spid="106"/>
                                        </p:tgtEl>
                                        <p:attrNameLst>
                                          <p:attrName>ppt_x</p:attrName>
                                        </p:attrNameLst>
                                      </p:cBhvr>
                                      <p:tavLst>
                                        <p:tav tm="0">
                                          <p:val>
                                            <p:strVal val="0-#ppt_w/2"/>
                                          </p:val>
                                        </p:tav>
                                        <p:tav tm="100000">
                                          <p:val>
                                            <p:strVal val="#ppt_x"/>
                                          </p:val>
                                        </p:tav>
                                      </p:tavLst>
                                    </p:anim>
                                    <p:anim calcmode="lin" valueType="num">
                                      <p:cBhvr additive="base">
                                        <p:cTn id="68" dur="500" fill="hold"/>
                                        <p:tgtEl>
                                          <p:spTgt spid="106"/>
                                        </p:tgtEl>
                                        <p:attrNameLst>
                                          <p:attrName>ppt_y</p:attrName>
                                        </p:attrNameLst>
                                      </p:cBhvr>
                                      <p:tavLst>
                                        <p:tav tm="0">
                                          <p:val>
                                            <p:strVal val="#ppt_y"/>
                                          </p:val>
                                        </p:tav>
                                        <p:tav tm="100000">
                                          <p:val>
                                            <p:strVal val="#ppt_y"/>
                                          </p:val>
                                        </p:tav>
                                      </p:tavLst>
                                    </p:anim>
                                  </p:childTnLst>
                                </p:cTn>
                              </p:par>
                              <p:par>
                                <p:cTn id="69" presetID="2" presetClass="entr" presetSubtype="8" fill="hold" grpId="0" nodeType="withEffect">
                                  <p:stCondLst>
                                    <p:cond delay="0"/>
                                  </p:stCondLst>
                                  <p:childTnLst>
                                    <p:set>
                                      <p:cBhvr>
                                        <p:cTn id="70" dur="1" fill="hold">
                                          <p:stCondLst>
                                            <p:cond delay="0"/>
                                          </p:stCondLst>
                                        </p:cTn>
                                        <p:tgtEl>
                                          <p:spTgt spid="107"/>
                                        </p:tgtEl>
                                        <p:attrNameLst>
                                          <p:attrName>style.visibility</p:attrName>
                                        </p:attrNameLst>
                                      </p:cBhvr>
                                      <p:to>
                                        <p:strVal val="visible"/>
                                      </p:to>
                                    </p:set>
                                    <p:anim calcmode="lin" valueType="num">
                                      <p:cBhvr additive="base">
                                        <p:cTn id="71" dur="500" fill="hold"/>
                                        <p:tgtEl>
                                          <p:spTgt spid="107"/>
                                        </p:tgtEl>
                                        <p:attrNameLst>
                                          <p:attrName>ppt_x</p:attrName>
                                        </p:attrNameLst>
                                      </p:cBhvr>
                                      <p:tavLst>
                                        <p:tav tm="0">
                                          <p:val>
                                            <p:strVal val="0-#ppt_w/2"/>
                                          </p:val>
                                        </p:tav>
                                        <p:tav tm="100000">
                                          <p:val>
                                            <p:strVal val="#ppt_x"/>
                                          </p:val>
                                        </p:tav>
                                      </p:tavLst>
                                    </p:anim>
                                    <p:anim calcmode="lin" valueType="num">
                                      <p:cBhvr additive="base">
                                        <p:cTn id="72" dur="500" fill="hold"/>
                                        <p:tgtEl>
                                          <p:spTgt spid="107"/>
                                        </p:tgtEl>
                                        <p:attrNameLst>
                                          <p:attrName>ppt_y</p:attrName>
                                        </p:attrNameLst>
                                      </p:cBhvr>
                                      <p:tavLst>
                                        <p:tav tm="0">
                                          <p:val>
                                            <p:strVal val="#ppt_y"/>
                                          </p:val>
                                        </p:tav>
                                        <p:tav tm="100000">
                                          <p:val>
                                            <p:strVal val="#ppt_y"/>
                                          </p:val>
                                        </p:tav>
                                      </p:tavLst>
                                    </p:anim>
                                  </p:childTnLst>
                                </p:cTn>
                              </p:par>
                              <p:par>
                                <p:cTn id="73" presetID="2" presetClass="entr" presetSubtype="8" fill="hold" grpId="0" nodeType="withEffect">
                                  <p:stCondLst>
                                    <p:cond delay="0"/>
                                  </p:stCondLst>
                                  <p:childTnLst>
                                    <p:set>
                                      <p:cBhvr>
                                        <p:cTn id="74" dur="1" fill="hold">
                                          <p:stCondLst>
                                            <p:cond delay="0"/>
                                          </p:stCondLst>
                                        </p:cTn>
                                        <p:tgtEl>
                                          <p:spTgt spid="108"/>
                                        </p:tgtEl>
                                        <p:attrNameLst>
                                          <p:attrName>style.visibility</p:attrName>
                                        </p:attrNameLst>
                                      </p:cBhvr>
                                      <p:to>
                                        <p:strVal val="visible"/>
                                      </p:to>
                                    </p:set>
                                    <p:anim calcmode="lin" valueType="num">
                                      <p:cBhvr additive="base">
                                        <p:cTn id="75" dur="500" fill="hold"/>
                                        <p:tgtEl>
                                          <p:spTgt spid="108"/>
                                        </p:tgtEl>
                                        <p:attrNameLst>
                                          <p:attrName>ppt_x</p:attrName>
                                        </p:attrNameLst>
                                      </p:cBhvr>
                                      <p:tavLst>
                                        <p:tav tm="0">
                                          <p:val>
                                            <p:strVal val="0-#ppt_w/2"/>
                                          </p:val>
                                        </p:tav>
                                        <p:tav tm="100000">
                                          <p:val>
                                            <p:strVal val="#ppt_x"/>
                                          </p:val>
                                        </p:tav>
                                      </p:tavLst>
                                    </p:anim>
                                    <p:anim calcmode="lin" valueType="num">
                                      <p:cBhvr additive="base">
                                        <p:cTn id="76" dur="500" fill="hold"/>
                                        <p:tgtEl>
                                          <p:spTgt spid="108"/>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0"/>
                                  </p:stCondLst>
                                  <p:childTnLst>
                                    <p:set>
                                      <p:cBhvr>
                                        <p:cTn id="78" dur="1" fill="hold">
                                          <p:stCondLst>
                                            <p:cond delay="0"/>
                                          </p:stCondLst>
                                        </p:cTn>
                                        <p:tgtEl>
                                          <p:spTgt spid="109"/>
                                        </p:tgtEl>
                                        <p:attrNameLst>
                                          <p:attrName>style.visibility</p:attrName>
                                        </p:attrNameLst>
                                      </p:cBhvr>
                                      <p:to>
                                        <p:strVal val="visible"/>
                                      </p:to>
                                    </p:set>
                                    <p:anim calcmode="lin" valueType="num">
                                      <p:cBhvr additive="base">
                                        <p:cTn id="79" dur="500" fill="hold"/>
                                        <p:tgtEl>
                                          <p:spTgt spid="109"/>
                                        </p:tgtEl>
                                        <p:attrNameLst>
                                          <p:attrName>ppt_x</p:attrName>
                                        </p:attrNameLst>
                                      </p:cBhvr>
                                      <p:tavLst>
                                        <p:tav tm="0">
                                          <p:val>
                                            <p:strVal val="0-#ppt_w/2"/>
                                          </p:val>
                                        </p:tav>
                                        <p:tav tm="100000">
                                          <p:val>
                                            <p:strVal val="#ppt_x"/>
                                          </p:val>
                                        </p:tav>
                                      </p:tavLst>
                                    </p:anim>
                                    <p:anim calcmode="lin" valueType="num">
                                      <p:cBhvr additive="base">
                                        <p:cTn id="80" dur="500" fill="hold"/>
                                        <p:tgtEl>
                                          <p:spTgt spid="109"/>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0"/>
                                  </p:stCondLst>
                                  <p:childTnLst>
                                    <p:set>
                                      <p:cBhvr>
                                        <p:cTn id="82" dur="1" fill="hold">
                                          <p:stCondLst>
                                            <p:cond delay="0"/>
                                          </p:stCondLst>
                                        </p:cTn>
                                        <p:tgtEl>
                                          <p:spTgt spid="110"/>
                                        </p:tgtEl>
                                        <p:attrNameLst>
                                          <p:attrName>style.visibility</p:attrName>
                                        </p:attrNameLst>
                                      </p:cBhvr>
                                      <p:to>
                                        <p:strVal val="visible"/>
                                      </p:to>
                                    </p:set>
                                    <p:anim calcmode="lin" valueType="num">
                                      <p:cBhvr additive="base">
                                        <p:cTn id="83" dur="500" fill="hold"/>
                                        <p:tgtEl>
                                          <p:spTgt spid="110"/>
                                        </p:tgtEl>
                                        <p:attrNameLst>
                                          <p:attrName>ppt_x</p:attrName>
                                        </p:attrNameLst>
                                      </p:cBhvr>
                                      <p:tavLst>
                                        <p:tav tm="0">
                                          <p:val>
                                            <p:strVal val="0-#ppt_w/2"/>
                                          </p:val>
                                        </p:tav>
                                        <p:tav tm="100000">
                                          <p:val>
                                            <p:strVal val="#ppt_x"/>
                                          </p:val>
                                        </p:tav>
                                      </p:tavLst>
                                    </p:anim>
                                    <p:anim calcmode="lin" valueType="num">
                                      <p:cBhvr additive="base">
                                        <p:cTn id="84" dur="500" fill="hold"/>
                                        <p:tgtEl>
                                          <p:spTgt spid="110"/>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stCondLst>
                                    <p:cond delay="0"/>
                                  </p:stCondLst>
                                  <p:childTnLst>
                                    <p:set>
                                      <p:cBhvr>
                                        <p:cTn id="86" dur="1" fill="hold">
                                          <p:stCondLst>
                                            <p:cond delay="0"/>
                                          </p:stCondLst>
                                        </p:cTn>
                                        <p:tgtEl>
                                          <p:spTgt spid="111"/>
                                        </p:tgtEl>
                                        <p:attrNameLst>
                                          <p:attrName>style.visibility</p:attrName>
                                        </p:attrNameLst>
                                      </p:cBhvr>
                                      <p:to>
                                        <p:strVal val="visible"/>
                                      </p:to>
                                    </p:set>
                                    <p:anim calcmode="lin" valueType="num">
                                      <p:cBhvr additive="base">
                                        <p:cTn id="87" dur="500" fill="hold"/>
                                        <p:tgtEl>
                                          <p:spTgt spid="111"/>
                                        </p:tgtEl>
                                        <p:attrNameLst>
                                          <p:attrName>ppt_x</p:attrName>
                                        </p:attrNameLst>
                                      </p:cBhvr>
                                      <p:tavLst>
                                        <p:tav tm="0">
                                          <p:val>
                                            <p:strVal val="0-#ppt_w/2"/>
                                          </p:val>
                                        </p:tav>
                                        <p:tav tm="100000">
                                          <p:val>
                                            <p:strVal val="#ppt_x"/>
                                          </p:val>
                                        </p:tav>
                                      </p:tavLst>
                                    </p:anim>
                                    <p:anim calcmode="lin" valueType="num">
                                      <p:cBhvr additive="base">
                                        <p:cTn id="88" dur="500" fill="hold"/>
                                        <p:tgtEl>
                                          <p:spTgt spid="111"/>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0"/>
                                  </p:stCondLst>
                                  <p:childTnLst>
                                    <p:set>
                                      <p:cBhvr>
                                        <p:cTn id="90" dur="1" fill="hold">
                                          <p:stCondLst>
                                            <p:cond delay="0"/>
                                          </p:stCondLst>
                                        </p:cTn>
                                        <p:tgtEl>
                                          <p:spTgt spid="112"/>
                                        </p:tgtEl>
                                        <p:attrNameLst>
                                          <p:attrName>style.visibility</p:attrName>
                                        </p:attrNameLst>
                                      </p:cBhvr>
                                      <p:to>
                                        <p:strVal val="visible"/>
                                      </p:to>
                                    </p:set>
                                    <p:anim calcmode="lin" valueType="num">
                                      <p:cBhvr additive="base">
                                        <p:cTn id="91" dur="500" fill="hold"/>
                                        <p:tgtEl>
                                          <p:spTgt spid="112"/>
                                        </p:tgtEl>
                                        <p:attrNameLst>
                                          <p:attrName>ppt_x</p:attrName>
                                        </p:attrNameLst>
                                      </p:cBhvr>
                                      <p:tavLst>
                                        <p:tav tm="0">
                                          <p:val>
                                            <p:strVal val="0-#ppt_w/2"/>
                                          </p:val>
                                        </p:tav>
                                        <p:tav tm="100000">
                                          <p:val>
                                            <p:strVal val="#ppt_x"/>
                                          </p:val>
                                        </p:tav>
                                      </p:tavLst>
                                    </p:anim>
                                    <p:anim calcmode="lin" valueType="num">
                                      <p:cBhvr additive="base">
                                        <p:cTn id="92" dur="500" fill="hold"/>
                                        <p:tgtEl>
                                          <p:spTgt spid="112"/>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stCondLst>
                                    <p:cond delay="0"/>
                                  </p:stCondLst>
                                  <p:childTnLst>
                                    <p:set>
                                      <p:cBhvr>
                                        <p:cTn id="94" dur="1" fill="hold">
                                          <p:stCondLst>
                                            <p:cond delay="0"/>
                                          </p:stCondLst>
                                        </p:cTn>
                                        <p:tgtEl>
                                          <p:spTgt spid="113"/>
                                        </p:tgtEl>
                                        <p:attrNameLst>
                                          <p:attrName>style.visibility</p:attrName>
                                        </p:attrNameLst>
                                      </p:cBhvr>
                                      <p:to>
                                        <p:strVal val="visible"/>
                                      </p:to>
                                    </p:set>
                                    <p:anim calcmode="lin" valueType="num">
                                      <p:cBhvr additive="base">
                                        <p:cTn id="95" dur="500" fill="hold"/>
                                        <p:tgtEl>
                                          <p:spTgt spid="113"/>
                                        </p:tgtEl>
                                        <p:attrNameLst>
                                          <p:attrName>ppt_x</p:attrName>
                                        </p:attrNameLst>
                                      </p:cBhvr>
                                      <p:tavLst>
                                        <p:tav tm="0">
                                          <p:val>
                                            <p:strVal val="0-#ppt_w/2"/>
                                          </p:val>
                                        </p:tav>
                                        <p:tav tm="100000">
                                          <p:val>
                                            <p:strVal val="#ppt_x"/>
                                          </p:val>
                                        </p:tav>
                                      </p:tavLst>
                                    </p:anim>
                                    <p:anim calcmode="lin" valueType="num">
                                      <p:cBhvr additive="base">
                                        <p:cTn id="96" dur="500" fill="hold"/>
                                        <p:tgtEl>
                                          <p:spTgt spid="113"/>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p:stCondLst>
                                    <p:cond delay="0"/>
                                  </p:stCondLst>
                                  <p:childTnLst>
                                    <p:set>
                                      <p:cBhvr>
                                        <p:cTn id="98" dur="1" fill="hold">
                                          <p:stCondLst>
                                            <p:cond delay="0"/>
                                          </p:stCondLst>
                                        </p:cTn>
                                        <p:tgtEl>
                                          <p:spTgt spid="114"/>
                                        </p:tgtEl>
                                        <p:attrNameLst>
                                          <p:attrName>style.visibility</p:attrName>
                                        </p:attrNameLst>
                                      </p:cBhvr>
                                      <p:to>
                                        <p:strVal val="visible"/>
                                      </p:to>
                                    </p:set>
                                    <p:anim calcmode="lin" valueType="num">
                                      <p:cBhvr additive="base">
                                        <p:cTn id="99" dur="500" fill="hold"/>
                                        <p:tgtEl>
                                          <p:spTgt spid="114"/>
                                        </p:tgtEl>
                                        <p:attrNameLst>
                                          <p:attrName>ppt_x</p:attrName>
                                        </p:attrNameLst>
                                      </p:cBhvr>
                                      <p:tavLst>
                                        <p:tav tm="0">
                                          <p:val>
                                            <p:strVal val="0-#ppt_w/2"/>
                                          </p:val>
                                        </p:tav>
                                        <p:tav tm="100000">
                                          <p:val>
                                            <p:strVal val="#ppt_x"/>
                                          </p:val>
                                        </p:tav>
                                      </p:tavLst>
                                    </p:anim>
                                    <p:anim calcmode="lin" valueType="num">
                                      <p:cBhvr additive="base">
                                        <p:cTn id="100" dur="500" fill="hold"/>
                                        <p:tgtEl>
                                          <p:spTgt spid="114"/>
                                        </p:tgtEl>
                                        <p:attrNameLst>
                                          <p:attrName>ppt_y</p:attrName>
                                        </p:attrNameLst>
                                      </p:cBhvr>
                                      <p:tavLst>
                                        <p:tav tm="0">
                                          <p:val>
                                            <p:strVal val="#ppt_y"/>
                                          </p:val>
                                        </p:tav>
                                        <p:tav tm="100000">
                                          <p:val>
                                            <p:strVal val="#ppt_y"/>
                                          </p:val>
                                        </p:tav>
                                      </p:tavLst>
                                    </p:anim>
                                  </p:childTnLst>
                                </p:cTn>
                              </p:par>
                              <p:par>
                                <p:cTn id="101" presetID="2" presetClass="entr" presetSubtype="8" fill="hold" grpId="0" nodeType="withEffect">
                                  <p:stCondLst>
                                    <p:cond delay="0"/>
                                  </p:stCondLst>
                                  <p:childTnLst>
                                    <p:set>
                                      <p:cBhvr>
                                        <p:cTn id="102" dur="1" fill="hold">
                                          <p:stCondLst>
                                            <p:cond delay="0"/>
                                          </p:stCondLst>
                                        </p:cTn>
                                        <p:tgtEl>
                                          <p:spTgt spid="115"/>
                                        </p:tgtEl>
                                        <p:attrNameLst>
                                          <p:attrName>style.visibility</p:attrName>
                                        </p:attrNameLst>
                                      </p:cBhvr>
                                      <p:to>
                                        <p:strVal val="visible"/>
                                      </p:to>
                                    </p:set>
                                    <p:anim calcmode="lin" valueType="num">
                                      <p:cBhvr additive="base">
                                        <p:cTn id="103" dur="500" fill="hold"/>
                                        <p:tgtEl>
                                          <p:spTgt spid="115"/>
                                        </p:tgtEl>
                                        <p:attrNameLst>
                                          <p:attrName>ppt_x</p:attrName>
                                        </p:attrNameLst>
                                      </p:cBhvr>
                                      <p:tavLst>
                                        <p:tav tm="0">
                                          <p:val>
                                            <p:strVal val="0-#ppt_w/2"/>
                                          </p:val>
                                        </p:tav>
                                        <p:tav tm="100000">
                                          <p:val>
                                            <p:strVal val="#ppt_x"/>
                                          </p:val>
                                        </p:tav>
                                      </p:tavLst>
                                    </p:anim>
                                    <p:anim calcmode="lin" valueType="num">
                                      <p:cBhvr additive="base">
                                        <p:cTn id="104" dur="500" fill="hold"/>
                                        <p:tgtEl>
                                          <p:spTgt spid="115"/>
                                        </p:tgtEl>
                                        <p:attrNameLst>
                                          <p:attrName>ppt_y</p:attrName>
                                        </p:attrNameLst>
                                      </p:cBhvr>
                                      <p:tavLst>
                                        <p:tav tm="0">
                                          <p:val>
                                            <p:strVal val="#ppt_y"/>
                                          </p:val>
                                        </p:tav>
                                        <p:tav tm="100000">
                                          <p:val>
                                            <p:strVal val="#ppt_y"/>
                                          </p:val>
                                        </p:tav>
                                      </p:tavLst>
                                    </p:anim>
                                  </p:childTnLst>
                                </p:cTn>
                              </p:par>
                              <p:par>
                                <p:cTn id="105" presetID="2" presetClass="entr" presetSubtype="8" fill="hold" grpId="0" nodeType="withEffect">
                                  <p:stCondLst>
                                    <p:cond delay="0"/>
                                  </p:stCondLst>
                                  <p:childTnLst>
                                    <p:set>
                                      <p:cBhvr>
                                        <p:cTn id="106" dur="1" fill="hold">
                                          <p:stCondLst>
                                            <p:cond delay="0"/>
                                          </p:stCondLst>
                                        </p:cTn>
                                        <p:tgtEl>
                                          <p:spTgt spid="116"/>
                                        </p:tgtEl>
                                        <p:attrNameLst>
                                          <p:attrName>style.visibility</p:attrName>
                                        </p:attrNameLst>
                                      </p:cBhvr>
                                      <p:to>
                                        <p:strVal val="visible"/>
                                      </p:to>
                                    </p:set>
                                    <p:anim calcmode="lin" valueType="num">
                                      <p:cBhvr additive="base">
                                        <p:cTn id="107" dur="500" fill="hold"/>
                                        <p:tgtEl>
                                          <p:spTgt spid="116"/>
                                        </p:tgtEl>
                                        <p:attrNameLst>
                                          <p:attrName>ppt_x</p:attrName>
                                        </p:attrNameLst>
                                      </p:cBhvr>
                                      <p:tavLst>
                                        <p:tav tm="0">
                                          <p:val>
                                            <p:strVal val="0-#ppt_w/2"/>
                                          </p:val>
                                        </p:tav>
                                        <p:tav tm="100000">
                                          <p:val>
                                            <p:strVal val="#ppt_x"/>
                                          </p:val>
                                        </p:tav>
                                      </p:tavLst>
                                    </p:anim>
                                    <p:anim calcmode="lin" valueType="num">
                                      <p:cBhvr additive="base">
                                        <p:cTn id="108" dur="500" fill="hold"/>
                                        <p:tgtEl>
                                          <p:spTgt spid="116"/>
                                        </p:tgtEl>
                                        <p:attrNameLst>
                                          <p:attrName>ppt_y</p:attrName>
                                        </p:attrNameLst>
                                      </p:cBhvr>
                                      <p:tavLst>
                                        <p:tav tm="0">
                                          <p:val>
                                            <p:strVal val="#ppt_y"/>
                                          </p:val>
                                        </p:tav>
                                        <p:tav tm="100000">
                                          <p:val>
                                            <p:strVal val="#ppt_y"/>
                                          </p:val>
                                        </p:tav>
                                      </p:tavLst>
                                    </p:anim>
                                  </p:childTnLst>
                                </p:cTn>
                              </p:par>
                              <p:par>
                                <p:cTn id="109" presetID="2" presetClass="entr" presetSubtype="8" fill="hold" grpId="0" nodeType="withEffect">
                                  <p:stCondLst>
                                    <p:cond delay="0"/>
                                  </p:stCondLst>
                                  <p:childTnLst>
                                    <p:set>
                                      <p:cBhvr>
                                        <p:cTn id="110" dur="1" fill="hold">
                                          <p:stCondLst>
                                            <p:cond delay="0"/>
                                          </p:stCondLst>
                                        </p:cTn>
                                        <p:tgtEl>
                                          <p:spTgt spid="117"/>
                                        </p:tgtEl>
                                        <p:attrNameLst>
                                          <p:attrName>style.visibility</p:attrName>
                                        </p:attrNameLst>
                                      </p:cBhvr>
                                      <p:to>
                                        <p:strVal val="visible"/>
                                      </p:to>
                                    </p:set>
                                    <p:anim calcmode="lin" valueType="num">
                                      <p:cBhvr additive="base">
                                        <p:cTn id="111" dur="500" fill="hold"/>
                                        <p:tgtEl>
                                          <p:spTgt spid="117"/>
                                        </p:tgtEl>
                                        <p:attrNameLst>
                                          <p:attrName>ppt_x</p:attrName>
                                        </p:attrNameLst>
                                      </p:cBhvr>
                                      <p:tavLst>
                                        <p:tav tm="0">
                                          <p:val>
                                            <p:strVal val="0-#ppt_w/2"/>
                                          </p:val>
                                        </p:tav>
                                        <p:tav tm="100000">
                                          <p:val>
                                            <p:strVal val="#ppt_x"/>
                                          </p:val>
                                        </p:tav>
                                      </p:tavLst>
                                    </p:anim>
                                    <p:anim calcmode="lin" valueType="num">
                                      <p:cBhvr additive="base">
                                        <p:cTn id="112" dur="500" fill="hold"/>
                                        <p:tgtEl>
                                          <p:spTgt spid="117"/>
                                        </p:tgtEl>
                                        <p:attrNameLst>
                                          <p:attrName>ppt_y</p:attrName>
                                        </p:attrNameLst>
                                      </p:cBhvr>
                                      <p:tavLst>
                                        <p:tav tm="0">
                                          <p:val>
                                            <p:strVal val="#ppt_y"/>
                                          </p:val>
                                        </p:tav>
                                        <p:tav tm="100000">
                                          <p:val>
                                            <p:strVal val="#ppt_y"/>
                                          </p:val>
                                        </p:tav>
                                      </p:tavLst>
                                    </p:anim>
                                  </p:childTnLst>
                                </p:cTn>
                              </p:par>
                              <p:par>
                                <p:cTn id="113" presetID="2" presetClass="entr" presetSubtype="8" fill="hold" grpId="0" nodeType="withEffect">
                                  <p:stCondLst>
                                    <p:cond delay="0"/>
                                  </p:stCondLst>
                                  <p:childTnLst>
                                    <p:set>
                                      <p:cBhvr>
                                        <p:cTn id="114" dur="1" fill="hold">
                                          <p:stCondLst>
                                            <p:cond delay="0"/>
                                          </p:stCondLst>
                                        </p:cTn>
                                        <p:tgtEl>
                                          <p:spTgt spid="118"/>
                                        </p:tgtEl>
                                        <p:attrNameLst>
                                          <p:attrName>style.visibility</p:attrName>
                                        </p:attrNameLst>
                                      </p:cBhvr>
                                      <p:to>
                                        <p:strVal val="visible"/>
                                      </p:to>
                                    </p:set>
                                    <p:anim calcmode="lin" valueType="num">
                                      <p:cBhvr additive="base">
                                        <p:cTn id="115" dur="500" fill="hold"/>
                                        <p:tgtEl>
                                          <p:spTgt spid="118"/>
                                        </p:tgtEl>
                                        <p:attrNameLst>
                                          <p:attrName>ppt_x</p:attrName>
                                        </p:attrNameLst>
                                      </p:cBhvr>
                                      <p:tavLst>
                                        <p:tav tm="0">
                                          <p:val>
                                            <p:strVal val="0-#ppt_w/2"/>
                                          </p:val>
                                        </p:tav>
                                        <p:tav tm="100000">
                                          <p:val>
                                            <p:strVal val="#ppt_x"/>
                                          </p:val>
                                        </p:tav>
                                      </p:tavLst>
                                    </p:anim>
                                    <p:anim calcmode="lin" valueType="num">
                                      <p:cBhvr additive="base">
                                        <p:cTn id="116" dur="500" fill="hold"/>
                                        <p:tgtEl>
                                          <p:spTgt spid="118"/>
                                        </p:tgtEl>
                                        <p:attrNameLst>
                                          <p:attrName>ppt_y</p:attrName>
                                        </p:attrNameLst>
                                      </p:cBhvr>
                                      <p:tavLst>
                                        <p:tav tm="0">
                                          <p:val>
                                            <p:strVal val="#ppt_y"/>
                                          </p:val>
                                        </p:tav>
                                        <p:tav tm="100000">
                                          <p:val>
                                            <p:strVal val="#ppt_y"/>
                                          </p:val>
                                        </p:tav>
                                      </p:tavLst>
                                    </p:anim>
                                  </p:childTnLst>
                                </p:cTn>
                              </p:par>
                              <p:par>
                                <p:cTn id="117" presetID="2" presetClass="entr" presetSubtype="8" fill="hold" grpId="0" nodeType="withEffect">
                                  <p:stCondLst>
                                    <p:cond delay="0"/>
                                  </p:stCondLst>
                                  <p:childTnLst>
                                    <p:set>
                                      <p:cBhvr>
                                        <p:cTn id="118" dur="1" fill="hold">
                                          <p:stCondLst>
                                            <p:cond delay="0"/>
                                          </p:stCondLst>
                                        </p:cTn>
                                        <p:tgtEl>
                                          <p:spTgt spid="119"/>
                                        </p:tgtEl>
                                        <p:attrNameLst>
                                          <p:attrName>style.visibility</p:attrName>
                                        </p:attrNameLst>
                                      </p:cBhvr>
                                      <p:to>
                                        <p:strVal val="visible"/>
                                      </p:to>
                                    </p:set>
                                    <p:anim calcmode="lin" valueType="num">
                                      <p:cBhvr additive="base">
                                        <p:cTn id="119" dur="500" fill="hold"/>
                                        <p:tgtEl>
                                          <p:spTgt spid="119"/>
                                        </p:tgtEl>
                                        <p:attrNameLst>
                                          <p:attrName>ppt_x</p:attrName>
                                        </p:attrNameLst>
                                      </p:cBhvr>
                                      <p:tavLst>
                                        <p:tav tm="0">
                                          <p:val>
                                            <p:strVal val="0-#ppt_w/2"/>
                                          </p:val>
                                        </p:tav>
                                        <p:tav tm="100000">
                                          <p:val>
                                            <p:strVal val="#ppt_x"/>
                                          </p:val>
                                        </p:tav>
                                      </p:tavLst>
                                    </p:anim>
                                    <p:anim calcmode="lin" valueType="num">
                                      <p:cBhvr additive="base">
                                        <p:cTn id="120" dur="500" fill="hold"/>
                                        <p:tgtEl>
                                          <p:spTgt spid="119"/>
                                        </p:tgtEl>
                                        <p:attrNameLst>
                                          <p:attrName>ppt_y</p:attrName>
                                        </p:attrNameLst>
                                      </p:cBhvr>
                                      <p:tavLst>
                                        <p:tav tm="0">
                                          <p:val>
                                            <p:strVal val="#ppt_y"/>
                                          </p:val>
                                        </p:tav>
                                        <p:tav tm="100000">
                                          <p:val>
                                            <p:strVal val="#ppt_y"/>
                                          </p:val>
                                        </p:tav>
                                      </p:tavLst>
                                    </p:anim>
                                  </p:childTnLst>
                                </p:cTn>
                              </p:par>
                              <p:par>
                                <p:cTn id="121" presetID="2" presetClass="entr" presetSubtype="8" fill="hold" grpId="0" nodeType="withEffect">
                                  <p:stCondLst>
                                    <p:cond delay="0"/>
                                  </p:stCondLst>
                                  <p:childTnLst>
                                    <p:set>
                                      <p:cBhvr>
                                        <p:cTn id="122" dur="1" fill="hold">
                                          <p:stCondLst>
                                            <p:cond delay="0"/>
                                          </p:stCondLst>
                                        </p:cTn>
                                        <p:tgtEl>
                                          <p:spTgt spid="120"/>
                                        </p:tgtEl>
                                        <p:attrNameLst>
                                          <p:attrName>style.visibility</p:attrName>
                                        </p:attrNameLst>
                                      </p:cBhvr>
                                      <p:to>
                                        <p:strVal val="visible"/>
                                      </p:to>
                                    </p:set>
                                    <p:anim calcmode="lin" valueType="num">
                                      <p:cBhvr additive="base">
                                        <p:cTn id="123" dur="500" fill="hold"/>
                                        <p:tgtEl>
                                          <p:spTgt spid="120"/>
                                        </p:tgtEl>
                                        <p:attrNameLst>
                                          <p:attrName>ppt_x</p:attrName>
                                        </p:attrNameLst>
                                      </p:cBhvr>
                                      <p:tavLst>
                                        <p:tav tm="0">
                                          <p:val>
                                            <p:strVal val="0-#ppt_w/2"/>
                                          </p:val>
                                        </p:tav>
                                        <p:tav tm="100000">
                                          <p:val>
                                            <p:strVal val="#ppt_x"/>
                                          </p:val>
                                        </p:tav>
                                      </p:tavLst>
                                    </p:anim>
                                    <p:anim calcmode="lin" valueType="num">
                                      <p:cBhvr additive="base">
                                        <p:cTn id="124" dur="500" fill="hold"/>
                                        <p:tgtEl>
                                          <p:spTgt spid="120"/>
                                        </p:tgtEl>
                                        <p:attrNameLst>
                                          <p:attrName>ppt_y</p:attrName>
                                        </p:attrNameLst>
                                      </p:cBhvr>
                                      <p:tavLst>
                                        <p:tav tm="0">
                                          <p:val>
                                            <p:strVal val="#ppt_y"/>
                                          </p:val>
                                        </p:tav>
                                        <p:tav tm="100000">
                                          <p:val>
                                            <p:strVal val="#ppt_y"/>
                                          </p:val>
                                        </p:tav>
                                      </p:tavLst>
                                    </p:anim>
                                  </p:childTnLst>
                                </p:cTn>
                              </p:par>
                              <p:par>
                                <p:cTn id="125" presetID="2" presetClass="entr" presetSubtype="8" fill="hold" grpId="0" nodeType="withEffect">
                                  <p:stCondLst>
                                    <p:cond delay="0"/>
                                  </p:stCondLst>
                                  <p:childTnLst>
                                    <p:set>
                                      <p:cBhvr>
                                        <p:cTn id="126" dur="1" fill="hold">
                                          <p:stCondLst>
                                            <p:cond delay="0"/>
                                          </p:stCondLst>
                                        </p:cTn>
                                        <p:tgtEl>
                                          <p:spTgt spid="121"/>
                                        </p:tgtEl>
                                        <p:attrNameLst>
                                          <p:attrName>style.visibility</p:attrName>
                                        </p:attrNameLst>
                                      </p:cBhvr>
                                      <p:to>
                                        <p:strVal val="visible"/>
                                      </p:to>
                                    </p:set>
                                    <p:anim calcmode="lin" valueType="num">
                                      <p:cBhvr additive="base">
                                        <p:cTn id="127" dur="500" fill="hold"/>
                                        <p:tgtEl>
                                          <p:spTgt spid="121"/>
                                        </p:tgtEl>
                                        <p:attrNameLst>
                                          <p:attrName>ppt_x</p:attrName>
                                        </p:attrNameLst>
                                      </p:cBhvr>
                                      <p:tavLst>
                                        <p:tav tm="0">
                                          <p:val>
                                            <p:strVal val="0-#ppt_w/2"/>
                                          </p:val>
                                        </p:tav>
                                        <p:tav tm="100000">
                                          <p:val>
                                            <p:strVal val="#ppt_x"/>
                                          </p:val>
                                        </p:tav>
                                      </p:tavLst>
                                    </p:anim>
                                    <p:anim calcmode="lin" valueType="num">
                                      <p:cBhvr additive="base">
                                        <p:cTn id="128" dur="500" fill="hold"/>
                                        <p:tgtEl>
                                          <p:spTgt spid="121"/>
                                        </p:tgtEl>
                                        <p:attrNameLst>
                                          <p:attrName>ppt_y</p:attrName>
                                        </p:attrNameLst>
                                      </p:cBhvr>
                                      <p:tavLst>
                                        <p:tav tm="0">
                                          <p:val>
                                            <p:strVal val="#ppt_y"/>
                                          </p:val>
                                        </p:tav>
                                        <p:tav tm="100000">
                                          <p:val>
                                            <p:strVal val="#ppt_y"/>
                                          </p:val>
                                        </p:tav>
                                      </p:tavLst>
                                    </p:anim>
                                  </p:childTnLst>
                                </p:cTn>
                              </p:par>
                              <p:par>
                                <p:cTn id="129" presetID="2" presetClass="entr" presetSubtype="8" fill="hold" grpId="0" nodeType="withEffect">
                                  <p:stCondLst>
                                    <p:cond delay="0"/>
                                  </p:stCondLst>
                                  <p:childTnLst>
                                    <p:set>
                                      <p:cBhvr>
                                        <p:cTn id="130" dur="1" fill="hold">
                                          <p:stCondLst>
                                            <p:cond delay="0"/>
                                          </p:stCondLst>
                                        </p:cTn>
                                        <p:tgtEl>
                                          <p:spTgt spid="122"/>
                                        </p:tgtEl>
                                        <p:attrNameLst>
                                          <p:attrName>style.visibility</p:attrName>
                                        </p:attrNameLst>
                                      </p:cBhvr>
                                      <p:to>
                                        <p:strVal val="visible"/>
                                      </p:to>
                                    </p:set>
                                    <p:anim calcmode="lin" valueType="num">
                                      <p:cBhvr additive="base">
                                        <p:cTn id="131" dur="500" fill="hold"/>
                                        <p:tgtEl>
                                          <p:spTgt spid="122"/>
                                        </p:tgtEl>
                                        <p:attrNameLst>
                                          <p:attrName>ppt_x</p:attrName>
                                        </p:attrNameLst>
                                      </p:cBhvr>
                                      <p:tavLst>
                                        <p:tav tm="0">
                                          <p:val>
                                            <p:strVal val="0-#ppt_w/2"/>
                                          </p:val>
                                        </p:tav>
                                        <p:tav tm="100000">
                                          <p:val>
                                            <p:strVal val="#ppt_x"/>
                                          </p:val>
                                        </p:tav>
                                      </p:tavLst>
                                    </p:anim>
                                    <p:anim calcmode="lin" valueType="num">
                                      <p:cBhvr additive="base">
                                        <p:cTn id="132" dur="500" fill="hold"/>
                                        <p:tgtEl>
                                          <p:spTgt spid="122"/>
                                        </p:tgtEl>
                                        <p:attrNameLst>
                                          <p:attrName>ppt_y</p:attrName>
                                        </p:attrNameLst>
                                      </p:cBhvr>
                                      <p:tavLst>
                                        <p:tav tm="0">
                                          <p:val>
                                            <p:strVal val="#ppt_y"/>
                                          </p:val>
                                        </p:tav>
                                        <p:tav tm="100000">
                                          <p:val>
                                            <p:strVal val="#ppt_y"/>
                                          </p:val>
                                        </p:tav>
                                      </p:tavLst>
                                    </p:anim>
                                  </p:childTnLst>
                                </p:cTn>
                              </p:par>
                              <p:par>
                                <p:cTn id="133" presetID="2" presetClass="entr" presetSubtype="8" fill="hold" grpId="0" nodeType="withEffect">
                                  <p:stCondLst>
                                    <p:cond delay="0"/>
                                  </p:stCondLst>
                                  <p:childTnLst>
                                    <p:set>
                                      <p:cBhvr>
                                        <p:cTn id="134" dur="1" fill="hold">
                                          <p:stCondLst>
                                            <p:cond delay="0"/>
                                          </p:stCondLst>
                                        </p:cTn>
                                        <p:tgtEl>
                                          <p:spTgt spid="123"/>
                                        </p:tgtEl>
                                        <p:attrNameLst>
                                          <p:attrName>style.visibility</p:attrName>
                                        </p:attrNameLst>
                                      </p:cBhvr>
                                      <p:to>
                                        <p:strVal val="visible"/>
                                      </p:to>
                                    </p:set>
                                    <p:anim calcmode="lin" valueType="num">
                                      <p:cBhvr additive="base">
                                        <p:cTn id="135" dur="500" fill="hold"/>
                                        <p:tgtEl>
                                          <p:spTgt spid="123"/>
                                        </p:tgtEl>
                                        <p:attrNameLst>
                                          <p:attrName>ppt_x</p:attrName>
                                        </p:attrNameLst>
                                      </p:cBhvr>
                                      <p:tavLst>
                                        <p:tav tm="0">
                                          <p:val>
                                            <p:strVal val="0-#ppt_w/2"/>
                                          </p:val>
                                        </p:tav>
                                        <p:tav tm="100000">
                                          <p:val>
                                            <p:strVal val="#ppt_x"/>
                                          </p:val>
                                        </p:tav>
                                      </p:tavLst>
                                    </p:anim>
                                    <p:anim calcmode="lin" valueType="num">
                                      <p:cBhvr additive="base">
                                        <p:cTn id="136" dur="500" fill="hold"/>
                                        <p:tgtEl>
                                          <p:spTgt spid="123"/>
                                        </p:tgtEl>
                                        <p:attrNameLst>
                                          <p:attrName>ppt_y</p:attrName>
                                        </p:attrNameLst>
                                      </p:cBhvr>
                                      <p:tavLst>
                                        <p:tav tm="0">
                                          <p:val>
                                            <p:strVal val="#ppt_y"/>
                                          </p:val>
                                        </p:tav>
                                        <p:tav tm="100000">
                                          <p:val>
                                            <p:strVal val="#ppt_y"/>
                                          </p:val>
                                        </p:tav>
                                      </p:tavLst>
                                    </p:anim>
                                  </p:childTnLst>
                                </p:cTn>
                              </p:par>
                              <p:par>
                                <p:cTn id="137" presetID="2" presetClass="entr" presetSubtype="8" fill="hold" grpId="0" nodeType="withEffect">
                                  <p:stCondLst>
                                    <p:cond delay="0"/>
                                  </p:stCondLst>
                                  <p:childTnLst>
                                    <p:set>
                                      <p:cBhvr>
                                        <p:cTn id="138" dur="1" fill="hold">
                                          <p:stCondLst>
                                            <p:cond delay="0"/>
                                          </p:stCondLst>
                                        </p:cTn>
                                        <p:tgtEl>
                                          <p:spTgt spid="124"/>
                                        </p:tgtEl>
                                        <p:attrNameLst>
                                          <p:attrName>style.visibility</p:attrName>
                                        </p:attrNameLst>
                                      </p:cBhvr>
                                      <p:to>
                                        <p:strVal val="visible"/>
                                      </p:to>
                                    </p:set>
                                    <p:anim calcmode="lin" valueType="num">
                                      <p:cBhvr additive="base">
                                        <p:cTn id="139" dur="500" fill="hold"/>
                                        <p:tgtEl>
                                          <p:spTgt spid="124"/>
                                        </p:tgtEl>
                                        <p:attrNameLst>
                                          <p:attrName>ppt_x</p:attrName>
                                        </p:attrNameLst>
                                      </p:cBhvr>
                                      <p:tavLst>
                                        <p:tav tm="0">
                                          <p:val>
                                            <p:strVal val="0-#ppt_w/2"/>
                                          </p:val>
                                        </p:tav>
                                        <p:tav tm="100000">
                                          <p:val>
                                            <p:strVal val="#ppt_x"/>
                                          </p:val>
                                        </p:tav>
                                      </p:tavLst>
                                    </p:anim>
                                    <p:anim calcmode="lin" valueType="num">
                                      <p:cBhvr additive="base">
                                        <p:cTn id="140" dur="500" fill="hold"/>
                                        <p:tgtEl>
                                          <p:spTgt spid="124"/>
                                        </p:tgtEl>
                                        <p:attrNameLst>
                                          <p:attrName>ppt_y</p:attrName>
                                        </p:attrNameLst>
                                      </p:cBhvr>
                                      <p:tavLst>
                                        <p:tav tm="0">
                                          <p:val>
                                            <p:strVal val="#ppt_y"/>
                                          </p:val>
                                        </p:tav>
                                        <p:tav tm="100000">
                                          <p:val>
                                            <p:strVal val="#ppt_y"/>
                                          </p:val>
                                        </p:tav>
                                      </p:tavLst>
                                    </p:anim>
                                  </p:childTnLst>
                                </p:cTn>
                              </p:par>
                              <p:par>
                                <p:cTn id="141" presetID="2" presetClass="entr" presetSubtype="8" fill="hold" grpId="0" nodeType="withEffect">
                                  <p:stCondLst>
                                    <p:cond delay="0"/>
                                  </p:stCondLst>
                                  <p:childTnLst>
                                    <p:set>
                                      <p:cBhvr>
                                        <p:cTn id="142" dur="1" fill="hold">
                                          <p:stCondLst>
                                            <p:cond delay="0"/>
                                          </p:stCondLst>
                                        </p:cTn>
                                        <p:tgtEl>
                                          <p:spTgt spid="125"/>
                                        </p:tgtEl>
                                        <p:attrNameLst>
                                          <p:attrName>style.visibility</p:attrName>
                                        </p:attrNameLst>
                                      </p:cBhvr>
                                      <p:to>
                                        <p:strVal val="visible"/>
                                      </p:to>
                                    </p:set>
                                    <p:anim calcmode="lin" valueType="num">
                                      <p:cBhvr additive="base">
                                        <p:cTn id="143" dur="500" fill="hold"/>
                                        <p:tgtEl>
                                          <p:spTgt spid="125"/>
                                        </p:tgtEl>
                                        <p:attrNameLst>
                                          <p:attrName>ppt_x</p:attrName>
                                        </p:attrNameLst>
                                      </p:cBhvr>
                                      <p:tavLst>
                                        <p:tav tm="0">
                                          <p:val>
                                            <p:strVal val="0-#ppt_w/2"/>
                                          </p:val>
                                        </p:tav>
                                        <p:tav tm="100000">
                                          <p:val>
                                            <p:strVal val="#ppt_x"/>
                                          </p:val>
                                        </p:tav>
                                      </p:tavLst>
                                    </p:anim>
                                    <p:anim calcmode="lin" valueType="num">
                                      <p:cBhvr additive="base">
                                        <p:cTn id="144" dur="500" fill="hold"/>
                                        <p:tgtEl>
                                          <p:spTgt spid="125"/>
                                        </p:tgtEl>
                                        <p:attrNameLst>
                                          <p:attrName>ppt_y</p:attrName>
                                        </p:attrNameLst>
                                      </p:cBhvr>
                                      <p:tavLst>
                                        <p:tav tm="0">
                                          <p:val>
                                            <p:strVal val="#ppt_y"/>
                                          </p:val>
                                        </p:tav>
                                        <p:tav tm="100000">
                                          <p:val>
                                            <p:strVal val="#ppt_y"/>
                                          </p:val>
                                        </p:tav>
                                      </p:tavLst>
                                    </p:anim>
                                  </p:childTnLst>
                                </p:cTn>
                              </p:par>
                              <p:par>
                                <p:cTn id="145" presetID="2" presetClass="entr" presetSubtype="8" fill="hold" grpId="0" nodeType="withEffect">
                                  <p:stCondLst>
                                    <p:cond delay="0"/>
                                  </p:stCondLst>
                                  <p:childTnLst>
                                    <p:set>
                                      <p:cBhvr>
                                        <p:cTn id="146" dur="1" fill="hold">
                                          <p:stCondLst>
                                            <p:cond delay="0"/>
                                          </p:stCondLst>
                                        </p:cTn>
                                        <p:tgtEl>
                                          <p:spTgt spid="126"/>
                                        </p:tgtEl>
                                        <p:attrNameLst>
                                          <p:attrName>style.visibility</p:attrName>
                                        </p:attrNameLst>
                                      </p:cBhvr>
                                      <p:to>
                                        <p:strVal val="visible"/>
                                      </p:to>
                                    </p:set>
                                    <p:anim calcmode="lin" valueType="num">
                                      <p:cBhvr additive="base">
                                        <p:cTn id="147" dur="500" fill="hold"/>
                                        <p:tgtEl>
                                          <p:spTgt spid="126"/>
                                        </p:tgtEl>
                                        <p:attrNameLst>
                                          <p:attrName>ppt_x</p:attrName>
                                        </p:attrNameLst>
                                      </p:cBhvr>
                                      <p:tavLst>
                                        <p:tav tm="0">
                                          <p:val>
                                            <p:strVal val="0-#ppt_w/2"/>
                                          </p:val>
                                        </p:tav>
                                        <p:tav tm="100000">
                                          <p:val>
                                            <p:strVal val="#ppt_x"/>
                                          </p:val>
                                        </p:tav>
                                      </p:tavLst>
                                    </p:anim>
                                    <p:anim calcmode="lin" valueType="num">
                                      <p:cBhvr additive="base">
                                        <p:cTn id="148" dur="500" fill="hold"/>
                                        <p:tgtEl>
                                          <p:spTgt spid="126"/>
                                        </p:tgtEl>
                                        <p:attrNameLst>
                                          <p:attrName>ppt_y</p:attrName>
                                        </p:attrNameLst>
                                      </p:cBhvr>
                                      <p:tavLst>
                                        <p:tav tm="0">
                                          <p:val>
                                            <p:strVal val="#ppt_y"/>
                                          </p:val>
                                        </p:tav>
                                        <p:tav tm="100000">
                                          <p:val>
                                            <p:strVal val="#ppt_y"/>
                                          </p:val>
                                        </p:tav>
                                      </p:tavLst>
                                    </p:anim>
                                  </p:childTnLst>
                                </p:cTn>
                              </p:par>
                              <p:par>
                                <p:cTn id="149" presetID="2" presetClass="entr" presetSubtype="8" fill="hold" grpId="0" nodeType="withEffect">
                                  <p:stCondLst>
                                    <p:cond delay="0"/>
                                  </p:stCondLst>
                                  <p:childTnLst>
                                    <p:set>
                                      <p:cBhvr>
                                        <p:cTn id="150" dur="1" fill="hold">
                                          <p:stCondLst>
                                            <p:cond delay="0"/>
                                          </p:stCondLst>
                                        </p:cTn>
                                        <p:tgtEl>
                                          <p:spTgt spid="127"/>
                                        </p:tgtEl>
                                        <p:attrNameLst>
                                          <p:attrName>style.visibility</p:attrName>
                                        </p:attrNameLst>
                                      </p:cBhvr>
                                      <p:to>
                                        <p:strVal val="visible"/>
                                      </p:to>
                                    </p:set>
                                    <p:anim calcmode="lin" valueType="num">
                                      <p:cBhvr additive="base">
                                        <p:cTn id="151" dur="500" fill="hold"/>
                                        <p:tgtEl>
                                          <p:spTgt spid="127"/>
                                        </p:tgtEl>
                                        <p:attrNameLst>
                                          <p:attrName>ppt_x</p:attrName>
                                        </p:attrNameLst>
                                      </p:cBhvr>
                                      <p:tavLst>
                                        <p:tav tm="0">
                                          <p:val>
                                            <p:strVal val="0-#ppt_w/2"/>
                                          </p:val>
                                        </p:tav>
                                        <p:tav tm="100000">
                                          <p:val>
                                            <p:strVal val="#ppt_x"/>
                                          </p:val>
                                        </p:tav>
                                      </p:tavLst>
                                    </p:anim>
                                    <p:anim calcmode="lin" valueType="num">
                                      <p:cBhvr additive="base">
                                        <p:cTn id="152" dur="500" fill="hold"/>
                                        <p:tgtEl>
                                          <p:spTgt spid="127"/>
                                        </p:tgtEl>
                                        <p:attrNameLst>
                                          <p:attrName>ppt_y</p:attrName>
                                        </p:attrNameLst>
                                      </p:cBhvr>
                                      <p:tavLst>
                                        <p:tav tm="0">
                                          <p:val>
                                            <p:strVal val="#ppt_y"/>
                                          </p:val>
                                        </p:tav>
                                        <p:tav tm="100000">
                                          <p:val>
                                            <p:strVal val="#ppt_y"/>
                                          </p:val>
                                        </p:tav>
                                      </p:tavLst>
                                    </p:anim>
                                  </p:childTnLst>
                                </p:cTn>
                              </p:par>
                              <p:par>
                                <p:cTn id="153" presetID="2" presetClass="entr" presetSubtype="8" fill="hold" grpId="0" nodeType="withEffect">
                                  <p:stCondLst>
                                    <p:cond delay="0"/>
                                  </p:stCondLst>
                                  <p:childTnLst>
                                    <p:set>
                                      <p:cBhvr>
                                        <p:cTn id="154" dur="1" fill="hold">
                                          <p:stCondLst>
                                            <p:cond delay="0"/>
                                          </p:stCondLst>
                                        </p:cTn>
                                        <p:tgtEl>
                                          <p:spTgt spid="128"/>
                                        </p:tgtEl>
                                        <p:attrNameLst>
                                          <p:attrName>style.visibility</p:attrName>
                                        </p:attrNameLst>
                                      </p:cBhvr>
                                      <p:to>
                                        <p:strVal val="visible"/>
                                      </p:to>
                                    </p:set>
                                    <p:anim calcmode="lin" valueType="num">
                                      <p:cBhvr additive="base">
                                        <p:cTn id="155" dur="500" fill="hold"/>
                                        <p:tgtEl>
                                          <p:spTgt spid="128"/>
                                        </p:tgtEl>
                                        <p:attrNameLst>
                                          <p:attrName>ppt_x</p:attrName>
                                        </p:attrNameLst>
                                      </p:cBhvr>
                                      <p:tavLst>
                                        <p:tav tm="0">
                                          <p:val>
                                            <p:strVal val="0-#ppt_w/2"/>
                                          </p:val>
                                        </p:tav>
                                        <p:tav tm="100000">
                                          <p:val>
                                            <p:strVal val="#ppt_x"/>
                                          </p:val>
                                        </p:tav>
                                      </p:tavLst>
                                    </p:anim>
                                    <p:anim calcmode="lin" valueType="num">
                                      <p:cBhvr additive="base">
                                        <p:cTn id="156" dur="500" fill="hold"/>
                                        <p:tgtEl>
                                          <p:spTgt spid="128"/>
                                        </p:tgtEl>
                                        <p:attrNameLst>
                                          <p:attrName>ppt_y</p:attrName>
                                        </p:attrNameLst>
                                      </p:cBhvr>
                                      <p:tavLst>
                                        <p:tav tm="0">
                                          <p:val>
                                            <p:strVal val="#ppt_y"/>
                                          </p:val>
                                        </p:tav>
                                        <p:tav tm="100000">
                                          <p:val>
                                            <p:strVal val="#ppt_y"/>
                                          </p:val>
                                        </p:tav>
                                      </p:tavLst>
                                    </p:anim>
                                  </p:childTnLst>
                                </p:cTn>
                              </p:par>
                            </p:childTnLst>
                          </p:cTn>
                        </p:par>
                      </p:childTnLst>
                    </p:cTn>
                  </p:par>
                  <p:par>
                    <p:cTn id="157" fill="hold">
                      <p:stCondLst>
                        <p:cond delay="indefinite"/>
                      </p:stCondLst>
                      <p:childTnLst>
                        <p:par>
                          <p:cTn id="158" fill="hold">
                            <p:stCondLst>
                              <p:cond delay="0"/>
                            </p:stCondLst>
                            <p:childTnLst>
                              <p:par>
                                <p:cTn id="159" presetID="2" presetClass="entr" presetSubtype="2" fill="hold" grpId="0" nodeType="clickEffect">
                                  <p:stCondLst>
                                    <p:cond delay="0"/>
                                  </p:stCondLst>
                                  <p:childTnLst>
                                    <p:set>
                                      <p:cBhvr>
                                        <p:cTn id="160" dur="1" fill="hold">
                                          <p:stCondLst>
                                            <p:cond delay="0"/>
                                          </p:stCondLst>
                                        </p:cTn>
                                        <p:tgtEl>
                                          <p:spTgt spid="90"/>
                                        </p:tgtEl>
                                        <p:attrNameLst>
                                          <p:attrName>style.visibility</p:attrName>
                                        </p:attrNameLst>
                                      </p:cBhvr>
                                      <p:to>
                                        <p:strVal val="visible"/>
                                      </p:to>
                                    </p:set>
                                    <p:anim calcmode="lin" valueType="num">
                                      <p:cBhvr additive="base">
                                        <p:cTn id="161" dur="500" fill="hold"/>
                                        <p:tgtEl>
                                          <p:spTgt spid="90"/>
                                        </p:tgtEl>
                                        <p:attrNameLst>
                                          <p:attrName>ppt_x</p:attrName>
                                        </p:attrNameLst>
                                      </p:cBhvr>
                                      <p:tavLst>
                                        <p:tav tm="0">
                                          <p:val>
                                            <p:strVal val="1+#ppt_w/2"/>
                                          </p:val>
                                        </p:tav>
                                        <p:tav tm="100000">
                                          <p:val>
                                            <p:strVal val="#ppt_x"/>
                                          </p:val>
                                        </p:tav>
                                      </p:tavLst>
                                    </p:anim>
                                    <p:anim calcmode="lin" valueType="num">
                                      <p:cBhvr additive="base">
                                        <p:cTn id="162" dur="500" fill="hold"/>
                                        <p:tgtEl>
                                          <p:spTgt spid="90"/>
                                        </p:tgtEl>
                                        <p:attrNameLst>
                                          <p:attrName>ppt_y</p:attrName>
                                        </p:attrNameLst>
                                      </p:cBhvr>
                                      <p:tavLst>
                                        <p:tav tm="0">
                                          <p:val>
                                            <p:strVal val="#ppt_y"/>
                                          </p:val>
                                        </p:tav>
                                        <p:tav tm="100000">
                                          <p:val>
                                            <p:strVal val="#ppt_y"/>
                                          </p:val>
                                        </p:tav>
                                      </p:tavLst>
                                    </p:anim>
                                  </p:childTnLst>
                                </p:cTn>
                              </p:par>
                              <p:par>
                                <p:cTn id="163" presetID="2" presetClass="entr" presetSubtype="2" fill="hold" grpId="0" nodeType="withEffect">
                                  <p:stCondLst>
                                    <p:cond delay="0"/>
                                  </p:stCondLst>
                                  <p:childTnLst>
                                    <p:set>
                                      <p:cBhvr>
                                        <p:cTn id="164" dur="1" fill="hold">
                                          <p:stCondLst>
                                            <p:cond delay="0"/>
                                          </p:stCondLst>
                                        </p:cTn>
                                        <p:tgtEl>
                                          <p:spTgt spid="97"/>
                                        </p:tgtEl>
                                        <p:attrNameLst>
                                          <p:attrName>style.visibility</p:attrName>
                                        </p:attrNameLst>
                                      </p:cBhvr>
                                      <p:to>
                                        <p:strVal val="visible"/>
                                      </p:to>
                                    </p:set>
                                    <p:anim calcmode="lin" valueType="num">
                                      <p:cBhvr additive="base">
                                        <p:cTn id="165" dur="500" fill="hold"/>
                                        <p:tgtEl>
                                          <p:spTgt spid="97"/>
                                        </p:tgtEl>
                                        <p:attrNameLst>
                                          <p:attrName>ppt_x</p:attrName>
                                        </p:attrNameLst>
                                      </p:cBhvr>
                                      <p:tavLst>
                                        <p:tav tm="0">
                                          <p:val>
                                            <p:strVal val="1+#ppt_w/2"/>
                                          </p:val>
                                        </p:tav>
                                        <p:tav tm="100000">
                                          <p:val>
                                            <p:strVal val="#ppt_x"/>
                                          </p:val>
                                        </p:tav>
                                      </p:tavLst>
                                    </p:anim>
                                    <p:anim calcmode="lin" valueType="num">
                                      <p:cBhvr additive="base">
                                        <p:cTn id="166" dur="500" fill="hold"/>
                                        <p:tgtEl>
                                          <p:spTgt spid="97"/>
                                        </p:tgtEl>
                                        <p:attrNameLst>
                                          <p:attrName>ppt_y</p:attrName>
                                        </p:attrNameLst>
                                      </p:cBhvr>
                                      <p:tavLst>
                                        <p:tav tm="0">
                                          <p:val>
                                            <p:strVal val="#ppt_y"/>
                                          </p:val>
                                        </p:tav>
                                        <p:tav tm="100000">
                                          <p:val>
                                            <p:strVal val="#ppt_y"/>
                                          </p:val>
                                        </p:tav>
                                      </p:tavLst>
                                    </p:anim>
                                  </p:childTnLst>
                                </p:cTn>
                              </p:par>
                              <p:par>
                                <p:cTn id="167" presetID="2" presetClass="entr" presetSubtype="2" fill="hold" grpId="0" nodeType="withEffect">
                                  <p:stCondLst>
                                    <p:cond delay="0"/>
                                  </p:stCondLst>
                                  <p:childTnLst>
                                    <p:set>
                                      <p:cBhvr>
                                        <p:cTn id="168" dur="1" fill="hold">
                                          <p:stCondLst>
                                            <p:cond delay="0"/>
                                          </p:stCondLst>
                                        </p:cTn>
                                        <p:tgtEl>
                                          <p:spTgt spid="129"/>
                                        </p:tgtEl>
                                        <p:attrNameLst>
                                          <p:attrName>style.visibility</p:attrName>
                                        </p:attrNameLst>
                                      </p:cBhvr>
                                      <p:to>
                                        <p:strVal val="visible"/>
                                      </p:to>
                                    </p:set>
                                    <p:anim calcmode="lin" valueType="num">
                                      <p:cBhvr additive="base">
                                        <p:cTn id="169" dur="500" fill="hold"/>
                                        <p:tgtEl>
                                          <p:spTgt spid="129"/>
                                        </p:tgtEl>
                                        <p:attrNameLst>
                                          <p:attrName>ppt_x</p:attrName>
                                        </p:attrNameLst>
                                      </p:cBhvr>
                                      <p:tavLst>
                                        <p:tav tm="0">
                                          <p:val>
                                            <p:strVal val="1+#ppt_w/2"/>
                                          </p:val>
                                        </p:tav>
                                        <p:tav tm="100000">
                                          <p:val>
                                            <p:strVal val="#ppt_x"/>
                                          </p:val>
                                        </p:tav>
                                      </p:tavLst>
                                    </p:anim>
                                    <p:anim calcmode="lin" valueType="num">
                                      <p:cBhvr additive="base">
                                        <p:cTn id="170" dur="500" fill="hold"/>
                                        <p:tgtEl>
                                          <p:spTgt spid="129"/>
                                        </p:tgtEl>
                                        <p:attrNameLst>
                                          <p:attrName>ppt_y</p:attrName>
                                        </p:attrNameLst>
                                      </p:cBhvr>
                                      <p:tavLst>
                                        <p:tav tm="0">
                                          <p:val>
                                            <p:strVal val="#ppt_y"/>
                                          </p:val>
                                        </p:tav>
                                        <p:tav tm="100000">
                                          <p:val>
                                            <p:strVal val="#ppt_y"/>
                                          </p:val>
                                        </p:tav>
                                      </p:tavLst>
                                    </p:anim>
                                  </p:childTnLst>
                                </p:cTn>
                              </p:par>
                              <p:par>
                                <p:cTn id="171" presetID="2" presetClass="entr" presetSubtype="2" fill="hold" grpId="0" nodeType="withEffect">
                                  <p:stCondLst>
                                    <p:cond delay="0"/>
                                  </p:stCondLst>
                                  <p:childTnLst>
                                    <p:set>
                                      <p:cBhvr>
                                        <p:cTn id="172" dur="1" fill="hold">
                                          <p:stCondLst>
                                            <p:cond delay="0"/>
                                          </p:stCondLst>
                                        </p:cTn>
                                        <p:tgtEl>
                                          <p:spTgt spid="130"/>
                                        </p:tgtEl>
                                        <p:attrNameLst>
                                          <p:attrName>style.visibility</p:attrName>
                                        </p:attrNameLst>
                                      </p:cBhvr>
                                      <p:to>
                                        <p:strVal val="visible"/>
                                      </p:to>
                                    </p:set>
                                    <p:anim calcmode="lin" valueType="num">
                                      <p:cBhvr additive="base">
                                        <p:cTn id="173" dur="500" fill="hold"/>
                                        <p:tgtEl>
                                          <p:spTgt spid="130"/>
                                        </p:tgtEl>
                                        <p:attrNameLst>
                                          <p:attrName>ppt_x</p:attrName>
                                        </p:attrNameLst>
                                      </p:cBhvr>
                                      <p:tavLst>
                                        <p:tav tm="0">
                                          <p:val>
                                            <p:strVal val="1+#ppt_w/2"/>
                                          </p:val>
                                        </p:tav>
                                        <p:tav tm="100000">
                                          <p:val>
                                            <p:strVal val="#ppt_x"/>
                                          </p:val>
                                        </p:tav>
                                      </p:tavLst>
                                    </p:anim>
                                    <p:anim calcmode="lin" valueType="num">
                                      <p:cBhvr additive="base">
                                        <p:cTn id="174" dur="500" fill="hold"/>
                                        <p:tgtEl>
                                          <p:spTgt spid="130"/>
                                        </p:tgtEl>
                                        <p:attrNameLst>
                                          <p:attrName>ppt_y</p:attrName>
                                        </p:attrNameLst>
                                      </p:cBhvr>
                                      <p:tavLst>
                                        <p:tav tm="0">
                                          <p:val>
                                            <p:strVal val="#ppt_y"/>
                                          </p:val>
                                        </p:tav>
                                        <p:tav tm="100000">
                                          <p:val>
                                            <p:strVal val="#ppt_y"/>
                                          </p:val>
                                        </p:tav>
                                      </p:tavLst>
                                    </p:anim>
                                  </p:childTnLst>
                                </p:cTn>
                              </p:par>
                              <p:par>
                                <p:cTn id="175" presetID="2" presetClass="entr" presetSubtype="2" fill="hold" nodeType="withEffect">
                                  <p:stCondLst>
                                    <p:cond delay="0"/>
                                  </p:stCondLst>
                                  <p:childTnLst>
                                    <p:set>
                                      <p:cBhvr>
                                        <p:cTn id="176" dur="1" fill="hold">
                                          <p:stCondLst>
                                            <p:cond delay="0"/>
                                          </p:stCondLst>
                                        </p:cTn>
                                        <p:tgtEl>
                                          <p:spTgt spid="131"/>
                                        </p:tgtEl>
                                        <p:attrNameLst>
                                          <p:attrName>style.visibility</p:attrName>
                                        </p:attrNameLst>
                                      </p:cBhvr>
                                      <p:to>
                                        <p:strVal val="visible"/>
                                      </p:to>
                                    </p:set>
                                    <p:anim calcmode="lin" valueType="num">
                                      <p:cBhvr additive="base">
                                        <p:cTn id="177" dur="500" fill="hold"/>
                                        <p:tgtEl>
                                          <p:spTgt spid="131"/>
                                        </p:tgtEl>
                                        <p:attrNameLst>
                                          <p:attrName>ppt_x</p:attrName>
                                        </p:attrNameLst>
                                      </p:cBhvr>
                                      <p:tavLst>
                                        <p:tav tm="0">
                                          <p:val>
                                            <p:strVal val="1+#ppt_w/2"/>
                                          </p:val>
                                        </p:tav>
                                        <p:tav tm="100000">
                                          <p:val>
                                            <p:strVal val="#ppt_x"/>
                                          </p:val>
                                        </p:tav>
                                      </p:tavLst>
                                    </p:anim>
                                    <p:anim calcmode="lin" valueType="num">
                                      <p:cBhvr additive="base">
                                        <p:cTn id="178" dur="500" fill="hold"/>
                                        <p:tgtEl>
                                          <p:spTgt spid="131"/>
                                        </p:tgtEl>
                                        <p:attrNameLst>
                                          <p:attrName>ppt_y</p:attrName>
                                        </p:attrNameLst>
                                      </p:cBhvr>
                                      <p:tavLst>
                                        <p:tav tm="0">
                                          <p:val>
                                            <p:strVal val="#ppt_y"/>
                                          </p:val>
                                        </p:tav>
                                        <p:tav tm="100000">
                                          <p:val>
                                            <p:strVal val="#ppt_y"/>
                                          </p:val>
                                        </p:tav>
                                      </p:tavLst>
                                    </p:anim>
                                  </p:childTnLst>
                                </p:cTn>
                              </p:par>
                              <p:par>
                                <p:cTn id="179" presetID="2" presetClass="entr" presetSubtype="2" fill="hold" nodeType="withEffect">
                                  <p:stCondLst>
                                    <p:cond delay="0"/>
                                  </p:stCondLst>
                                  <p:childTnLst>
                                    <p:set>
                                      <p:cBhvr>
                                        <p:cTn id="180" dur="1" fill="hold">
                                          <p:stCondLst>
                                            <p:cond delay="0"/>
                                          </p:stCondLst>
                                        </p:cTn>
                                        <p:tgtEl>
                                          <p:spTgt spid="132"/>
                                        </p:tgtEl>
                                        <p:attrNameLst>
                                          <p:attrName>style.visibility</p:attrName>
                                        </p:attrNameLst>
                                      </p:cBhvr>
                                      <p:to>
                                        <p:strVal val="visible"/>
                                      </p:to>
                                    </p:set>
                                    <p:anim calcmode="lin" valueType="num">
                                      <p:cBhvr additive="base">
                                        <p:cTn id="181" dur="500" fill="hold"/>
                                        <p:tgtEl>
                                          <p:spTgt spid="132"/>
                                        </p:tgtEl>
                                        <p:attrNameLst>
                                          <p:attrName>ppt_x</p:attrName>
                                        </p:attrNameLst>
                                      </p:cBhvr>
                                      <p:tavLst>
                                        <p:tav tm="0">
                                          <p:val>
                                            <p:strVal val="1+#ppt_w/2"/>
                                          </p:val>
                                        </p:tav>
                                        <p:tav tm="100000">
                                          <p:val>
                                            <p:strVal val="#ppt_x"/>
                                          </p:val>
                                        </p:tav>
                                      </p:tavLst>
                                    </p:anim>
                                    <p:anim calcmode="lin" valueType="num">
                                      <p:cBhvr additive="base">
                                        <p:cTn id="182" dur="500" fill="hold"/>
                                        <p:tgtEl>
                                          <p:spTgt spid="1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p:bldP spid="91" grpId="0"/>
      <p:bldP spid="92" grpId="0"/>
      <p:bldP spid="93" grpId="0"/>
      <p:bldP spid="94" grpId="0"/>
      <p:bldP spid="95" grpId="0"/>
      <p:bldP spid="96" grpId="0"/>
      <p:bldP spid="97" grpId="0"/>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p:bldP spid="112" grpId="0"/>
      <p:bldP spid="113" grpId="0" animBg="1"/>
      <p:bldP spid="114" grpId="0" animBg="1"/>
      <p:bldP spid="115" grpId="0" animBg="1"/>
      <p:bldP spid="116" grpId="0" animBg="1"/>
      <p:bldP spid="117" grpId="0" animBg="1"/>
      <p:bldP spid="118" grpId="0"/>
      <p:bldP spid="119" grpId="0"/>
      <p:bldP spid="120" grpId="0" animBg="1"/>
      <p:bldP spid="121" grpId="0" animBg="1"/>
      <p:bldP spid="122" grpId="0" animBg="1"/>
      <p:bldP spid="123" grpId="0" animBg="1"/>
      <p:bldP spid="124" grpId="0" animBg="1"/>
      <p:bldP spid="125" grpId="0" animBg="1"/>
      <p:bldP spid="126" grpId="0" animBg="1"/>
      <p:bldP spid="127" grpId="0" animBg="1"/>
      <p:bldP spid="128" grpId="0" animBg="1"/>
      <p:bldP spid="129" grpId="0" animBg="1"/>
      <p:bldP spid="13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椭圆 4"/>
          <p:cNvSpPr/>
          <p:nvPr/>
        </p:nvSpPr>
        <p:spPr>
          <a:xfrm>
            <a:off x="1536887" y="1854140"/>
            <a:ext cx="461592" cy="461592"/>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 name="椭圆 5"/>
          <p:cNvSpPr/>
          <p:nvPr/>
        </p:nvSpPr>
        <p:spPr>
          <a:xfrm>
            <a:off x="4067944" y="4357789"/>
            <a:ext cx="367426" cy="367426"/>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7" name="椭圆 6"/>
          <p:cNvSpPr/>
          <p:nvPr/>
        </p:nvSpPr>
        <p:spPr>
          <a:xfrm>
            <a:off x="5015579" y="915566"/>
            <a:ext cx="249857" cy="24985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8" name="椭圆 7"/>
          <p:cNvSpPr/>
          <p:nvPr/>
        </p:nvSpPr>
        <p:spPr>
          <a:xfrm>
            <a:off x="5078044" y="4039792"/>
            <a:ext cx="124928" cy="12492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9" name="椭圆 8"/>
          <p:cNvSpPr/>
          <p:nvPr/>
        </p:nvSpPr>
        <p:spPr>
          <a:xfrm>
            <a:off x="3335719" y="3075806"/>
            <a:ext cx="286325" cy="2863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0" name="椭圆 9"/>
          <p:cNvSpPr/>
          <p:nvPr/>
        </p:nvSpPr>
        <p:spPr>
          <a:xfrm>
            <a:off x="7713892" y="4044238"/>
            <a:ext cx="313551" cy="31355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11" name="组合 10"/>
          <p:cNvGrpSpPr/>
          <p:nvPr/>
        </p:nvGrpSpPr>
        <p:grpSpPr>
          <a:xfrm>
            <a:off x="543547" y="2760991"/>
            <a:ext cx="1224136" cy="1224136"/>
            <a:chOff x="543547" y="2760991"/>
            <a:chExt cx="1224136" cy="1224136"/>
          </a:xfrm>
        </p:grpSpPr>
        <p:sp>
          <p:nvSpPr>
            <p:cNvPr id="12" name="椭圆 11"/>
            <p:cNvSpPr/>
            <p:nvPr/>
          </p:nvSpPr>
          <p:spPr>
            <a:xfrm>
              <a:off x="543547" y="2760991"/>
              <a:ext cx="1224136" cy="122413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3" name="TextBox 37"/>
            <p:cNvSpPr txBox="1"/>
            <p:nvPr/>
          </p:nvSpPr>
          <p:spPr>
            <a:xfrm>
              <a:off x="859909" y="3632125"/>
              <a:ext cx="543739"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音乐</a:t>
              </a:r>
            </a:p>
          </p:txBody>
        </p:sp>
        <p:pic>
          <p:nvPicPr>
            <p:cNvPr id="14" name="Picture 3" descr="F:\1-原创素材\4_ks02\PPT\PPT-0_小图标\045.png"/>
            <p:cNvPicPr>
              <a:picLocks noChangeAspect="1" noChangeArrowheads="1"/>
            </p:cNvPicPr>
            <p:nvPr/>
          </p:nvPicPr>
          <p:blipFill>
            <a:blip r:embed="rId3" cstate="email">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a:fillRect/>
            </a:stretch>
          </p:blipFill>
          <p:spPr bwMode="auto">
            <a:xfrm>
              <a:off x="822728" y="2949243"/>
              <a:ext cx="575538" cy="65447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5" name="组合 14"/>
          <p:cNvGrpSpPr/>
          <p:nvPr/>
        </p:nvGrpSpPr>
        <p:grpSpPr>
          <a:xfrm>
            <a:off x="2598063" y="1275606"/>
            <a:ext cx="999584" cy="999584"/>
            <a:chOff x="2598063" y="1275606"/>
            <a:chExt cx="999584" cy="999584"/>
          </a:xfrm>
        </p:grpSpPr>
        <p:sp>
          <p:nvSpPr>
            <p:cNvPr id="16" name="椭圆 15"/>
            <p:cNvSpPr/>
            <p:nvPr/>
          </p:nvSpPr>
          <p:spPr>
            <a:xfrm>
              <a:off x="2598063" y="1275606"/>
              <a:ext cx="999584" cy="99958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7" name="TextBox 39"/>
            <p:cNvSpPr txBox="1"/>
            <p:nvPr/>
          </p:nvSpPr>
          <p:spPr>
            <a:xfrm>
              <a:off x="2821271" y="1923678"/>
              <a:ext cx="543739"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唱歌</a:t>
              </a:r>
            </a:p>
          </p:txBody>
        </p:sp>
        <p:pic>
          <p:nvPicPr>
            <p:cNvPr id="18" name="Picture 4" descr="F:\1-原创素材\4_ks02\PPT\PPT-0_小图标\044.png"/>
            <p:cNvPicPr>
              <a:picLocks noChangeAspect="1" noChangeArrowheads="1"/>
            </p:cNvPicPr>
            <p:nvPr/>
          </p:nvPicPr>
          <p:blipFill>
            <a:blip r:embed="rId5" cstate="email">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a:ext>
              </a:extLst>
            </a:blip>
            <a:srcRect/>
            <a:stretch>
              <a:fillRect/>
            </a:stretch>
          </p:blipFill>
          <p:spPr bwMode="auto">
            <a:xfrm>
              <a:off x="2925327" y="1395898"/>
              <a:ext cx="345056" cy="53561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9" name="组合 18"/>
          <p:cNvGrpSpPr/>
          <p:nvPr/>
        </p:nvGrpSpPr>
        <p:grpSpPr>
          <a:xfrm>
            <a:off x="5775292" y="2084936"/>
            <a:ext cx="634135" cy="634135"/>
            <a:chOff x="5775292" y="2084936"/>
            <a:chExt cx="634135" cy="634135"/>
          </a:xfrm>
        </p:grpSpPr>
        <p:sp>
          <p:nvSpPr>
            <p:cNvPr id="20" name="椭圆 19"/>
            <p:cNvSpPr/>
            <p:nvPr/>
          </p:nvSpPr>
          <p:spPr>
            <a:xfrm>
              <a:off x="5775292" y="2084936"/>
              <a:ext cx="634135" cy="63413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21" name="TextBox 51"/>
            <p:cNvSpPr txBox="1"/>
            <p:nvPr/>
          </p:nvSpPr>
          <p:spPr>
            <a:xfrm>
              <a:off x="5891196" y="2427734"/>
              <a:ext cx="441146"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驾驶</a:t>
              </a:r>
            </a:p>
          </p:txBody>
        </p:sp>
        <p:pic>
          <p:nvPicPr>
            <p:cNvPr id="22" name="Picture 5" descr="F:\1-原创素材\4_ks02\PPT\PPT-0_小图标\040.png"/>
            <p:cNvPicPr>
              <a:picLocks noChangeAspect="1" noChangeArrowheads="1"/>
            </p:cNvPicPr>
            <p:nvPr/>
          </p:nvPicPr>
          <p:blipFill>
            <a:blip r:embed="rId7" cstate="email">
              <a:extLst>
                <a:ext uri="{BEBA8EAE-BF5A-486C-A8C5-ECC9F3942E4B}">
                  <a14:imgProps xmlns:a14="http://schemas.microsoft.com/office/drawing/2010/main">
                    <a14:imgLayer r:embed="rId8">
                      <a14:imgEffect>
                        <a14:brightnessContrast bright="100000"/>
                      </a14:imgEffect>
                    </a14:imgLayer>
                  </a14:imgProps>
                </a:ext>
                <a:ext uri="{28A0092B-C50C-407E-A947-70E740481C1C}">
                  <a14:useLocalDpi xmlns:a14="http://schemas.microsoft.com/office/drawing/2010/main"/>
                </a:ext>
              </a:extLst>
            </a:blip>
            <a:srcRect/>
            <a:stretch>
              <a:fillRect/>
            </a:stretch>
          </p:blipFill>
          <p:spPr bwMode="auto">
            <a:xfrm>
              <a:off x="5855588" y="2224183"/>
              <a:ext cx="470194" cy="20087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3" name="组合 22"/>
          <p:cNvGrpSpPr/>
          <p:nvPr/>
        </p:nvGrpSpPr>
        <p:grpSpPr>
          <a:xfrm>
            <a:off x="6844019" y="3031662"/>
            <a:ext cx="739168" cy="739168"/>
            <a:chOff x="7288275" y="3003475"/>
            <a:chExt cx="739168" cy="739168"/>
          </a:xfrm>
        </p:grpSpPr>
        <p:sp>
          <p:nvSpPr>
            <p:cNvPr id="24" name="椭圆 23"/>
            <p:cNvSpPr/>
            <p:nvPr/>
          </p:nvSpPr>
          <p:spPr>
            <a:xfrm>
              <a:off x="7288275" y="3003475"/>
              <a:ext cx="739168" cy="73916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25" name="TextBox 41"/>
            <p:cNvSpPr txBox="1"/>
            <p:nvPr/>
          </p:nvSpPr>
          <p:spPr>
            <a:xfrm>
              <a:off x="7407293" y="3454103"/>
              <a:ext cx="492443"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摄影</a:t>
              </a:r>
            </a:p>
          </p:txBody>
        </p:sp>
        <p:pic>
          <p:nvPicPr>
            <p:cNvPr id="29" name="Picture 7" descr="F:\1-原创素材\4_ks02\PPT\PPT-0_小图标\050.png"/>
            <p:cNvPicPr>
              <a:picLocks noChangeAspect="1" noChangeArrowheads="1"/>
            </p:cNvPicPr>
            <p:nvPr/>
          </p:nvPicPr>
          <p:blipFill>
            <a:blip r:embed="rId9" cstate="email">
              <a:extLst>
                <a:ext uri="{BEBA8EAE-BF5A-486C-A8C5-ECC9F3942E4B}">
                  <a14:imgProps xmlns:a14="http://schemas.microsoft.com/office/drawing/2010/main">
                    <a14:imgLayer r:embed="rId10">
                      <a14:imgEffect>
                        <a14:brightnessContrast bright="100000"/>
                      </a14:imgEffect>
                    </a14:imgLayer>
                  </a14:imgProps>
                </a:ext>
                <a:ext uri="{28A0092B-C50C-407E-A947-70E740481C1C}">
                  <a14:useLocalDpi xmlns:a14="http://schemas.microsoft.com/office/drawing/2010/main"/>
                </a:ext>
              </a:extLst>
            </a:blip>
            <a:srcRect/>
            <a:stretch>
              <a:fillRect/>
            </a:stretch>
          </p:blipFill>
          <p:spPr bwMode="auto">
            <a:xfrm>
              <a:off x="7449263" y="3083490"/>
              <a:ext cx="452646" cy="38598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0" name="组合 29"/>
          <p:cNvGrpSpPr/>
          <p:nvPr/>
        </p:nvGrpSpPr>
        <p:grpSpPr>
          <a:xfrm>
            <a:off x="5544371" y="3461787"/>
            <a:ext cx="547989" cy="550123"/>
            <a:chOff x="5544371" y="3461787"/>
            <a:chExt cx="547989" cy="550123"/>
          </a:xfrm>
        </p:grpSpPr>
        <p:sp>
          <p:nvSpPr>
            <p:cNvPr id="31" name="椭圆 30"/>
            <p:cNvSpPr/>
            <p:nvPr/>
          </p:nvSpPr>
          <p:spPr>
            <a:xfrm>
              <a:off x="5544371" y="3461787"/>
              <a:ext cx="547989" cy="547989"/>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32" name="TextBox 50"/>
            <p:cNvSpPr txBox="1"/>
            <p:nvPr/>
          </p:nvSpPr>
          <p:spPr>
            <a:xfrm>
              <a:off x="5603164" y="3765689"/>
              <a:ext cx="441146"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旅游</a:t>
              </a:r>
            </a:p>
          </p:txBody>
        </p:sp>
        <p:pic>
          <p:nvPicPr>
            <p:cNvPr id="33" name="Picture 8" descr="F:\1-原创素材\4_ks02\PPT\PPT-0_小图标\089.png"/>
            <p:cNvPicPr>
              <a:picLocks noChangeAspect="1" noChangeArrowheads="1"/>
            </p:cNvPicPr>
            <p:nvPr/>
          </p:nvPicPr>
          <p:blipFill>
            <a:blip r:embed="rId11" cstate="email">
              <a:extLst>
                <a:ext uri="{BEBA8EAE-BF5A-486C-A8C5-ECC9F3942E4B}">
                  <a14:imgProps xmlns:a14="http://schemas.microsoft.com/office/drawing/2010/main">
                    <a14:imgLayer r:embed="rId12">
                      <a14:imgEffect>
                        <a14:brightnessContrast bright="100000"/>
                      </a14:imgEffect>
                    </a14:imgLayer>
                  </a14:imgProps>
                </a:ext>
                <a:ext uri="{28A0092B-C50C-407E-A947-70E740481C1C}">
                  <a14:useLocalDpi xmlns:a14="http://schemas.microsoft.com/office/drawing/2010/main"/>
                </a:ext>
              </a:extLst>
            </a:blip>
            <a:srcRect/>
            <a:stretch>
              <a:fillRect/>
            </a:stretch>
          </p:blipFill>
          <p:spPr bwMode="auto">
            <a:xfrm>
              <a:off x="5687693" y="3564225"/>
              <a:ext cx="271869" cy="224169"/>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4" name="组合 33"/>
          <p:cNvGrpSpPr/>
          <p:nvPr/>
        </p:nvGrpSpPr>
        <p:grpSpPr>
          <a:xfrm>
            <a:off x="6844019" y="1319396"/>
            <a:ext cx="1053660" cy="1053660"/>
            <a:chOff x="6844019" y="1319396"/>
            <a:chExt cx="1053660" cy="1053660"/>
          </a:xfrm>
        </p:grpSpPr>
        <p:sp>
          <p:nvSpPr>
            <p:cNvPr id="35" name="椭圆 34"/>
            <p:cNvSpPr/>
            <p:nvPr/>
          </p:nvSpPr>
          <p:spPr>
            <a:xfrm>
              <a:off x="6844019" y="1319396"/>
              <a:ext cx="1053660" cy="10536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36" name="TextBox 38"/>
            <p:cNvSpPr txBox="1"/>
            <p:nvPr/>
          </p:nvSpPr>
          <p:spPr>
            <a:xfrm>
              <a:off x="7092280" y="1995686"/>
              <a:ext cx="543739"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购物</a:t>
              </a:r>
            </a:p>
          </p:txBody>
        </p:sp>
        <p:pic>
          <p:nvPicPr>
            <p:cNvPr id="37" name="Picture 9" descr="F:\1-原创素材\4_ks02\PPT\PPT-0_小图标\029.png"/>
            <p:cNvPicPr>
              <a:picLocks noChangeAspect="1" noChangeArrowheads="1"/>
            </p:cNvPicPr>
            <p:nvPr/>
          </p:nvPicPr>
          <p:blipFill>
            <a:blip r:embed="rId13" cstate="email">
              <a:extLst>
                <a:ext uri="{BEBA8EAE-BF5A-486C-A8C5-ECC9F3942E4B}">
                  <a14:imgProps xmlns:a14="http://schemas.microsoft.com/office/drawing/2010/main">
                    <a14:imgLayer r:embed="rId14">
                      <a14:imgEffect>
                        <a14:brightnessContrast bright="100000"/>
                      </a14:imgEffect>
                    </a14:imgLayer>
                  </a14:imgProps>
                </a:ext>
                <a:ext uri="{28A0092B-C50C-407E-A947-70E740481C1C}">
                  <a14:useLocalDpi xmlns:a14="http://schemas.microsoft.com/office/drawing/2010/main"/>
                </a:ext>
              </a:extLst>
            </a:blip>
            <a:srcRect/>
            <a:stretch>
              <a:fillRect/>
            </a:stretch>
          </p:blipFill>
          <p:spPr bwMode="auto">
            <a:xfrm>
              <a:off x="7092280" y="1419622"/>
              <a:ext cx="606098" cy="52970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8" name="组合 37"/>
          <p:cNvGrpSpPr/>
          <p:nvPr/>
        </p:nvGrpSpPr>
        <p:grpSpPr>
          <a:xfrm>
            <a:off x="2338007" y="3373059"/>
            <a:ext cx="1028517" cy="1028517"/>
            <a:chOff x="2338007" y="3373059"/>
            <a:chExt cx="1028517" cy="1028517"/>
          </a:xfrm>
        </p:grpSpPr>
        <p:sp>
          <p:nvSpPr>
            <p:cNvPr id="39" name="椭圆 38"/>
            <p:cNvSpPr/>
            <p:nvPr/>
          </p:nvSpPr>
          <p:spPr>
            <a:xfrm>
              <a:off x="2338007" y="3373059"/>
              <a:ext cx="1028517" cy="102851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40" name="TextBox 43"/>
            <p:cNvSpPr txBox="1"/>
            <p:nvPr/>
          </p:nvSpPr>
          <p:spPr>
            <a:xfrm>
              <a:off x="2561574" y="4072153"/>
              <a:ext cx="543739"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素描</a:t>
              </a:r>
              <a:endParaRPr kumimoji="0" lang="zh-CN" altLang="en-US" sz="14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pic>
          <p:nvPicPr>
            <p:cNvPr id="41" name="Picture 10" descr="F:\1-原创素材\4_ks02\PPT\PPT-0_小图标\037.png"/>
            <p:cNvPicPr>
              <a:picLocks noChangeAspect="1" noChangeArrowheads="1"/>
            </p:cNvPicPr>
            <p:nvPr/>
          </p:nvPicPr>
          <p:blipFill>
            <a:blip r:embed="rId15" cstate="email">
              <a:extLst>
                <a:ext uri="{BEBA8EAE-BF5A-486C-A8C5-ECC9F3942E4B}">
                  <a14:imgProps xmlns:a14="http://schemas.microsoft.com/office/drawing/2010/main">
                    <a14:imgLayer r:embed="rId16">
                      <a14:imgEffect>
                        <a14:brightnessContrast bright="100000"/>
                      </a14:imgEffect>
                    </a14:imgLayer>
                  </a14:imgProps>
                </a:ext>
                <a:ext uri="{28A0092B-C50C-407E-A947-70E740481C1C}">
                  <a14:useLocalDpi xmlns:a14="http://schemas.microsoft.com/office/drawing/2010/main"/>
                </a:ext>
              </a:extLst>
            </a:blip>
            <a:srcRect/>
            <a:stretch>
              <a:fillRect/>
            </a:stretch>
          </p:blipFill>
          <p:spPr bwMode="auto">
            <a:xfrm>
              <a:off x="2616950" y="3506231"/>
              <a:ext cx="470113" cy="52659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2" name="组合 41"/>
          <p:cNvGrpSpPr/>
          <p:nvPr/>
        </p:nvGrpSpPr>
        <p:grpSpPr>
          <a:xfrm>
            <a:off x="3563888" y="1604643"/>
            <a:ext cx="2025252" cy="2025252"/>
            <a:chOff x="3563888" y="1604643"/>
            <a:chExt cx="2025252" cy="2025252"/>
          </a:xfrm>
        </p:grpSpPr>
        <p:sp>
          <p:nvSpPr>
            <p:cNvPr id="43" name="椭圆 42"/>
            <p:cNvSpPr/>
            <p:nvPr/>
          </p:nvSpPr>
          <p:spPr>
            <a:xfrm>
              <a:off x="3563888" y="1604643"/>
              <a:ext cx="2025252" cy="202525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44" name="TextBox 4"/>
            <p:cNvSpPr txBox="1"/>
            <p:nvPr/>
          </p:nvSpPr>
          <p:spPr>
            <a:xfrm>
              <a:off x="4279611" y="3160069"/>
              <a:ext cx="543739"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学习</a:t>
              </a:r>
            </a:p>
          </p:txBody>
        </p:sp>
        <p:pic>
          <p:nvPicPr>
            <p:cNvPr id="45" name="Picture 11" descr="F:\1-原创素材\4_ks02\PPT\PPT-0_小图标\064.png"/>
            <p:cNvPicPr>
              <a:picLocks noChangeAspect="1" noChangeArrowheads="1"/>
            </p:cNvPicPr>
            <p:nvPr/>
          </p:nvPicPr>
          <p:blipFill>
            <a:blip r:embed="rId17" cstate="email">
              <a:extLst>
                <a:ext uri="{BEBA8EAE-BF5A-486C-A8C5-ECC9F3942E4B}">
                  <a14:imgProps xmlns:a14="http://schemas.microsoft.com/office/drawing/2010/main">
                    <a14:imgLayer r:embed="rId18">
                      <a14:imgEffect>
                        <a14:brightnessContrast bright="100000"/>
                      </a14:imgEffect>
                    </a14:imgLayer>
                  </a14:imgProps>
                </a:ext>
                <a:ext uri="{28A0092B-C50C-407E-A947-70E740481C1C}">
                  <a14:useLocalDpi xmlns:a14="http://schemas.microsoft.com/office/drawing/2010/main"/>
                </a:ext>
              </a:extLst>
            </a:blip>
            <a:srcRect/>
            <a:stretch>
              <a:fillRect/>
            </a:stretch>
          </p:blipFill>
          <p:spPr bwMode="auto">
            <a:xfrm>
              <a:off x="4007346" y="2133198"/>
              <a:ext cx="1088267" cy="837561"/>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618783865"/>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4000"/>
                                        <p:tgtEl>
                                          <p:spTgt spid="42"/>
                                        </p:tgtEl>
                                      </p:cBhvr>
                                    </p:animEffect>
                                  </p:childTnLst>
                                </p:cTn>
                              </p:par>
                              <p:par>
                                <p:cTn id="8" presetID="10" presetClass="entr" presetSubtype="0" fill="hold" nodeType="withEffect">
                                  <p:stCondLst>
                                    <p:cond delay="50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4000"/>
                                        <p:tgtEl>
                                          <p:spTgt spid="15"/>
                                        </p:tgtEl>
                                      </p:cBhvr>
                                    </p:animEffect>
                                  </p:childTnLst>
                                </p:cTn>
                              </p:par>
                              <p:par>
                                <p:cTn id="11" presetID="10" presetClass="entr" presetSubtype="0" fill="hold" nodeType="withEffect">
                                  <p:stCondLst>
                                    <p:cond delay="50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4000"/>
                                        <p:tgtEl>
                                          <p:spTgt spid="19"/>
                                        </p:tgtEl>
                                      </p:cBhvr>
                                    </p:animEffect>
                                  </p:childTnLst>
                                </p:cTn>
                              </p:par>
                              <p:par>
                                <p:cTn id="14" presetID="10" presetClass="entr" presetSubtype="0" fill="hold" nodeType="withEffect">
                                  <p:stCondLst>
                                    <p:cond delay="500"/>
                                  </p:stCondLst>
                                  <p:childTnLst>
                                    <p:set>
                                      <p:cBhvr>
                                        <p:cTn id="15" dur="1" fill="hold">
                                          <p:stCondLst>
                                            <p:cond delay="0"/>
                                          </p:stCondLst>
                                        </p:cTn>
                                        <p:tgtEl>
                                          <p:spTgt spid="30"/>
                                        </p:tgtEl>
                                        <p:attrNameLst>
                                          <p:attrName>style.visibility</p:attrName>
                                        </p:attrNameLst>
                                      </p:cBhvr>
                                      <p:to>
                                        <p:strVal val="visible"/>
                                      </p:to>
                                    </p:set>
                                    <p:animEffect transition="in" filter="fade">
                                      <p:cBhvr>
                                        <p:cTn id="16" dur="4000"/>
                                        <p:tgtEl>
                                          <p:spTgt spid="30"/>
                                        </p:tgtEl>
                                      </p:cBhvr>
                                    </p:animEffect>
                                  </p:childTnLst>
                                </p:cTn>
                              </p:par>
                              <p:par>
                                <p:cTn id="17" presetID="10" presetClass="entr" presetSubtype="0" fill="hold" nodeType="withEffect">
                                  <p:stCondLst>
                                    <p:cond delay="500"/>
                                  </p:stCondLst>
                                  <p:childTnLst>
                                    <p:set>
                                      <p:cBhvr>
                                        <p:cTn id="18" dur="1" fill="hold">
                                          <p:stCondLst>
                                            <p:cond delay="0"/>
                                          </p:stCondLst>
                                        </p:cTn>
                                        <p:tgtEl>
                                          <p:spTgt spid="38"/>
                                        </p:tgtEl>
                                        <p:attrNameLst>
                                          <p:attrName>style.visibility</p:attrName>
                                        </p:attrNameLst>
                                      </p:cBhvr>
                                      <p:to>
                                        <p:strVal val="visible"/>
                                      </p:to>
                                    </p:set>
                                    <p:animEffect transition="in" filter="fade">
                                      <p:cBhvr>
                                        <p:cTn id="19" dur="4000"/>
                                        <p:tgtEl>
                                          <p:spTgt spid="38"/>
                                        </p:tgtEl>
                                      </p:cBhvr>
                                    </p:animEffect>
                                  </p:childTnLst>
                                </p:cTn>
                              </p:par>
                              <p:par>
                                <p:cTn id="20" presetID="10" presetClass="entr" presetSubtype="0" fill="hold" nodeType="withEffect">
                                  <p:stCondLst>
                                    <p:cond delay="50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4000"/>
                                        <p:tgtEl>
                                          <p:spTgt spid="11"/>
                                        </p:tgtEl>
                                      </p:cBhvr>
                                    </p:animEffect>
                                  </p:childTnLst>
                                </p:cTn>
                              </p:par>
                              <p:par>
                                <p:cTn id="23" presetID="10" presetClass="entr" presetSubtype="0" fill="hold" nodeType="withEffect">
                                  <p:stCondLst>
                                    <p:cond delay="50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4000"/>
                                        <p:tgtEl>
                                          <p:spTgt spid="23"/>
                                        </p:tgtEl>
                                      </p:cBhvr>
                                    </p:animEffect>
                                  </p:childTnLst>
                                </p:cTn>
                              </p:par>
                              <p:par>
                                <p:cTn id="26" presetID="10" presetClass="entr" presetSubtype="0" fill="hold" grpId="1" nodeType="withEffect">
                                  <p:stCondLst>
                                    <p:cond delay="50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4000"/>
                                        <p:tgtEl>
                                          <p:spTgt spid="5"/>
                                        </p:tgtEl>
                                      </p:cBhvr>
                                    </p:animEffect>
                                  </p:childTnLst>
                                </p:cTn>
                              </p:par>
                              <p:par>
                                <p:cTn id="29" presetID="10" presetClass="entr" presetSubtype="0" fill="hold" grpId="1" nodeType="withEffect">
                                  <p:stCondLst>
                                    <p:cond delay="50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4000"/>
                                        <p:tgtEl>
                                          <p:spTgt spid="9"/>
                                        </p:tgtEl>
                                      </p:cBhvr>
                                    </p:animEffect>
                                  </p:childTnLst>
                                </p:cTn>
                              </p:par>
                              <p:par>
                                <p:cTn id="32" presetID="10" presetClass="entr" presetSubtype="0" fill="hold" grpId="1" nodeType="withEffect">
                                  <p:stCondLst>
                                    <p:cond delay="50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4000"/>
                                        <p:tgtEl>
                                          <p:spTgt spid="10"/>
                                        </p:tgtEl>
                                      </p:cBhvr>
                                    </p:animEffect>
                                  </p:childTnLst>
                                </p:cTn>
                              </p:par>
                              <p:par>
                                <p:cTn id="35" presetID="10" presetClass="entr" presetSubtype="0" fill="hold" grpId="1" nodeType="withEffect">
                                  <p:stCondLst>
                                    <p:cond delay="50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4000"/>
                                        <p:tgtEl>
                                          <p:spTgt spid="6"/>
                                        </p:tgtEl>
                                      </p:cBhvr>
                                    </p:animEffect>
                                  </p:childTnLst>
                                </p:cTn>
                              </p:par>
                              <p:par>
                                <p:cTn id="38" presetID="10" presetClass="entr" presetSubtype="0" fill="hold" grpId="1" nodeType="withEffect">
                                  <p:stCondLst>
                                    <p:cond delay="50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4000"/>
                                        <p:tgtEl>
                                          <p:spTgt spid="7"/>
                                        </p:tgtEl>
                                      </p:cBhvr>
                                    </p:animEffect>
                                  </p:childTnLst>
                                </p:cTn>
                              </p:par>
                              <p:par>
                                <p:cTn id="41" presetID="10" presetClass="entr" presetSubtype="0" fill="hold" nodeType="withEffect">
                                  <p:stCondLst>
                                    <p:cond delay="50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4000"/>
                                        <p:tgtEl>
                                          <p:spTgt spid="34"/>
                                        </p:tgtEl>
                                      </p:cBhvr>
                                    </p:animEffect>
                                  </p:childTnLst>
                                </p:cTn>
                              </p:par>
                              <p:par>
                                <p:cTn id="44" presetID="10" presetClass="entr" presetSubtype="0" fill="hold" grpId="0" nodeType="withEffect">
                                  <p:stCondLst>
                                    <p:cond delay="500"/>
                                  </p:stCondLst>
                                  <p:childTnLst>
                                    <p:set>
                                      <p:cBhvr>
                                        <p:cTn id="45" dur="1" fill="hold">
                                          <p:stCondLst>
                                            <p:cond delay="0"/>
                                          </p:stCondLst>
                                        </p:cTn>
                                        <p:tgtEl>
                                          <p:spTgt spid="8"/>
                                        </p:tgtEl>
                                        <p:attrNameLst>
                                          <p:attrName>style.visibility</p:attrName>
                                        </p:attrNameLst>
                                      </p:cBhvr>
                                      <p:to>
                                        <p:strVal val="visible"/>
                                      </p:to>
                                    </p:set>
                                    <p:animEffect transition="in" filter="fade">
                                      <p:cBhvr>
                                        <p:cTn id="46" dur="4000"/>
                                        <p:tgtEl>
                                          <p:spTgt spid="8"/>
                                        </p:tgtEl>
                                      </p:cBhvr>
                                    </p:animEffect>
                                  </p:childTnLst>
                                </p:cTn>
                              </p:par>
                              <p:par>
                                <p:cTn id="47" presetID="0" presetClass="path" presetSubtype="0" accel="50000" decel="50000" fill="hold" nodeType="withEffect">
                                  <p:stCondLst>
                                    <p:cond delay="500"/>
                                  </p:stCondLst>
                                  <p:childTnLst>
                                    <p:animMotion origin="layout" path="M -0.52604 0.00926 C -0.52413 -0.00493 -0.51736 -0.02932 -0.5125 -0.04074 C -0.5125 -0.04074 -0.5026 -0.05833 -0.50104 -0.06111 C -0.49618 -0.06975 -0.49236 -0.07993 -0.48645 -0.08703 C -0.4835 -0.09506 -0.47968 -0.09907 -0.47604 -0.10555 C -0.46961 -0.11697 -0.46441 -0.12561 -0.45729 -0.13518 C -0.45034 -0.14444 -0.44461 -0.15771 -0.4375 -0.16666 C -0.43211 -0.17345 -0.42448 -0.17685 -0.41875 -0.18333 C -0.41128 -0.19166 -0.39982 -0.2074 -0.39166 -0.21111 C -0.38472 -0.21913 -0.37691 -0.22777 -0.36875 -0.23148 C -0.36319 -0.23796 -0.35868 -0.24537 -0.35208 -0.24814 C -0.34392 -0.25895 -0.33402 -0.26419 -0.325 -0.27222 C -0.32291 -0.27407 -0.31944 -0.27963 -0.3177 -0.28148 C -0.30902 -0.29135 -0.29895 -0.29845 -0.28958 -0.30555 C -0.27326 -0.3179 -0.28472 -0.31234 -0.275 -0.31666 C -0.25034 -0.3429 -0.21267 -0.3608 -0.18437 -0.36481 C -0.16927 -0.37006 -0.15364 -0.37253 -0.13854 -0.37777 C -0.13073 -0.38487 -0.12465 -0.38642 -0.11562 -0.39074 C -0.08507 -0.40493 -0.05573 -0.41635 -0.02395 -0.42037 C -0.01493 -0.42438 -0.00711 -0.42623 0.00209 -0.42777 C 0.04948 -0.44475 0.10052 -0.43148 0.14896 -0.42963 C 0.16268 -0.42685 0.17726 -0.42376 0.19063 -0.41666 C 0.20851 -0.40709 0.18594 -0.41944 0.20209 -0.4074 C 0.2092 -0.40216 0.2191 -0.39845 0.22605 -0.39444 C 0.22848 -0.3929 0.23004 -0.38888 0.2323 -0.38703 C 0.23698 -0.38271 0.24271 -0.37808 0.24792 -0.37592 C 0.25747 -0.36574 0.26806 -0.35833 0.27709 -0.34629 C 0.28351 -0.33765 0.28924 -0.32777 0.29688 -0.32222 C 0.30365 -0.31018 0.31077 -0.29938 0.31771 -0.28703 C 0.3191 -0.28456 0.31962 -0.28055 0.32084 -0.27777 C 0.3224 -0.27438 0.32414 -0.27129 0.32605 -0.26851 C 0.33212 -0.25864 0.33889 -0.24938 0.3448 -0.23888 C 0.34931 -0.23086 0.35295 -0.22006 0.35834 -0.21296 C 0.36181 -0.20833 0.36285 -0.2074 0.36563 -0.20185 C 0.37066 -0.19166 0.37483 -0.17993 0.38021 -0.17037 C 0.38368 -0.15493 0.39098 -0.14444 0.3948 -0.12963 C 0.39775 -0.1179 0.39948 -0.1108 0.40313 -0.1 C 0.40348 -0.09629 0.4033 -0.09228 0.40417 -0.08888 C 0.40469 -0.08703 0.40677 -0.08734 0.4073 -0.08518 C 0.40886 -0.0787 0.41164 -0.05555 0.4125 -0.04814 C 0.41459 -0.02901 0.41511 -0.00956 0.41771 0.00926 C 0.41736 0.03025 0.425 0.1784 0.40417 0.22778 C 0.40243 0.24074 0.40452 0.23025 0.4 0.24074 C 0.3941 0.25433 0.39219 0.26235 0.38334 0.27037 C 0.37934 0.28118 0.38386 0.27192 0.37709 0.27778 C 0.37379 0.28087 0.37084 0.28519 0.36771 0.28889 C 0.36528 0.29167 0.36198 0.29044 0.35938 0.2926 C 0.35139 0.2997 0.34219 0.30309 0.33334 0.30556 C 0.33056 0.30618 0.32778 0.30679 0.325 0.30741 C 0.32084 0.30865 0.3125 0.31112 0.3125 0.31112 C 0.28542 0.30988 0.25834 0.3105 0.23125 0.30741 C 0.22379 0.30649 0.21684 0.2997 0.20938 0.29815 C 0.20174 0.29136 0.19341 0.28858 0.18542 0.28334 C 0.17813 0.2784 0.17118 0.2713 0.16355 0.26852 C 0.15573 0.26142 0.14063 0.24568 0.1323 0.2426 C 0.1283 0.23828 0.12518 0.2321 0.12084 0.22963 C 0.1125 0.2176 0.10243 0.21266 0.09375 0.20186 C 0.08664 0.19321 0.08473 0.18797 0.07709 0.18334 C 0.07257 0.17747 0.07101 0.17099 0.06563 0.16852 C 0.06285 0.16112 0.05747 0.15525 0.05313 0.15 C 0.04948 0.14013 0.04375 0.1355 0.03959 0.12593 C 0.0323 0.10926 0.025 0.09198 0.01875 0.07408 C 0.01233 0.05587 0.0099 0.03457 0.00313 0.01667 C 0.00243 0.01173 0.00209 0.00556 -2.5E-6 -3.45679E-6 " pathEditMode="relative" ptsTypes="fffffffffffffffffffffffffffffffffffffffffffffffffffffffffffffffA">
                                      <p:cBhvr>
                                        <p:cTn id="48" dur="4000" fill="hold"/>
                                        <p:tgtEl>
                                          <p:spTgt spid="42"/>
                                        </p:tgtEl>
                                        <p:attrNameLst>
                                          <p:attrName>ppt_x</p:attrName>
                                          <p:attrName>ppt_y</p:attrName>
                                        </p:attrNameLst>
                                      </p:cBhvr>
                                    </p:animMotion>
                                  </p:childTnLst>
                                </p:cTn>
                              </p:par>
                              <p:par>
                                <p:cTn id="49" presetID="0" presetClass="path" presetSubtype="0" accel="50000" decel="50000" fill="hold" nodeType="withEffect">
                                  <p:stCondLst>
                                    <p:cond delay="500"/>
                                  </p:stCondLst>
                                  <p:childTnLst>
                                    <p:animMotion origin="layout" path="M -0.38334 0.47778 C -0.3757 0.48704 -0.3724 0.49661 -0.36667 0.50926 C -0.35747 0.52932 -0.33993 0.55988 -0.325 0.56852 C -0.3132 0.58457 -0.29757 0.59012 -0.28438 0.60185 C -0.27986 0.60587 -0.27379 0.61173 -0.26893 0.61296 C -0.26042 0.61512 -0.24375 0.61667 -0.24375 0.61667 C -0.24202 0.61729 -0.24028 0.61729 -0.23854 0.61852 C -0.23698 0.61975 -0.23611 0.62315 -0.23438 0.62408 C -0.22622 0.62871 -0.21702 0.62685 -0.20834 0.62778 C -0.19879 0.63333 -0.18924 0.63395 -0.17934 0.63519 C -0.14271 0.65679 -0.08021 0.65401 -0.04896 0.65556 C 0.0934 0.67778 -0.02552 0.66111 0.30816 0.65741 C 0.33021 0.64877 0.35104 0.63333 0.37291 0.62408 C 0.40416 0.6108 0.43628 0.5963 0.46441 0.56852 C 0.47899 0.55432 0.48923 0.53395 0.50208 0.51667 C 0.51475 0.4713 0.50781 0.41914 0.51232 0.37037 C 0.5118 0.30803 0.51146 0.24568 0.51041 0.18333 C 0.50955 0.14938 0.4934 0.12099 0.48437 0.09445 C 0.47951 0.07994 0.46996 0.06266 0.46041 0.05926 C 0.45052 0.04167 0.42621 0.01883 0.41232 0.01482 C 0.40225 0.00031 0.41302 0.01266 0.39583 0.00556 C 0.39357 0.00463 0.39184 0.00124 0.38958 2.46914E-7 C 0.38541 -0.00216 0.37708 -0.0037 0.37708 -0.0037 C 0.3618 -0.01913 0.32326 -0.02068 0.30503 -0.02222 C 0.22396 -0.04629 0.1467 -0.02654 0.06041 -0.02592 C 0.05781 -0.02438 0.05573 -0.0216 0.05312 -0.02037 C 0.04305 -0.01605 0.03264 -0.01636 0.02291 -0.01111 C 0.01527 -0.0071 0.0092 2.46914E-7 -1.38889E-6 2.46914E-7 " pathEditMode="relative" ptsTypes="fffffffffffffffffffffffffffA">
                                      <p:cBhvr>
                                        <p:cTn id="50" dur="4000" fill="hold"/>
                                        <p:tgtEl>
                                          <p:spTgt spid="15"/>
                                        </p:tgtEl>
                                        <p:attrNameLst>
                                          <p:attrName>ppt_x</p:attrName>
                                          <p:attrName>ppt_y</p:attrName>
                                        </p:attrNameLst>
                                      </p:cBhvr>
                                    </p:animMotion>
                                  </p:childTnLst>
                                </p:cTn>
                              </p:par>
                              <p:par>
                                <p:cTn id="51" presetID="0" presetClass="path" presetSubtype="0" accel="50000" decel="50000" fill="hold" nodeType="withEffect">
                                  <p:stCondLst>
                                    <p:cond delay="500"/>
                                  </p:stCondLst>
                                  <p:childTnLst>
                                    <p:animMotion origin="layout" path="M 0.37708 -0.24445 C 0.3736 -0.22593 0.37274 -0.20895 0.36666 -0.19259 C 0.36388 -0.16852 0.35485 -0.1463 0.34895 -0.12407 C 0.34357 -0.1037 0.33975 -0.08951 0.33333 -0.07037 C 0.33176 -0.06574 0.33038 -0.06049 0.32916 -0.05556 C 0.32794 -0.05062 0.32742 -0.04537 0.32604 -0.04074 C 0.32326 -0.0321 0.3184 -0.02531 0.31562 -0.01667 C 0.30746 0.00864 0.30069 0.02315 0.29062 0.04444 C 0.27968 0.06759 0.271 0.09444 0.25937 0.11667 C 0.25034 0.13395 0.24079 0.15062 0.23124 0.16667 C 0.21562 0.1929 0.20208 0.22346 0.18333 0.24259 C 0.17551 0.25895 0.16683 0.26728 0.15729 0.27963 C 0.14774 0.29228 0.13871 0.30617 0.12708 0.31296 C 0.11284 0.33333 0.09374 0.3429 0.07604 0.34815 C 0.06128 0.36389 0.03281 0.36975 0.01562 0.37593 C 0.00572 0.38333 -0.004 0.38241 -0.01459 0.38518 C -0.04306 0.39228 -0.07136 0.39969 -0.10001 0.4037 C -0.17761 0.40247 -0.22084 0.40093 -0.29063 0.38333 C -0.29758 0.37932 -0.30435 0.37809 -0.31146 0.37593 C -0.31962 0.37006 -0.32883 0.36234 -0.33751 0.35926 C -0.34775 0.34784 -0.35765 0.3358 -0.36771 0.32407 C -0.37136 0.31975 -0.37605 0.30555 -0.37605 0.30555 C -0.37813 0.29105 -0.38403 0.27685 -0.38751 0.26296 C -0.3915 0.2466 -0.39341 0.22778 -0.39896 0.21296 C -0.40001 0.2 -0.40001 0.18704 -0.40417 0.17593 C -0.40452 0.17284 -0.40469 0.16975 -0.40521 0.16667 C -0.40608 0.16234 -0.40782 0.15833 -0.40834 0.1537 C -0.41112 0.1321 -0.4106 0.11018 -0.41459 0.08889 C -0.41737 0.03488 -0.4264 -0.03148 -0.40834 -0.07963 C -0.40712 -0.09352 -0.40574 -0.1 -0.40209 -0.11296 C -0.39949 -0.13611 -0.39219 -0.15741 -0.38438 -0.17593 C -0.37917 -0.18827 -0.37553 -0.20309 -0.3698 -0.21482 C -0.3566 -0.24228 -0.34081 -0.27006 -0.32188 -0.28519 C -0.3132 -0.29198 -0.30313 -0.29259 -0.29376 -0.29445 C -0.28421 -0.2963 -0.27518 -0.30124 -0.26563 -0.30185 C -0.24931 -0.30278 -0.23299 -0.30309 -0.21667 -0.3037 C -0.19931 -0.30309 -0.18195 -0.3037 -0.16459 -0.30185 C -0.15747 -0.30124 -0.15001 -0.28827 -0.14271 -0.28519 C -0.13855 -0.27531 -0.13351 -0.2713 -0.12709 -0.26852 C -0.11841 -0.25617 -0.10834 -0.24815 -0.09896 -0.23704 C -0.09324 -0.23025 -0.08803 -0.22161 -0.0823 -0.21482 C -0.079 -0.2108 -0.07744 -0.20309 -0.07396 -0.2 C -0.07258 -0.19877 -0.07119 -0.19753 -0.0698 -0.1963 C -0.0665 -0.18457 -0.06077 -0.17685 -0.05626 -0.16667 C -0.05122 -0.15494 -0.04949 -0.14259 -0.04271 -0.13333 C -0.03994 -0.12377 -0.03699 -0.1142 -0.03334 -0.10556 C -0.03195 -0.09815 -0.02969 -0.09321 -0.02709 -0.08704 C -0.02449 -0.07346 -0.01876 -0.05401 -0.01459 -0.04074 C -0.01025 -0.02654 -0.004 -0.01543 -7.5E-6 -3.95062E-6 " pathEditMode="relative" ptsTypes="ffffffffffffffffffffffffffffffffffffffffffffffffA">
                                      <p:cBhvr>
                                        <p:cTn id="52" dur="4000" fill="hold"/>
                                        <p:tgtEl>
                                          <p:spTgt spid="19"/>
                                        </p:tgtEl>
                                        <p:attrNameLst>
                                          <p:attrName>ppt_x</p:attrName>
                                          <p:attrName>ppt_y</p:attrName>
                                        </p:attrNameLst>
                                      </p:cBhvr>
                                    </p:animMotion>
                                  </p:childTnLst>
                                </p:cTn>
                              </p:par>
                              <p:par>
                                <p:cTn id="53" presetID="0" presetClass="path" presetSubtype="0" accel="50000" decel="50000" fill="hold" nodeType="withEffect">
                                  <p:stCondLst>
                                    <p:cond delay="500"/>
                                  </p:stCondLst>
                                  <p:childTnLst>
                                    <p:animMotion origin="layout" path="M -0.68837 -0.04815 C -0.6809 -0.04444 -0.67396 -0.03858 -0.66649 -0.03519 C -0.65278 -0.0287 -0.63889 -0.025 -0.625 -0.02222 C -0.53646 -0.025 -0.54514 -0.01512 -0.49878 -0.03148 C -0.48524 -0.04599 -0.50243 -0.02901 -0.4875 -0.03889 C -0.48403 -0.04105 -0.48108 -0.04506 -0.47795 -0.04815 C -0.47101 -0.05494 -0.46615 -0.06636 -0.4592 -0.07222 C -0.45538 -0.08148 -0.45035 -0.08519 -0.44566 -0.09259 C -0.43767 -0.10617 -0.42795 -0.12253 -0.4217 -0.13889 C -0.42031 -0.14907 -0.41701 -0.15031 -0.41337 -0.15957 C -0.41128 -0.16512 -0.41042 -0.17222 -0.40833 -0.17778 C -0.40503 -0.1858 -0.39774 -0.2 -0.39774 -0.2 C -0.39201 -0.22469 -0.38368 -0.24753 -0.37795 -0.27222 C -0.375 -0.28519 -0.37153 -0.31883 -0.36667 -0.32778 C -0.36597 -0.33457 -0.36597 -0.34167 -0.36458 -0.34815 C -0.36354 -0.35216 -0.36024 -0.35926 -0.36024 -0.35926 C -0.35486 -0.39815 -0.34063 -0.40494 -0.32483 -0.42593 C -0.29149 -0.47037 -0.24549 -0.4821 -0.20503 -0.48519 C -0.17014 -0.48272 -0.16458 -0.48488 -0.14045 -0.47407 C -0.13611 -0.46883 -0.13316 -0.46667 -0.13021 -0.45926 C -0.12674 -0.45154 -0.12674 -0.44568 -0.12292 -0.43889 C -0.1217 -0.43056 -0.11545 -0.41667 -0.11545 -0.41667 C -0.11215 -0.39846 -0.10556 -0.38148 -0.1 -0.36482 C -0.09688 -0.3429 -0.08924 -0.32809 -0.08108 -0.31111 C -0.07813 -0.30463 -0.07535 -0.2963 -0.07083 -0.29259 C -0.06528 -0.28858 -0.05868 -0.28673 -0.05295 -0.28333 C -0.02691 -0.28395 -0.00086 -0.28272 0.02518 -0.28519 C 0.02657 -0.28519 0.02709 -0.28951 0.02831 -0.29074 C 0.03161 -0.29444 0.03525 -0.29722 0.03873 -0.3 C 0.04793 -0.30741 0.05817 -0.31543 0.06789 -0.32037 C 0.07432 -0.32747 0.08161 -0.33117 0.08873 -0.33704 C 0.09567 -0.3429 0.10209 -0.35216 0.10956 -0.35556 C 0.12188 -0.37191 0.13734 -0.37623 0.15227 -0.37963 C 0.15834 -0.3784 0.16477 -0.37747 0.17102 -0.37593 C 0.17553 -0.37469 0.17692 -0.36852 0.18039 -0.36482 C 0.19081 -0.3537 0.18404 -0.36296 0.19185 -0.35741 C 0.19914 -0.35216 0.20279 -0.34568 0.20956 -0.33704 C 0.2165 -0.32809 0.21182 -0.33457 0.21893 -0.31852 C 0.22171 -0.31235 0.22709 -0.3 0.22709 -0.3 C 0.22952 -0.28796 0.23195 -0.27562 0.2356 -0.26482 C 0.23647 -0.25803 0.23751 -0.25123 0.23855 -0.24444 C 0.23925 -0.24074 0.24081 -0.23333 0.24081 -0.23333 C 0.24116 -0.22901 0.24133 -0.22469 0.24185 -0.22037 C 0.2422 -0.21728 0.24359 -0.21451 0.24393 -0.21111 C 0.24567 -0.19198 0.24619 -0.17809 0.24793 -0.15957 C 0.24793 -0.15154 0.24723 -0.09938 0.24289 -0.08333 C 0.23907 -0.07006 0.23282 -0.06358 0.22709 -0.0537 C 0.22327 -0.04661 0.2205 -0.03889 0.21581 -0.03333 C 0.21164 -0.02253 0.20522 -0.02099 0.19914 -0.01482 C 0.18838 -0.0037 0.19445 -0.00772 0.18768 -0.0037 C 0.17675 0.01574 0.15574 0.01821 0.14081 0.02037 C 0.13265 0.02531 0.12432 0.02593 0.11563 0.02778 C 0.08161 0.02685 0.06477 0.03395 0.03873 0.02222 C 0.03022 0.01204 0.01859 0.00833 0.00852 0.0037 C 0.00418 -0.00123 0.00643 3.58025E-6 5E-6 3.58025E-6 " pathEditMode="relative" ptsTypes="ffffffffffffffffffffffffffffffffffffffffffffffffffffffA">
                                      <p:cBhvr>
                                        <p:cTn id="54" dur="4000" fill="hold"/>
                                        <p:tgtEl>
                                          <p:spTgt spid="30"/>
                                        </p:tgtEl>
                                        <p:attrNameLst>
                                          <p:attrName>ppt_x</p:attrName>
                                          <p:attrName>ppt_y</p:attrName>
                                        </p:attrNameLst>
                                      </p:cBhvr>
                                    </p:animMotion>
                                  </p:childTnLst>
                                </p:cTn>
                              </p:par>
                              <p:par>
                                <p:cTn id="55" presetID="0" presetClass="path" presetSubtype="0" accel="50000" decel="50000" fill="hold" nodeType="withEffect">
                                  <p:stCondLst>
                                    <p:cond delay="500"/>
                                  </p:stCondLst>
                                  <p:childTnLst>
                                    <p:animMotion origin="layout" path="M 0.57604 -0.77036 C 0.56614 -0.75277 0.55902 -0.73055 0.54791 -0.71512 C 0.54479 -0.69845 0.52899 -0.67931 0.52187 -0.66666 C 0.51284 -0.65061 0.50521 -0.63209 0.49687 -0.61481 C 0.4908 -0.60215 0.49288 -0.61419 0.48437 -0.58888 C 0.47951 -0.57437 0.47396 -0.56049 0.46875 -0.54629 C 0.46423 -0.53394 0.46493 -0.53086 0.45833 -0.52221 C 0.45468 -0.50308 0.4493 -0.48518 0.44479 -0.46666 C 0.44236 -0.44166 0.43889 -0.41666 0.43437 -0.39258 C 0.43333 -0.37684 0.43021 -0.36512 0.42812 -0.34999 C 0.42396 -0.32005 0.42777 -0.34691 0.425 -0.31666 C 0.42448 -0.31141 0.42309 -0.30894 0.42187 -0.304 C 0.41805 -0.28549 0.41545 -0.2645 0.40729 -0.24999 C 0.40225 -0.22746 0.38993 -0.21049 0.38021 -0.19444 C 0.37309 -0.18363 0.37777 -0.18672 0.37187 -0.18363 C 0.36146 -0.16944 0.34774 -0.17036 0.33541 -0.16666 C 0.32326 -0.16728 0.31111 -0.16758 0.29878 -0.16882 C 0.29149 -0.16913 0.2835 -0.17777 0.275 -0.17962 C 0.27066 -0.19135 0.26128 -0.19104 0.25416 -0.19444 C 0.24583 -0.19845 0.2309 -0.20493 0.22396 -0.2111 C 0.21684 -0.21789 0.21076 -0.22376 0.20312 -0.22777 C 0.20173 -0.22962 0.20052 -0.23209 0.19896 -0.23333 C 0.19757 -0.23456 0.196 -0.23425 0.19479 -0.23518 C 0.19357 -0.23641 0.19288 -0.23919 0.19166 -0.24073 C 0.18784 -0.24598 0.18385 -0.24814 0.18021 -0.2537 C 0.17534 -0.2611 0.17309 -0.2716 0.16771 -0.27777 C 0.16527 -0.29073 0.16736 -0.28209 0.15729 -0.29999 C 0.14982 -0.31326 0.14218 -0.32623 0.13437 -0.33888 C 0.11823 -0.36512 0.10104 -0.38302 0.08125 -0.39814 C 0.07309 -0.40431 0.06527 -0.41481 0.05729 -0.42221 C 0.04652 -0.4324 0.03559 -0.44135 0.025 -0.45184 C 0.0151 -0.46172 -0.01285 -0.46512 -0.02396 -0.46666 C -0.05278 -0.4787 -0.08247 -0.4753 -0.11146 -0.46666 C -0.12344 -0.45647 -0.11233 -0.4645 -0.13125 -0.4574 C -0.14393 -0.45277 -0.1566 -0.44413 -0.16875 -0.43703 C -0.19393 -0.40493 -0.16164 -0.4432 -0.18229 -0.42592 C -0.18924 -0.42005 -0.20695 -0.39814 -0.2125 -0.38888 C -0.22292 -0.37191 -0.22917 -0.3537 -0.2375 -0.33363 C -0.24132 -0.32407 -0.24636 -0.31604 -0.24896 -0.30555 C -0.254 -0.28456 -0.26007 -0.26234 -0.26667 -0.24258 C -0.27379 -0.14135 -0.27118 -0.1037 -0.24792 -0.02962 C -0.24514 -0.02098 -0.24462 -0.01635 -0.24063 -0.00925 C -0.23907 0.00124 -0.23698 0.00587 -0.23334 0.01482 C -0.23039 0.02223 -0.22743 0.03365 -0.22292 0.0389 C -0.20782 0.0568 -0.18872 0.06143 -0.17084 0.06482 C -0.15729 0.06328 -0.14341 0.06513 -0.13021 0.05927 C -0.11337 0.05186 -0.09566 0.04198 -0.07813 0.0389 C -0.07205 0.0318 -0.06736 0.02809 -0.06042 0.02593 C -0.04184 0.01359 -0.0217 0.00495 2.5E-6 6.04938E-6 " pathEditMode="relative" ptsTypes="ffffffffffffffffffffffffffffffffffffffffffffffffA">
                                      <p:cBhvr>
                                        <p:cTn id="56" dur="4000" fill="hold"/>
                                        <p:tgtEl>
                                          <p:spTgt spid="38"/>
                                        </p:tgtEl>
                                        <p:attrNameLst>
                                          <p:attrName>ppt_x</p:attrName>
                                          <p:attrName>ppt_y</p:attrName>
                                        </p:attrNameLst>
                                      </p:cBhvr>
                                    </p:animMotion>
                                  </p:childTnLst>
                                </p:cTn>
                              </p:par>
                              <p:par>
                                <p:cTn id="57" presetID="0" presetClass="path" presetSubtype="0" accel="50000" decel="50000" fill="hold" nodeType="withEffect">
                                  <p:stCondLst>
                                    <p:cond delay="500"/>
                                  </p:stCondLst>
                                  <p:childTnLst>
                                    <p:animMotion origin="layout" path="M 0.89688 0.24814 C 0.87813 0.24752 0.85938 0.24752 0.84063 0.24629 C 0.82656 0.24536 0.81111 0.23641 0.79688 0.23333 C 0.78698 0.22746 0.77691 0.22407 0.76667 0.22036 C 0.75608 0.20894 0.73958 0.20401 0.72708 0.20185 C 0.72118 0.19845 0.71545 0.1966 0.70938 0.19444 C 0.7033 0.18888 0.70052 0.18703 0.69375 0.18518 C 0.68368 0.17345 0.67205 0.17006 0.66042 0.16481 C 0.65556 0.15925 0.65122 0.15524 0.64688 0.14814 C 0.64427 0.14413 0.63958 0.13518 0.63958 0.13518 C 0.63611 0.10462 0.64097 0.14228 0.63646 0.12036 C 0.63559 0.11573 0.6349 0.10185 0.63438 0.09814 C 0.63247 0.08487 0.63021 0.07314 0.62917 0.05925 C 0.63038 0.02222 0.62674 -0.01667 0.63333 -0.05186 C 0.63785 -0.07562 0.65122 -0.12069 0.66042 -0.13704 C 0.66632 -0.16359 0.68819 -0.18797 0.7 -0.20741 C 0.70851 -0.2213 0.72569 -0.25186 0.73229 -0.26667 C 0.73472 -0.27223 0.73681 -0.2784 0.73958 -0.28334 C 0.74809 -0.29846 0.75816 -0.31636 0.7625 -0.33704 C 0.76684 -0.35772 0.76823 -0.37778 0.76979 -0.40001 C 0.76944 -0.41112 0.77014 -0.42254 0.76875 -0.43334 C 0.76753 -0.44229 0.75399 -0.44383 0.75104 -0.44445 C 0.74219 -0.45062 0.73785 -0.45062 0.72708 -0.45186 C 0.69462 -0.46852 0.67101 -0.45649 0.63021 -0.45556 C 0.62222 -0.45093 0.61441 -0.44723 0.60625 -0.44445 C 0.5934 -0.43303 0.58003 -0.42439 0.56667 -0.41482 C 0.56337 -0.41266 0.56128 -0.4068 0.55833 -0.40371 C 0.53715 -0.38118 0.52726 -0.35587 0.51042 -0.32593 C 0.5059 -0.30649 0.50295 -0.28735 0.50104 -0.26667 C 0.5 -0.24013 0.49774 -0.21544 0.49688 -0.1889 C 0.49601 -0.16173 0.49653 -0.13427 0.49375 -0.10741 C 0.49253 -0.09569 0.48785 -0.08334 0.48542 -0.07254 C 0.47882 -0.04322 0.4684 -0.00711 0.45313 0.0111 C 0.44444 0.02129 0.43212 0.02654 0.42188 0.02962 C 0.38316 0.02746 0.36944 0.02623 0.33958 0.02036 C 0.31354 0.00493 0.35139 0.02623 0.31563 0.0111 C 0.30122 0.00493 0.28837 -0.01112 0.27396 -0.01852 C 0.26927 -0.02562 0.26007 -0.03982 0.25521 -0.0426 C 0.25208 -0.04445 0.24878 -0.04538 0.24583 -0.04815 C 0.22986 -0.06297 0.2184 -0.08488 0.20417 -0.10371 C 0.20139 -0.11359 0.19774 -0.12192 0.19479 -0.13149 C 0.18472 -0.16359 0.17517 -0.19723 0.15313 -0.20371 C 0.14323 -0.21544 0.13003 -0.20711 0.11875 -0.20371 C 0.11667 -0.20186 0.11476 -0.19939 0.1125 -0.19815 C 0.1092 -0.1963 0.10208 -0.19445 0.10208 -0.19445 C 0.09184 -0.18673 0.07934 -0.18211 0.07083 -0.16852 C 0.06563 -0.16019 0.06094 -0.14939 0.05521 -0.1426 C 0.05035 -0.12994 0.0566 -0.14538 0.04896 -0.12964 C 0.04549 -0.12254 0.04514 -0.11698 0.04063 -0.11112 C 0.03785 -0.09167 0.04201 -0.1139 0.03646 -0.10001 C 0.03542 -0.09723 0.03542 -0.09352 0.03438 -0.09075 C 0.03368 -0.08859 0.03212 -0.08735 0.03125 -0.0855 C 0.02656 -0.07531 0.03125 -0.08396 0.02813 -0.07408 C 0.02448 -0.06204 0.01997 -0.05031 0.01458 -0.04106 C 0.01285 -0.0318 0.00955 -0.02192 0.00521 -0.01667 C 0.00417 -0.01081 0.0026 -0.00649 -1.11111E-6 -8.14815E-6 " pathEditMode="relative" ptsTypes="fffffffffffffffffffffffffffffffffffffffffffffffffffffffA">
                                      <p:cBhvr>
                                        <p:cTn id="58" dur="4000" fill="hold"/>
                                        <p:tgtEl>
                                          <p:spTgt spid="11"/>
                                        </p:tgtEl>
                                        <p:attrNameLst>
                                          <p:attrName>ppt_x</p:attrName>
                                          <p:attrName>ppt_y</p:attrName>
                                        </p:attrNameLst>
                                      </p:cBhvr>
                                    </p:animMotion>
                                  </p:childTnLst>
                                </p:cTn>
                              </p:par>
                              <p:par>
                                <p:cTn id="59" presetID="0" presetClass="path" presetSubtype="0" accel="50000" decel="50000" fill="hold" nodeType="withEffect">
                                  <p:stCondLst>
                                    <p:cond delay="500"/>
                                  </p:stCondLst>
                                  <p:childTnLst>
                                    <p:animMotion origin="layout" path="M -0.67187 0.51482 C -0.67517 0.49692 -0.67413 0.47717 -0.67083 0.45896 C -0.66806 0.40525 -0.66059 0.33241 -0.64271 0.28704 C -0.63854 0.27655 -0.63368 0.25957 -0.62708 0.2534 C -0.625 0.25186 -0.62274 0.25062 -0.62083 0.24815 C -0.61042 0.23519 -0.60573 0.22747 -0.59271 0.22408 C -0.56615 0.20834 -0.53542 0.21235 -0.50833 0.21112 C -0.45816 0.2071 -0.44896 0.21667 -0.41562 0.18704 C -0.41024 0.17439 -0.40295 0.16544 -0.39792 0.15186 C -0.38819 0.12562 -0.37812 0.09815 -0.36562 0.07593 C -0.36111 0.05155 -0.35191 0.0318 -0.34687 0.00741 C -0.33924 -0.02993 -0.33733 -0.06975 -0.33021 -0.1074 C -0.32917 -0.12283 -0.32639 -0.13178 -0.32396 -0.14629 C -0.32135 -0.16141 -0.31944 -0.17561 -0.31667 -0.19074 C -0.31406 -0.20462 -0.31458 -0.21357 -0.31042 -0.22592 C -0.30521 -0.28178 -0.28472 -0.32592 -0.25937 -0.3574 C -0.24913 -0.37006 -0.23733 -0.38827 -0.225 -0.39259 C -0.21562 -0.40246 -0.20642 -0.4037 -0.19583 -0.4074 C -0.17708 -0.40524 -0.15903 -0.39907 -0.14062 -0.39259 C -0.11319 -0.36018 -0.09774 -0.30462 -0.07917 -0.2574 C -0.0776 -0.2537 -0.07743 -0.24845 -0.07604 -0.24444 C -0.07431 -0.23919 -0.07135 -0.23518 -0.06979 -0.22962 C -0.06701 -0.22006 -0.0651 -0.21049 -0.06146 -0.20185 C -0.05937 -0.19104 -0.05712 -0.1824 -0.05417 -0.17222 C -0.05139 -0.16234 -0.05156 -0.15462 -0.04687 -0.14629 C -0.04497 -0.1358 -0.0401 -0.12036 -0.03646 -0.11111 C -0.03455 -0.10617 -0.03021 -0.09629 -0.03021 -0.09629 C -0.02726 -0.07499 -0.03177 -0.10061 -0.02604 -0.08549 C -0.02517 -0.08302 -0.02552 -0.08024 -0.025 -0.07777 C -0.02326 -0.07036 -0.0224 -0.07345 -0.01979 -0.06666 C -0.01823 -0.06265 -0.01719 -0.05771 -0.01562 -0.0537 C -0.01285 -0.03425 -0.01667 -0.05709 -0.0125 -0.04074 C -0.00937 -0.02839 -0.00868 -0.01728 -0.00312 -0.0074 C -0.00191 -0.00092 -0.00278 -0.00308 -1.11111E-6 5.55556E-6 " pathEditMode="relative" ptsTypes="fffffffffffffffffffffffffffffffffA">
                                      <p:cBhvr>
                                        <p:cTn id="60" dur="4000" fill="hold"/>
                                        <p:tgtEl>
                                          <p:spTgt spid="23"/>
                                        </p:tgtEl>
                                        <p:attrNameLst>
                                          <p:attrName>ppt_x</p:attrName>
                                          <p:attrName>ppt_y</p:attrName>
                                        </p:attrNameLst>
                                      </p:cBhvr>
                                    </p:animMotion>
                                  </p:childTnLst>
                                </p:cTn>
                              </p:par>
                              <p:par>
                                <p:cTn id="61" presetID="0" presetClass="path" presetSubtype="0" accel="50000" decel="50000" fill="hold" grpId="0" nodeType="withEffect">
                                  <p:stCondLst>
                                    <p:cond delay="500"/>
                                  </p:stCondLst>
                                  <p:childTnLst>
                                    <p:animMotion origin="layout" path="M 0.49375 -0.43889 C 0.49341 -0.28333 0.51025 -0.12376 0.49063 0.02778 C 0.47032 0.18395 0.39237 0.3142 0.30105 0.32778 C 0.27535 0.32469 0.25157 0.31636 0.22605 0.31111 C 0.21372 0.3 0.20018 0.29568 0.18646 0.29074 C 0.16945 0.27778 0.15261 0.2642 0.13542 0.25185 C 0.12674 0.23642 0.1165 0.22099 0.10521 0.21296 C 0.09896 0.20185 0.09462 0.18858 0.08855 0.17778 C 0.08698 0.16667 0.08282 0.15586 0.07917 0.14568 C 0.07691 0.13025 0.06945 0.11821 0.06355 0.10556 C 0.06094 0.1 0.05851 0.09475 0.05625 0.08827 C 0.05487 0.08519 0.05365 0.08117 0.05209 0.07778 C 0.04757 0.06759 0.0408 0.06049 0.03542 0.05185 C 0.02587 0.03673 0.03178 0.04105 0.025 0.03704 C 0.02205 0.03117 0.01841 0.02809 0.01563 0.02222 C 0.01372 0.01821 0.01268 0.01204 0.01042 0.00926 C 0.00921 0.00741 0.00747 0.0071 0.00625 0.00556 C 0.00122 -0.00093 0.00521 -6.17284E-7 -4.16667E-6 -6.17284E-7 " pathEditMode="relative" rAng="0" ptsTypes="fffffffffffffffffA">
                                      <p:cBhvr>
                                        <p:cTn id="62" dur="4000" fill="hold"/>
                                        <p:tgtEl>
                                          <p:spTgt spid="5"/>
                                        </p:tgtEl>
                                        <p:attrNameLst>
                                          <p:attrName>ppt_x</p:attrName>
                                          <p:attrName>ppt_y</p:attrName>
                                        </p:attrNameLst>
                                      </p:cBhvr>
                                      <p:rCtr x="-23872" y="38333"/>
                                    </p:animMotion>
                                  </p:childTnLst>
                                </p:cTn>
                              </p:par>
                              <p:par>
                                <p:cTn id="63" presetID="0" presetClass="path" presetSubtype="0" accel="50000" decel="50000" fill="hold" grpId="0" nodeType="withEffect">
                                  <p:stCondLst>
                                    <p:cond delay="500"/>
                                  </p:stCondLst>
                                  <p:childTnLst>
                                    <p:animMotion origin="layout" path="M -0.42917 -0.47932 C -0.42014 -0.4753 -0.41163 -0.45802 -0.40417 -0.44783 C -0.39531 -0.43549 -0.38264 -0.42561 -0.37187 -0.42006 C -0.36736 -0.41481 -0.36198 -0.41327 -0.35746 -0.40895 C -0.34705 -0.4 -0.33576 -0.39012 -0.325 -0.38302 C -0.31198 -0.37438 -0.29826 -0.37037 -0.28559 -0.3608 C -0.27899 -0.35586 -0.27292 -0.34969 -0.26667 -0.34413 C -0.25295 -0.33179 -0.23733 -0.32376 -0.22292 -0.3145 C -0.20799 -0.30493 -0.19392 -0.29197 -0.17812 -0.28858 C -0.17309 -0.28549 -0.16806 -0.27993 -0.1625 -0.27932 C -0.15642 -0.2787 -0.14306 -0.27777 -0.13542 -0.27561 C -0.11233 -0.26882 -0.08906 -0.26111 -0.06562 -0.25709 C -0.02222 -0.25895 0.02118 -0.26049 0.06458 -0.26265 C 0.10104 -0.2645 0.13663 -0.28209 0.17274 -0.28487 C 0.18837 -0.28765 0.2033 -0.29351 0.21875 -0.29598 C 0.26163 -0.29475 0.30486 -0.2966 0.34792 -0.29228 C 0.35451 -0.29166 0.36667 -0.28117 0.36667 -0.28086 C 0.37587 -0.26944 0.38455 -0.26635 0.39479 -0.25895 C 0.41007 -0.24814 0.42552 -0.23271 0.43854 -0.2145 C 0.45677 -0.18888 0.48247 -0.14043 0.48958 -0.09969 C 0.49444 -0.0716 0.49948 -0.04321 0.50625 -0.01635 C 0.50903 0.00803 0.51163 0.02686 0.5125 0.05217 C 0.51215 0.08982 0.51233 0.12747 0.51146 0.16513 C 0.51076 0.19229 0.49531 0.23272 0.48542 0.25217 C 0.4809 0.26112 0.47743 0.27346 0.47083 0.27624 C 0.46545 0.28581 0.45729 0.2855 0.45 0.2892 C 0.4349 0.29723 0.42708 0.29877 0.41042 0.30031 C 0.39653 0.2997 0.38229 0.30217 0.36875 0.29661 C 0.36163 0.29383 0.35486 0.28766 0.34792 0.28365 C 0.34184 0.27994 0.33542 0.27933 0.32917 0.27624 C 0.31354 0.26883 0.29861 0.25896 0.28333 0.25031 C 0.26337 0.2392 0.24236 0.23334 0.22292 0.22068 C 0.21892 0.21821 0.21545 0.21389 0.21146 0.21142 C 0.19792 0.20309 0.19705 0.21328 0.18021 0.19661 C 0.1684 0.18488 0.17431 0.18828 0.1625 0.1855 C 0.14809 0.16852 0.12865 0.16667 0.11441 0.14846 C 0.10851 0.14075 0.10156 0.13488 0.09583 0.12624 C 0.09375 0.12315 0.09167 0.11945 0.08958 0.11698 C 0.08767 0.11513 0.08316 0.11328 0.08316 0.11358 C 0.07847 0.10618 0.0717 0.09476 0.06563 0.09105 C 0.05243 0.07346 0.03958 0.05463 0.02708 0.0355 C 0.02222 0.02809 0.02569 0.0355 0.01979 0.02809 C 0.01597 0.02315 0.01597 0.01791 0.01146 0.01513 C 0.01042 0.01328 0.00955 0.01112 0.00833 0.00957 C 0.00712 0.00803 0.00538 0.00772 0.00417 0.00587 C -2.77778E-7 -0.0003 0.00382 -4.69136E-6 -2.77778E-7 -4.69136E-6 " pathEditMode="relative" rAng="0" ptsTypes="fffffffffffffffffffffffffffffffffffffffffffffA">
                                      <p:cBhvr>
                                        <p:cTn id="64" dur="4000" fill="hold"/>
                                        <p:tgtEl>
                                          <p:spTgt spid="9"/>
                                        </p:tgtEl>
                                        <p:attrNameLst>
                                          <p:attrName>ppt_x</p:attrName>
                                          <p:attrName>ppt_y</p:attrName>
                                        </p:attrNameLst>
                                      </p:cBhvr>
                                      <p:rCtr x="47083" y="39074"/>
                                    </p:animMotion>
                                  </p:childTnLst>
                                </p:cTn>
                              </p:par>
                              <p:par>
                                <p:cTn id="65" presetID="0" presetClass="path" presetSubtype="0" accel="50000" decel="50000" fill="hold" grpId="0" nodeType="withEffect">
                                  <p:stCondLst>
                                    <p:cond delay="500"/>
                                  </p:stCondLst>
                                  <p:childTnLst>
                                    <p:animMotion origin="layout" path="M 0.20729 -0.37222 C 0.16042 -0.37531 0.1184 -0.38179 0.07292 -0.38704 C 0.04497 -0.40124 0.01736 -0.41512 -0.01042 -0.42963 C -0.02708 -0.43827 -0.04462 -0.45772 -0.06146 -0.46111 C -0.08941 -0.48241 -0.12292 -0.48889 -0.15312 -0.49259 C -0.17674 -0.50247 -0.20087 -0.5071 -0.225 -0.51111 C -0.25816 -0.51667 -0.2908 -0.52624 -0.32396 -0.53148 C -0.3533 -0.53056 -0.38507 -0.53241 -0.41458 -0.52593 C -0.42274 -0.52037 -0.43003 -0.51883 -0.43854 -0.51667 C -0.44792 -0.50988 -0.45729 -0.50864 -0.46667 -0.50185 C -0.48698 -0.48735 -0.46701 -0.4963 -0.4875 -0.48889 C -0.49028 -0.48642 -0.49288 -0.48333 -0.49583 -0.48148 C -0.49913 -0.47963 -0.50295 -0.48025 -0.50625 -0.47778 C -0.51007 -0.475 -0.51302 -0.47006 -0.51667 -0.46667 C -0.5276 -0.45617 -0.53924 -0.44969 -0.55 -0.43889 C -0.55903 -0.42994 -0.56649 -0.41605 -0.57604 -0.40926 C -0.58802 -0.38796 -0.59687 -0.36389 -0.60625 -0.33889 C -0.60937 -0.33025 -0.61354 -0.31111 -0.61354 -0.3108 C -0.61545 -0.28056 -0.62274 -0.24352 -0.61146 -0.21667 C -0.6026 -0.16914 -0.58316 -0.13395 -0.55937 -0.10926 C -0.55087 -0.10031 -0.54115 -0.0963 -0.53229 -0.08889 C -0.52101 -0.07963 -0.51042 -0.07161 -0.49792 -0.06852 C -0.48819 -0.06327 -0.47882 -0.05556 -0.46875 -0.05185 C -0.45746 -0.04753 -0.44375 -0.04753 -0.43229 -0.0463 C -0.36962 -0.02161 -0.29896 -0.03889 -0.23437 -0.03704 C -0.20087 -0.02778 -0.16962 -0.02192 -0.13542 -0.02037 C -0.1033 -0.0108 -0.08246 -0.00525 -0.04792 -0.00371 C -0.03316 0.00278 -0.01632 1.48148E-6 -5.55556E-7 1.48148E-6 " pathEditMode="relative" rAng="0" ptsTypes="fffffffffffffffffffffffffffA">
                                      <p:cBhvr>
                                        <p:cTn id="66" dur="4000" fill="hold"/>
                                        <p:tgtEl>
                                          <p:spTgt spid="10"/>
                                        </p:tgtEl>
                                        <p:attrNameLst>
                                          <p:attrName>ppt_x</p:attrName>
                                          <p:attrName>ppt_y</p:attrName>
                                        </p:attrNameLst>
                                      </p:cBhvr>
                                      <p:rCtr x="-41510" y="10741"/>
                                    </p:animMotion>
                                  </p:childTnLst>
                                </p:cTn>
                              </p:par>
                              <p:par>
                                <p:cTn id="67" presetID="0" presetClass="path" presetSubtype="0" accel="50000" decel="50000" fill="hold" grpId="0" nodeType="withEffect">
                                  <p:stCondLst>
                                    <p:cond delay="500"/>
                                  </p:stCondLst>
                                  <p:childTnLst>
                                    <p:animMotion origin="layout" path="M -0.51979 -0.01667 C -0.50642 -0.00247 -0.49097 0.00401 -0.47604 0.01111 C -0.45486 0.02129 -0.43437 0.02654 -0.4125 0.03148 C -0.39167 0.04382 -0.36944 0.04135 -0.34792 0.04814 C -0.32153 0.05648 -0.36302 0.04691 -0.31979 0.05555 C -0.31667 0.05617 -0.31042 0.0574 -0.31042 0.05771 C -0.26858 0.07963 -0.21615 0.07253 -0.17413 0.07407 C -0.15555 0.07747 -0.13819 0.08549 -0.11979 0.08889 C 0.08924 0.08456 0.16024 0.14166 0.30208 0.05 C 0.31198 0.03518 0.32153 0.02191 0.33125 0.0074 C 0.33524 -0.0142 0.34236 -0.03488 0.34792 -0.05556 C 0.35365 -0.07747 0.35677 -0.10062 0.35938 -0.12408 C 0.35972 -0.13087 0.3599 -0.13766 0.36042 -0.14445 C 0.36163 -0.15865 0.36458 -0.18704 0.36458 -0.18673 C 0.3658 -0.21389 0.37049 -0.23828 0.37292 -0.26482 C 0.37379 -0.3426 0.37552 -0.41574 0.37188 -0.49445 C 0.37083 -0.51729 0.35104 -0.55186 0.34167 -0.56482 C 0.32674 -0.5855 0.30747 -0.60402 0.28958 -0.61482 C 0.28247 -0.61914 0.27483 -0.62099 0.26771 -0.62593 C 0.25816 -0.63272 0.2467 -0.63982 0.23646 -0.6426 C 0.22344 -0.64599 0.21163 -0.64507 0.19896 -0.65 C 0.1408 -0.64908 0.10833 -0.64877 0.05938 -0.64074 C 0.04097 -0.63426 0.02361 -0.62037 0.00504 -0.61297 C -0.02951 -0.5821 -0.05816 -0.53457 -0.08021 -0.47778 C -0.08854 -0.45648 -0.09253 -0.42932 -0.09792 -0.40556 C -0.09948 -0.38148 -0.10347 -0.35957 -0.11042 -0.33889 C -0.11302 -0.32284 -0.11371 -0.30957 -0.11458 -0.2926 C -0.11371 -0.21883 -0.11597 -0.2213 -0.10521 -0.17037 C -0.10278 -0.15895 -0.10087 -0.14599 -0.09583 -0.13704 C -0.09115 -0.11636 -0.08403 -0.0963 -0.07708 -0.07778 C -0.07378 -0.06883 -0.06927 -0.0571 -0.06354 -0.05371 C -0.05833 -0.04445 -0.05191 -0.04074 -0.04583 -0.03334 C -0.04062 -0.02716 -0.03802 -0.02284 -0.03229 -0.02037 C -0.02674 -0.01389 -0.01979 -0.01111 -0.01354 -0.00741 C -0.00903 -0.00463 -0.00642 3.45679E-6 -5.55556E-7 3.45679E-6 " pathEditMode="relative" rAng="0" ptsTypes="ffffffffffffffffffffffffffffffffffA">
                                      <p:cBhvr>
                                        <p:cTn id="68" dur="4000" fill="hold"/>
                                        <p:tgtEl>
                                          <p:spTgt spid="6"/>
                                        </p:tgtEl>
                                        <p:attrNameLst>
                                          <p:attrName>ppt_x</p:attrName>
                                          <p:attrName>ppt_y</p:attrName>
                                        </p:attrNameLst>
                                      </p:cBhvr>
                                      <p:rCtr x="44757" y="-23765"/>
                                    </p:animMotion>
                                  </p:childTnLst>
                                </p:cTn>
                              </p:par>
                              <p:par>
                                <p:cTn id="69" presetID="0" presetClass="path" presetSubtype="0" accel="50000" decel="50000" fill="hold" grpId="0" nodeType="withEffect">
                                  <p:stCondLst>
                                    <p:cond delay="500"/>
                                  </p:stCondLst>
                                  <p:childTnLst>
                                    <p:animMotion origin="layout" path="M 0.51355 0.55926 C 0.47865 0.56914 0.44601 0.59352 0.41146 0.60556 C 0.35955 0.62377 0.38907 0.6108 0.34792 0.62222 C 0.31598 0.63117 0.28438 0.64012 0.25209 0.64259 C 0.12362 0.66543 0.21962 0.64969 -0.09687 0.64444 C -0.10972 0.64414 -0.12361 0.63673 -0.13645 0.63333 C -0.16475 0.62624 -0.1927 0.61636 -0.22083 0.60926 C -0.22691 0.6037 -0.23246 0.60185 -0.23854 0.5963 C -0.24201 0.5929 -0.24531 0.5892 -0.24895 0.58704 C -0.25104 0.5858 -0.2552 0.58333 -0.2552 0.58364 C -0.26041 0.57654 -0.26354 0.56852 -0.26562 0.55741 C -0.26736 0.52932 -0.271 0.49969 -0.26458 0.47222 C -0.25972 0.45185 -0.24895 0.4463 -0.23854 0.43704 C -0.21006 0.41173 -0.17378 0.4037 -0.1427 0.4 C -0.0618 0.37037 -0.12274 0.3892 0.04271 0.38519 C 0.06459 0.38303 0.08646 0.38179 0.10834 0.37963 C 0.1224 0.37346 0.13525 0.36574 0.14792 0.3537 C 0.16615 0.33611 0.17969 0.33272 0.18855 0.2963 C 0.19115 0.27284 0.19011 0.28395 0.19167 0.26296 C 0.19098 0.24012 0.19115 0.21728 0.18959 0.19444 C 0.18941 0.19136 0.18733 0.18982 0.18646 0.18704 C 0.18455 0.18117 0.18421 0.17469 0.1823 0.16852 C 0.17257 0.13827 0.16823 0.12963 0.15313 0.11111 C 0.14219 0.09784 0.14879 0.10154 0.13959 0.09815 C 0.12431 0.07778 0.1073 0.06605 0.08855 0.05926 C 0.07865 0.04599 0.06875 0.04383 0.0573 0.03889 C 0.04514 0.03364 0.03455 0.02068 0.02292 0.01296 C 0.01928 0.01049 0.01511 0.00772 0.01146 0.00556 C 0.00816 0.0037 0.00469 0.00463 -4.44444E-6 -4.93827E-7 " pathEditMode="relative" rAng="0" ptsTypes="ffffffffffffffffffffffffffffA">
                                      <p:cBhvr>
                                        <p:cTn id="70" dur="4000" fill="hold"/>
                                        <p:tgtEl>
                                          <p:spTgt spid="7"/>
                                        </p:tgtEl>
                                        <p:attrNameLst>
                                          <p:attrName>ppt_x</p:attrName>
                                          <p:attrName>ppt_y</p:attrName>
                                        </p:attrNameLst>
                                      </p:cBhvr>
                                      <p:rCtr x="-39236" y="-22654"/>
                                    </p:animMotion>
                                  </p:childTnLst>
                                </p:cTn>
                              </p:par>
                              <p:par>
                                <p:cTn id="71" presetID="0" presetClass="path" presetSubtype="0" accel="50000" decel="50000" fill="hold" nodeType="withEffect">
                                  <p:stCondLst>
                                    <p:cond delay="500"/>
                                  </p:stCondLst>
                                  <p:childTnLst>
                                    <p:animMotion origin="layout" path="M -0.85313 0.24259 C -0.84462 0.25401 -0.83976 0.26975 -0.8323 0.28333 C -0.83021 0.28704 -0.82778 0.29043 -0.82605 0.29444 C -0.81893 0.31049 -0.825 0.3037 -0.81771 0.31667 C -0.80556 0.33827 -0.79254 0.3571 -0.7783 0.37407 C -0.77136 0.3821 -0.76545 0.39537 -0.75729 0.4 C -0.74931 0.41049 -0.74098 0.41914 -0.73229 0.42778 C -0.72882 0.43117 -0.72587 0.43827 -0.72188 0.43889 C -0.71841 0.43951 -0.71493 0.44012 -0.71146 0.44074 C -0.70087 0.45216 -0.68525 0.45525 -0.67292 0.45741 C -0.65452 0.45679 -0.63611 0.45679 -0.61771 0.45555 C -0.61354 0.45525 -0.60104 0.44691 -0.6 0.4463 C -0.59896 0.44568 -0.59688 0.44444 -0.59688 0.44444 C -0.59063 0.43673 -0.58455 0.43488 -0.57917 0.42593 C -0.57101 0.41234 -0.56059 0.3966 -0.5533 0.38148 C -0.54532 0.36574 -0.53837 0.34784 -0.53021 0.33333 C -0.5224 0.30123 -0.51233 0.26944 -0.50104 0.24043 C -0.49132 0.21512 -0.48108 0.18704 -0.46459 0.17407 C -0.46129 0.1716 -0.45747 0.17099 -0.45417 0.16852 C -0.43924 0.16944 -0.42431 0.16944 -0.40938 0.17191 C -0.39809 0.17407 -0.38611 0.18642 -0.375 0.19074 C -0.36302 0.20123 -0.35035 0.20988 -0.33854 0.22006 C -0.33073 0.22747 -0.32639 0.24136 -0.31875 0.24784 C -0.31719 0.25926 -0.31198 0.26234 -0.30834 0.27222 C -0.30556 0.27963 -0.30382 0.28889 -0.30104 0.2963 C -0.29931 0.30093 -0.2967 0.30463 -0.29497 0.30926 C -0.28681 0.33025 -0.27882 0.34876 -0.26893 0.36667 C -0.2632 0.37685 -0.26858 0.37191 -0.26146 0.38148 C -0.25382 0.39197 -0.24202 0.40123 -0.23542 0.41296 C -0.23438 0.41481 -0.23368 0.41728 -0.23229 0.41852 C -0.22448 0.42623 -0.21545 0.43055 -0.20729 0.43704 C -0.19462 0.44691 -0.18594 0.4537 -0.17188 0.45741 C -0.16042 0.46605 -0.14879 0.46697 -0.13646 0.46852 C -0.11789 0.48179 -0.08091 0.47284 -0.06771 0.47222 C -0.03316 0.45988 -0.08212 0.47839 -0.04688 0.46111 C -0.0316 0.4537 -0.01476 0.44907 0.00104 0.4463 C 0.01649 0.43704 0.03368 0.43148 0.04791 0.41667 C 0.06302 0.40093 0.07621 0.38302 0.08854 0.36111 C 0.08975 0.35895 0.10104 0.33889 0.10104 0.33889 C 0.10764 0.31543 0.11927 0.29537 0.12396 0.27037 C 0.12691 0.25494 0.12517 0.26296 0.12916 0.2463 C 0.13125 0.21759 0.13333 0.18488 0.14062 0.15926 C 0.14166 0.13179 0.14305 0.13179 0.14583 0.10926 C 0.14791 0.09197 0.14722 0.07469 0.15 0.05741 C 0.15399 -0.00648 0.15781 -0.08611 0.14583 -0.15 C 0.14479 -0.16883 0.14444 -0.18673 0.13958 -0.2037 C 0.13646 -0.23117 0.12934 -0.25401 0.12187 -0.27778 C 0.11927 -0.28642 0.11701 -0.29414 0.1125 -0.3 C 0.10295 -0.31266 0.09184 -0.31883 0.08021 -0.32222 C 0.06823 -0.33426 0.05225 -0.3358 0.03854 -0.33889 C -0.00834 -0.33827 -0.05521 -0.33827 -0.10209 -0.33704 C -0.12153 -0.33642 -0.14167 -0.31389 -0.16042 -0.30556 C -0.1658 -0.3 -0.17205 -0.29537 -0.17709 -0.28889 C -0.18872 -0.27407 -0.17205 -0.28858 -0.18854 -0.27593 C -0.19757 -0.25988 -0.19115 -0.27068 -0.20938 -0.2463 C -0.21667 -0.23642 -0.21511 -0.23364 -0.22188 -0.22222 C -0.22344 -0.21975 -0.22552 -0.21914 -0.22709 -0.21667 C -0.23594 -0.20247 -0.24792 -0.1787 -0.25209 -0.15926 C -0.25591 -0.14105 -0.25903 -0.12222 -0.2625 -0.10401 C -0.26407 -0.09537 -0.26563 -0.07778 -0.26563 -0.07778 C -0.26841 -0.02747 -0.27344 0.02593 -0.26042 0.07222 C -0.25886 0.08889 -0.25521 0.10463 -0.25 0.11852 C -0.24757 0.13518 -0.24358 0.15031 -0.23854 0.16451 C -0.2342 0.17747 -0.23056 0.19321 -0.22292 0.19969 C -0.21979 0.20864 -0.21719 0.2108 -0.21146 0.21265 C -0.2066 0.21883 -0.20191 0.22006 -0.19584 0.22222 C -0.18403 0.23272 -0.16511 0.23704 -0.15226 0.23889 C -0.14167 0.23796 -0.13125 0.23858 -0.12084 0.23704 C -0.11736 0.23642 -0.11511 0.23025 -0.1125 0.22562 C -0.104 0.21204 -0.09775 0.19383 -0.08854 0.18148 C -0.07969 0.16944 -0.07205 0.14784 -0.06771 0.12963 C -0.0665 0.12376 -0.0665 0.11728 -0.06459 0.11296 C -0.05799 0.09691 -0.05209 0.07932 -0.04375 0.06667 C -0.04132 0.06296 -0.03802 0.0608 -0.03542 0.05741 C -0.02934 0.04969 -0.03073 0.05093 -0.02396 0.03889 C -0.02066 0.03302 -0.0158 0.02994 -0.0125 0.02407 C -0.00955 0.01883 -0.00782 0.01358 -0.00417 0.00926 C -0.00295 0.00247 -0.00417 0.00463 -2.77778E-7 1.35802E-6 " pathEditMode="relative" ptsTypes="fffffffffffffffffffffffffffffffffffffffffffffffffffffffffffffffffffffffffffffA">
                                      <p:cBhvr>
                                        <p:cTn id="72" dur="4000" fill="hold"/>
                                        <p:tgtEl>
                                          <p:spTgt spid="34"/>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9" grpId="0" animBg="1"/>
      <p:bldP spid="9" grpId="1" animBg="1"/>
      <p:bldP spid="10" grpId="0" animBg="1"/>
      <p:bldP spid="10" grpId="1"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46" name="Rectangle 3"/>
          <p:cNvSpPr>
            <a:spLocks noChangeArrowheads="1"/>
          </p:cNvSpPr>
          <p:nvPr/>
        </p:nvSpPr>
        <p:spPr bwMode="gray">
          <a:xfrm>
            <a:off x="2972421" y="1491630"/>
            <a:ext cx="4983955" cy="360040"/>
          </a:xfrm>
          <a:prstGeom prst="rect">
            <a:avLst/>
          </a:prstGeom>
          <a:solidFill>
            <a:schemeClr val="bg1"/>
          </a:solidFill>
          <a:ln w="3175" cap="flat" cmpd="sng" algn="ctr">
            <a:noFill/>
            <a:prstDash val="solid"/>
          </a:ln>
          <a:effectLst/>
        </p:spPr>
        <p:txBody>
          <a:bodyPr anchor="ct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您的内容打在这里，或者通过复制您的文本</a:t>
            </a:r>
            <a:r>
              <a:rPr kumimoji="0" lang="zh-CN" altLang="en-US" sz="12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后</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47" name="AutoShape 11"/>
          <p:cNvSpPr>
            <a:spLocks noChangeArrowheads="1"/>
          </p:cNvSpPr>
          <p:nvPr/>
        </p:nvSpPr>
        <p:spPr bwMode="gray">
          <a:xfrm>
            <a:off x="1259632" y="1491631"/>
            <a:ext cx="1558220" cy="352692"/>
          </a:xfrm>
          <a:prstGeom prst="homePlate">
            <a:avLst>
              <a:gd name="adj" fmla="val 26172"/>
            </a:avLst>
          </a:prstGeom>
          <a:solidFill>
            <a:schemeClr val="bg1"/>
          </a:solidFill>
          <a:ln w="3175" cap="flat" cmpd="sng" algn="ctr">
            <a:no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标题内容</a:t>
            </a:r>
            <a:endParaRPr kumimoji="0" lang="en-US" altLang="zh-CN"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48" name="Rectangle 3"/>
          <p:cNvSpPr>
            <a:spLocks noChangeArrowheads="1"/>
          </p:cNvSpPr>
          <p:nvPr/>
        </p:nvSpPr>
        <p:spPr bwMode="gray">
          <a:xfrm>
            <a:off x="2970252" y="2067694"/>
            <a:ext cx="4983955" cy="360040"/>
          </a:xfrm>
          <a:prstGeom prst="rect">
            <a:avLst/>
          </a:prstGeom>
          <a:solidFill>
            <a:schemeClr val="tx1"/>
          </a:solidFill>
          <a:ln w="3175" cap="flat" cmpd="sng" algn="ctr">
            <a:noFill/>
            <a:prstDash val="solid"/>
          </a:ln>
          <a:effectLst/>
        </p:spPr>
        <p:txBody>
          <a:bodyPr anchor="ct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您的内容打在这里，或者通过复制您的文本后</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49" name="AutoShape 11"/>
          <p:cNvSpPr>
            <a:spLocks noChangeArrowheads="1"/>
          </p:cNvSpPr>
          <p:nvPr/>
        </p:nvSpPr>
        <p:spPr bwMode="gray">
          <a:xfrm>
            <a:off x="1257463" y="2067695"/>
            <a:ext cx="1558220" cy="352692"/>
          </a:xfrm>
          <a:prstGeom prst="homePlate">
            <a:avLst>
              <a:gd name="adj" fmla="val 26172"/>
            </a:avLst>
          </a:prstGeom>
          <a:solidFill>
            <a:schemeClr val="tx1"/>
          </a:solidFill>
          <a:ln w="3175" cap="flat" cmpd="sng" algn="ctr">
            <a:no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标题内容</a:t>
            </a:r>
            <a:endParaRPr kumimoji="0" lang="en-US" altLang="zh-CN"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0" name="Rectangle 3"/>
          <p:cNvSpPr>
            <a:spLocks noChangeArrowheads="1"/>
          </p:cNvSpPr>
          <p:nvPr/>
        </p:nvSpPr>
        <p:spPr bwMode="gray">
          <a:xfrm>
            <a:off x="2974590" y="2660417"/>
            <a:ext cx="4983955" cy="360040"/>
          </a:xfrm>
          <a:prstGeom prst="rect">
            <a:avLst/>
          </a:prstGeom>
          <a:solidFill>
            <a:schemeClr val="bg2"/>
          </a:solidFill>
          <a:ln w="3175" cap="flat" cmpd="sng" algn="ctr">
            <a:noFill/>
            <a:prstDash val="solid"/>
          </a:ln>
          <a:effectLst/>
        </p:spPr>
        <p:txBody>
          <a:bodyPr anchor="ct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您的内容打在这里，或者通过复制您的文本后</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1" name="AutoShape 11"/>
          <p:cNvSpPr>
            <a:spLocks noChangeArrowheads="1"/>
          </p:cNvSpPr>
          <p:nvPr/>
        </p:nvSpPr>
        <p:spPr bwMode="gray">
          <a:xfrm>
            <a:off x="1261801" y="2660418"/>
            <a:ext cx="1558220" cy="352692"/>
          </a:xfrm>
          <a:prstGeom prst="homePlate">
            <a:avLst>
              <a:gd name="adj" fmla="val 26172"/>
            </a:avLst>
          </a:prstGeom>
          <a:solidFill>
            <a:schemeClr val="bg2"/>
          </a:solidFill>
          <a:ln w="3175" cap="flat" cmpd="sng" algn="ctr">
            <a:no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标题内容</a:t>
            </a:r>
            <a:endParaRPr kumimoji="0" lang="en-US" altLang="zh-CN"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2" name="Rectangle 3"/>
          <p:cNvSpPr>
            <a:spLocks noChangeArrowheads="1"/>
          </p:cNvSpPr>
          <p:nvPr/>
        </p:nvSpPr>
        <p:spPr bwMode="gray">
          <a:xfrm>
            <a:off x="2972421" y="3219822"/>
            <a:ext cx="4983955" cy="360040"/>
          </a:xfrm>
          <a:prstGeom prst="rect">
            <a:avLst/>
          </a:prstGeom>
          <a:solidFill>
            <a:schemeClr val="tx2"/>
          </a:solidFill>
          <a:ln w="3175" cap="flat" cmpd="sng" algn="ctr">
            <a:noFill/>
            <a:prstDash val="solid"/>
          </a:ln>
          <a:effectLst/>
        </p:spPr>
        <p:txBody>
          <a:bodyPr anchor="ct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您的内容打在这里，或者通过复制您的文本后</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3" name="AutoShape 11"/>
          <p:cNvSpPr>
            <a:spLocks noChangeArrowheads="1"/>
          </p:cNvSpPr>
          <p:nvPr/>
        </p:nvSpPr>
        <p:spPr bwMode="gray">
          <a:xfrm>
            <a:off x="1259632" y="3219823"/>
            <a:ext cx="1558220" cy="352692"/>
          </a:xfrm>
          <a:prstGeom prst="homePlate">
            <a:avLst>
              <a:gd name="adj" fmla="val 26172"/>
            </a:avLst>
          </a:prstGeom>
          <a:solidFill>
            <a:schemeClr val="tx2"/>
          </a:solidFill>
          <a:ln w="3175" cap="flat" cmpd="sng" algn="ctr">
            <a:no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标题内容</a:t>
            </a:r>
            <a:endParaRPr kumimoji="0" lang="en-US" altLang="zh-CN"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4" name="Rectangle 3"/>
          <p:cNvSpPr>
            <a:spLocks noChangeArrowheads="1"/>
          </p:cNvSpPr>
          <p:nvPr/>
        </p:nvSpPr>
        <p:spPr bwMode="gray">
          <a:xfrm>
            <a:off x="2972420" y="3795886"/>
            <a:ext cx="4983955" cy="360040"/>
          </a:xfrm>
          <a:prstGeom prst="rect">
            <a:avLst/>
          </a:prstGeom>
          <a:solidFill>
            <a:schemeClr val="tx1"/>
          </a:solidFill>
          <a:ln w="3175" cap="flat" cmpd="sng" algn="ctr">
            <a:noFill/>
            <a:prstDash val="solid"/>
          </a:ln>
          <a:effectLst/>
        </p:spPr>
        <p:txBody>
          <a:bodyPr anchor="ct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您的内容打在这里，或者通过复制您的文本后</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5" name="AutoShape 11"/>
          <p:cNvSpPr>
            <a:spLocks noChangeArrowheads="1"/>
          </p:cNvSpPr>
          <p:nvPr/>
        </p:nvSpPr>
        <p:spPr bwMode="gray">
          <a:xfrm>
            <a:off x="1259631" y="3795887"/>
            <a:ext cx="1558220" cy="352692"/>
          </a:xfrm>
          <a:prstGeom prst="homePlate">
            <a:avLst>
              <a:gd name="adj" fmla="val 26172"/>
            </a:avLst>
          </a:prstGeom>
          <a:solidFill>
            <a:schemeClr val="tx1"/>
          </a:solidFill>
          <a:ln w="3175" cap="flat" cmpd="sng" algn="ctr">
            <a:no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标题内容</a:t>
            </a:r>
            <a:endParaRPr kumimoji="0" lang="en-US" altLang="zh-CN"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3746373701"/>
      </p:ext>
    </p:extLst>
  </p:cSld>
  <p:clrMapOvr>
    <a:masterClrMapping/>
  </p:clrMapOvr>
  <p:transition spd="med" advClick="0"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1+#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48000">
                                      <p:stCondLst>
                                        <p:cond delay="250"/>
                                      </p:stCondLst>
                                      <p:childTnLst>
                                        <p:set>
                                          <p:cBhvr>
                                            <p:cTn id="10" dur="1" fill="hold">
                                              <p:stCondLst>
                                                <p:cond delay="0"/>
                                              </p:stCondLst>
                                            </p:cTn>
                                            <p:tgtEl>
                                              <p:spTgt spid="47"/>
                                            </p:tgtEl>
                                            <p:attrNameLst>
                                              <p:attrName>style.visibility</p:attrName>
                                            </p:attrNameLst>
                                          </p:cBhvr>
                                          <p:to>
                                            <p:strVal val="visible"/>
                                          </p:to>
                                        </p:set>
                                        <p:anim calcmode="lin" valueType="num" p14:bounceEnd="48000">
                                          <p:cBhvr additive="base">
                                            <p:cTn id="11" dur="500" fill="hold"/>
                                            <p:tgtEl>
                                              <p:spTgt spid="47"/>
                                            </p:tgtEl>
                                            <p:attrNameLst>
                                              <p:attrName>ppt_x</p:attrName>
                                            </p:attrNameLst>
                                          </p:cBhvr>
                                          <p:tavLst>
                                            <p:tav tm="0">
                                              <p:val>
                                                <p:strVal val="0-#ppt_w/2"/>
                                              </p:val>
                                            </p:tav>
                                            <p:tav tm="100000">
                                              <p:val>
                                                <p:strVal val="#ppt_x"/>
                                              </p:val>
                                            </p:tav>
                                          </p:tavLst>
                                        </p:anim>
                                        <p:anim calcmode="lin" valueType="num" p14:bounceEnd="48000">
                                          <p:cBhvr additive="base">
                                            <p:cTn id="12" dur="500" fill="hold"/>
                                            <p:tgtEl>
                                              <p:spTgt spid="4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75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500" fill="hold"/>
                                            <p:tgtEl>
                                              <p:spTgt spid="48"/>
                                            </p:tgtEl>
                                            <p:attrNameLst>
                                              <p:attrName>ppt_x</p:attrName>
                                            </p:attrNameLst>
                                          </p:cBhvr>
                                          <p:tavLst>
                                            <p:tav tm="0">
                                              <p:val>
                                                <p:strVal val="1+#ppt_w/2"/>
                                              </p:val>
                                            </p:tav>
                                            <p:tav tm="100000">
                                              <p:val>
                                                <p:strVal val="#ppt_x"/>
                                              </p:val>
                                            </p:tav>
                                          </p:tavLst>
                                        </p:anim>
                                        <p:anim calcmode="lin" valueType="num">
                                          <p:cBhvr additive="base">
                                            <p:cTn id="16" dur="500" fill="hold"/>
                                            <p:tgtEl>
                                              <p:spTgt spid="48"/>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48000">
                                      <p:stCondLst>
                                        <p:cond delay="1000"/>
                                      </p:stCondLst>
                                      <p:childTnLst>
                                        <p:set>
                                          <p:cBhvr>
                                            <p:cTn id="18" dur="1" fill="hold">
                                              <p:stCondLst>
                                                <p:cond delay="0"/>
                                              </p:stCondLst>
                                            </p:cTn>
                                            <p:tgtEl>
                                              <p:spTgt spid="49"/>
                                            </p:tgtEl>
                                            <p:attrNameLst>
                                              <p:attrName>style.visibility</p:attrName>
                                            </p:attrNameLst>
                                          </p:cBhvr>
                                          <p:to>
                                            <p:strVal val="visible"/>
                                          </p:to>
                                        </p:set>
                                        <p:anim calcmode="lin" valueType="num" p14:bounceEnd="48000">
                                          <p:cBhvr additive="base">
                                            <p:cTn id="19" dur="500" fill="hold"/>
                                            <p:tgtEl>
                                              <p:spTgt spid="49"/>
                                            </p:tgtEl>
                                            <p:attrNameLst>
                                              <p:attrName>ppt_x</p:attrName>
                                            </p:attrNameLst>
                                          </p:cBhvr>
                                          <p:tavLst>
                                            <p:tav tm="0">
                                              <p:val>
                                                <p:strVal val="0-#ppt_w/2"/>
                                              </p:val>
                                            </p:tav>
                                            <p:tav tm="100000">
                                              <p:val>
                                                <p:strVal val="#ppt_x"/>
                                              </p:val>
                                            </p:tav>
                                          </p:tavLst>
                                        </p:anim>
                                        <p:anim calcmode="lin" valueType="num" p14:bounceEnd="48000">
                                          <p:cBhvr additive="base">
                                            <p:cTn id="20" dur="500" fill="hold"/>
                                            <p:tgtEl>
                                              <p:spTgt spid="4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150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fill="hold"/>
                                            <p:tgtEl>
                                              <p:spTgt spid="50"/>
                                            </p:tgtEl>
                                            <p:attrNameLst>
                                              <p:attrName>ppt_x</p:attrName>
                                            </p:attrNameLst>
                                          </p:cBhvr>
                                          <p:tavLst>
                                            <p:tav tm="0">
                                              <p:val>
                                                <p:strVal val="1+#ppt_w/2"/>
                                              </p:val>
                                            </p:tav>
                                            <p:tav tm="100000">
                                              <p:val>
                                                <p:strVal val="#ppt_x"/>
                                              </p:val>
                                            </p:tav>
                                          </p:tavLst>
                                        </p:anim>
                                        <p:anim calcmode="lin" valueType="num">
                                          <p:cBhvr additive="base">
                                            <p:cTn id="24" dur="500" fill="hold"/>
                                            <p:tgtEl>
                                              <p:spTgt spid="50"/>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48000">
                                      <p:stCondLst>
                                        <p:cond delay="1750"/>
                                      </p:stCondLst>
                                      <p:childTnLst>
                                        <p:set>
                                          <p:cBhvr>
                                            <p:cTn id="26" dur="1" fill="hold">
                                              <p:stCondLst>
                                                <p:cond delay="0"/>
                                              </p:stCondLst>
                                            </p:cTn>
                                            <p:tgtEl>
                                              <p:spTgt spid="51"/>
                                            </p:tgtEl>
                                            <p:attrNameLst>
                                              <p:attrName>style.visibility</p:attrName>
                                            </p:attrNameLst>
                                          </p:cBhvr>
                                          <p:to>
                                            <p:strVal val="visible"/>
                                          </p:to>
                                        </p:set>
                                        <p:anim calcmode="lin" valueType="num" p14:bounceEnd="48000">
                                          <p:cBhvr additive="base">
                                            <p:cTn id="27" dur="500" fill="hold"/>
                                            <p:tgtEl>
                                              <p:spTgt spid="51"/>
                                            </p:tgtEl>
                                            <p:attrNameLst>
                                              <p:attrName>ppt_x</p:attrName>
                                            </p:attrNameLst>
                                          </p:cBhvr>
                                          <p:tavLst>
                                            <p:tav tm="0">
                                              <p:val>
                                                <p:strVal val="0-#ppt_w/2"/>
                                              </p:val>
                                            </p:tav>
                                            <p:tav tm="100000">
                                              <p:val>
                                                <p:strVal val="#ppt_x"/>
                                              </p:val>
                                            </p:tav>
                                          </p:tavLst>
                                        </p:anim>
                                        <p:anim calcmode="lin" valueType="num" p14:bounceEnd="48000">
                                          <p:cBhvr additive="base">
                                            <p:cTn id="28" dur="500" fill="hold"/>
                                            <p:tgtEl>
                                              <p:spTgt spid="5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2250"/>
                                      </p:stCondLst>
                                      <p:childTnLst>
                                        <p:set>
                                          <p:cBhvr>
                                            <p:cTn id="30" dur="1" fill="hold">
                                              <p:stCondLst>
                                                <p:cond delay="0"/>
                                              </p:stCondLst>
                                            </p:cTn>
                                            <p:tgtEl>
                                              <p:spTgt spid="52"/>
                                            </p:tgtEl>
                                            <p:attrNameLst>
                                              <p:attrName>style.visibility</p:attrName>
                                            </p:attrNameLst>
                                          </p:cBhvr>
                                          <p:to>
                                            <p:strVal val="visible"/>
                                          </p:to>
                                        </p:set>
                                        <p:anim calcmode="lin" valueType="num">
                                          <p:cBhvr additive="base">
                                            <p:cTn id="31" dur="500" fill="hold"/>
                                            <p:tgtEl>
                                              <p:spTgt spid="52"/>
                                            </p:tgtEl>
                                            <p:attrNameLst>
                                              <p:attrName>ppt_x</p:attrName>
                                            </p:attrNameLst>
                                          </p:cBhvr>
                                          <p:tavLst>
                                            <p:tav tm="0">
                                              <p:val>
                                                <p:strVal val="1+#ppt_w/2"/>
                                              </p:val>
                                            </p:tav>
                                            <p:tav tm="100000">
                                              <p:val>
                                                <p:strVal val="#ppt_x"/>
                                              </p:val>
                                            </p:tav>
                                          </p:tavLst>
                                        </p:anim>
                                        <p:anim calcmode="lin" valueType="num">
                                          <p:cBhvr additive="base">
                                            <p:cTn id="32" dur="500" fill="hold"/>
                                            <p:tgtEl>
                                              <p:spTgt spid="5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48000">
                                      <p:stCondLst>
                                        <p:cond delay="2500"/>
                                      </p:stCondLst>
                                      <p:childTnLst>
                                        <p:set>
                                          <p:cBhvr>
                                            <p:cTn id="34" dur="1" fill="hold">
                                              <p:stCondLst>
                                                <p:cond delay="0"/>
                                              </p:stCondLst>
                                            </p:cTn>
                                            <p:tgtEl>
                                              <p:spTgt spid="53"/>
                                            </p:tgtEl>
                                            <p:attrNameLst>
                                              <p:attrName>style.visibility</p:attrName>
                                            </p:attrNameLst>
                                          </p:cBhvr>
                                          <p:to>
                                            <p:strVal val="visible"/>
                                          </p:to>
                                        </p:set>
                                        <p:anim calcmode="lin" valueType="num" p14:bounceEnd="48000">
                                          <p:cBhvr additive="base">
                                            <p:cTn id="35" dur="500" fill="hold"/>
                                            <p:tgtEl>
                                              <p:spTgt spid="53"/>
                                            </p:tgtEl>
                                            <p:attrNameLst>
                                              <p:attrName>ppt_x</p:attrName>
                                            </p:attrNameLst>
                                          </p:cBhvr>
                                          <p:tavLst>
                                            <p:tav tm="0">
                                              <p:val>
                                                <p:strVal val="0-#ppt_w/2"/>
                                              </p:val>
                                            </p:tav>
                                            <p:tav tm="100000">
                                              <p:val>
                                                <p:strVal val="#ppt_x"/>
                                              </p:val>
                                            </p:tav>
                                          </p:tavLst>
                                        </p:anim>
                                        <p:anim calcmode="lin" valueType="num" p14:bounceEnd="48000">
                                          <p:cBhvr additive="base">
                                            <p:cTn id="36" dur="500" fill="hold"/>
                                            <p:tgtEl>
                                              <p:spTgt spid="5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3000"/>
                                      </p:stCondLst>
                                      <p:childTnLst>
                                        <p:set>
                                          <p:cBhvr>
                                            <p:cTn id="38" dur="1" fill="hold">
                                              <p:stCondLst>
                                                <p:cond delay="0"/>
                                              </p:stCondLst>
                                            </p:cTn>
                                            <p:tgtEl>
                                              <p:spTgt spid="54"/>
                                            </p:tgtEl>
                                            <p:attrNameLst>
                                              <p:attrName>style.visibility</p:attrName>
                                            </p:attrNameLst>
                                          </p:cBhvr>
                                          <p:to>
                                            <p:strVal val="visible"/>
                                          </p:to>
                                        </p:set>
                                        <p:anim calcmode="lin" valueType="num">
                                          <p:cBhvr additive="base">
                                            <p:cTn id="39" dur="500" fill="hold"/>
                                            <p:tgtEl>
                                              <p:spTgt spid="54"/>
                                            </p:tgtEl>
                                            <p:attrNameLst>
                                              <p:attrName>ppt_x</p:attrName>
                                            </p:attrNameLst>
                                          </p:cBhvr>
                                          <p:tavLst>
                                            <p:tav tm="0">
                                              <p:val>
                                                <p:strVal val="1+#ppt_w/2"/>
                                              </p:val>
                                            </p:tav>
                                            <p:tav tm="100000">
                                              <p:val>
                                                <p:strVal val="#ppt_x"/>
                                              </p:val>
                                            </p:tav>
                                          </p:tavLst>
                                        </p:anim>
                                        <p:anim calcmode="lin" valueType="num">
                                          <p:cBhvr additive="base">
                                            <p:cTn id="40" dur="500" fill="hold"/>
                                            <p:tgtEl>
                                              <p:spTgt spid="54"/>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14:presetBounceEnd="48000">
                                      <p:stCondLst>
                                        <p:cond delay="3250"/>
                                      </p:stCondLst>
                                      <p:childTnLst>
                                        <p:set>
                                          <p:cBhvr>
                                            <p:cTn id="42" dur="1" fill="hold">
                                              <p:stCondLst>
                                                <p:cond delay="0"/>
                                              </p:stCondLst>
                                            </p:cTn>
                                            <p:tgtEl>
                                              <p:spTgt spid="55"/>
                                            </p:tgtEl>
                                            <p:attrNameLst>
                                              <p:attrName>style.visibility</p:attrName>
                                            </p:attrNameLst>
                                          </p:cBhvr>
                                          <p:to>
                                            <p:strVal val="visible"/>
                                          </p:to>
                                        </p:set>
                                        <p:anim calcmode="lin" valueType="num" p14:bounceEnd="48000">
                                          <p:cBhvr additive="base">
                                            <p:cTn id="43" dur="500" fill="hold"/>
                                            <p:tgtEl>
                                              <p:spTgt spid="55"/>
                                            </p:tgtEl>
                                            <p:attrNameLst>
                                              <p:attrName>ppt_x</p:attrName>
                                            </p:attrNameLst>
                                          </p:cBhvr>
                                          <p:tavLst>
                                            <p:tav tm="0">
                                              <p:val>
                                                <p:strVal val="0-#ppt_w/2"/>
                                              </p:val>
                                            </p:tav>
                                            <p:tav tm="100000">
                                              <p:val>
                                                <p:strVal val="#ppt_x"/>
                                              </p:val>
                                            </p:tav>
                                          </p:tavLst>
                                        </p:anim>
                                        <p:anim calcmode="lin" valueType="num" p14:bounceEnd="48000">
                                          <p:cBhvr additive="base">
                                            <p:cTn id="44" dur="500" fill="hold"/>
                                            <p:tgtEl>
                                              <p:spTgt spid="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1+#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50"/>
                                      </p:stCondLst>
                                      <p:childTnLst>
                                        <p:set>
                                          <p:cBhvr>
                                            <p:cTn id="10" dur="1" fill="hold">
                                              <p:stCondLst>
                                                <p:cond delay="0"/>
                                              </p:stCondLst>
                                            </p:cTn>
                                            <p:tgtEl>
                                              <p:spTgt spid="47"/>
                                            </p:tgtEl>
                                            <p:attrNameLst>
                                              <p:attrName>style.visibility</p:attrName>
                                            </p:attrNameLst>
                                          </p:cBhvr>
                                          <p:to>
                                            <p:strVal val="visible"/>
                                          </p:to>
                                        </p:set>
                                        <p:anim calcmode="lin" valueType="num">
                                          <p:cBhvr additive="base">
                                            <p:cTn id="11" dur="500" fill="hold"/>
                                            <p:tgtEl>
                                              <p:spTgt spid="47"/>
                                            </p:tgtEl>
                                            <p:attrNameLst>
                                              <p:attrName>ppt_x</p:attrName>
                                            </p:attrNameLst>
                                          </p:cBhvr>
                                          <p:tavLst>
                                            <p:tav tm="0">
                                              <p:val>
                                                <p:strVal val="0-#ppt_w/2"/>
                                              </p:val>
                                            </p:tav>
                                            <p:tav tm="100000">
                                              <p:val>
                                                <p:strVal val="#ppt_x"/>
                                              </p:val>
                                            </p:tav>
                                          </p:tavLst>
                                        </p:anim>
                                        <p:anim calcmode="lin" valueType="num">
                                          <p:cBhvr additive="base">
                                            <p:cTn id="12" dur="500" fill="hold"/>
                                            <p:tgtEl>
                                              <p:spTgt spid="4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75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500" fill="hold"/>
                                            <p:tgtEl>
                                              <p:spTgt spid="48"/>
                                            </p:tgtEl>
                                            <p:attrNameLst>
                                              <p:attrName>ppt_x</p:attrName>
                                            </p:attrNameLst>
                                          </p:cBhvr>
                                          <p:tavLst>
                                            <p:tav tm="0">
                                              <p:val>
                                                <p:strVal val="1+#ppt_w/2"/>
                                              </p:val>
                                            </p:tav>
                                            <p:tav tm="100000">
                                              <p:val>
                                                <p:strVal val="#ppt_x"/>
                                              </p:val>
                                            </p:tav>
                                          </p:tavLst>
                                        </p:anim>
                                        <p:anim calcmode="lin" valueType="num">
                                          <p:cBhvr additive="base">
                                            <p:cTn id="16" dur="500" fill="hold"/>
                                            <p:tgtEl>
                                              <p:spTgt spid="48"/>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1000"/>
                                      </p:stCondLst>
                                      <p:childTnLst>
                                        <p:set>
                                          <p:cBhvr>
                                            <p:cTn id="18" dur="1" fill="hold">
                                              <p:stCondLst>
                                                <p:cond delay="0"/>
                                              </p:stCondLst>
                                            </p:cTn>
                                            <p:tgtEl>
                                              <p:spTgt spid="49"/>
                                            </p:tgtEl>
                                            <p:attrNameLst>
                                              <p:attrName>style.visibility</p:attrName>
                                            </p:attrNameLst>
                                          </p:cBhvr>
                                          <p:to>
                                            <p:strVal val="visible"/>
                                          </p:to>
                                        </p:set>
                                        <p:anim calcmode="lin" valueType="num">
                                          <p:cBhvr additive="base">
                                            <p:cTn id="19" dur="500" fill="hold"/>
                                            <p:tgtEl>
                                              <p:spTgt spid="49"/>
                                            </p:tgtEl>
                                            <p:attrNameLst>
                                              <p:attrName>ppt_x</p:attrName>
                                            </p:attrNameLst>
                                          </p:cBhvr>
                                          <p:tavLst>
                                            <p:tav tm="0">
                                              <p:val>
                                                <p:strVal val="0-#ppt_w/2"/>
                                              </p:val>
                                            </p:tav>
                                            <p:tav tm="100000">
                                              <p:val>
                                                <p:strVal val="#ppt_x"/>
                                              </p:val>
                                            </p:tav>
                                          </p:tavLst>
                                        </p:anim>
                                        <p:anim calcmode="lin" valueType="num">
                                          <p:cBhvr additive="base">
                                            <p:cTn id="20" dur="500" fill="hold"/>
                                            <p:tgtEl>
                                              <p:spTgt spid="4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150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fill="hold"/>
                                            <p:tgtEl>
                                              <p:spTgt spid="50"/>
                                            </p:tgtEl>
                                            <p:attrNameLst>
                                              <p:attrName>ppt_x</p:attrName>
                                            </p:attrNameLst>
                                          </p:cBhvr>
                                          <p:tavLst>
                                            <p:tav tm="0">
                                              <p:val>
                                                <p:strVal val="1+#ppt_w/2"/>
                                              </p:val>
                                            </p:tav>
                                            <p:tav tm="100000">
                                              <p:val>
                                                <p:strVal val="#ppt_x"/>
                                              </p:val>
                                            </p:tav>
                                          </p:tavLst>
                                        </p:anim>
                                        <p:anim calcmode="lin" valueType="num">
                                          <p:cBhvr additive="base">
                                            <p:cTn id="24" dur="500" fill="hold"/>
                                            <p:tgtEl>
                                              <p:spTgt spid="50"/>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1750"/>
                                      </p:stCondLst>
                                      <p:childTnLst>
                                        <p:set>
                                          <p:cBhvr>
                                            <p:cTn id="26" dur="1" fill="hold">
                                              <p:stCondLst>
                                                <p:cond delay="0"/>
                                              </p:stCondLst>
                                            </p:cTn>
                                            <p:tgtEl>
                                              <p:spTgt spid="51"/>
                                            </p:tgtEl>
                                            <p:attrNameLst>
                                              <p:attrName>style.visibility</p:attrName>
                                            </p:attrNameLst>
                                          </p:cBhvr>
                                          <p:to>
                                            <p:strVal val="visible"/>
                                          </p:to>
                                        </p:set>
                                        <p:anim calcmode="lin" valueType="num">
                                          <p:cBhvr additive="base">
                                            <p:cTn id="27" dur="500" fill="hold"/>
                                            <p:tgtEl>
                                              <p:spTgt spid="51"/>
                                            </p:tgtEl>
                                            <p:attrNameLst>
                                              <p:attrName>ppt_x</p:attrName>
                                            </p:attrNameLst>
                                          </p:cBhvr>
                                          <p:tavLst>
                                            <p:tav tm="0">
                                              <p:val>
                                                <p:strVal val="0-#ppt_w/2"/>
                                              </p:val>
                                            </p:tav>
                                            <p:tav tm="100000">
                                              <p:val>
                                                <p:strVal val="#ppt_x"/>
                                              </p:val>
                                            </p:tav>
                                          </p:tavLst>
                                        </p:anim>
                                        <p:anim calcmode="lin" valueType="num">
                                          <p:cBhvr additive="base">
                                            <p:cTn id="28" dur="500" fill="hold"/>
                                            <p:tgtEl>
                                              <p:spTgt spid="5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2250"/>
                                      </p:stCondLst>
                                      <p:childTnLst>
                                        <p:set>
                                          <p:cBhvr>
                                            <p:cTn id="30" dur="1" fill="hold">
                                              <p:stCondLst>
                                                <p:cond delay="0"/>
                                              </p:stCondLst>
                                            </p:cTn>
                                            <p:tgtEl>
                                              <p:spTgt spid="52"/>
                                            </p:tgtEl>
                                            <p:attrNameLst>
                                              <p:attrName>style.visibility</p:attrName>
                                            </p:attrNameLst>
                                          </p:cBhvr>
                                          <p:to>
                                            <p:strVal val="visible"/>
                                          </p:to>
                                        </p:set>
                                        <p:anim calcmode="lin" valueType="num">
                                          <p:cBhvr additive="base">
                                            <p:cTn id="31" dur="500" fill="hold"/>
                                            <p:tgtEl>
                                              <p:spTgt spid="52"/>
                                            </p:tgtEl>
                                            <p:attrNameLst>
                                              <p:attrName>ppt_x</p:attrName>
                                            </p:attrNameLst>
                                          </p:cBhvr>
                                          <p:tavLst>
                                            <p:tav tm="0">
                                              <p:val>
                                                <p:strVal val="1+#ppt_w/2"/>
                                              </p:val>
                                            </p:tav>
                                            <p:tav tm="100000">
                                              <p:val>
                                                <p:strVal val="#ppt_x"/>
                                              </p:val>
                                            </p:tav>
                                          </p:tavLst>
                                        </p:anim>
                                        <p:anim calcmode="lin" valueType="num">
                                          <p:cBhvr additive="base">
                                            <p:cTn id="32" dur="500" fill="hold"/>
                                            <p:tgtEl>
                                              <p:spTgt spid="5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2500"/>
                                      </p:stCondLst>
                                      <p:childTnLst>
                                        <p:set>
                                          <p:cBhvr>
                                            <p:cTn id="34" dur="1" fill="hold">
                                              <p:stCondLst>
                                                <p:cond delay="0"/>
                                              </p:stCondLst>
                                            </p:cTn>
                                            <p:tgtEl>
                                              <p:spTgt spid="53"/>
                                            </p:tgtEl>
                                            <p:attrNameLst>
                                              <p:attrName>style.visibility</p:attrName>
                                            </p:attrNameLst>
                                          </p:cBhvr>
                                          <p:to>
                                            <p:strVal val="visible"/>
                                          </p:to>
                                        </p:set>
                                        <p:anim calcmode="lin" valueType="num">
                                          <p:cBhvr additive="base">
                                            <p:cTn id="35" dur="500" fill="hold"/>
                                            <p:tgtEl>
                                              <p:spTgt spid="53"/>
                                            </p:tgtEl>
                                            <p:attrNameLst>
                                              <p:attrName>ppt_x</p:attrName>
                                            </p:attrNameLst>
                                          </p:cBhvr>
                                          <p:tavLst>
                                            <p:tav tm="0">
                                              <p:val>
                                                <p:strVal val="0-#ppt_w/2"/>
                                              </p:val>
                                            </p:tav>
                                            <p:tav tm="100000">
                                              <p:val>
                                                <p:strVal val="#ppt_x"/>
                                              </p:val>
                                            </p:tav>
                                          </p:tavLst>
                                        </p:anim>
                                        <p:anim calcmode="lin" valueType="num">
                                          <p:cBhvr additive="base">
                                            <p:cTn id="36" dur="500" fill="hold"/>
                                            <p:tgtEl>
                                              <p:spTgt spid="5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3000"/>
                                      </p:stCondLst>
                                      <p:childTnLst>
                                        <p:set>
                                          <p:cBhvr>
                                            <p:cTn id="38" dur="1" fill="hold">
                                              <p:stCondLst>
                                                <p:cond delay="0"/>
                                              </p:stCondLst>
                                            </p:cTn>
                                            <p:tgtEl>
                                              <p:spTgt spid="54"/>
                                            </p:tgtEl>
                                            <p:attrNameLst>
                                              <p:attrName>style.visibility</p:attrName>
                                            </p:attrNameLst>
                                          </p:cBhvr>
                                          <p:to>
                                            <p:strVal val="visible"/>
                                          </p:to>
                                        </p:set>
                                        <p:anim calcmode="lin" valueType="num">
                                          <p:cBhvr additive="base">
                                            <p:cTn id="39" dur="500" fill="hold"/>
                                            <p:tgtEl>
                                              <p:spTgt spid="54"/>
                                            </p:tgtEl>
                                            <p:attrNameLst>
                                              <p:attrName>ppt_x</p:attrName>
                                            </p:attrNameLst>
                                          </p:cBhvr>
                                          <p:tavLst>
                                            <p:tav tm="0">
                                              <p:val>
                                                <p:strVal val="1+#ppt_w/2"/>
                                              </p:val>
                                            </p:tav>
                                            <p:tav tm="100000">
                                              <p:val>
                                                <p:strVal val="#ppt_x"/>
                                              </p:val>
                                            </p:tav>
                                          </p:tavLst>
                                        </p:anim>
                                        <p:anim calcmode="lin" valueType="num">
                                          <p:cBhvr additive="base">
                                            <p:cTn id="40" dur="500" fill="hold"/>
                                            <p:tgtEl>
                                              <p:spTgt spid="54"/>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3250"/>
                                      </p:stCondLst>
                                      <p:childTnLst>
                                        <p:set>
                                          <p:cBhvr>
                                            <p:cTn id="42" dur="1" fill="hold">
                                              <p:stCondLst>
                                                <p:cond delay="0"/>
                                              </p:stCondLst>
                                            </p:cTn>
                                            <p:tgtEl>
                                              <p:spTgt spid="55"/>
                                            </p:tgtEl>
                                            <p:attrNameLst>
                                              <p:attrName>style.visibility</p:attrName>
                                            </p:attrNameLst>
                                          </p:cBhvr>
                                          <p:to>
                                            <p:strVal val="visible"/>
                                          </p:to>
                                        </p:set>
                                        <p:anim calcmode="lin" valueType="num">
                                          <p:cBhvr additive="base">
                                            <p:cTn id="43" dur="500" fill="hold"/>
                                            <p:tgtEl>
                                              <p:spTgt spid="55"/>
                                            </p:tgtEl>
                                            <p:attrNameLst>
                                              <p:attrName>ppt_x</p:attrName>
                                            </p:attrNameLst>
                                          </p:cBhvr>
                                          <p:tavLst>
                                            <p:tav tm="0">
                                              <p:val>
                                                <p:strVal val="0-#ppt_w/2"/>
                                              </p:val>
                                            </p:tav>
                                            <p:tav tm="100000">
                                              <p:val>
                                                <p:strVal val="#ppt_x"/>
                                              </p:val>
                                            </p:tav>
                                          </p:tavLst>
                                        </p:anim>
                                        <p:anim calcmode="lin" valueType="num">
                                          <p:cBhvr additive="base">
                                            <p:cTn id="44" dur="500" fill="hold"/>
                                            <p:tgtEl>
                                              <p:spTgt spid="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椭圆 1"/>
          <p:cNvSpPr/>
          <p:nvPr/>
        </p:nvSpPr>
        <p:spPr>
          <a:xfrm>
            <a:off x="2742496" y="943474"/>
            <a:ext cx="1241134" cy="1240742"/>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chemeClr val="bg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6" name="椭圆 1"/>
          <p:cNvSpPr/>
          <p:nvPr/>
        </p:nvSpPr>
        <p:spPr>
          <a:xfrm>
            <a:off x="2629018" y="2031514"/>
            <a:ext cx="623518" cy="1240742"/>
          </a:xfrm>
          <a:custGeom>
            <a:avLst/>
            <a:gdLst/>
            <a:ahLst/>
            <a:cxnLst/>
            <a:rect l="l" t="t" r="r" b="b"/>
            <a:pathLst>
              <a:path w="828092" h="1656184">
                <a:moveTo>
                  <a:pt x="828092" y="0"/>
                </a:moveTo>
                <a:lnTo>
                  <a:pt x="828092" y="180020"/>
                </a:lnTo>
                <a:cubicBezTo>
                  <a:pt x="470172" y="180020"/>
                  <a:pt x="180020" y="470172"/>
                  <a:pt x="180020" y="828092"/>
                </a:cubicBezTo>
                <a:cubicBezTo>
                  <a:pt x="180020" y="1186012"/>
                  <a:pt x="470172" y="1476164"/>
                  <a:pt x="828092" y="1476164"/>
                </a:cubicBezTo>
                <a:lnTo>
                  <a:pt x="828092" y="1656184"/>
                </a:lnTo>
                <a:cubicBezTo>
                  <a:pt x="370749" y="1656184"/>
                  <a:pt x="0" y="1285435"/>
                  <a:pt x="0" y="828092"/>
                </a:cubicBezTo>
                <a:cubicBezTo>
                  <a:pt x="0" y="370749"/>
                  <a:pt x="370749" y="0"/>
                  <a:pt x="828092" y="0"/>
                </a:cubicBezTo>
                <a:close/>
              </a:path>
            </a:pathLst>
          </a:custGeom>
          <a:solidFill>
            <a:schemeClr val="bg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5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7" name="椭圆 1"/>
          <p:cNvSpPr/>
          <p:nvPr/>
        </p:nvSpPr>
        <p:spPr>
          <a:xfrm rot="5400000">
            <a:off x="2544162" y="3131461"/>
            <a:ext cx="1234870" cy="1247036"/>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chemeClr val="tx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8" name="椭圆 1"/>
          <p:cNvSpPr/>
          <p:nvPr/>
        </p:nvSpPr>
        <p:spPr>
          <a:xfrm rot="10800000">
            <a:off x="1633206" y="772504"/>
            <a:ext cx="1241134" cy="1240742"/>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chemeClr val="bg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5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9" name="椭圆 1"/>
          <p:cNvSpPr/>
          <p:nvPr/>
        </p:nvSpPr>
        <p:spPr>
          <a:xfrm rot="6199008">
            <a:off x="1867656" y="2647407"/>
            <a:ext cx="620371" cy="1174891"/>
          </a:xfrm>
          <a:custGeom>
            <a:avLst/>
            <a:gdLst/>
            <a:ahLst/>
            <a:cxnLst/>
            <a:rect l="l" t="t" r="r" b="b"/>
            <a:pathLst>
              <a:path w="828092" h="1560369">
                <a:moveTo>
                  <a:pt x="16824" y="994982"/>
                </a:moveTo>
                <a:cubicBezTo>
                  <a:pt x="5793" y="941075"/>
                  <a:pt x="0" y="885260"/>
                  <a:pt x="0" y="828092"/>
                </a:cubicBezTo>
                <a:cubicBezTo>
                  <a:pt x="0" y="370749"/>
                  <a:pt x="370749" y="0"/>
                  <a:pt x="828092" y="0"/>
                </a:cubicBezTo>
                <a:lnTo>
                  <a:pt x="828092" y="180020"/>
                </a:lnTo>
                <a:cubicBezTo>
                  <a:pt x="470172" y="180020"/>
                  <a:pt x="180020" y="470172"/>
                  <a:pt x="180020" y="828092"/>
                </a:cubicBezTo>
                <a:cubicBezTo>
                  <a:pt x="180020" y="1180557"/>
                  <a:pt x="461395" y="1467304"/>
                  <a:pt x="811810" y="1474523"/>
                </a:cubicBezTo>
                <a:lnTo>
                  <a:pt x="449129" y="1560369"/>
                </a:lnTo>
                <a:cubicBezTo>
                  <a:pt x="229080" y="1450469"/>
                  <a:pt x="67556" y="1242904"/>
                  <a:pt x="16824" y="994982"/>
                </a:cubicBezTo>
                <a:close/>
              </a:path>
            </a:pathLst>
          </a:custGeom>
          <a:solidFill>
            <a:schemeClr val="tx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5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10" name="圆角矩形 14"/>
          <p:cNvSpPr/>
          <p:nvPr/>
        </p:nvSpPr>
        <p:spPr>
          <a:xfrm>
            <a:off x="3618272" y="3349251"/>
            <a:ext cx="3036899" cy="485507"/>
          </a:xfrm>
          <a:custGeom>
            <a:avLst/>
            <a:gdLst>
              <a:gd name="connsiteX0" fmla="*/ 0 w 4033295"/>
              <a:gd name="connsiteY0" fmla="*/ 0 h 648072"/>
              <a:gd name="connsiteX1" fmla="*/ 3709259 w 4033295"/>
              <a:gd name="connsiteY1" fmla="*/ 0 h 648072"/>
              <a:gd name="connsiteX2" fmla="*/ 4033295 w 4033295"/>
              <a:gd name="connsiteY2" fmla="*/ 324036 h 648072"/>
              <a:gd name="connsiteX3" fmla="*/ 3709259 w 4033295"/>
              <a:gd name="connsiteY3" fmla="*/ 648072 h 648072"/>
              <a:gd name="connsiteX4" fmla="*/ 72855 w 4033295"/>
              <a:gd name="connsiteY4" fmla="*/ 648072 h 648072"/>
              <a:gd name="connsiteX5" fmla="*/ 0 w 4033295"/>
              <a:gd name="connsiteY5" fmla="*/ 0 h 648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33295" h="648072">
                <a:moveTo>
                  <a:pt x="0" y="0"/>
                </a:moveTo>
                <a:lnTo>
                  <a:pt x="3709259" y="0"/>
                </a:lnTo>
                <a:cubicBezTo>
                  <a:pt x="3888219" y="0"/>
                  <a:pt x="4033295" y="145076"/>
                  <a:pt x="4033295" y="324036"/>
                </a:cubicBezTo>
                <a:cubicBezTo>
                  <a:pt x="4033295" y="502996"/>
                  <a:pt x="3888219" y="648072"/>
                  <a:pt x="3709259" y="648072"/>
                </a:cubicBezTo>
                <a:lnTo>
                  <a:pt x="72855" y="648072"/>
                </a:lnTo>
                <a:cubicBezTo>
                  <a:pt x="72855" y="432048"/>
                  <a:pt x="0" y="216024"/>
                  <a:pt x="0" y="0"/>
                </a:cubicBezTo>
                <a:close/>
              </a:path>
            </a:pathLst>
          </a:custGeom>
          <a:solidFill>
            <a:schemeClr val="tx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您的标题写在这里</a:t>
            </a:r>
          </a:p>
        </p:txBody>
      </p:sp>
      <p:sp>
        <p:nvSpPr>
          <p:cNvPr id="11" name="圆角矩形 14"/>
          <p:cNvSpPr/>
          <p:nvPr/>
        </p:nvSpPr>
        <p:spPr>
          <a:xfrm>
            <a:off x="3868171" y="1243588"/>
            <a:ext cx="2982042" cy="485507"/>
          </a:xfrm>
          <a:custGeom>
            <a:avLst/>
            <a:gdLst/>
            <a:ahLst/>
            <a:cxnLst/>
            <a:rect l="l" t="t" r="r" b="b"/>
            <a:pathLst>
              <a:path w="3960440" h="648072">
                <a:moveTo>
                  <a:pt x="0" y="0"/>
                </a:moveTo>
                <a:lnTo>
                  <a:pt x="3636404" y="0"/>
                </a:lnTo>
                <a:cubicBezTo>
                  <a:pt x="3815364" y="0"/>
                  <a:pt x="3960440" y="145076"/>
                  <a:pt x="3960440" y="324036"/>
                </a:cubicBezTo>
                <a:cubicBezTo>
                  <a:pt x="3960440" y="502996"/>
                  <a:pt x="3815364" y="648072"/>
                  <a:pt x="3636404" y="648072"/>
                </a:cubicBezTo>
                <a:lnTo>
                  <a:pt x="0" y="648072"/>
                </a:lnTo>
                <a:close/>
              </a:path>
            </a:pathLst>
          </a:custGeom>
          <a:solidFill>
            <a:schemeClr val="bg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您的标题写在这里</a:t>
            </a:r>
          </a:p>
        </p:txBody>
      </p:sp>
      <p:sp>
        <p:nvSpPr>
          <p:cNvPr id="12" name="TextBox 45"/>
          <p:cNvSpPr txBox="1"/>
          <p:nvPr/>
        </p:nvSpPr>
        <p:spPr>
          <a:xfrm>
            <a:off x="3144964" y="1260553"/>
            <a:ext cx="456272" cy="704037"/>
          </a:xfrm>
          <a:prstGeom prst="rect">
            <a:avLst/>
          </a:prstGeom>
          <a:noFill/>
        </p:spPr>
        <p:txBody>
          <a:bodyPr wrap="square" lIns="91438" tIns="45719" rIns="91438" bIns="45719"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975" b="1" i="0" u="none" strike="noStrike" kern="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rPr>
              <a:t>A</a:t>
            </a:r>
            <a:endParaRPr kumimoji="0" lang="zh-CN" altLang="en-US" sz="3975" b="1" i="0" u="none" strike="noStrike" kern="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13" name="TextBox 46"/>
          <p:cNvSpPr txBox="1"/>
          <p:nvPr/>
        </p:nvSpPr>
        <p:spPr>
          <a:xfrm>
            <a:off x="3036526" y="3466763"/>
            <a:ext cx="456272" cy="704037"/>
          </a:xfrm>
          <a:prstGeom prst="rect">
            <a:avLst/>
          </a:prstGeom>
          <a:noFill/>
        </p:spPr>
        <p:txBody>
          <a:bodyPr wrap="square" lIns="91438" tIns="45719" rIns="91438" bIns="45719"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975" b="1" i="0" u="none" strike="noStrike" kern="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rPr>
              <a:t>B</a:t>
            </a:r>
            <a:endParaRPr kumimoji="0" lang="zh-CN" altLang="en-US" sz="3975" b="1" i="0" u="none" strike="noStrike" kern="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4" name="TextBox 47"/>
          <p:cNvSpPr txBox="1"/>
          <p:nvPr/>
        </p:nvSpPr>
        <p:spPr>
          <a:xfrm>
            <a:off x="3958247" y="1836986"/>
            <a:ext cx="3340053" cy="549059"/>
          </a:xfrm>
          <a:prstGeom prst="rect">
            <a:avLst/>
          </a:prstGeom>
          <a:noFill/>
        </p:spPr>
        <p:txBody>
          <a:bodyPr wrap="square" lIns="91438" tIns="45719" rIns="91438" bIns="45719"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您的内容打在这里，或通过复制您的文本后在此框中选择粘贴并选择只保留文字您的</a:t>
            </a:r>
            <a:r>
              <a:rPr kumimoji="0" lang="zh-CN" altLang="en-US" sz="1200"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cs typeface="+mn-cs"/>
              </a:rPr>
              <a:t>内容</a:t>
            </a:r>
            <a:endParaRPr kumimoji="0" lang="en-US" altLang="zh-CN" sz="1200" b="0" i="0" u="none" strike="noStrike" kern="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sp>
        <p:nvSpPr>
          <p:cNvPr id="15" name="TextBox 48"/>
          <p:cNvSpPr txBox="1"/>
          <p:nvPr/>
        </p:nvSpPr>
        <p:spPr>
          <a:xfrm>
            <a:off x="3868170" y="3834758"/>
            <a:ext cx="3589332" cy="308993"/>
          </a:xfrm>
          <a:prstGeom prst="rect">
            <a:avLst/>
          </a:prstGeom>
          <a:noFill/>
        </p:spPr>
        <p:txBody>
          <a:bodyPr wrap="square" lIns="91438" tIns="45719" rIns="91438" bIns="45719"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您的内容打在这里，或通过复制您的文本</a:t>
            </a:r>
            <a:endParaRPr kumimoji="0" lang="en-US" altLang="zh-CN" sz="1200" b="0" i="0" u="none" strike="noStrike" kern="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3166204455"/>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250"/>
                                        <p:tgtEl>
                                          <p:spTgt spid="8"/>
                                        </p:tgtEl>
                                      </p:cBhvr>
                                    </p:animEffect>
                                  </p:childTnLst>
                                </p:cTn>
                              </p:par>
                            </p:childTnLst>
                          </p:cTn>
                        </p:par>
                        <p:par>
                          <p:cTn id="8" fill="hold">
                            <p:stCondLst>
                              <p:cond delay="250"/>
                            </p:stCondLst>
                            <p:childTnLst>
                              <p:par>
                                <p:cTn id="9" presetID="22"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250"/>
                                        <p:tgtEl>
                                          <p:spTgt spid="5"/>
                                        </p:tgtEl>
                                      </p:cBhvr>
                                    </p:animEffect>
                                  </p:childTnLst>
                                </p:cTn>
                              </p:par>
                            </p:childTnLst>
                          </p:cTn>
                        </p:par>
                        <p:par>
                          <p:cTn id="12" fill="hold">
                            <p:stCondLst>
                              <p:cond delay="500"/>
                            </p:stCondLst>
                            <p:childTnLst>
                              <p:par>
                                <p:cTn id="13" presetID="22"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250"/>
                                        <p:tgtEl>
                                          <p:spTgt spid="6"/>
                                        </p:tgtEl>
                                      </p:cBhvr>
                                    </p:animEffect>
                                  </p:childTnLst>
                                </p:cTn>
                              </p:par>
                            </p:childTnLst>
                          </p:cTn>
                        </p:par>
                        <p:par>
                          <p:cTn id="16" fill="hold">
                            <p:stCondLst>
                              <p:cond delay="75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1000"/>
                                        <p:tgtEl>
                                          <p:spTgt spid="7"/>
                                        </p:tgtEl>
                                      </p:cBhvr>
                                    </p:animEffect>
                                  </p:childTnLst>
                                </p:cTn>
                              </p:par>
                              <p:par>
                                <p:cTn id="20" presetID="22" presetClass="entr" presetSubtype="2" fill="hold" grpId="0" nodeType="withEffect">
                                  <p:stCondLst>
                                    <p:cond delay="750"/>
                                  </p:stCondLst>
                                  <p:childTnLst>
                                    <p:set>
                                      <p:cBhvr>
                                        <p:cTn id="21" dur="1" fill="hold">
                                          <p:stCondLst>
                                            <p:cond delay="0"/>
                                          </p:stCondLst>
                                        </p:cTn>
                                        <p:tgtEl>
                                          <p:spTgt spid="9"/>
                                        </p:tgtEl>
                                        <p:attrNameLst>
                                          <p:attrName>style.visibility</p:attrName>
                                        </p:attrNameLst>
                                      </p:cBhvr>
                                      <p:to>
                                        <p:strVal val="visible"/>
                                      </p:to>
                                    </p:set>
                                    <p:animEffect transition="in" filter="wipe(right)">
                                      <p:cBhvr>
                                        <p:cTn id="22" dur="250"/>
                                        <p:tgtEl>
                                          <p:spTgt spid="9"/>
                                        </p:tgtEl>
                                      </p:cBhvr>
                                    </p:animEffect>
                                  </p:childTnLst>
                                </p:cTn>
                              </p:par>
                            </p:childTnLst>
                          </p:cTn>
                        </p:par>
                        <p:par>
                          <p:cTn id="23" fill="hold">
                            <p:stCondLst>
                              <p:cond delay="1750"/>
                            </p:stCondLst>
                            <p:childTnLst>
                              <p:par>
                                <p:cTn id="24" presetID="42" presetClass="entr" presetSubtype="0"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anim calcmode="lin" valueType="num">
                                      <p:cBhvr>
                                        <p:cTn id="27" dur="500" fill="hold"/>
                                        <p:tgtEl>
                                          <p:spTgt spid="12"/>
                                        </p:tgtEl>
                                        <p:attrNameLst>
                                          <p:attrName>ppt_x</p:attrName>
                                        </p:attrNameLst>
                                      </p:cBhvr>
                                      <p:tavLst>
                                        <p:tav tm="0">
                                          <p:val>
                                            <p:strVal val="#ppt_x"/>
                                          </p:val>
                                        </p:tav>
                                        <p:tav tm="100000">
                                          <p:val>
                                            <p:strVal val="#ppt_x"/>
                                          </p:val>
                                        </p:tav>
                                      </p:tavLst>
                                    </p:anim>
                                    <p:anim calcmode="lin" valueType="num">
                                      <p:cBhvr>
                                        <p:cTn id="28" dur="500" fill="hold"/>
                                        <p:tgtEl>
                                          <p:spTgt spid="12"/>
                                        </p:tgtEl>
                                        <p:attrNameLst>
                                          <p:attrName>ppt_y</p:attrName>
                                        </p:attrNameLst>
                                      </p:cBhvr>
                                      <p:tavLst>
                                        <p:tav tm="0">
                                          <p:val>
                                            <p:strVal val="#ppt_y+.1"/>
                                          </p:val>
                                        </p:tav>
                                        <p:tav tm="100000">
                                          <p:val>
                                            <p:strVal val="#ppt_y"/>
                                          </p:val>
                                        </p:tav>
                                      </p:tavLst>
                                    </p:anim>
                                  </p:childTnLst>
                                </p:cTn>
                              </p:par>
                            </p:childTnLst>
                          </p:cTn>
                        </p:par>
                        <p:par>
                          <p:cTn id="29" fill="hold">
                            <p:stCondLst>
                              <p:cond delay="2250"/>
                            </p:stCondLst>
                            <p:childTnLst>
                              <p:par>
                                <p:cTn id="30" presetID="22" presetClass="entr" presetSubtype="8"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left)">
                                      <p:cBhvr>
                                        <p:cTn id="32" dur="250"/>
                                        <p:tgtEl>
                                          <p:spTgt spid="11"/>
                                        </p:tgtEl>
                                      </p:cBhvr>
                                    </p:animEffect>
                                  </p:childTnLst>
                                </p:cTn>
                              </p:par>
                            </p:childTnLst>
                          </p:cTn>
                        </p:par>
                        <p:par>
                          <p:cTn id="33" fill="hold">
                            <p:stCondLst>
                              <p:cond delay="2500"/>
                            </p:stCondLst>
                            <p:childTnLst>
                              <p:par>
                                <p:cTn id="34" presetID="22" presetClass="entr" presetSubtype="4"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down)">
                                      <p:cBhvr>
                                        <p:cTn id="36" dur="250"/>
                                        <p:tgtEl>
                                          <p:spTgt spid="14"/>
                                        </p:tgtEl>
                                      </p:cBhvr>
                                    </p:animEffect>
                                  </p:childTnLst>
                                </p:cTn>
                              </p:par>
                            </p:childTnLst>
                          </p:cTn>
                        </p:par>
                        <p:par>
                          <p:cTn id="37" fill="hold">
                            <p:stCondLst>
                              <p:cond delay="2750"/>
                            </p:stCondLst>
                            <p:childTnLst>
                              <p:par>
                                <p:cTn id="38" presetID="42" presetClass="entr" presetSubtype="0"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500"/>
                                        <p:tgtEl>
                                          <p:spTgt spid="13"/>
                                        </p:tgtEl>
                                      </p:cBhvr>
                                    </p:animEffect>
                                    <p:anim calcmode="lin" valueType="num">
                                      <p:cBhvr>
                                        <p:cTn id="41" dur="500" fill="hold"/>
                                        <p:tgtEl>
                                          <p:spTgt spid="13"/>
                                        </p:tgtEl>
                                        <p:attrNameLst>
                                          <p:attrName>ppt_x</p:attrName>
                                        </p:attrNameLst>
                                      </p:cBhvr>
                                      <p:tavLst>
                                        <p:tav tm="0">
                                          <p:val>
                                            <p:strVal val="#ppt_x"/>
                                          </p:val>
                                        </p:tav>
                                        <p:tav tm="100000">
                                          <p:val>
                                            <p:strVal val="#ppt_x"/>
                                          </p:val>
                                        </p:tav>
                                      </p:tavLst>
                                    </p:anim>
                                    <p:anim calcmode="lin" valueType="num">
                                      <p:cBhvr>
                                        <p:cTn id="42" dur="500" fill="hold"/>
                                        <p:tgtEl>
                                          <p:spTgt spid="13"/>
                                        </p:tgtEl>
                                        <p:attrNameLst>
                                          <p:attrName>ppt_y</p:attrName>
                                        </p:attrNameLst>
                                      </p:cBhvr>
                                      <p:tavLst>
                                        <p:tav tm="0">
                                          <p:val>
                                            <p:strVal val="#ppt_y+.1"/>
                                          </p:val>
                                        </p:tav>
                                        <p:tav tm="100000">
                                          <p:val>
                                            <p:strVal val="#ppt_y"/>
                                          </p:val>
                                        </p:tav>
                                      </p:tavLst>
                                    </p:anim>
                                  </p:childTnLst>
                                </p:cTn>
                              </p:par>
                            </p:childTnLst>
                          </p:cTn>
                        </p:par>
                        <p:par>
                          <p:cTn id="43" fill="hold">
                            <p:stCondLst>
                              <p:cond delay="3250"/>
                            </p:stCondLst>
                            <p:childTnLst>
                              <p:par>
                                <p:cTn id="44" presetID="22" presetClass="entr" presetSubtype="8"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wipe(left)">
                                      <p:cBhvr>
                                        <p:cTn id="46" dur="250"/>
                                        <p:tgtEl>
                                          <p:spTgt spid="10"/>
                                        </p:tgtEl>
                                      </p:cBhvr>
                                    </p:animEffect>
                                  </p:childTnLst>
                                </p:cTn>
                              </p:par>
                            </p:childTnLst>
                          </p:cTn>
                        </p:par>
                        <p:par>
                          <p:cTn id="47" fill="hold">
                            <p:stCondLst>
                              <p:cond delay="3500"/>
                            </p:stCondLst>
                            <p:childTnLst>
                              <p:par>
                                <p:cTn id="48" presetID="42" presetClass="entr" presetSubtype="0" fill="hold" grpId="0" nodeType="after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fade">
                                      <p:cBhvr>
                                        <p:cTn id="50" dur="250"/>
                                        <p:tgtEl>
                                          <p:spTgt spid="15"/>
                                        </p:tgtEl>
                                      </p:cBhvr>
                                    </p:animEffect>
                                    <p:anim calcmode="lin" valueType="num">
                                      <p:cBhvr>
                                        <p:cTn id="51" dur="250" fill="hold"/>
                                        <p:tgtEl>
                                          <p:spTgt spid="15"/>
                                        </p:tgtEl>
                                        <p:attrNameLst>
                                          <p:attrName>ppt_x</p:attrName>
                                        </p:attrNameLst>
                                      </p:cBhvr>
                                      <p:tavLst>
                                        <p:tav tm="0">
                                          <p:val>
                                            <p:strVal val="#ppt_x"/>
                                          </p:val>
                                        </p:tav>
                                        <p:tav tm="100000">
                                          <p:val>
                                            <p:strVal val="#ppt_x"/>
                                          </p:val>
                                        </p:tav>
                                      </p:tavLst>
                                    </p:anim>
                                    <p:anim calcmode="lin" valueType="num">
                                      <p:cBhvr>
                                        <p:cTn id="52" dur="25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p:bldP spid="13" grpId="0"/>
      <p:bldP spid="14" grpId="0"/>
      <p:bldP spid="1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9144000" cy="5143500"/>
          </a:xfrm>
          <a:prstGeom prst="rect">
            <a:avLst/>
          </a:prstGeom>
          <a:solidFill>
            <a:srgbClr val="329D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190500"/>
            <a:ext cx="9144000" cy="4610100"/>
          </a:xfrm>
          <a:prstGeom prst="rect">
            <a:avLst/>
          </a:prstGeom>
        </p:spPr>
      </p:pic>
      <p:pic>
        <p:nvPicPr>
          <p:cNvPr id="5" name="图片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156200" y="843246"/>
            <a:ext cx="3761131" cy="5074954"/>
          </a:xfrm>
          <a:prstGeom prst="rect">
            <a:avLst/>
          </a:prstGeom>
        </p:spPr>
      </p:pic>
      <p:sp>
        <p:nvSpPr>
          <p:cNvPr id="7" name="文本框 6"/>
          <p:cNvSpPr txBox="1"/>
          <p:nvPr/>
        </p:nvSpPr>
        <p:spPr>
          <a:xfrm>
            <a:off x="1030222" y="1629924"/>
            <a:ext cx="4514762" cy="584775"/>
          </a:xfrm>
          <a:prstGeom prst="rect">
            <a:avLst/>
          </a:prstGeom>
          <a:noFill/>
        </p:spPr>
        <p:txBody>
          <a:bodyPr wrap="none" rtlCol="0">
            <a:spAutoFit/>
          </a:bodyPr>
          <a:lstStyle/>
          <a:p>
            <a:r>
              <a:rPr lang="zh-CN" altLang="en-US" sz="3200" b="1" dirty="0" smtClean="0">
                <a:solidFill>
                  <a:srgbClr val="329DCD"/>
                </a:solidFill>
                <a:latin typeface="微软雅黑" panose="020B0503020204020204" pitchFamily="34" charset="-122"/>
                <a:ea typeface="微软雅黑" panose="020B0503020204020204" pitchFamily="34" charset="-122"/>
              </a:rPr>
              <a:t>感谢观看 </a:t>
            </a:r>
            <a:r>
              <a:rPr lang="en-US" altLang="zh-CN" sz="3200" b="1" dirty="0" smtClean="0">
                <a:solidFill>
                  <a:srgbClr val="329DCD"/>
                </a:solidFill>
                <a:latin typeface="微软雅黑" panose="020B0503020204020204" pitchFamily="34" charset="-122"/>
                <a:ea typeface="微软雅黑" panose="020B0503020204020204" pitchFamily="34" charset="-122"/>
              </a:rPr>
              <a:t>THANK YOU</a:t>
            </a:r>
            <a:endParaRPr lang="zh-CN" altLang="en-US" sz="3200" b="1" dirty="0">
              <a:solidFill>
                <a:srgbClr val="329DCD"/>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1840539" y="1234592"/>
            <a:ext cx="2622834" cy="400110"/>
          </a:xfrm>
          <a:prstGeom prst="rect">
            <a:avLst/>
          </a:prstGeom>
          <a:noFill/>
        </p:spPr>
        <p:txBody>
          <a:bodyPr wrap="none" rtlCol="0">
            <a:spAutoFit/>
          </a:bodyPr>
          <a:lstStyle/>
          <a:p>
            <a:r>
              <a:rPr lang="en-US" altLang="zh-CN" sz="2000" dirty="0" smtClean="0">
                <a:solidFill>
                  <a:srgbClr val="329DCD"/>
                </a:solidFill>
                <a:latin typeface="微软雅黑" panose="020B0503020204020204" pitchFamily="34" charset="-122"/>
                <a:ea typeface="微软雅黑" panose="020B0503020204020204" pitchFamily="34" charset="-122"/>
              </a:rPr>
              <a:t>20XX POWERPOINT</a:t>
            </a:r>
            <a:endParaRPr lang="zh-CN" altLang="en-US" sz="2000" dirty="0">
              <a:solidFill>
                <a:srgbClr val="329DCD"/>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1568831" y="2216120"/>
            <a:ext cx="3185487" cy="369332"/>
          </a:xfrm>
          <a:prstGeom prst="rect">
            <a:avLst/>
          </a:prstGeom>
          <a:noFill/>
        </p:spPr>
        <p:txBody>
          <a:bodyPr wrap="none" rtlCol="0">
            <a:spAutoFit/>
          </a:bodyPr>
          <a:lstStyle/>
          <a:p>
            <a:r>
              <a:rPr lang="zh-CN" altLang="en-US" sz="1800" b="1" dirty="0">
                <a:solidFill>
                  <a:srgbClr val="329DCD"/>
                </a:solidFill>
                <a:latin typeface="微软雅黑" panose="020B0503020204020204" pitchFamily="34" charset="-122"/>
                <a:ea typeface="微软雅黑" panose="020B0503020204020204" pitchFamily="34" charset="-122"/>
              </a:rPr>
              <a:t>单击此处添加您的副标题文字</a:t>
            </a:r>
          </a:p>
        </p:txBody>
      </p:sp>
    </p:spTree>
    <p:extLst>
      <p:ext uri="{BB962C8B-B14F-4D97-AF65-F5344CB8AC3E}">
        <p14:creationId xmlns:p14="http://schemas.microsoft.com/office/powerpoint/2010/main" val="2371351322"/>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1000"/>
                                        <p:tgtEl>
                                          <p:spTgt spid="6"/>
                                        </p:tgtEl>
                                      </p:cBhvr>
                                    </p:animEffect>
                                  </p:childTnLst>
                                </p:cTn>
                              </p:par>
                            </p:childTnLst>
                          </p:cTn>
                        </p:par>
                        <p:par>
                          <p:cTn id="8" fill="hold">
                            <p:stCondLst>
                              <p:cond delay="1000"/>
                            </p:stCondLst>
                            <p:childTnLst>
                              <p:par>
                                <p:cTn id="9" presetID="22"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1000"/>
                                        <p:tgtEl>
                                          <p:spTgt spid="5"/>
                                        </p:tgtEl>
                                      </p:cBhvr>
                                    </p:animEffect>
                                  </p:childTnLst>
                                </p:cTn>
                              </p:par>
                            </p:childTnLst>
                          </p:cTn>
                        </p:par>
                        <p:par>
                          <p:cTn id="12" fill="hold">
                            <p:stCondLst>
                              <p:cond delay="2000"/>
                            </p:stCondLst>
                            <p:childTnLst>
                              <p:par>
                                <p:cTn id="13" presetID="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1000" fill="hold"/>
                                        <p:tgtEl>
                                          <p:spTgt spid="8"/>
                                        </p:tgtEl>
                                        <p:attrNameLst>
                                          <p:attrName>ppt_x</p:attrName>
                                        </p:attrNameLst>
                                      </p:cBhvr>
                                      <p:tavLst>
                                        <p:tav tm="0">
                                          <p:val>
                                            <p:strVal val="0-#ppt_w/2"/>
                                          </p:val>
                                        </p:tav>
                                        <p:tav tm="100000">
                                          <p:val>
                                            <p:strVal val="#ppt_x"/>
                                          </p:val>
                                        </p:tav>
                                      </p:tavLst>
                                    </p:anim>
                                    <p:anim calcmode="lin" valueType="num">
                                      <p:cBhvr additive="base">
                                        <p:cTn id="16" dur="1000" fill="hold"/>
                                        <p:tgtEl>
                                          <p:spTgt spid="8"/>
                                        </p:tgtEl>
                                        <p:attrNameLst>
                                          <p:attrName>ppt_y</p:attrName>
                                        </p:attrNameLst>
                                      </p:cBhvr>
                                      <p:tavLst>
                                        <p:tav tm="0">
                                          <p:val>
                                            <p:strVal val="#ppt_y"/>
                                          </p:val>
                                        </p:tav>
                                        <p:tav tm="100000">
                                          <p:val>
                                            <p:strVal val="#ppt_y"/>
                                          </p:val>
                                        </p:tav>
                                      </p:tavLst>
                                    </p:anim>
                                  </p:childTnLst>
                                </p:cTn>
                              </p:par>
                            </p:childTnLst>
                          </p:cTn>
                        </p:par>
                        <p:par>
                          <p:cTn id="17" fill="hold">
                            <p:stCondLst>
                              <p:cond delay="3000"/>
                            </p:stCondLst>
                            <p:childTnLst>
                              <p:par>
                                <p:cTn id="18" presetID="10" presetClass="entr" presetSubtype="0" fill="hold" grpId="0" nodeType="afterEffect">
                                  <p:stCondLst>
                                    <p:cond delay="0"/>
                                  </p:stCondLst>
                                  <p:iterate type="lt">
                                    <p:tmPct val="13000"/>
                                  </p:iterate>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par>
                          <p:cTn id="21" fill="hold">
                            <p:stCondLst>
                              <p:cond delay="4215"/>
                            </p:stCondLst>
                            <p:childTnLst>
                              <p:par>
                                <p:cTn id="22" presetID="42" presetClass="entr" presetSubtype="0"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anim calcmode="lin" valueType="num">
                                      <p:cBhvr>
                                        <p:cTn id="25" dur="500" fill="hold"/>
                                        <p:tgtEl>
                                          <p:spTgt spid="15"/>
                                        </p:tgtEl>
                                        <p:attrNameLst>
                                          <p:attrName>ppt_x</p:attrName>
                                        </p:attrNameLst>
                                      </p:cBhvr>
                                      <p:tavLst>
                                        <p:tav tm="0">
                                          <p:val>
                                            <p:strVal val="#ppt_x"/>
                                          </p:val>
                                        </p:tav>
                                        <p:tav tm="100000">
                                          <p:val>
                                            <p:strVal val="#ppt_x"/>
                                          </p:val>
                                        </p:tav>
                                      </p:tavLst>
                                    </p:anim>
                                    <p:anim calcmode="lin" valueType="num">
                                      <p:cBhvr>
                                        <p:cTn id="26"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9"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a:ext>
            </a:extLst>
          </a:blip>
          <a:stretch>
            <a:fillRect/>
          </a:stretch>
        </p:blipFill>
        <p:spPr>
          <a:xfrm>
            <a:off x="820802" y="236387"/>
            <a:ext cx="7711638" cy="2011329"/>
          </a:xfrm>
          <a:prstGeom prst="rect">
            <a:avLst/>
          </a:prstGeom>
          <a:noFill/>
          <a:ln>
            <a:noFill/>
          </a:ln>
        </p:spPr>
      </p:pic>
      <p:sp>
        <p:nvSpPr>
          <p:cNvPr id="15" name="Rectangle 3"/>
          <p:cNvSpPr>
            <a:spLocks noChangeArrowheads="1"/>
          </p:cNvSpPr>
          <p:nvPr/>
        </p:nvSpPr>
        <p:spPr bwMode="auto">
          <a:xfrm>
            <a:off x="468318" y="2323011"/>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1"/>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26027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9144000" cy="5143500"/>
          </a:xfrm>
          <a:prstGeom prst="rect">
            <a:avLst/>
          </a:prstGeom>
          <a:solidFill>
            <a:srgbClr val="329D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0" y="190500"/>
            <a:ext cx="9144000" cy="4610100"/>
          </a:xfrm>
          <a:prstGeom prst="rect">
            <a:avLst/>
          </a:prstGeom>
        </p:spPr>
      </p:pic>
      <p:pic>
        <p:nvPicPr>
          <p:cNvPr id="5" name="图片 4"/>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5156200" y="843246"/>
            <a:ext cx="3761131" cy="5074954"/>
          </a:xfrm>
          <a:prstGeom prst="rect">
            <a:avLst/>
          </a:prstGeom>
        </p:spPr>
      </p:pic>
      <p:cxnSp>
        <p:nvCxnSpPr>
          <p:cNvPr id="15" name="直接连接符 14"/>
          <p:cNvCxnSpPr/>
          <p:nvPr>
            <p:custDataLst>
              <p:tags r:id="rId1"/>
            </p:custDataLst>
          </p:nvPr>
        </p:nvCxnSpPr>
        <p:spPr>
          <a:xfrm>
            <a:off x="670323" y="1963341"/>
            <a:ext cx="4093369" cy="0"/>
          </a:xfrm>
          <a:prstGeom prst="line">
            <a:avLst/>
          </a:prstGeom>
          <a:ln w="38100">
            <a:solidFill>
              <a:srgbClr val="329DCD"/>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custDataLst>
              <p:tags r:id="rId2"/>
            </p:custDataLst>
          </p:nvPr>
        </p:nvCxnSpPr>
        <p:spPr>
          <a:xfrm>
            <a:off x="670323" y="3249216"/>
            <a:ext cx="4093369" cy="0"/>
          </a:xfrm>
          <a:prstGeom prst="line">
            <a:avLst/>
          </a:prstGeom>
          <a:ln w="38100">
            <a:solidFill>
              <a:srgbClr val="329DCD"/>
            </a:solidFill>
          </a:ln>
        </p:spPr>
        <p:style>
          <a:lnRef idx="1">
            <a:schemeClr val="accent1"/>
          </a:lnRef>
          <a:fillRef idx="0">
            <a:schemeClr val="accent1"/>
          </a:fillRef>
          <a:effectRef idx="0">
            <a:schemeClr val="accent1"/>
          </a:effectRef>
          <a:fontRef idx="minor">
            <a:schemeClr val="tx1"/>
          </a:fontRef>
        </p:style>
      </p:cxnSp>
      <p:sp>
        <p:nvSpPr>
          <p:cNvPr id="19" name="文本框 18"/>
          <p:cNvSpPr txBox="1"/>
          <p:nvPr>
            <p:custDataLst>
              <p:tags r:id="rId3"/>
            </p:custDataLst>
          </p:nvPr>
        </p:nvSpPr>
        <p:spPr>
          <a:xfrm>
            <a:off x="670322" y="2053829"/>
            <a:ext cx="1360884" cy="1096565"/>
          </a:xfrm>
          <a:prstGeom prst="rect">
            <a:avLst/>
          </a:prstGeom>
          <a:noFill/>
        </p:spPr>
        <p:txBody>
          <a:bodyPr lIns="0" tIns="0" rIns="0" bIns="0" anchor="ctr"/>
          <a:lstStyle/>
          <a:p>
            <a:pPr algn="ctr">
              <a:defRPr/>
            </a:pPr>
            <a:r>
              <a:rPr lang="en-US" altLang="zh-CN" sz="8625" spc="-375" dirty="0">
                <a:solidFill>
                  <a:srgbClr val="329DCD"/>
                </a:solidFill>
                <a:latin typeface="Arial" panose="020B0604020202020204" pitchFamily="34" charset="0"/>
                <a:ea typeface="微软雅黑" panose="020B0503020204020204" pitchFamily="34" charset="-122"/>
              </a:rPr>
              <a:t>01</a:t>
            </a:r>
            <a:endParaRPr lang="zh-CN" altLang="en-US" sz="8625" spc="-375" dirty="0">
              <a:solidFill>
                <a:srgbClr val="329DCD"/>
              </a:solidFill>
              <a:latin typeface="Arial" panose="020B0604020202020204" pitchFamily="34" charset="0"/>
              <a:ea typeface="微软雅黑" panose="020B0503020204020204" pitchFamily="34" charset="-122"/>
            </a:endParaRPr>
          </a:p>
        </p:txBody>
      </p:sp>
      <p:sp>
        <p:nvSpPr>
          <p:cNvPr id="20" name="文本框 8"/>
          <p:cNvSpPr txBox="1">
            <a:spLocks noChangeArrowheads="1"/>
          </p:cNvSpPr>
          <p:nvPr>
            <p:custDataLst>
              <p:tags r:id="rId4"/>
            </p:custDataLst>
          </p:nvPr>
        </p:nvSpPr>
        <p:spPr bwMode="auto">
          <a:xfrm>
            <a:off x="2184798" y="1877616"/>
            <a:ext cx="2578894"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10000"/>
              </a:lnSpc>
              <a:defRPr/>
            </a:pPr>
            <a:r>
              <a:rPr lang="zh-CN" altLang="en-US" sz="2400" b="1" dirty="0" smtClean="0">
                <a:latin typeface="+mj-ea"/>
                <a:ea typeface="+mj-ea"/>
              </a:rPr>
              <a:t>第一部分</a:t>
            </a:r>
            <a:endParaRPr lang="en-US" altLang="zh-CN" sz="2400" b="1" dirty="0" smtClean="0">
              <a:latin typeface="+mj-ea"/>
              <a:ea typeface="+mj-ea"/>
            </a:endParaRPr>
          </a:p>
          <a:p>
            <a:pPr eaLnBrk="1" hangingPunct="1">
              <a:lnSpc>
                <a:spcPct val="110000"/>
              </a:lnSpc>
              <a:defRPr/>
            </a:pPr>
            <a:r>
              <a:rPr lang="zh-CN" altLang="en-US" sz="2400" dirty="0" smtClean="0">
                <a:latin typeface="+mj-ea"/>
                <a:ea typeface="+mj-ea"/>
              </a:rPr>
              <a:t>单击添加文字标题</a:t>
            </a:r>
            <a:endParaRPr lang="en-US" altLang="zh-CN" sz="2400" dirty="0">
              <a:latin typeface="+mj-ea"/>
              <a:ea typeface="+mj-ea"/>
            </a:endParaRPr>
          </a:p>
        </p:txBody>
      </p:sp>
    </p:spTree>
    <p:extLst>
      <p:ext uri="{BB962C8B-B14F-4D97-AF65-F5344CB8AC3E}">
        <p14:creationId xmlns:p14="http://schemas.microsoft.com/office/powerpoint/2010/main" val="350042214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750"/>
                                        <p:tgtEl>
                                          <p:spTgt spid="15"/>
                                        </p:tgtEl>
                                      </p:cBhvr>
                                    </p:animEffect>
                                  </p:childTnLst>
                                </p:cTn>
                              </p:par>
                              <p:par>
                                <p:cTn id="8" presetID="22" presetClass="entr" presetSubtype="2"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wipe(right)">
                                      <p:cBhvr>
                                        <p:cTn id="10" dur="750"/>
                                        <p:tgtEl>
                                          <p:spTgt spid="18"/>
                                        </p:tgtEl>
                                      </p:cBhvr>
                                    </p:animEffect>
                                  </p:childTnLst>
                                </p:cTn>
                              </p:par>
                            </p:childTnLst>
                          </p:cTn>
                        </p:par>
                        <p:par>
                          <p:cTn id="11" fill="hold">
                            <p:stCondLst>
                              <p:cond delay="750"/>
                            </p:stCondLst>
                            <p:childTnLst>
                              <p:par>
                                <p:cTn id="12" presetID="49" presetClass="entr" presetSubtype="0" decel="100000" fill="hold" grpId="0" nodeType="after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p:cTn id="14" dur="500" fill="hold"/>
                                        <p:tgtEl>
                                          <p:spTgt spid="19"/>
                                        </p:tgtEl>
                                        <p:attrNameLst>
                                          <p:attrName>ppt_w</p:attrName>
                                        </p:attrNameLst>
                                      </p:cBhvr>
                                      <p:tavLst>
                                        <p:tav tm="0">
                                          <p:val>
                                            <p:fltVal val="0"/>
                                          </p:val>
                                        </p:tav>
                                        <p:tav tm="100000">
                                          <p:val>
                                            <p:strVal val="#ppt_w"/>
                                          </p:val>
                                        </p:tav>
                                      </p:tavLst>
                                    </p:anim>
                                    <p:anim calcmode="lin" valueType="num">
                                      <p:cBhvr>
                                        <p:cTn id="15" dur="500" fill="hold"/>
                                        <p:tgtEl>
                                          <p:spTgt spid="19"/>
                                        </p:tgtEl>
                                        <p:attrNameLst>
                                          <p:attrName>ppt_h</p:attrName>
                                        </p:attrNameLst>
                                      </p:cBhvr>
                                      <p:tavLst>
                                        <p:tav tm="0">
                                          <p:val>
                                            <p:fltVal val="0"/>
                                          </p:val>
                                        </p:tav>
                                        <p:tav tm="100000">
                                          <p:val>
                                            <p:strVal val="#ppt_h"/>
                                          </p:val>
                                        </p:tav>
                                      </p:tavLst>
                                    </p:anim>
                                    <p:anim calcmode="lin" valueType="num">
                                      <p:cBhvr>
                                        <p:cTn id="16" dur="500" fill="hold"/>
                                        <p:tgtEl>
                                          <p:spTgt spid="19"/>
                                        </p:tgtEl>
                                        <p:attrNameLst>
                                          <p:attrName>style.rotation</p:attrName>
                                        </p:attrNameLst>
                                      </p:cBhvr>
                                      <p:tavLst>
                                        <p:tav tm="0">
                                          <p:val>
                                            <p:fltVal val="360"/>
                                          </p:val>
                                        </p:tav>
                                        <p:tav tm="100000">
                                          <p:val>
                                            <p:fltVal val="0"/>
                                          </p:val>
                                        </p:tav>
                                      </p:tavLst>
                                    </p:anim>
                                    <p:animEffect transition="in" filter="fade">
                                      <p:cBhvr>
                                        <p:cTn id="17" dur="500"/>
                                        <p:tgtEl>
                                          <p:spTgt spid="19"/>
                                        </p:tgtEl>
                                      </p:cBhvr>
                                    </p:animEffect>
                                  </p:childTnLst>
                                </p:cTn>
                              </p:par>
                            </p:childTnLst>
                          </p:cTn>
                        </p:par>
                        <p:par>
                          <p:cTn id="18" fill="hold">
                            <p:stCondLst>
                              <p:cond delay="1250"/>
                            </p:stCondLst>
                            <p:childTnLst>
                              <p:par>
                                <p:cTn id="19" presetID="56" presetClass="entr" presetSubtype="0" fill="hold" grpId="0" nodeType="afterEffect">
                                  <p:stCondLst>
                                    <p:cond delay="0"/>
                                  </p:stCondLst>
                                  <p:iterate type="lt">
                                    <p:tmPct val="10000"/>
                                  </p:iterate>
                                  <p:childTnLst>
                                    <p:set>
                                      <p:cBhvr>
                                        <p:cTn id="20" dur="1" fill="hold">
                                          <p:stCondLst>
                                            <p:cond delay="0"/>
                                          </p:stCondLst>
                                        </p:cTn>
                                        <p:tgtEl>
                                          <p:spTgt spid="20"/>
                                        </p:tgtEl>
                                        <p:attrNameLst>
                                          <p:attrName>style.visibility</p:attrName>
                                        </p:attrNameLst>
                                      </p:cBhvr>
                                      <p:to>
                                        <p:strVal val="visible"/>
                                      </p:to>
                                    </p:set>
                                    <p:anim by="(-#ppt_w*2)" calcmode="lin" valueType="num">
                                      <p:cBhvr rctx="PPT">
                                        <p:cTn id="21" dur="500" autoRev="1" fill="hold">
                                          <p:stCondLst>
                                            <p:cond delay="0"/>
                                          </p:stCondLst>
                                        </p:cTn>
                                        <p:tgtEl>
                                          <p:spTgt spid="20"/>
                                        </p:tgtEl>
                                        <p:attrNameLst>
                                          <p:attrName>ppt_w</p:attrName>
                                        </p:attrNameLst>
                                      </p:cBhvr>
                                    </p:anim>
                                    <p:anim by="(#ppt_w*0.50)" calcmode="lin" valueType="num">
                                      <p:cBhvr>
                                        <p:cTn id="22" dur="500" decel="50000" autoRev="1" fill="hold">
                                          <p:stCondLst>
                                            <p:cond delay="0"/>
                                          </p:stCondLst>
                                        </p:cTn>
                                        <p:tgtEl>
                                          <p:spTgt spid="20"/>
                                        </p:tgtEl>
                                        <p:attrNameLst>
                                          <p:attrName>ppt_x</p:attrName>
                                        </p:attrNameLst>
                                      </p:cBhvr>
                                    </p:anim>
                                    <p:anim from="(-#ppt_h/2)" to="(#ppt_y)" calcmode="lin" valueType="num">
                                      <p:cBhvr>
                                        <p:cTn id="23" dur="1000" fill="hold">
                                          <p:stCondLst>
                                            <p:cond delay="0"/>
                                          </p:stCondLst>
                                        </p:cTn>
                                        <p:tgtEl>
                                          <p:spTgt spid="20"/>
                                        </p:tgtEl>
                                        <p:attrNameLst>
                                          <p:attrName>ppt_y</p:attrName>
                                        </p:attrNameLst>
                                      </p:cBhvr>
                                    </p:anim>
                                    <p:animRot by="21600000">
                                      <p:cBhvr>
                                        <p:cTn id="24" dur="1000" fill="hold">
                                          <p:stCondLst>
                                            <p:cond delay="0"/>
                                          </p:stCondLst>
                                        </p:cTn>
                                        <p:tgtEl>
                                          <p:spTgt spid="2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Freeform 6"/>
          <p:cNvSpPr>
            <a:spLocks noEditPoints="1"/>
          </p:cNvSpPr>
          <p:nvPr/>
        </p:nvSpPr>
        <p:spPr bwMode="auto">
          <a:xfrm>
            <a:off x="1929416" y="1295401"/>
            <a:ext cx="1517951" cy="1517218"/>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chemeClr val="bg1"/>
          </a:solidFill>
          <a:ln w="38100">
            <a:noFill/>
          </a:ln>
          <a:effectLst/>
          <a:ex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itchFamily="34" charset="-122"/>
              <a:ea typeface="微软雅黑" pitchFamily="34" charset="-122"/>
              <a:cs typeface="+mn-cs"/>
            </a:endParaRPr>
          </a:p>
        </p:txBody>
      </p:sp>
      <p:sp>
        <p:nvSpPr>
          <p:cNvPr id="6" name="Freeform 12"/>
          <p:cNvSpPr>
            <a:spLocks noEditPoints="1"/>
          </p:cNvSpPr>
          <p:nvPr/>
        </p:nvSpPr>
        <p:spPr bwMode="auto">
          <a:xfrm>
            <a:off x="2850245" y="2215352"/>
            <a:ext cx="1905448" cy="1903392"/>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solidFill>
            <a:schemeClr val="tx1"/>
          </a:solidFill>
          <a:ln w="38100">
            <a:noFill/>
          </a:ln>
          <a:effectLst/>
          <a:ex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itchFamily="34" charset="-122"/>
              <a:ea typeface="微软雅黑" pitchFamily="34" charset="-122"/>
              <a:cs typeface="+mn-cs"/>
            </a:endParaRPr>
          </a:p>
        </p:txBody>
      </p:sp>
      <p:sp>
        <p:nvSpPr>
          <p:cNvPr id="7" name="Freeform 18"/>
          <p:cNvSpPr>
            <a:spLocks noEditPoints="1"/>
          </p:cNvSpPr>
          <p:nvPr/>
        </p:nvSpPr>
        <p:spPr bwMode="auto">
          <a:xfrm>
            <a:off x="4476513" y="1857418"/>
            <a:ext cx="1249450" cy="1268419"/>
          </a:xfrm>
          <a:custGeom>
            <a:avLst/>
            <a:gdLst>
              <a:gd name="T0" fmla="*/ 309 w 347"/>
              <a:gd name="T1" fmla="*/ 176 h 352"/>
              <a:gd name="T2" fmla="*/ 326 w 347"/>
              <a:gd name="T3" fmla="*/ 150 h 352"/>
              <a:gd name="T4" fmla="*/ 335 w 347"/>
              <a:gd name="T5" fmla="*/ 103 h 352"/>
              <a:gd name="T6" fmla="*/ 294 w 347"/>
              <a:gd name="T7" fmla="*/ 113 h 352"/>
              <a:gd name="T8" fmla="*/ 282 w 347"/>
              <a:gd name="T9" fmla="*/ 65 h 352"/>
              <a:gd name="T10" fmla="*/ 262 w 347"/>
              <a:gd name="T11" fmla="*/ 22 h 352"/>
              <a:gd name="T12" fmla="*/ 234 w 347"/>
              <a:gd name="T13" fmla="*/ 54 h 352"/>
              <a:gd name="T14" fmla="*/ 196 w 347"/>
              <a:gd name="T15" fmla="*/ 23 h 352"/>
              <a:gd name="T16" fmla="*/ 155 w 347"/>
              <a:gd name="T17" fmla="*/ 0 h 352"/>
              <a:gd name="T18" fmla="*/ 151 w 347"/>
              <a:gd name="T19" fmla="*/ 42 h 352"/>
              <a:gd name="T20" fmla="*/ 102 w 347"/>
              <a:gd name="T21" fmla="*/ 39 h 352"/>
              <a:gd name="T22" fmla="*/ 55 w 347"/>
              <a:gd name="T23" fmla="*/ 44 h 352"/>
              <a:gd name="T24" fmla="*/ 77 w 347"/>
              <a:gd name="T25" fmla="*/ 81 h 352"/>
              <a:gd name="T26" fmla="*/ 35 w 347"/>
              <a:gd name="T27" fmla="*/ 107 h 352"/>
              <a:gd name="T28" fmla="*/ 0 w 347"/>
              <a:gd name="T29" fmla="*/ 139 h 352"/>
              <a:gd name="T30" fmla="*/ 39 w 347"/>
              <a:gd name="T31" fmla="*/ 156 h 352"/>
              <a:gd name="T32" fmla="*/ 39 w 347"/>
              <a:gd name="T33" fmla="*/ 195 h 352"/>
              <a:gd name="T34" fmla="*/ 0 w 347"/>
              <a:gd name="T35" fmla="*/ 212 h 352"/>
              <a:gd name="T36" fmla="*/ 35 w 347"/>
              <a:gd name="T37" fmla="*/ 244 h 352"/>
              <a:gd name="T38" fmla="*/ 77 w 347"/>
              <a:gd name="T39" fmla="*/ 271 h 352"/>
              <a:gd name="T40" fmla="*/ 55 w 347"/>
              <a:gd name="T41" fmla="*/ 307 h 352"/>
              <a:gd name="T42" fmla="*/ 102 w 347"/>
              <a:gd name="T43" fmla="*/ 313 h 352"/>
              <a:gd name="T44" fmla="*/ 151 w 347"/>
              <a:gd name="T45" fmla="*/ 309 h 352"/>
              <a:gd name="T46" fmla="*/ 155 w 347"/>
              <a:gd name="T47" fmla="*/ 352 h 352"/>
              <a:gd name="T48" fmla="*/ 196 w 347"/>
              <a:gd name="T49" fmla="*/ 329 h 352"/>
              <a:gd name="T50" fmla="*/ 234 w 347"/>
              <a:gd name="T51" fmla="*/ 297 h 352"/>
              <a:gd name="T52" fmla="*/ 262 w 347"/>
              <a:gd name="T53" fmla="*/ 329 h 352"/>
              <a:gd name="T54" fmla="*/ 282 w 347"/>
              <a:gd name="T55" fmla="*/ 286 h 352"/>
              <a:gd name="T56" fmla="*/ 294 w 347"/>
              <a:gd name="T57" fmla="*/ 239 h 352"/>
              <a:gd name="T58" fmla="*/ 335 w 347"/>
              <a:gd name="T59" fmla="*/ 248 h 352"/>
              <a:gd name="T60" fmla="*/ 326 w 347"/>
              <a:gd name="T61" fmla="*/ 201 h 352"/>
              <a:gd name="T62" fmla="*/ 174 w 347"/>
              <a:gd name="T63" fmla="*/ 201 h 352"/>
              <a:gd name="T64" fmla="*/ 174 w 347"/>
              <a:gd name="T65" fmla="*/ 150 h 352"/>
              <a:gd name="T66" fmla="*/ 174 w 347"/>
              <a:gd name="T67" fmla="*/ 20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7" h="352">
                <a:moveTo>
                  <a:pt x="308" y="195"/>
                </a:moveTo>
                <a:cubicBezTo>
                  <a:pt x="309" y="189"/>
                  <a:pt x="309" y="182"/>
                  <a:pt x="309" y="176"/>
                </a:cubicBezTo>
                <a:cubicBezTo>
                  <a:pt x="309" y="169"/>
                  <a:pt x="309" y="162"/>
                  <a:pt x="308" y="156"/>
                </a:cubicBezTo>
                <a:cubicBezTo>
                  <a:pt x="326" y="150"/>
                  <a:pt x="326" y="150"/>
                  <a:pt x="326" y="150"/>
                </a:cubicBezTo>
                <a:cubicBezTo>
                  <a:pt x="347" y="139"/>
                  <a:pt x="347" y="139"/>
                  <a:pt x="347" y="139"/>
                </a:cubicBezTo>
                <a:cubicBezTo>
                  <a:pt x="335" y="103"/>
                  <a:pt x="335" y="103"/>
                  <a:pt x="335" y="103"/>
                </a:cubicBezTo>
                <a:cubicBezTo>
                  <a:pt x="312" y="107"/>
                  <a:pt x="312" y="107"/>
                  <a:pt x="312" y="107"/>
                </a:cubicBezTo>
                <a:cubicBezTo>
                  <a:pt x="294" y="113"/>
                  <a:pt x="294" y="113"/>
                  <a:pt x="294" y="113"/>
                </a:cubicBezTo>
                <a:cubicBezTo>
                  <a:pt x="288" y="101"/>
                  <a:pt x="280" y="90"/>
                  <a:pt x="271" y="81"/>
                </a:cubicBezTo>
                <a:cubicBezTo>
                  <a:pt x="282" y="65"/>
                  <a:pt x="282" y="65"/>
                  <a:pt x="282" y="65"/>
                </a:cubicBezTo>
                <a:cubicBezTo>
                  <a:pt x="292" y="44"/>
                  <a:pt x="292" y="44"/>
                  <a:pt x="292" y="44"/>
                </a:cubicBezTo>
                <a:cubicBezTo>
                  <a:pt x="262" y="22"/>
                  <a:pt x="262" y="22"/>
                  <a:pt x="262" y="22"/>
                </a:cubicBezTo>
                <a:cubicBezTo>
                  <a:pt x="245" y="39"/>
                  <a:pt x="245" y="39"/>
                  <a:pt x="245" y="39"/>
                </a:cubicBezTo>
                <a:cubicBezTo>
                  <a:pt x="234" y="54"/>
                  <a:pt x="234" y="54"/>
                  <a:pt x="234" y="54"/>
                </a:cubicBezTo>
                <a:cubicBezTo>
                  <a:pt x="222" y="48"/>
                  <a:pt x="210" y="44"/>
                  <a:pt x="196" y="42"/>
                </a:cubicBezTo>
                <a:cubicBezTo>
                  <a:pt x="196" y="23"/>
                  <a:pt x="196" y="23"/>
                  <a:pt x="196" y="23"/>
                </a:cubicBezTo>
                <a:cubicBezTo>
                  <a:pt x="192" y="0"/>
                  <a:pt x="192" y="0"/>
                  <a:pt x="192" y="0"/>
                </a:cubicBezTo>
                <a:cubicBezTo>
                  <a:pt x="155" y="0"/>
                  <a:pt x="155" y="0"/>
                  <a:pt x="155" y="0"/>
                </a:cubicBezTo>
                <a:cubicBezTo>
                  <a:pt x="151" y="23"/>
                  <a:pt x="151" y="23"/>
                  <a:pt x="151" y="23"/>
                </a:cubicBezTo>
                <a:cubicBezTo>
                  <a:pt x="151" y="42"/>
                  <a:pt x="151" y="42"/>
                  <a:pt x="151" y="42"/>
                </a:cubicBezTo>
                <a:cubicBezTo>
                  <a:pt x="138" y="44"/>
                  <a:pt x="125" y="48"/>
                  <a:pt x="113" y="54"/>
                </a:cubicBezTo>
                <a:cubicBezTo>
                  <a:pt x="102" y="39"/>
                  <a:pt x="102" y="39"/>
                  <a:pt x="102" y="39"/>
                </a:cubicBezTo>
                <a:cubicBezTo>
                  <a:pt x="85" y="22"/>
                  <a:pt x="85" y="22"/>
                  <a:pt x="85" y="22"/>
                </a:cubicBezTo>
                <a:cubicBezTo>
                  <a:pt x="55" y="44"/>
                  <a:pt x="55" y="44"/>
                  <a:pt x="55" y="44"/>
                </a:cubicBezTo>
                <a:cubicBezTo>
                  <a:pt x="65" y="65"/>
                  <a:pt x="65" y="65"/>
                  <a:pt x="65" y="65"/>
                </a:cubicBezTo>
                <a:cubicBezTo>
                  <a:pt x="77" y="81"/>
                  <a:pt x="77" y="81"/>
                  <a:pt x="77" y="81"/>
                </a:cubicBezTo>
                <a:cubicBezTo>
                  <a:pt x="67" y="90"/>
                  <a:pt x="60" y="101"/>
                  <a:pt x="53" y="113"/>
                </a:cubicBezTo>
                <a:cubicBezTo>
                  <a:pt x="35" y="107"/>
                  <a:pt x="35" y="107"/>
                  <a:pt x="35" y="107"/>
                </a:cubicBezTo>
                <a:cubicBezTo>
                  <a:pt x="12" y="103"/>
                  <a:pt x="12" y="103"/>
                  <a:pt x="12" y="103"/>
                </a:cubicBezTo>
                <a:cubicBezTo>
                  <a:pt x="0" y="139"/>
                  <a:pt x="0" y="139"/>
                  <a:pt x="0" y="139"/>
                </a:cubicBezTo>
                <a:cubicBezTo>
                  <a:pt x="21" y="150"/>
                  <a:pt x="21" y="150"/>
                  <a:pt x="21" y="150"/>
                </a:cubicBezTo>
                <a:cubicBezTo>
                  <a:pt x="39" y="156"/>
                  <a:pt x="39" y="156"/>
                  <a:pt x="39" y="156"/>
                </a:cubicBezTo>
                <a:cubicBezTo>
                  <a:pt x="38" y="162"/>
                  <a:pt x="38" y="169"/>
                  <a:pt x="38" y="176"/>
                </a:cubicBezTo>
                <a:cubicBezTo>
                  <a:pt x="38" y="182"/>
                  <a:pt x="38" y="189"/>
                  <a:pt x="39" y="195"/>
                </a:cubicBezTo>
                <a:cubicBezTo>
                  <a:pt x="21" y="201"/>
                  <a:pt x="21" y="201"/>
                  <a:pt x="21" y="201"/>
                </a:cubicBezTo>
                <a:cubicBezTo>
                  <a:pt x="0" y="212"/>
                  <a:pt x="0" y="212"/>
                  <a:pt x="0" y="212"/>
                </a:cubicBezTo>
                <a:cubicBezTo>
                  <a:pt x="12" y="248"/>
                  <a:pt x="12" y="248"/>
                  <a:pt x="12" y="248"/>
                </a:cubicBezTo>
                <a:cubicBezTo>
                  <a:pt x="35" y="244"/>
                  <a:pt x="35" y="244"/>
                  <a:pt x="35" y="244"/>
                </a:cubicBezTo>
                <a:cubicBezTo>
                  <a:pt x="53" y="239"/>
                  <a:pt x="53" y="239"/>
                  <a:pt x="53" y="239"/>
                </a:cubicBezTo>
                <a:cubicBezTo>
                  <a:pt x="60" y="250"/>
                  <a:pt x="67" y="261"/>
                  <a:pt x="77" y="271"/>
                </a:cubicBezTo>
                <a:cubicBezTo>
                  <a:pt x="65" y="286"/>
                  <a:pt x="65" y="286"/>
                  <a:pt x="65" y="286"/>
                </a:cubicBezTo>
                <a:cubicBezTo>
                  <a:pt x="55" y="307"/>
                  <a:pt x="55" y="307"/>
                  <a:pt x="55" y="307"/>
                </a:cubicBezTo>
                <a:cubicBezTo>
                  <a:pt x="85" y="329"/>
                  <a:pt x="85" y="329"/>
                  <a:pt x="85" y="329"/>
                </a:cubicBezTo>
                <a:cubicBezTo>
                  <a:pt x="102" y="313"/>
                  <a:pt x="102" y="313"/>
                  <a:pt x="102" y="313"/>
                </a:cubicBezTo>
                <a:cubicBezTo>
                  <a:pt x="113" y="297"/>
                  <a:pt x="113" y="297"/>
                  <a:pt x="113" y="297"/>
                </a:cubicBezTo>
                <a:cubicBezTo>
                  <a:pt x="125" y="303"/>
                  <a:pt x="138" y="307"/>
                  <a:pt x="151" y="309"/>
                </a:cubicBezTo>
                <a:cubicBezTo>
                  <a:pt x="151" y="329"/>
                  <a:pt x="151" y="329"/>
                  <a:pt x="151" y="329"/>
                </a:cubicBezTo>
                <a:cubicBezTo>
                  <a:pt x="155" y="352"/>
                  <a:pt x="155" y="352"/>
                  <a:pt x="155" y="352"/>
                </a:cubicBezTo>
                <a:cubicBezTo>
                  <a:pt x="192" y="352"/>
                  <a:pt x="192" y="352"/>
                  <a:pt x="192" y="352"/>
                </a:cubicBezTo>
                <a:cubicBezTo>
                  <a:pt x="196" y="329"/>
                  <a:pt x="196" y="329"/>
                  <a:pt x="196" y="329"/>
                </a:cubicBezTo>
                <a:cubicBezTo>
                  <a:pt x="196" y="309"/>
                  <a:pt x="196" y="309"/>
                  <a:pt x="196" y="309"/>
                </a:cubicBezTo>
                <a:cubicBezTo>
                  <a:pt x="210" y="307"/>
                  <a:pt x="222" y="303"/>
                  <a:pt x="234" y="297"/>
                </a:cubicBezTo>
                <a:cubicBezTo>
                  <a:pt x="245" y="313"/>
                  <a:pt x="245" y="313"/>
                  <a:pt x="245" y="313"/>
                </a:cubicBezTo>
                <a:cubicBezTo>
                  <a:pt x="262" y="329"/>
                  <a:pt x="262" y="329"/>
                  <a:pt x="262" y="329"/>
                </a:cubicBezTo>
                <a:cubicBezTo>
                  <a:pt x="292" y="307"/>
                  <a:pt x="292" y="307"/>
                  <a:pt x="292" y="307"/>
                </a:cubicBezTo>
                <a:cubicBezTo>
                  <a:pt x="282" y="286"/>
                  <a:pt x="282" y="286"/>
                  <a:pt x="282" y="286"/>
                </a:cubicBezTo>
                <a:cubicBezTo>
                  <a:pt x="271" y="271"/>
                  <a:pt x="271" y="271"/>
                  <a:pt x="271" y="271"/>
                </a:cubicBezTo>
                <a:cubicBezTo>
                  <a:pt x="280" y="261"/>
                  <a:pt x="288" y="250"/>
                  <a:pt x="294" y="239"/>
                </a:cubicBezTo>
                <a:cubicBezTo>
                  <a:pt x="312" y="244"/>
                  <a:pt x="312" y="244"/>
                  <a:pt x="312" y="244"/>
                </a:cubicBezTo>
                <a:cubicBezTo>
                  <a:pt x="335" y="248"/>
                  <a:pt x="335" y="248"/>
                  <a:pt x="335" y="248"/>
                </a:cubicBezTo>
                <a:cubicBezTo>
                  <a:pt x="347" y="212"/>
                  <a:pt x="347" y="212"/>
                  <a:pt x="347" y="212"/>
                </a:cubicBezTo>
                <a:cubicBezTo>
                  <a:pt x="326" y="201"/>
                  <a:pt x="326" y="201"/>
                  <a:pt x="326" y="201"/>
                </a:cubicBezTo>
                <a:lnTo>
                  <a:pt x="308" y="195"/>
                </a:lnTo>
                <a:close/>
                <a:moveTo>
                  <a:pt x="174" y="201"/>
                </a:moveTo>
                <a:cubicBezTo>
                  <a:pt x="159" y="201"/>
                  <a:pt x="148" y="190"/>
                  <a:pt x="148" y="176"/>
                </a:cubicBezTo>
                <a:cubicBezTo>
                  <a:pt x="148" y="162"/>
                  <a:pt x="159" y="150"/>
                  <a:pt x="174" y="150"/>
                </a:cubicBezTo>
                <a:cubicBezTo>
                  <a:pt x="188" y="150"/>
                  <a:pt x="199" y="162"/>
                  <a:pt x="199" y="176"/>
                </a:cubicBezTo>
                <a:cubicBezTo>
                  <a:pt x="199" y="190"/>
                  <a:pt x="188" y="201"/>
                  <a:pt x="174" y="201"/>
                </a:cubicBezTo>
                <a:close/>
              </a:path>
            </a:pathLst>
          </a:custGeom>
          <a:solidFill>
            <a:schemeClr val="bg2"/>
          </a:solidFill>
          <a:ln w="38100">
            <a:noFill/>
          </a:ln>
          <a:effectLst/>
          <a:ex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itchFamily="34" charset="-122"/>
              <a:ea typeface="微软雅黑" pitchFamily="34" charset="-122"/>
              <a:cs typeface="+mn-cs"/>
            </a:endParaRPr>
          </a:p>
        </p:txBody>
      </p:sp>
      <p:sp>
        <p:nvSpPr>
          <p:cNvPr id="8" name="Freeform 6"/>
          <p:cNvSpPr>
            <a:spLocks noEditPoints="1"/>
          </p:cNvSpPr>
          <p:nvPr/>
        </p:nvSpPr>
        <p:spPr bwMode="auto">
          <a:xfrm>
            <a:off x="5552066" y="2089427"/>
            <a:ext cx="1517951" cy="1517218"/>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chemeClr val="tx2"/>
          </a:solidFill>
          <a:ln w="38100">
            <a:noFill/>
          </a:ln>
          <a:effectLst/>
          <a:ex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itchFamily="34" charset="-122"/>
              <a:ea typeface="微软雅黑" pitchFamily="34" charset="-122"/>
              <a:cs typeface="+mn-cs"/>
            </a:endParaRPr>
          </a:p>
        </p:txBody>
      </p:sp>
      <p:sp>
        <p:nvSpPr>
          <p:cNvPr id="9" name="TextBox 6"/>
          <p:cNvSpPr txBox="1"/>
          <p:nvPr/>
        </p:nvSpPr>
        <p:spPr>
          <a:xfrm>
            <a:off x="558220" y="2492297"/>
            <a:ext cx="1145057" cy="323493"/>
          </a:xfrm>
          <a:prstGeom prst="rect">
            <a:avLst/>
          </a:prstGeom>
          <a:noFill/>
        </p:spPr>
        <p:txBody>
          <a:bodyPr wrap="square" lIns="68904" tIns="34452" rIns="68904" bIns="34452"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825"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单击添加文本单击添加文本单击添加文本</a:t>
            </a:r>
          </a:p>
        </p:txBody>
      </p:sp>
      <p:sp>
        <p:nvSpPr>
          <p:cNvPr id="10" name="矩形 9"/>
          <p:cNvSpPr/>
          <p:nvPr/>
        </p:nvSpPr>
        <p:spPr>
          <a:xfrm>
            <a:off x="2086002" y="951571"/>
            <a:ext cx="1204778" cy="254243"/>
          </a:xfrm>
          <a:prstGeom prst="rect">
            <a:avLst/>
          </a:prstGeom>
        </p:spPr>
        <p:txBody>
          <a:bodyPr wrap="square" lIns="68904" tIns="34452" rIns="68904" bIns="34452">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添加标题</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endParaRPr>
          </a:p>
        </p:txBody>
      </p:sp>
      <p:sp>
        <p:nvSpPr>
          <p:cNvPr id="11" name="TextBox 8"/>
          <p:cNvSpPr txBox="1"/>
          <p:nvPr/>
        </p:nvSpPr>
        <p:spPr>
          <a:xfrm>
            <a:off x="1189115" y="3155923"/>
            <a:ext cx="1258225" cy="450450"/>
          </a:xfrm>
          <a:prstGeom prst="rect">
            <a:avLst/>
          </a:prstGeom>
          <a:noFill/>
        </p:spPr>
        <p:txBody>
          <a:bodyPr wrap="square" lIns="68904" tIns="34452" rIns="68904" bIns="34452"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825"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单击添加文本单击添加文本单击添加文本单击添加文本</a:t>
            </a:r>
          </a:p>
        </p:txBody>
      </p:sp>
      <p:sp>
        <p:nvSpPr>
          <p:cNvPr id="12" name="矩形 11"/>
          <p:cNvSpPr/>
          <p:nvPr/>
        </p:nvSpPr>
        <p:spPr>
          <a:xfrm>
            <a:off x="3200581" y="4160967"/>
            <a:ext cx="1204778" cy="254243"/>
          </a:xfrm>
          <a:prstGeom prst="rect">
            <a:avLst/>
          </a:prstGeom>
        </p:spPr>
        <p:txBody>
          <a:bodyPr wrap="square" lIns="68904" tIns="34452" rIns="68904" bIns="34452">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添加标题</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endParaRPr>
          </a:p>
        </p:txBody>
      </p:sp>
      <p:sp>
        <p:nvSpPr>
          <p:cNvPr id="13" name="TextBox 10"/>
          <p:cNvSpPr txBox="1"/>
          <p:nvPr/>
        </p:nvSpPr>
        <p:spPr>
          <a:xfrm>
            <a:off x="6102679" y="1496291"/>
            <a:ext cx="1331639" cy="323493"/>
          </a:xfrm>
          <a:prstGeom prst="rect">
            <a:avLst/>
          </a:prstGeom>
          <a:noFill/>
        </p:spPr>
        <p:txBody>
          <a:bodyPr wrap="square" lIns="68904" tIns="34452" rIns="68904" bIns="34452"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825"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单击添加文本单击添加文本单击添加文本</a:t>
            </a:r>
          </a:p>
        </p:txBody>
      </p:sp>
      <p:sp>
        <p:nvSpPr>
          <p:cNvPr id="14" name="矩形 13"/>
          <p:cNvSpPr/>
          <p:nvPr/>
        </p:nvSpPr>
        <p:spPr>
          <a:xfrm>
            <a:off x="4498848" y="1499008"/>
            <a:ext cx="1204778" cy="254243"/>
          </a:xfrm>
          <a:prstGeom prst="rect">
            <a:avLst/>
          </a:prstGeom>
        </p:spPr>
        <p:txBody>
          <a:bodyPr wrap="square" lIns="68904" tIns="34452" rIns="68904" bIns="34452">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添加标题</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endParaRPr>
          </a:p>
        </p:txBody>
      </p:sp>
      <p:sp>
        <p:nvSpPr>
          <p:cNvPr id="15" name="TextBox 12"/>
          <p:cNvSpPr txBox="1"/>
          <p:nvPr/>
        </p:nvSpPr>
        <p:spPr>
          <a:xfrm>
            <a:off x="7164289" y="3184792"/>
            <a:ext cx="1242138" cy="323493"/>
          </a:xfrm>
          <a:prstGeom prst="rect">
            <a:avLst/>
          </a:prstGeom>
          <a:noFill/>
        </p:spPr>
        <p:txBody>
          <a:bodyPr wrap="square" lIns="68904" tIns="34452" rIns="68904" bIns="34452"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825"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单击添加文本单击添加文本单击添加文本</a:t>
            </a:r>
          </a:p>
        </p:txBody>
      </p:sp>
      <p:sp>
        <p:nvSpPr>
          <p:cNvPr id="16" name="矩形 15"/>
          <p:cNvSpPr/>
          <p:nvPr/>
        </p:nvSpPr>
        <p:spPr>
          <a:xfrm>
            <a:off x="5708656" y="3663920"/>
            <a:ext cx="1204778" cy="254243"/>
          </a:xfrm>
          <a:prstGeom prst="rect">
            <a:avLst/>
          </a:prstGeom>
        </p:spPr>
        <p:txBody>
          <a:bodyPr wrap="square" lIns="68904" tIns="34452" rIns="68904" bIns="34452">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添加标题</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endParaRPr>
          </a:p>
        </p:txBody>
      </p:sp>
      <p:cxnSp>
        <p:nvCxnSpPr>
          <p:cNvPr id="17" name="肘形连接符 16"/>
          <p:cNvCxnSpPr/>
          <p:nvPr/>
        </p:nvCxnSpPr>
        <p:spPr>
          <a:xfrm rot="10800000" flipV="1">
            <a:off x="575556" y="2301654"/>
            <a:ext cx="1353864" cy="546382"/>
          </a:xfrm>
          <a:prstGeom prst="bentConnector3">
            <a:avLst>
              <a:gd name="adj1" fmla="val 18594"/>
            </a:avLst>
          </a:prstGeom>
          <a:ln>
            <a:solidFill>
              <a:schemeClr val="accent3"/>
            </a:solidFill>
            <a:prstDash val="sysDash"/>
          </a:ln>
        </p:spPr>
        <p:style>
          <a:lnRef idx="1">
            <a:schemeClr val="accent1"/>
          </a:lnRef>
          <a:fillRef idx="0">
            <a:schemeClr val="accent1"/>
          </a:fillRef>
          <a:effectRef idx="0">
            <a:schemeClr val="accent1"/>
          </a:effectRef>
          <a:fontRef idx="minor">
            <a:schemeClr val="tx1"/>
          </a:fontRef>
        </p:style>
      </p:cxnSp>
      <p:cxnSp>
        <p:nvCxnSpPr>
          <p:cNvPr id="18" name="肘形连接符 17"/>
          <p:cNvCxnSpPr/>
          <p:nvPr/>
        </p:nvCxnSpPr>
        <p:spPr>
          <a:xfrm rot="10800000">
            <a:off x="1252488" y="3093496"/>
            <a:ext cx="1597761" cy="377792"/>
          </a:xfrm>
          <a:prstGeom prst="bentConnector3">
            <a:avLst>
              <a:gd name="adj1" fmla="val 27680"/>
            </a:avLst>
          </a:prstGeom>
          <a:ln>
            <a:solidFill>
              <a:schemeClr val="accent3"/>
            </a:solidFill>
            <a:prstDash val="sysDash"/>
          </a:ln>
        </p:spPr>
        <p:style>
          <a:lnRef idx="1">
            <a:schemeClr val="accent1"/>
          </a:lnRef>
          <a:fillRef idx="0">
            <a:schemeClr val="accent1"/>
          </a:fillRef>
          <a:effectRef idx="0">
            <a:schemeClr val="accent1"/>
          </a:effectRef>
          <a:fontRef idx="minor">
            <a:schemeClr val="tx1"/>
          </a:fontRef>
        </p:style>
      </p:cxnSp>
      <p:cxnSp>
        <p:nvCxnSpPr>
          <p:cNvPr id="19" name="肘形连接符 18"/>
          <p:cNvCxnSpPr/>
          <p:nvPr/>
        </p:nvCxnSpPr>
        <p:spPr>
          <a:xfrm rot="10800000" flipV="1">
            <a:off x="6905133" y="3125837"/>
            <a:ext cx="1447287" cy="370905"/>
          </a:xfrm>
          <a:prstGeom prst="bentConnector3">
            <a:avLst>
              <a:gd name="adj1" fmla="val 84117"/>
            </a:avLst>
          </a:prstGeom>
          <a:ln>
            <a:solidFill>
              <a:schemeClr val="accent3"/>
            </a:solidFill>
            <a:prstDash val="sysDash"/>
          </a:ln>
        </p:spPr>
        <p:style>
          <a:lnRef idx="1">
            <a:schemeClr val="accent1"/>
          </a:lnRef>
          <a:fillRef idx="0">
            <a:schemeClr val="accent1"/>
          </a:fillRef>
          <a:effectRef idx="0">
            <a:schemeClr val="accent1"/>
          </a:effectRef>
          <a:fontRef idx="minor">
            <a:schemeClr val="tx1"/>
          </a:fontRef>
        </p:style>
      </p:cxnSp>
      <p:cxnSp>
        <p:nvCxnSpPr>
          <p:cNvPr id="20" name="肘形连接符 19"/>
          <p:cNvCxnSpPr/>
          <p:nvPr/>
        </p:nvCxnSpPr>
        <p:spPr>
          <a:xfrm rot="10800000" flipV="1">
            <a:off x="5703627" y="1449139"/>
            <a:ext cx="1676685" cy="521726"/>
          </a:xfrm>
          <a:prstGeom prst="bentConnector3">
            <a:avLst>
              <a:gd name="adj1" fmla="val 80677"/>
            </a:avLst>
          </a:prstGeom>
          <a:ln>
            <a:solidFill>
              <a:schemeClr val="accent3"/>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99993153"/>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8" presetClass="emph" presetSubtype="0" repeatCount="indefinite" fill="hold" grpId="1" nodeType="withEffect">
                                  <p:stCondLst>
                                    <p:cond delay="0"/>
                                  </p:stCondLst>
                                  <p:childTnLst>
                                    <p:animRot by="-86400000">
                                      <p:cBhvr>
                                        <p:cTn id="9" dur="8000" fill="hold"/>
                                        <p:tgtEl>
                                          <p:spTgt spid="5"/>
                                        </p:tgtEl>
                                        <p:attrNameLst>
                                          <p:attrName>r</p:attrName>
                                        </p:attrNameLst>
                                      </p:cBhvr>
                                    </p:animRot>
                                  </p:childTnLst>
                                </p:cTn>
                              </p:par>
                              <p:par>
                                <p:cTn id="10" presetID="22" presetClass="entr" presetSubtype="2" fill="hold"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right)">
                                      <p:cBhvr>
                                        <p:cTn id="12" dur="500"/>
                                        <p:tgtEl>
                                          <p:spTgt spid="17"/>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500" fill="hold"/>
                                        <p:tgtEl>
                                          <p:spTgt spid="9"/>
                                        </p:tgtEl>
                                        <p:attrNameLst>
                                          <p:attrName>ppt_w</p:attrName>
                                        </p:attrNameLst>
                                      </p:cBhvr>
                                      <p:tavLst>
                                        <p:tav tm="0">
                                          <p:val>
                                            <p:fltVal val="0"/>
                                          </p:val>
                                        </p:tav>
                                        <p:tav tm="100000">
                                          <p:val>
                                            <p:strVal val="#ppt_w"/>
                                          </p:val>
                                        </p:tav>
                                      </p:tavLst>
                                    </p:anim>
                                    <p:anim calcmode="lin" valueType="num">
                                      <p:cBhvr>
                                        <p:cTn id="16" dur="500" fill="hold"/>
                                        <p:tgtEl>
                                          <p:spTgt spid="9"/>
                                        </p:tgtEl>
                                        <p:attrNameLst>
                                          <p:attrName>ppt_h</p:attrName>
                                        </p:attrNameLst>
                                      </p:cBhvr>
                                      <p:tavLst>
                                        <p:tav tm="0">
                                          <p:val>
                                            <p:fltVal val="0"/>
                                          </p:val>
                                        </p:tav>
                                        <p:tav tm="100000">
                                          <p:val>
                                            <p:strVal val="#ppt_h"/>
                                          </p:val>
                                        </p:tav>
                                      </p:tavLst>
                                    </p:anim>
                                    <p:animEffect transition="in" filter="fade">
                                      <p:cBhvr>
                                        <p:cTn id="17" dur="500"/>
                                        <p:tgtEl>
                                          <p:spTgt spid="9"/>
                                        </p:tgtEl>
                                      </p:cBhvr>
                                    </p:animEffect>
                                  </p:childTnLst>
                                </p:cTn>
                              </p:par>
                              <p:par>
                                <p:cTn id="18" presetID="47" presetClass="entr" presetSubtype="0" fill="hold" grpId="0" nodeType="withEffect">
                                  <p:stCondLst>
                                    <p:cond delay="50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1000"/>
                                        <p:tgtEl>
                                          <p:spTgt spid="10"/>
                                        </p:tgtEl>
                                      </p:cBhvr>
                                    </p:animEffect>
                                    <p:anim calcmode="lin" valueType="num">
                                      <p:cBhvr>
                                        <p:cTn id="21" dur="1000" fill="hold"/>
                                        <p:tgtEl>
                                          <p:spTgt spid="10"/>
                                        </p:tgtEl>
                                        <p:attrNameLst>
                                          <p:attrName>ppt_x</p:attrName>
                                        </p:attrNameLst>
                                      </p:cBhvr>
                                      <p:tavLst>
                                        <p:tav tm="0">
                                          <p:val>
                                            <p:strVal val="#ppt_x"/>
                                          </p:val>
                                        </p:tav>
                                        <p:tav tm="100000">
                                          <p:val>
                                            <p:strVal val="#ppt_x"/>
                                          </p:val>
                                        </p:tav>
                                      </p:tavLst>
                                    </p:anim>
                                    <p:anim calcmode="lin" valueType="num">
                                      <p:cBhvr>
                                        <p:cTn id="22" dur="1000" fill="hold"/>
                                        <p:tgtEl>
                                          <p:spTgt spid="10"/>
                                        </p:tgtEl>
                                        <p:attrNameLst>
                                          <p:attrName>ppt_y</p:attrName>
                                        </p:attrNameLst>
                                      </p:cBhvr>
                                      <p:tavLst>
                                        <p:tav tm="0">
                                          <p:val>
                                            <p:strVal val="#ppt_y-.1"/>
                                          </p:val>
                                        </p:tav>
                                        <p:tav tm="100000">
                                          <p:val>
                                            <p:strVal val="#ppt_y"/>
                                          </p:val>
                                        </p:tav>
                                      </p:tavLst>
                                    </p:anim>
                                  </p:childTnLst>
                                </p:cTn>
                              </p:par>
                              <p:par>
                                <p:cTn id="23" presetID="10" presetClass="entr" presetSubtype="0" fill="hold" grpId="0" nodeType="withEffect">
                                  <p:stCondLst>
                                    <p:cond delay="50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par>
                                <p:cTn id="26" presetID="8" presetClass="emph" presetSubtype="0" repeatCount="indefinite" fill="hold" grpId="1" nodeType="withEffect">
                                  <p:stCondLst>
                                    <p:cond delay="500"/>
                                  </p:stCondLst>
                                  <p:childTnLst>
                                    <p:animRot by="76680000">
                                      <p:cBhvr>
                                        <p:cTn id="27" dur="7500" fill="hold"/>
                                        <p:tgtEl>
                                          <p:spTgt spid="6"/>
                                        </p:tgtEl>
                                        <p:attrNameLst>
                                          <p:attrName>r</p:attrName>
                                        </p:attrNameLst>
                                      </p:cBhvr>
                                    </p:animRot>
                                  </p:childTnLst>
                                </p:cTn>
                              </p:par>
                              <p:par>
                                <p:cTn id="28" presetID="22" presetClass="entr" presetSubtype="2" fill="hold" nodeType="withEffect">
                                  <p:stCondLst>
                                    <p:cond delay="500"/>
                                  </p:stCondLst>
                                  <p:childTnLst>
                                    <p:set>
                                      <p:cBhvr>
                                        <p:cTn id="29" dur="1" fill="hold">
                                          <p:stCondLst>
                                            <p:cond delay="0"/>
                                          </p:stCondLst>
                                        </p:cTn>
                                        <p:tgtEl>
                                          <p:spTgt spid="18"/>
                                        </p:tgtEl>
                                        <p:attrNameLst>
                                          <p:attrName>style.visibility</p:attrName>
                                        </p:attrNameLst>
                                      </p:cBhvr>
                                      <p:to>
                                        <p:strVal val="visible"/>
                                      </p:to>
                                    </p:set>
                                    <p:animEffect transition="in" filter="wipe(right)">
                                      <p:cBhvr>
                                        <p:cTn id="30" dur="500"/>
                                        <p:tgtEl>
                                          <p:spTgt spid="18"/>
                                        </p:tgtEl>
                                      </p:cBhvr>
                                    </p:animEffect>
                                  </p:childTnLst>
                                </p:cTn>
                              </p:par>
                              <p:par>
                                <p:cTn id="31" presetID="53" presetClass="entr" presetSubtype="16" fill="hold" grpId="0" nodeType="withEffect">
                                  <p:stCondLst>
                                    <p:cond delay="500"/>
                                  </p:stCondLst>
                                  <p:childTnLst>
                                    <p:set>
                                      <p:cBhvr>
                                        <p:cTn id="32" dur="1" fill="hold">
                                          <p:stCondLst>
                                            <p:cond delay="0"/>
                                          </p:stCondLst>
                                        </p:cTn>
                                        <p:tgtEl>
                                          <p:spTgt spid="11"/>
                                        </p:tgtEl>
                                        <p:attrNameLst>
                                          <p:attrName>style.visibility</p:attrName>
                                        </p:attrNameLst>
                                      </p:cBhvr>
                                      <p:to>
                                        <p:strVal val="visible"/>
                                      </p:to>
                                    </p:set>
                                    <p:anim calcmode="lin" valueType="num">
                                      <p:cBhvr>
                                        <p:cTn id="33" dur="500" fill="hold"/>
                                        <p:tgtEl>
                                          <p:spTgt spid="11"/>
                                        </p:tgtEl>
                                        <p:attrNameLst>
                                          <p:attrName>ppt_w</p:attrName>
                                        </p:attrNameLst>
                                      </p:cBhvr>
                                      <p:tavLst>
                                        <p:tav tm="0">
                                          <p:val>
                                            <p:fltVal val="0"/>
                                          </p:val>
                                        </p:tav>
                                        <p:tav tm="100000">
                                          <p:val>
                                            <p:strVal val="#ppt_w"/>
                                          </p:val>
                                        </p:tav>
                                      </p:tavLst>
                                    </p:anim>
                                    <p:anim calcmode="lin" valueType="num">
                                      <p:cBhvr>
                                        <p:cTn id="34" dur="500" fill="hold"/>
                                        <p:tgtEl>
                                          <p:spTgt spid="11"/>
                                        </p:tgtEl>
                                        <p:attrNameLst>
                                          <p:attrName>ppt_h</p:attrName>
                                        </p:attrNameLst>
                                      </p:cBhvr>
                                      <p:tavLst>
                                        <p:tav tm="0">
                                          <p:val>
                                            <p:fltVal val="0"/>
                                          </p:val>
                                        </p:tav>
                                        <p:tav tm="100000">
                                          <p:val>
                                            <p:strVal val="#ppt_h"/>
                                          </p:val>
                                        </p:tav>
                                      </p:tavLst>
                                    </p:anim>
                                    <p:animEffect transition="in" filter="fade">
                                      <p:cBhvr>
                                        <p:cTn id="35" dur="500"/>
                                        <p:tgtEl>
                                          <p:spTgt spid="11"/>
                                        </p:tgtEl>
                                      </p:cBhvr>
                                    </p:animEffect>
                                  </p:childTnLst>
                                </p:cTn>
                              </p:par>
                              <p:par>
                                <p:cTn id="36" presetID="42" presetClass="entr" presetSubtype="0" fill="hold" grpId="0" nodeType="withEffect">
                                  <p:stCondLst>
                                    <p:cond delay="50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1000"/>
                                        <p:tgtEl>
                                          <p:spTgt spid="12"/>
                                        </p:tgtEl>
                                      </p:cBhvr>
                                    </p:animEffect>
                                    <p:anim calcmode="lin" valueType="num">
                                      <p:cBhvr>
                                        <p:cTn id="39" dur="1000" fill="hold"/>
                                        <p:tgtEl>
                                          <p:spTgt spid="12"/>
                                        </p:tgtEl>
                                        <p:attrNameLst>
                                          <p:attrName>ppt_x</p:attrName>
                                        </p:attrNameLst>
                                      </p:cBhvr>
                                      <p:tavLst>
                                        <p:tav tm="0">
                                          <p:val>
                                            <p:strVal val="#ppt_x"/>
                                          </p:val>
                                        </p:tav>
                                        <p:tav tm="100000">
                                          <p:val>
                                            <p:strVal val="#ppt_x"/>
                                          </p:val>
                                        </p:tav>
                                      </p:tavLst>
                                    </p:anim>
                                    <p:anim calcmode="lin" valueType="num">
                                      <p:cBhvr>
                                        <p:cTn id="40" dur="1000" fill="hold"/>
                                        <p:tgtEl>
                                          <p:spTgt spid="12"/>
                                        </p:tgtEl>
                                        <p:attrNameLst>
                                          <p:attrName>ppt_y</p:attrName>
                                        </p:attrNameLst>
                                      </p:cBhvr>
                                      <p:tavLst>
                                        <p:tav tm="0">
                                          <p:val>
                                            <p:strVal val="#ppt_y+.1"/>
                                          </p:val>
                                        </p:tav>
                                        <p:tav tm="100000">
                                          <p:val>
                                            <p:strVal val="#ppt_y"/>
                                          </p:val>
                                        </p:tav>
                                      </p:tavLst>
                                    </p:anim>
                                  </p:childTnLst>
                                </p:cTn>
                              </p:par>
                              <p:par>
                                <p:cTn id="41" presetID="10" presetClass="entr" presetSubtype="0" fill="hold" grpId="0" nodeType="withEffect">
                                  <p:stCondLst>
                                    <p:cond delay="500"/>
                                  </p:stCondLst>
                                  <p:childTnLst>
                                    <p:set>
                                      <p:cBhvr>
                                        <p:cTn id="42" dur="1" fill="hold">
                                          <p:stCondLst>
                                            <p:cond delay="0"/>
                                          </p:stCondLst>
                                        </p:cTn>
                                        <p:tgtEl>
                                          <p:spTgt spid="7"/>
                                        </p:tgtEl>
                                        <p:attrNameLst>
                                          <p:attrName>style.visibility</p:attrName>
                                        </p:attrNameLst>
                                      </p:cBhvr>
                                      <p:to>
                                        <p:strVal val="visible"/>
                                      </p:to>
                                    </p:set>
                                    <p:animEffect transition="in" filter="fade">
                                      <p:cBhvr>
                                        <p:cTn id="43" dur="500"/>
                                        <p:tgtEl>
                                          <p:spTgt spid="7"/>
                                        </p:tgtEl>
                                      </p:cBhvr>
                                    </p:animEffect>
                                  </p:childTnLst>
                                </p:cTn>
                              </p:par>
                              <p:par>
                                <p:cTn id="44" presetID="8" presetClass="emph" presetSubtype="0" repeatCount="indefinite" fill="hold" grpId="1" nodeType="withEffect">
                                  <p:stCondLst>
                                    <p:cond delay="500"/>
                                  </p:stCondLst>
                                  <p:childTnLst>
                                    <p:animRot by="-108000000">
                                      <p:cBhvr>
                                        <p:cTn id="45" dur="7000" fill="hold"/>
                                        <p:tgtEl>
                                          <p:spTgt spid="7"/>
                                        </p:tgtEl>
                                        <p:attrNameLst>
                                          <p:attrName>r</p:attrName>
                                        </p:attrNameLst>
                                      </p:cBhvr>
                                    </p:animRot>
                                  </p:childTnLst>
                                </p:cTn>
                              </p:par>
                              <p:par>
                                <p:cTn id="46" presetID="22" presetClass="entr" presetSubtype="8" fill="hold" nodeType="withEffect">
                                  <p:stCondLst>
                                    <p:cond delay="100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par>
                                <p:cTn id="49" presetID="53" presetClass="entr" presetSubtype="16" fill="hold" grpId="0" nodeType="withEffect">
                                  <p:stCondLst>
                                    <p:cond delay="1000"/>
                                  </p:stCondLst>
                                  <p:childTnLst>
                                    <p:set>
                                      <p:cBhvr>
                                        <p:cTn id="50" dur="1" fill="hold">
                                          <p:stCondLst>
                                            <p:cond delay="0"/>
                                          </p:stCondLst>
                                        </p:cTn>
                                        <p:tgtEl>
                                          <p:spTgt spid="13"/>
                                        </p:tgtEl>
                                        <p:attrNameLst>
                                          <p:attrName>style.visibility</p:attrName>
                                        </p:attrNameLst>
                                      </p:cBhvr>
                                      <p:to>
                                        <p:strVal val="visible"/>
                                      </p:to>
                                    </p:set>
                                    <p:anim calcmode="lin" valueType="num">
                                      <p:cBhvr>
                                        <p:cTn id="51" dur="500" fill="hold"/>
                                        <p:tgtEl>
                                          <p:spTgt spid="13"/>
                                        </p:tgtEl>
                                        <p:attrNameLst>
                                          <p:attrName>ppt_w</p:attrName>
                                        </p:attrNameLst>
                                      </p:cBhvr>
                                      <p:tavLst>
                                        <p:tav tm="0">
                                          <p:val>
                                            <p:fltVal val="0"/>
                                          </p:val>
                                        </p:tav>
                                        <p:tav tm="100000">
                                          <p:val>
                                            <p:strVal val="#ppt_w"/>
                                          </p:val>
                                        </p:tav>
                                      </p:tavLst>
                                    </p:anim>
                                    <p:anim calcmode="lin" valueType="num">
                                      <p:cBhvr>
                                        <p:cTn id="52" dur="500" fill="hold"/>
                                        <p:tgtEl>
                                          <p:spTgt spid="13"/>
                                        </p:tgtEl>
                                        <p:attrNameLst>
                                          <p:attrName>ppt_h</p:attrName>
                                        </p:attrNameLst>
                                      </p:cBhvr>
                                      <p:tavLst>
                                        <p:tav tm="0">
                                          <p:val>
                                            <p:fltVal val="0"/>
                                          </p:val>
                                        </p:tav>
                                        <p:tav tm="100000">
                                          <p:val>
                                            <p:strVal val="#ppt_h"/>
                                          </p:val>
                                        </p:tav>
                                      </p:tavLst>
                                    </p:anim>
                                    <p:animEffect transition="in" filter="fade">
                                      <p:cBhvr>
                                        <p:cTn id="53" dur="500"/>
                                        <p:tgtEl>
                                          <p:spTgt spid="13"/>
                                        </p:tgtEl>
                                      </p:cBhvr>
                                    </p:animEffect>
                                  </p:childTnLst>
                                </p:cTn>
                              </p:par>
                              <p:par>
                                <p:cTn id="54" presetID="47" presetClass="entr" presetSubtype="0" fill="hold" grpId="0" nodeType="withEffect">
                                  <p:stCondLst>
                                    <p:cond delay="1000"/>
                                  </p:stCondLst>
                                  <p:childTnLst>
                                    <p:set>
                                      <p:cBhvr>
                                        <p:cTn id="55" dur="1" fill="hold">
                                          <p:stCondLst>
                                            <p:cond delay="0"/>
                                          </p:stCondLst>
                                        </p:cTn>
                                        <p:tgtEl>
                                          <p:spTgt spid="14"/>
                                        </p:tgtEl>
                                        <p:attrNameLst>
                                          <p:attrName>style.visibility</p:attrName>
                                        </p:attrNameLst>
                                      </p:cBhvr>
                                      <p:to>
                                        <p:strVal val="visible"/>
                                      </p:to>
                                    </p:set>
                                    <p:animEffect transition="in" filter="fade">
                                      <p:cBhvr>
                                        <p:cTn id="56" dur="1000"/>
                                        <p:tgtEl>
                                          <p:spTgt spid="14"/>
                                        </p:tgtEl>
                                      </p:cBhvr>
                                    </p:animEffect>
                                    <p:anim calcmode="lin" valueType="num">
                                      <p:cBhvr>
                                        <p:cTn id="57" dur="1000" fill="hold"/>
                                        <p:tgtEl>
                                          <p:spTgt spid="14"/>
                                        </p:tgtEl>
                                        <p:attrNameLst>
                                          <p:attrName>ppt_x</p:attrName>
                                        </p:attrNameLst>
                                      </p:cBhvr>
                                      <p:tavLst>
                                        <p:tav tm="0">
                                          <p:val>
                                            <p:strVal val="#ppt_x"/>
                                          </p:val>
                                        </p:tav>
                                        <p:tav tm="100000">
                                          <p:val>
                                            <p:strVal val="#ppt_x"/>
                                          </p:val>
                                        </p:tav>
                                      </p:tavLst>
                                    </p:anim>
                                    <p:anim calcmode="lin" valueType="num">
                                      <p:cBhvr>
                                        <p:cTn id="58" dur="1000" fill="hold"/>
                                        <p:tgtEl>
                                          <p:spTgt spid="14"/>
                                        </p:tgtEl>
                                        <p:attrNameLst>
                                          <p:attrName>ppt_y</p:attrName>
                                        </p:attrNameLst>
                                      </p:cBhvr>
                                      <p:tavLst>
                                        <p:tav tm="0">
                                          <p:val>
                                            <p:strVal val="#ppt_y-.1"/>
                                          </p:val>
                                        </p:tav>
                                        <p:tav tm="100000">
                                          <p:val>
                                            <p:strVal val="#ppt_y"/>
                                          </p:val>
                                        </p:tav>
                                      </p:tavLst>
                                    </p:anim>
                                  </p:childTnLst>
                                </p:cTn>
                              </p:par>
                              <p:par>
                                <p:cTn id="59" presetID="10" presetClass="entr" presetSubtype="0" fill="hold" grpId="0" nodeType="withEffect">
                                  <p:stCondLst>
                                    <p:cond delay="1000"/>
                                  </p:stCondLst>
                                  <p:childTnLst>
                                    <p:set>
                                      <p:cBhvr>
                                        <p:cTn id="60" dur="1" fill="hold">
                                          <p:stCondLst>
                                            <p:cond delay="0"/>
                                          </p:stCondLst>
                                        </p:cTn>
                                        <p:tgtEl>
                                          <p:spTgt spid="8"/>
                                        </p:tgtEl>
                                        <p:attrNameLst>
                                          <p:attrName>style.visibility</p:attrName>
                                        </p:attrNameLst>
                                      </p:cBhvr>
                                      <p:to>
                                        <p:strVal val="visible"/>
                                      </p:to>
                                    </p:set>
                                    <p:animEffect transition="in" filter="fade">
                                      <p:cBhvr>
                                        <p:cTn id="61" dur="500"/>
                                        <p:tgtEl>
                                          <p:spTgt spid="8"/>
                                        </p:tgtEl>
                                      </p:cBhvr>
                                    </p:animEffect>
                                  </p:childTnLst>
                                </p:cTn>
                              </p:par>
                              <p:par>
                                <p:cTn id="62" presetID="8" presetClass="emph" presetSubtype="0" repeatCount="indefinite" fill="hold" grpId="1" nodeType="withEffect">
                                  <p:stCondLst>
                                    <p:cond delay="1000"/>
                                  </p:stCondLst>
                                  <p:childTnLst>
                                    <p:animRot by="86400000">
                                      <p:cBhvr>
                                        <p:cTn id="63" dur="6500" fill="hold"/>
                                        <p:tgtEl>
                                          <p:spTgt spid="8"/>
                                        </p:tgtEl>
                                        <p:attrNameLst>
                                          <p:attrName>r</p:attrName>
                                        </p:attrNameLst>
                                      </p:cBhvr>
                                    </p:animRot>
                                  </p:childTnLst>
                                </p:cTn>
                              </p:par>
                              <p:par>
                                <p:cTn id="64" presetID="22" presetClass="entr" presetSubtype="8" fill="hold" nodeType="withEffect">
                                  <p:stCondLst>
                                    <p:cond delay="1500"/>
                                  </p:stCondLst>
                                  <p:childTnLst>
                                    <p:set>
                                      <p:cBhvr>
                                        <p:cTn id="65" dur="1" fill="hold">
                                          <p:stCondLst>
                                            <p:cond delay="0"/>
                                          </p:stCondLst>
                                        </p:cTn>
                                        <p:tgtEl>
                                          <p:spTgt spid="19"/>
                                        </p:tgtEl>
                                        <p:attrNameLst>
                                          <p:attrName>style.visibility</p:attrName>
                                        </p:attrNameLst>
                                      </p:cBhvr>
                                      <p:to>
                                        <p:strVal val="visible"/>
                                      </p:to>
                                    </p:set>
                                    <p:animEffect transition="in" filter="wipe(left)">
                                      <p:cBhvr>
                                        <p:cTn id="66" dur="500"/>
                                        <p:tgtEl>
                                          <p:spTgt spid="19"/>
                                        </p:tgtEl>
                                      </p:cBhvr>
                                    </p:animEffect>
                                  </p:childTnLst>
                                </p:cTn>
                              </p:par>
                              <p:par>
                                <p:cTn id="67" presetID="53" presetClass="entr" presetSubtype="16" fill="hold" grpId="0" nodeType="withEffect">
                                  <p:stCondLst>
                                    <p:cond delay="1500"/>
                                  </p:stCondLst>
                                  <p:childTnLst>
                                    <p:set>
                                      <p:cBhvr>
                                        <p:cTn id="68" dur="1" fill="hold">
                                          <p:stCondLst>
                                            <p:cond delay="0"/>
                                          </p:stCondLst>
                                        </p:cTn>
                                        <p:tgtEl>
                                          <p:spTgt spid="15"/>
                                        </p:tgtEl>
                                        <p:attrNameLst>
                                          <p:attrName>style.visibility</p:attrName>
                                        </p:attrNameLst>
                                      </p:cBhvr>
                                      <p:to>
                                        <p:strVal val="visible"/>
                                      </p:to>
                                    </p:set>
                                    <p:anim calcmode="lin" valueType="num">
                                      <p:cBhvr>
                                        <p:cTn id="69" dur="500" fill="hold"/>
                                        <p:tgtEl>
                                          <p:spTgt spid="15"/>
                                        </p:tgtEl>
                                        <p:attrNameLst>
                                          <p:attrName>ppt_w</p:attrName>
                                        </p:attrNameLst>
                                      </p:cBhvr>
                                      <p:tavLst>
                                        <p:tav tm="0">
                                          <p:val>
                                            <p:fltVal val="0"/>
                                          </p:val>
                                        </p:tav>
                                        <p:tav tm="100000">
                                          <p:val>
                                            <p:strVal val="#ppt_w"/>
                                          </p:val>
                                        </p:tav>
                                      </p:tavLst>
                                    </p:anim>
                                    <p:anim calcmode="lin" valueType="num">
                                      <p:cBhvr>
                                        <p:cTn id="70" dur="500" fill="hold"/>
                                        <p:tgtEl>
                                          <p:spTgt spid="15"/>
                                        </p:tgtEl>
                                        <p:attrNameLst>
                                          <p:attrName>ppt_h</p:attrName>
                                        </p:attrNameLst>
                                      </p:cBhvr>
                                      <p:tavLst>
                                        <p:tav tm="0">
                                          <p:val>
                                            <p:fltVal val="0"/>
                                          </p:val>
                                        </p:tav>
                                        <p:tav tm="100000">
                                          <p:val>
                                            <p:strVal val="#ppt_h"/>
                                          </p:val>
                                        </p:tav>
                                      </p:tavLst>
                                    </p:anim>
                                    <p:animEffect transition="in" filter="fade">
                                      <p:cBhvr>
                                        <p:cTn id="71" dur="500"/>
                                        <p:tgtEl>
                                          <p:spTgt spid="15"/>
                                        </p:tgtEl>
                                      </p:cBhvr>
                                    </p:animEffect>
                                  </p:childTnLst>
                                </p:cTn>
                              </p:par>
                              <p:par>
                                <p:cTn id="72" presetID="42" presetClass="entr" presetSubtype="0" fill="hold" grpId="0" nodeType="withEffect">
                                  <p:stCondLst>
                                    <p:cond delay="1500"/>
                                  </p:stCondLst>
                                  <p:childTnLst>
                                    <p:set>
                                      <p:cBhvr>
                                        <p:cTn id="73" dur="1" fill="hold">
                                          <p:stCondLst>
                                            <p:cond delay="0"/>
                                          </p:stCondLst>
                                        </p:cTn>
                                        <p:tgtEl>
                                          <p:spTgt spid="16"/>
                                        </p:tgtEl>
                                        <p:attrNameLst>
                                          <p:attrName>style.visibility</p:attrName>
                                        </p:attrNameLst>
                                      </p:cBhvr>
                                      <p:to>
                                        <p:strVal val="visible"/>
                                      </p:to>
                                    </p:set>
                                    <p:animEffect transition="in" filter="fade">
                                      <p:cBhvr>
                                        <p:cTn id="74" dur="1000"/>
                                        <p:tgtEl>
                                          <p:spTgt spid="16"/>
                                        </p:tgtEl>
                                      </p:cBhvr>
                                    </p:animEffect>
                                    <p:anim calcmode="lin" valueType="num">
                                      <p:cBhvr>
                                        <p:cTn id="75" dur="1000" fill="hold"/>
                                        <p:tgtEl>
                                          <p:spTgt spid="16"/>
                                        </p:tgtEl>
                                        <p:attrNameLst>
                                          <p:attrName>ppt_x</p:attrName>
                                        </p:attrNameLst>
                                      </p:cBhvr>
                                      <p:tavLst>
                                        <p:tav tm="0">
                                          <p:val>
                                            <p:strVal val="#ppt_x"/>
                                          </p:val>
                                        </p:tav>
                                        <p:tav tm="100000">
                                          <p:val>
                                            <p:strVal val="#ppt_x"/>
                                          </p:val>
                                        </p:tav>
                                      </p:tavLst>
                                    </p:anim>
                                    <p:anim calcmode="lin" valueType="num">
                                      <p:cBhvr>
                                        <p:cTn id="76"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p:bldP spid="10" grpId="0"/>
      <p:bldP spid="11" grpId="0"/>
      <p:bldP spid="12" grpId="0"/>
      <p:bldP spid="13" grpId="0"/>
      <p:bldP spid="14" grpId="0"/>
      <p:bldP spid="15"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圆角矩形 4"/>
          <p:cNvSpPr/>
          <p:nvPr/>
        </p:nvSpPr>
        <p:spPr>
          <a:xfrm>
            <a:off x="926595" y="1329612"/>
            <a:ext cx="1512168" cy="2592288"/>
          </a:xfrm>
          <a:prstGeom prst="roundRect">
            <a:avLst>
              <a:gd name="adj" fmla="val 5477"/>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6" name="直接连接符 5"/>
          <p:cNvCxnSpPr/>
          <p:nvPr/>
        </p:nvCxnSpPr>
        <p:spPr>
          <a:xfrm>
            <a:off x="926595" y="1761660"/>
            <a:ext cx="151216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Box 4"/>
          <p:cNvSpPr txBox="1"/>
          <p:nvPr/>
        </p:nvSpPr>
        <p:spPr>
          <a:xfrm>
            <a:off x="1344126" y="1430766"/>
            <a:ext cx="723275" cy="25391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rPr>
              <a:t>添加标题</a:t>
            </a:r>
          </a:p>
        </p:txBody>
      </p:sp>
      <p:sp>
        <p:nvSpPr>
          <p:cNvPr id="8" name="矩形 7"/>
          <p:cNvSpPr/>
          <p:nvPr/>
        </p:nvSpPr>
        <p:spPr>
          <a:xfrm>
            <a:off x="1135718" y="1881228"/>
            <a:ext cx="1141456" cy="1454547"/>
          </a:xfrm>
          <a:prstGeom prst="rect">
            <a:avLst/>
          </a:prstGeom>
        </p:spPr>
        <p:txBody>
          <a:bodyPr wrap="square" lIns="68880" tIns="34440" rIns="68880" bIns="3444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75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a:t>
            </a:r>
          </a:p>
        </p:txBody>
      </p:sp>
      <p:sp>
        <p:nvSpPr>
          <p:cNvPr id="9" name="圆角矩形 8"/>
          <p:cNvSpPr/>
          <p:nvPr/>
        </p:nvSpPr>
        <p:spPr>
          <a:xfrm>
            <a:off x="1115617" y="3505758"/>
            <a:ext cx="1134126" cy="25717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点击输入内容</a:t>
            </a:r>
          </a:p>
        </p:txBody>
      </p:sp>
      <p:sp>
        <p:nvSpPr>
          <p:cNvPr id="10" name="圆角矩形 9"/>
          <p:cNvSpPr/>
          <p:nvPr/>
        </p:nvSpPr>
        <p:spPr>
          <a:xfrm>
            <a:off x="2852809" y="1329612"/>
            <a:ext cx="1512168" cy="2592288"/>
          </a:xfrm>
          <a:prstGeom prst="roundRect">
            <a:avLst>
              <a:gd name="adj" fmla="val 5477"/>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11" name="直接连接符 10"/>
          <p:cNvCxnSpPr/>
          <p:nvPr/>
        </p:nvCxnSpPr>
        <p:spPr>
          <a:xfrm>
            <a:off x="2852809" y="1761660"/>
            <a:ext cx="151216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extBox 9"/>
          <p:cNvSpPr txBox="1"/>
          <p:nvPr/>
        </p:nvSpPr>
        <p:spPr>
          <a:xfrm>
            <a:off x="3270340" y="1430766"/>
            <a:ext cx="723275" cy="25391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rPr>
              <a:t>添加标题</a:t>
            </a:r>
          </a:p>
        </p:txBody>
      </p:sp>
      <p:sp>
        <p:nvSpPr>
          <p:cNvPr id="13" name="矩形 12"/>
          <p:cNvSpPr/>
          <p:nvPr/>
        </p:nvSpPr>
        <p:spPr>
          <a:xfrm>
            <a:off x="3061932" y="1881228"/>
            <a:ext cx="1141456" cy="1454547"/>
          </a:xfrm>
          <a:prstGeom prst="rect">
            <a:avLst/>
          </a:prstGeom>
        </p:spPr>
        <p:txBody>
          <a:bodyPr wrap="square" lIns="68880" tIns="34440" rIns="68880" bIns="3444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75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a:t>
            </a:r>
          </a:p>
        </p:txBody>
      </p:sp>
      <p:sp>
        <p:nvSpPr>
          <p:cNvPr id="14" name="圆角矩形 13"/>
          <p:cNvSpPr/>
          <p:nvPr/>
        </p:nvSpPr>
        <p:spPr>
          <a:xfrm>
            <a:off x="3041831" y="3505758"/>
            <a:ext cx="1134126" cy="257172"/>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点击输入内容</a:t>
            </a:r>
          </a:p>
        </p:txBody>
      </p:sp>
      <p:sp>
        <p:nvSpPr>
          <p:cNvPr id="15" name="圆角矩形 14"/>
          <p:cNvSpPr/>
          <p:nvPr/>
        </p:nvSpPr>
        <p:spPr>
          <a:xfrm>
            <a:off x="4779023" y="1329612"/>
            <a:ext cx="1512168" cy="2592288"/>
          </a:xfrm>
          <a:prstGeom prst="roundRect">
            <a:avLst>
              <a:gd name="adj" fmla="val 5477"/>
            </a:avLst>
          </a:prstGeom>
          <a:no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16" name="直接连接符 15"/>
          <p:cNvCxnSpPr/>
          <p:nvPr/>
        </p:nvCxnSpPr>
        <p:spPr>
          <a:xfrm>
            <a:off x="4779023" y="1761660"/>
            <a:ext cx="1512168"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17" name="TextBox 14"/>
          <p:cNvSpPr txBox="1"/>
          <p:nvPr/>
        </p:nvSpPr>
        <p:spPr>
          <a:xfrm>
            <a:off x="5196553" y="1430766"/>
            <a:ext cx="723275" cy="25391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rPr>
              <a:t>添加标题</a:t>
            </a:r>
          </a:p>
        </p:txBody>
      </p:sp>
      <p:sp>
        <p:nvSpPr>
          <p:cNvPr id="18" name="矩形 17"/>
          <p:cNvSpPr/>
          <p:nvPr/>
        </p:nvSpPr>
        <p:spPr>
          <a:xfrm>
            <a:off x="4988145" y="1881228"/>
            <a:ext cx="1141456" cy="1454547"/>
          </a:xfrm>
          <a:prstGeom prst="rect">
            <a:avLst/>
          </a:prstGeom>
        </p:spPr>
        <p:txBody>
          <a:bodyPr wrap="square" lIns="68880" tIns="34440" rIns="68880" bIns="3444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75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a:t>
            </a:r>
          </a:p>
        </p:txBody>
      </p:sp>
      <p:sp>
        <p:nvSpPr>
          <p:cNvPr id="19" name="圆角矩形 18"/>
          <p:cNvSpPr/>
          <p:nvPr/>
        </p:nvSpPr>
        <p:spPr>
          <a:xfrm>
            <a:off x="4968044" y="3505758"/>
            <a:ext cx="1134126" cy="257172"/>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点击输入内容</a:t>
            </a:r>
          </a:p>
        </p:txBody>
      </p:sp>
      <p:sp>
        <p:nvSpPr>
          <p:cNvPr id="20" name="圆角矩形 19"/>
          <p:cNvSpPr/>
          <p:nvPr/>
        </p:nvSpPr>
        <p:spPr>
          <a:xfrm>
            <a:off x="6705237" y="1329612"/>
            <a:ext cx="1512168" cy="2592288"/>
          </a:xfrm>
          <a:prstGeom prst="roundRect">
            <a:avLst>
              <a:gd name="adj" fmla="val 5477"/>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1" name="直接连接符 20"/>
          <p:cNvCxnSpPr/>
          <p:nvPr/>
        </p:nvCxnSpPr>
        <p:spPr>
          <a:xfrm>
            <a:off x="6705237" y="1761660"/>
            <a:ext cx="1512168"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2" name="TextBox 19"/>
          <p:cNvSpPr txBox="1"/>
          <p:nvPr/>
        </p:nvSpPr>
        <p:spPr>
          <a:xfrm>
            <a:off x="7122768" y="1430766"/>
            <a:ext cx="723275" cy="25391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rPr>
              <a:t>添加标题</a:t>
            </a:r>
          </a:p>
        </p:txBody>
      </p:sp>
      <p:sp>
        <p:nvSpPr>
          <p:cNvPr id="23" name="矩形 22"/>
          <p:cNvSpPr/>
          <p:nvPr/>
        </p:nvSpPr>
        <p:spPr>
          <a:xfrm>
            <a:off x="6914360" y="1881228"/>
            <a:ext cx="1141456" cy="1454547"/>
          </a:xfrm>
          <a:prstGeom prst="rect">
            <a:avLst/>
          </a:prstGeom>
        </p:spPr>
        <p:txBody>
          <a:bodyPr wrap="square" lIns="68880" tIns="34440" rIns="68880" bIns="3444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75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a:t>
            </a:r>
          </a:p>
        </p:txBody>
      </p:sp>
      <p:sp>
        <p:nvSpPr>
          <p:cNvPr id="24" name="圆角矩形 23"/>
          <p:cNvSpPr/>
          <p:nvPr/>
        </p:nvSpPr>
        <p:spPr>
          <a:xfrm>
            <a:off x="6894259" y="3505758"/>
            <a:ext cx="1134126" cy="257172"/>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点击输入内容</a:t>
            </a:r>
          </a:p>
        </p:txBody>
      </p:sp>
    </p:spTree>
    <p:extLst>
      <p:ext uri="{BB962C8B-B14F-4D97-AF65-F5344CB8AC3E}">
        <p14:creationId xmlns:p14="http://schemas.microsoft.com/office/powerpoint/2010/main" val="312688086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1000"/>
                                        <p:tgtEl>
                                          <p:spTgt spid="5"/>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2000"/>
                            </p:stCondLst>
                            <p:childTnLst>
                              <p:par>
                                <p:cTn id="17" presetID="12" presetClass="entr" presetSubtype="1"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p:tgtEl>
                                          <p:spTgt spid="8"/>
                                        </p:tgtEl>
                                        <p:attrNameLst>
                                          <p:attrName>ppt_y</p:attrName>
                                        </p:attrNameLst>
                                      </p:cBhvr>
                                      <p:tavLst>
                                        <p:tav tm="0">
                                          <p:val>
                                            <p:strVal val="#ppt_y-#ppt_h*1.125000"/>
                                          </p:val>
                                        </p:tav>
                                        <p:tav tm="100000">
                                          <p:val>
                                            <p:strVal val="#ppt_y"/>
                                          </p:val>
                                        </p:tav>
                                      </p:tavLst>
                                    </p:anim>
                                    <p:animEffect transition="in" filter="wipe(down)">
                                      <p:cBhvr>
                                        <p:cTn id="20" dur="500"/>
                                        <p:tgtEl>
                                          <p:spTgt spid="8"/>
                                        </p:tgtEl>
                                      </p:cBhvr>
                                    </p:animEffect>
                                  </p:childTnLst>
                                </p:cTn>
                              </p:par>
                            </p:childTnLst>
                          </p:cTn>
                        </p:par>
                        <p:par>
                          <p:cTn id="21" fill="hold">
                            <p:stCondLst>
                              <p:cond delay="2500"/>
                            </p:stCondLst>
                            <p:childTnLst>
                              <p:par>
                                <p:cTn id="22" presetID="16" presetClass="entr" presetSubtype="37"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barn(outVertical)">
                                      <p:cBhvr>
                                        <p:cTn id="24" dur="500"/>
                                        <p:tgtEl>
                                          <p:spTgt spid="9"/>
                                        </p:tgtEl>
                                      </p:cBhvr>
                                    </p:animEffect>
                                  </p:childTnLst>
                                </p:cTn>
                              </p:par>
                            </p:childTnLst>
                          </p:cTn>
                        </p:par>
                        <p:par>
                          <p:cTn id="25" fill="hold">
                            <p:stCondLst>
                              <p:cond delay="3000"/>
                            </p:stCondLst>
                            <p:childTnLst>
                              <p:par>
                                <p:cTn id="26" presetID="21" presetClass="entr" presetSubtype="1"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heel(1)">
                                      <p:cBhvr>
                                        <p:cTn id="28" dur="1000"/>
                                        <p:tgtEl>
                                          <p:spTgt spid="10"/>
                                        </p:tgtEl>
                                      </p:cBhvr>
                                    </p:animEffect>
                                  </p:childTnLst>
                                </p:cTn>
                              </p:par>
                            </p:childTnLst>
                          </p:cTn>
                        </p:par>
                        <p:par>
                          <p:cTn id="29" fill="hold">
                            <p:stCondLst>
                              <p:cond delay="4000"/>
                            </p:stCondLst>
                            <p:childTnLst>
                              <p:par>
                                <p:cTn id="30" presetID="22" presetClass="entr" presetSubtype="8" fill="hold"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left)">
                                      <p:cBhvr>
                                        <p:cTn id="32" dur="500"/>
                                        <p:tgtEl>
                                          <p:spTgt spid="11"/>
                                        </p:tgtEl>
                                      </p:cBhvr>
                                    </p:animEffect>
                                  </p:childTnLst>
                                </p:cTn>
                              </p:par>
                            </p:childTnLst>
                          </p:cTn>
                        </p:par>
                        <p:par>
                          <p:cTn id="33" fill="hold">
                            <p:stCondLst>
                              <p:cond delay="4500"/>
                            </p:stCondLst>
                            <p:childTnLst>
                              <p:par>
                                <p:cTn id="34" presetID="10"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childTnLst>
                          </p:cTn>
                        </p:par>
                        <p:par>
                          <p:cTn id="37" fill="hold">
                            <p:stCondLst>
                              <p:cond delay="5000"/>
                            </p:stCondLst>
                            <p:childTnLst>
                              <p:par>
                                <p:cTn id="38" presetID="12" presetClass="entr" presetSubtype="1"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additive="base">
                                        <p:cTn id="40" dur="500"/>
                                        <p:tgtEl>
                                          <p:spTgt spid="13"/>
                                        </p:tgtEl>
                                        <p:attrNameLst>
                                          <p:attrName>ppt_y</p:attrName>
                                        </p:attrNameLst>
                                      </p:cBhvr>
                                      <p:tavLst>
                                        <p:tav tm="0">
                                          <p:val>
                                            <p:strVal val="#ppt_y-#ppt_h*1.125000"/>
                                          </p:val>
                                        </p:tav>
                                        <p:tav tm="100000">
                                          <p:val>
                                            <p:strVal val="#ppt_y"/>
                                          </p:val>
                                        </p:tav>
                                      </p:tavLst>
                                    </p:anim>
                                    <p:animEffect transition="in" filter="wipe(down)">
                                      <p:cBhvr>
                                        <p:cTn id="41" dur="500"/>
                                        <p:tgtEl>
                                          <p:spTgt spid="13"/>
                                        </p:tgtEl>
                                      </p:cBhvr>
                                    </p:animEffect>
                                  </p:childTnLst>
                                </p:cTn>
                              </p:par>
                            </p:childTnLst>
                          </p:cTn>
                        </p:par>
                        <p:par>
                          <p:cTn id="42" fill="hold">
                            <p:stCondLst>
                              <p:cond delay="5500"/>
                            </p:stCondLst>
                            <p:childTnLst>
                              <p:par>
                                <p:cTn id="43" presetID="16" presetClass="entr" presetSubtype="37"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barn(outVertical)">
                                      <p:cBhvr>
                                        <p:cTn id="45" dur="500"/>
                                        <p:tgtEl>
                                          <p:spTgt spid="14"/>
                                        </p:tgtEl>
                                      </p:cBhvr>
                                    </p:animEffect>
                                  </p:childTnLst>
                                </p:cTn>
                              </p:par>
                            </p:childTnLst>
                          </p:cTn>
                        </p:par>
                        <p:par>
                          <p:cTn id="46" fill="hold">
                            <p:stCondLst>
                              <p:cond delay="6000"/>
                            </p:stCondLst>
                            <p:childTnLst>
                              <p:par>
                                <p:cTn id="47" presetID="21" presetClass="entr" presetSubtype="1"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wheel(1)">
                                      <p:cBhvr>
                                        <p:cTn id="49" dur="1000"/>
                                        <p:tgtEl>
                                          <p:spTgt spid="15"/>
                                        </p:tgtEl>
                                      </p:cBhvr>
                                    </p:animEffect>
                                  </p:childTnLst>
                                </p:cTn>
                              </p:par>
                            </p:childTnLst>
                          </p:cTn>
                        </p:par>
                        <p:par>
                          <p:cTn id="50" fill="hold">
                            <p:stCondLst>
                              <p:cond delay="7000"/>
                            </p:stCondLst>
                            <p:childTnLst>
                              <p:par>
                                <p:cTn id="51" presetID="22" presetClass="entr" presetSubtype="8" fill="hold"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left)">
                                      <p:cBhvr>
                                        <p:cTn id="53" dur="500"/>
                                        <p:tgtEl>
                                          <p:spTgt spid="16"/>
                                        </p:tgtEl>
                                      </p:cBhvr>
                                    </p:animEffect>
                                  </p:childTnLst>
                                </p:cTn>
                              </p:par>
                            </p:childTnLst>
                          </p:cTn>
                        </p:par>
                        <p:par>
                          <p:cTn id="54" fill="hold">
                            <p:stCondLst>
                              <p:cond delay="7500"/>
                            </p:stCondLst>
                            <p:childTnLst>
                              <p:par>
                                <p:cTn id="55" presetID="10" presetClass="entr" presetSubtype="0" fill="hold" grpId="0" nodeType="after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500"/>
                                        <p:tgtEl>
                                          <p:spTgt spid="17"/>
                                        </p:tgtEl>
                                      </p:cBhvr>
                                    </p:animEffect>
                                  </p:childTnLst>
                                </p:cTn>
                              </p:par>
                            </p:childTnLst>
                          </p:cTn>
                        </p:par>
                        <p:par>
                          <p:cTn id="58" fill="hold">
                            <p:stCondLst>
                              <p:cond delay="8000"/>
                            </p:stCondLst>
                            <p:childTnLst>
                              <p:par>
                                <p:cTn id="59" presetID="12" presetClass="entr" presetSubtype="1"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 calcmode="lin" valueType="num">
                                      <p:cBhvr additive="base">
                                        <p:cTn id="61" dur="500"/>
                                        <p:tgtEl>
                                          <p:spTgt spid="18"/>
                                        </p:tgtEl>
                                        <p:attrNameLst>
                                          <p:attrName>ppt_y</p:attrName>
                                        </p:attrNameLst>
                                      </p:cBhvr>
                                      <p:tavLst>
                                        <p:tav tm="0">
                                          <p:val>
                                            <p:strVal val="#ppt_y-#ppt_h*1.125000"/>
                                          </p:val>
                                        </p:tav>
                                        <p:tav tm="100000">
                                          <p:val>
                                            <p:strVal val="#ppt_y"/>
                                          </p:val>
                                        </p:tav>
                                      </p:tavLst>
                                    </p:anim>
                                    <p:animEffect transition="in" filter="wipe(down)">
                                      <p:cBhvr>
                                        <p:cTn id="62" dur="500"/>
                                        <p:tgtEl>
                                          <p:spTgt spid="18"/>
                                        </p:tgtEl>
                                      </p:cBhvr>
                                    </p:animEffect>
                                  </p:childTnLst>
                                </p:cTn>
                              </p:par>
                            </p:childTnLst>
                          </p:cTn>
                        </p:par>
                        <p:par>
                          <p:cTn id="63" fill="hold">
                            <p:stCondLst>
                              <p:cond delay="8500"/>
                            </p:stCondLst>
                            <p:childTnLst>
                              <p:par>
                                <p:cTn id="64" presetID="16" presetClass="entr" presetSubtype="37" fill="hold" grpId="0" nodeType="afterEffect">
                                  <p:stCondLst>
                                    <p:cond delay="0"/>
                                  </p:stCondLst>
                                  <p:childTnLst>
                                    <p:set>
                                      <p:cBhvr>
                                        <p:cTn id="65" dur="1" fill="hold">
                                          <p:stCondLst>
                                            <p:cond delay="0"/>
                                          </p:stCondLst>
                                        </p:cTn>
                                        <p:tgtEl>
                                          <p:spTgt spid="19"/>
                                        </p:tgtEl>
                                        <p:attrNameLst>
                                          <p:attrName>style.visibility</p:attrName>
                                        </p:attrNameLst>
                                      </p:cBhvr>
                                      <p:to>
                                        <p:strVal val="visible"/>
                                      </p:to>
                                    </p:set>
                                    <p:animEffect transition="in" filter="barn(outVertical)">
                                      <p:cBhvr>
                                        <p:cTn id="66" dur="500"/>
                                        <p:tgtEl>
                                          <p:spTgt spid="19"/>
                                        </p:tgtEl>
                                      </p:cBhvr>
                                    </p:animEffect>
                                  </p:childTnLst>
                                </p:cTn>
                              </p:par>
                            </p:childTnLst>
                          </p:cTn>
                        </p:par>
                        <p:par>
                          <p:cTn id="67" fill="hold">
                            <p:stCondLst>
                              <p:cond delay="9000"/>
                            </p:stCondLst>
                            <p:childTnLst>
                              <p:par>
                                <p:cTn id="68" presetID="21" presetClass="entr" presetSubtype="1" fill="hold" grpId="0" nodeType="afterEffect">
                                  <p:stCondLst>
                                    <p:cond delay="0"/>
                                  </p:stCondLst>
                                  <p:childTnLst>
                                    <p:set>
                                      <p:cBhvr>
                                        <p:cTn id="69" dur="1" fill="hold">
                                          <p:stCondLst>
                                            <p:cond delay="0"/>
                                          </p:stCondLst>
                                        </p:cTn>
                                        <p:tgtEl>
                                          <p:spTgt spid="20"/>
                                        </p:tgtEl>
                                        <p:attrNameLst>
                                          <p:attrName>style.visibility</p:attrName>
                                        </p:attrNameLst>
                                      </p:cBhvr>
                                      <p:to>
                                        <p:strVal val="visible"/>
                                      </p:to>
                                    </p:set>
                                    <p:animEffect transition="in" filter="wheel(1)">
                                      <p:cBhvr>
                                        <p:cTn id="70" dur="1000"/>
                                        <p:tgtEl>
                                          <p:spTgt spid="20"/>
                                        </p:tgtEl>
                                      </p:cBhvr>
                                    </p:animEffect>
                                  </p:childTnLst>
                                </p:cTn>
                              </p:par>
                            </p:childTnLst>
                          </p:cTn>
                        </p:par>
                        <p:par>
                          <p:cTn id="71" fill="hold">
                            <p:stCondLst>
                              <p:cond delay="10000"/>
                            </p:stCondLst>
                            <p:childTnLst>
                              <p:par>
                                <p:cTn id="72" presetID="22" presetClass="entr" presetSubtype="8" fill="hold" nodeType="afterEffect">
                                  <p:stCondLst>
                                    <p:cond delay="0"/>
                                  </p:stCondLst>
                                  <p:childTnLst>
                                    <p:set>
                                      <p:cBhvr>
                                        <p:cTn id="73" dur="1" fill="hold">
                                          <p:stCondLst>
                                            <p:cond delay="0"/>
                                          </p:stCondLst>
                                        </p:cTn>
                                        <p:tgtEl>
                                          <p:spTgt spid="21"/>
                                        </p:tgtEl>
                                        <p:attrNameLst>
                                          <p:attrName>style.visibility</p:attrName>
                                        </p:attrNameLst>
                                      </p:cBhvr>
                                      <p:to>
                                        <p:strVal val="visible"/>
                                      </p:to>
                                    </p:set>
                                    <p:animEffect transition="in" filter="wipe(left)">
                                      <p:cBhvr>
                                        <p:cTn id="74" dur="500"/>
                                        <p:tgtEl>
                                          <p:spTgt spid="21"/>
                                        </p:tgtEl>
                                      </p:cBhvr>
                                    </p:animEffect>
                                  </p:childTnLst>
                                </p:cTn>
                              </p:par>
                            </p:childTnLst>
                          </p:cTn>
                        </p:par>
                        <p:par>
                          <p:cTn id="75" fill="hold">
                            <p:stCondLst>
                              <p:cond delay="10500"/>
                            </p:stCondLst>
                            <p:childTnLst>
                              <p:par>
                                <p:cTn id="76" presetID="10" presetClass="entr" presetSubtype="0" fill="hold" grpId="0" nodeType="afterEffect">
                                  <p:stCondLst>
                                    <p:cond delay="0"/>
                                  </p:stCondLst>
                                  <p:childTnLst>
                                    <p:set>
                                      <p:cBhvr>
                                        <p:cTn id="77" dur="1" fill="hold">
                                          <p:stCondLst>
                                            <p:cond delay="0"/>
                                          </p:stCondLst>
                                        </p:cTn>
                                        <p:tgtEl>
                                          <p:spTgt spid="22"/>
                                        </p:tgtEl>
                                        <p:attrNameLst>
                                          <p:attrName>style.visibility</p:attrName>
                                        </p:attrNameLst>
                                      </p:cBhvr>
                                      <p:to>
                                        <p:strVal val="visible"/>
                                      </p:to>
                                    </p:set>
                                    <p:animEffect transition="in" filter="fade">
                                      <p:cBhvr>
                                        <p:cTn id="78" dur="500"/>
                                        <p:tgtEl>
                                          <p:spTgt spid="22"/>
                                        </p:tgtEl>
                                      </p:cBhvr>
                                    </p:animEffect>
                                  </p:childTnLst>
                                </p:cTn>
                              </p:par>
                            </p:childTnLst>
                          </p:cTn>
                        </p:par>
                        <p:par>
                          <p:cTn id="79" fill="hold">
                            <p:stCondLst>
                              <p:cond delay="11000"/>
                            </p:stCondLst>
                            <p:childTnLst>
                              <p:par>
                                <p:cTn id="80" presetID="12" presetClass="entr" presetSubtype="1" fill="hold" grpId="0" nodeType="afterEffect">
                                  <p:stCondLst>
                                    <p:cond delay="0"/>
                                  </p:stCondLst>
                                  <p:childTnLst>
                                    <p:set>
                                      <p:cBhvr>
                                        <p:cTn id="81" dur="1" fill="hold">
                                          <p:stCondLst>
                                            <p:cond delay="0"/>
                                          </p:stCondLst>
                                        </p:cTn>
                                        <p:tgtEl>
                                          <p:spTgt spid="23"/>
                                        </p:tgtEl>
                                        <p:attrNameLst>
                                          <p:attrName>style.visibility</p:attrName>
                                        </p:attrNameLst>
                                      </p:cBhvr>
                                      <p:to>
                                        <p:strVal val="visible"/>
                                      </p:to>
                                    </p:set>
                                    <p:anim calcmode="lin" valueType="num">
                                      <p:cBhvr additive="base">
                                        <p:cTn id="82" dur="500"/>
                                        <p:tgtEl>
                                          <p:spTgt spid="23"/>
                                        </p:tgtEl>
                                        <p:attrNameLst>
                                          <p:attrName>ppt_y</p:attrName>
                                        </p:attrNameLst>
                                      </p:cBhvr>
                                      <p:tavLst>
                                        <p:tav tm="0">
                                          <p:val>
                                            <p:strVal val="#ppt_y-#ppt_h*1.125000"/>
                                          </p:val>
                                        </p:tav>
                                        <p:tav tm="100000">
                                          <p:val>
                                            <p:strVal val="#ppt_y"/>
                                          </p:val>
                                        </p:tav>
                                      </p:tavLst>
                                    </p:anim>
                                    <p:animEffect transition="in" filter="wipe(down)">
                                      <p:cBhvr>
                                        <p:cTn id="83" dur="500"/>
                                        <p:tgtEl>
                                          <p:spTgt spid="23"/>
                                        </p:tgtEl>
                                      </p:cBhvr>
                                    </p:animEffect>
                                  </p:childTnLst>
                                </p:cTn>
                              </p:par>
                            </p:childTnLst>
                          </p:cTn>
                        </p:par>
                        <p:par>
                          <p:cTn id="84" fill="hold">
                            <p:stCondLst>
                              <p:cond delay="11500"/>
                            </p:stCondLst>
                            <p:childTnLst>
                              <p:par>
                                <p:cTn id="85" presetID="16" presetClass="entr" presetSubtype="37" fill="hold" grpId="0" nodeType="afterEffect">
                                  <p:stCondLst>
                                    <p:cond delay="0"/>
                                  </p:stCondLst>
                                  <p:childTnLst>
                                    <p:set>
                                      <p:cBhvr>
                                        <p:cTn id="86" dur="1" fill="hold">
                                          <p:stCondLst>
                                            <p:cond delay="0"/>
                                          </p:stCondLst>
                                        </p:cTn>
                                        <p:tgtEl>
                                          <p:spTgt spid="24"/>
                                        </p:tgtEl>
                                        <p:attrNameLst>
                                          <p:attrName>style.visibility</p:attrName>
                                        </p:attrNameLst>
                                      </p:cBhvr>
                                      <p:to>
                                        <p:strVal val="visible"/>
                                      </p:to>
                                    </p:set>
                                    <p:animEffect transition="in" filter="barn(outVertical)">
                                      <p:cBhvr>
                                        <p:cTn id="8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8" grpId="0"/>
      <p:bldP spid="9" grpId="0" animBg="1"/>
      <p:bldP spid="10" grpId="0" animBg="1"/>
      <p:bldP spid="12" grpId="0"/>
      <p:bldP spid="13" grpId="0"/>
      <p:bldP spid="14" grpId="0" animBg="1"/>
      <p:bldP spid="15" grpId="0" animBg="1"/>
      <p:bldP spid="17" grpId="0"/>
      <p:bldP spid="18" grpId="0"/>
      <p:bldP spid="19" grpId="0" animBg="1"/>
      <p:bldP spid="20" grpId="0" animBg="1"/>
      <p:bldP spid="22" grpId="0"/>
      <p:bldP spid="23" grpId="0"/>
      <p:bldP spid="2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1942546" y="1265142"/>
            <a:ext cx="5275763" cy="2537495"/>
          </a:xfrm>
          <a:prstGeom prst="rect">
            <a:avLst/>
          </a:prstGeom>
          <a:noFill/>
          <a:ln w="6350">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6" name="椭圆 5"/>
          <p:cNvSpPr/>
          <p:nvPr/>
        </p:nvSpPr>
        <p:spPr>
          <a:xfrm>
            <a:off x="1403648" y="2021939"/>
            <a:ext cx="1027162" cy="1023902"/>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75"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7" name="椭圆 6"/>
          <p:cNvSpPr/>
          <p:nvPr/>
        </p:nvSpPr>
        <p:spPr>
          <a:xfrm>
            <a:off x="6679410" y="2021939"/>
            <a:ext cx="1027162" cy="102390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75"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8" name="矩形 7"/>
          <p:cNvSpPr/>
          <p:nvPr/>
        </p:nvSpPr>
        <p:spPr>
          <a:xfrm>
            <a:off x="4093677" y="2016194"/>
            <a:ext cx="893446" cy="213070"/>
          </a:xfrm>
          <a:prstGeom prst="rect">
            <a:avLst/>
          </a:prstGeom>
        </p:spPr>
        <p:txBody>
          <a:bodyPr wrap="none" lIns="56640" tIns="28320" rIns="56640" bIns="2832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点击添加标题</a:t>
            </a:r>
          </a:p>
        </p:txBody>
      </p:sp>
      <p:sp>
        <p:nvSpPr>
          <p:cNvPr id="9" name="矩形 8"/>
          <p:cNvSpPr/>
          <p:nvPr/>
        </p:nvSpPr>
        <p:spPr>
          <a:xfrm>
            <a:off x="4093677" y="2823254"/>
            <a:ext cx="893446" cy="213070"/>
          </a:xfrm>
          <a:prstGeom prst="rect">
            <a:avLst/>
          </a:prstGeom>
        </p:spPr>
        <p:txBody>
          <a:bodyPr wrap="none" lIns="56640" tIns="28320" rIns="56640" bIns="2832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点击添加标题</a:t>
            </a:r>
          </a:p>
        </p:txBody>
      </p:sp>
      <p:sp>
        <p:nvSpPr>
          <p:cNvPr id="10" name="上箭头 9"/>
          <p:cNvSpPr/>
          <p:nvPr/>
        </p:nvSpPr>
        <p:spPr>
          <a:xfrm>
            <a:off x="4111505" y="1507116"/>
            <a:ext cx="937844" cy="445175"/>
          </a:xfrm>
          <a:prstGeom prst="up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11" name="上箭头 10"/>
          <p:cNvSpPr/>
          <p:nvPr/>
        </p:nvSpPr>
        <p:spPr>
          <a:xfrm flipV="1">
            <a:off x="4111505" y="3134876"/>
            <a:ext cx="937844" cy="445175"/>
          </a:xfrm>
          <a:prstGeom prst="upArrow">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12" name="矩形 11"/>
          <p:cNvSpPr/>
          <p:nvPr/>
        </p:nvSpPr>
        <p:spPr>
          <a:xfrm>
            <a:off x="3151332" y="3669085"/>
            <a:ext cx="2813531" cy="2671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13" name="矩形 12"/>
          <p:cNvSpPr/>
          <p:nvPr/>
        </p:nvSpPr>
        <p:spPr>
          <a:xfrm>
            <a:off x="3151332" y="1131590"/>
            <a:ext cx="2813531" cy="2671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14" name="五边形 2"/>
          <p:cNvSpPr/>
          <p:nvPr/>
        </p:nvSpPr>
        <p:spPr>
          <a:xfrm>
            <a:off x="2743818" y="2567278"/>
            <a:ext cx="3673220" cy="200329"/>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15" name="五边形 2"/>
          <p:cNvSpPr/>
          <p:nvPr/>
        </p:nvSpPr>
        <p:spPr>
          <a:xfrm flipH="1">
            <a:off x="2743818" y="2300173"/>
            <a:ext cx="3673220" cy="200329"/>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1018086445"/>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par>
                          <p:cTn id="15" fill="hold">
                            <p:stCondLst>
                              <p:cond delay="500"/>
                            </p:stCondLst>
                            <p:childTnLst>
                              <p:par>
                                <p:cTn id="16" presetID="22" presetClass="entr" presetSubtype="8"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wipe(left)">
                                      <p:cBhvr>
                                        <p:cTn id="18" dur="500"/>
                                        <p:tgtEl>
                                          <p:spTgt spid="14"/>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right)">
                                      <p:cBhvr>
                                        <p:cTn id="21" dur="500"/>
                                        <p:tgtEl>
                                          <p:spTgt spid="15"/>
                                        </p:tgtEl>
                                      </p:cBhvr>
                                    </p:animEffect>
                                  </p:childTnLst>
                                </p:cTn>
                              </p:par>
                            </p:childTnLst>
                          </p:cTn>
                        </p:par>
                        <p:par>
                          <p:cTn id="22" fill="hold">
                            <p:stCondLst>
                              <p:cond delay="1000"/>
                            </p:stCondLst>
                            <p:childTnLst>
                              <p:par>
                                <p:cTn id="23" presetID="47" presetClass="entr" presetSubtype="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1000"/>
                                        <p:tgtEl>
                                          <p:spTgt spid="8"/>
                                        </p:tgtEl>
                                      </p:cBhvr>
                                    </p:animEffect>
                                    <p:anim calcmode="lin" valueType="num">
                                      <p:cBhvr>
                                        <p:cTn id="31" dur="1000" fill="hold"/>
                                        <p:tgtEl>
                                          <p:spTgt spid="8"/>
                                        </p:tgtEl>
                                        <p:attrNameLst>
                                          <p:attrName>ppt_x</p:attrName>
                                        </p:attrNameLst>
                                      </p:cBhvr>
                                      <p:tavLst>
                                        <p:tav tm="0">
                                          <p:val>
                                            <p:strVal val="#ppt_x"/>
                                          </p:val>
                                        </p:tav>
                                        <p:tav tm="100000">
                                          <p:val>
                                            <p:strVal val="#ppt_x"/>
                                          </p:val>
                                        </p:tav>
                                      </p:tavLst>
                                    </p:anim>
                                    <p:anim calcmode="lin" valueType="num">
                                      <p:cBhvr>
                                        <p:cTn id="32" dur="1000" fill="hold"/>
                                        <p:tgtEl>
                                          <p:spTgt spid="8"/>
                                        </p:tgtEl>
                                        <p:attrNameLst>
                                          <p:attrName>ppt_y</p:attrName>
                                        </p:attrNameLst>
                                      </p:cBhvr>
                                      <p:tavLst>
                                        <p:tav tm="0">
                                          <p:val>
                                            <p:strVal val="#ppt_y+.1"/>
                                          </p:val>
                                        </p:tav>
                                        <p:tav tm="100000">
                                          <p:val>
                                            <p:strVal val="#ppt_y"/>
                                          </p:val>
                                        </p:tav>
                                      </p:tavLst>
                                    </p:anim>
                                  </p:childTnLst>
                                </p:cTn>
                              </p:par>
                            </p:childTnLst>
                          </p:cTn>
                        </p:par>
                        <p:par>
                          <p:cTn id="33" fill="hold">
                            <p:stCondLst>
                              <p:cond delay="2000"/>
                            </p:stCondLst>
                            <p:childTnLst>
                              <p:par>
                                <p:cTn id="34" presetID="22" presetClass="entr" presetSubtype="4"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wipe(down)">
                                      <p:cBhvr>
                                        <p:cTn id="36" dur="500"/>
                                        <p:tgtEl>
                                          <p:spTgt spid="10"/>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wipe(up)">
                                      <p:cBhvr>
                                        <p:cTn id="39" dur="500"/>
                                        <p:tgtEl>
                                          <p:spTgt spid="11"/>
                                        </p:tgtEl>
                                      </p:cBhvr>
                                    </p:animEffect>
                                  </p:childTnLst>
                                </p:cTn>
                              </p:par>
                            </p:childTnLst>
                          </p:cTn>
                        </p:par>
                        <p:par>
                          <p:cTn id="40" fill="hold">
                            <p:stCondLst>
                              <p:cond delay="2500"/>
                            </p:stCondLst>
                            <p:childTnLst>
                              <p:par>
                                <p:cTn id="41" presetID="16" presetClass="entr" presetSubtype="37"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barn(outVertical)">
                                      <p:cBhvr>
                                        <p:cTn id="43" dur="500"/>
                                        <p:tgtEl>
                                          <p:spTgt spid="13"/>
                                        </p:tgtEl>
                                      </p:cBhvr>
                                    </p:animEffect>
                                  </p:childTnLst>
                                </p:cTn>
                              </p:par>
                              <p:par>
                                <p:cTn id="44" presetID="16" presetClass="entr" presetSubtype="37"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barn(outVertical)">
                                      <p:cBhvr>
                                        <p:cTn id="46" dur="500"/>
                                        <p:tgtEl>
                                          <p:spTgt spid="12"/>
                                        </p:tgtEl>
                                      </p:cBhvr>
                                    </p:animEffect>
                                  </p:childTnLst>
                                </p:cTn>
                              </p:par>
                            </p:childTnLst>
                          </p:cTn>
                        </p:par>
                        <p:par>
                          <p:cTn id="47" fill="hold">
                            <p:stCondLst>
                              <p:cond delay="3000"/>
                            </p:stCondLst>
                            <p:childTnLst>
                              <p:par>
                                <p:cTn id="48" presetID="16" presetClass="entr" presetSubtype="37" fill="hold" grpId="0" nodeType="afterEffect">
                                  <p:stCondLst>
                                    <p:cond delay="0"/>
                                  </p:stCondLst>
                                  <p:childTnLst>
                                    <p:set>
                                      <p:cBhvr>
                                        <p:cTn id="49" dur="1" fill="hold">
                                          <p:stCondLst>
                                            <p:cond delay="0"/>
                                          </p:stCondLst>
                                        </p:cTn>
                                        <p:tgtEl>
                                          <p:spTgt spid="5"/>
                                        </p:tgtEl>
                                        <p:attrNameLst>
                                          <p:attrName>style.visibility</p:attrName>
                                        </p:attrNameLst>
                                      </p:cBhvr>
                                      <p:to>
                                        <p:strVal val="visible"/>
                                      </p:to>
                                    </p:set>
                                    <p:animEffect transition="in" filter="barn(outVertical)">
                                      <p:cBhvr>
                                        <p:cTn id="5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p:bldP spid="9" grpId="0"/>
      <p:bldP spid="10" grpId="0" animBg="1"/>
      <p:bldP spid="11" grpId="0" animBg="1"/>
      <p:bldP spid="12" grpId="0" animBg="1"/>
      <p:bldP spid="13" grpId="0" animBg="1"/>
      <p:bldP spid="14" grpId="0" animBg="1"/>
      <p:bldP spid="1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Freeform 6"/>
          <p:cNvSpPr>
            <a:spLocks/>
          </p:cNvSpPr>
          <p:nvPr/>
        </p:nvSpPr>
        <p:spPr bwMode="auto">
          <a:xfrm>
            <a:off x="2687837" y="1794273"/>
            <a:ext cx="196453"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6" name="Freeform 7"/>
          <p:cNvSpPr>
            <a:spLocks/>
          </p:cNvSpPr>
          <p:nvPr/>
        </p:nvSpPr>
        <p:spPr bwMode="auto">
          <a:xfrm>
            <a:off x="2687837" y="2630091"/>
            <a:ext cx="196453" cy="370284"/>
          </a:xfrm>
          <a:custGeom>
            <a:avLst/>
            <a:gdLst>
              <a:gd name="T0" fmla="*/ 42323 w 68"/>
              <a:gd name="T1" fmla="*/ 0 h 128"/>
              <a:gd name="T2" fmla="*/ 219308 w 68"/>
              <a:gd name="T3" fmla="*/ 0 h 128"/>
              <a:gd name="T4" fmla="*/ 261630 w 68"/>
              <a:gd name="T5" fmla="*/ 42432 h 128"/>
              <a:gd name="T6" fmla="*/ 261630 w 68"/>
              <a:gd name="T7" fmla="*/ 493752 h 128"/>
              <a:gd name="T8" fmla="*/ 0 w 68"/>
              <a:gd name="T9" fmla="*/ 493752 h 128"/>
              <a:gd name="T10" fmla="*/ 0 w 68"/>
              <a:gd name="T11" fmla="*/ 42432 h 128"/>
              <a:gd name="T12" fmla="*/ 42323 w 68"/>
              <a:gd name="T13" fmla="*/ 0 h 12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chemeClr val="bg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7" name="Freeform 8"/>
          <p:cNvSpPr>
            <a:spLocks/>
          </p:cNvSpPr>
          <p:nvPr/>
        </p:nvSpPr>
        <p:spPr bwMode="auto">
          <a:xfrm>
            <a:off x="2940249" y="1794273"/>
            <a:ext cx="196453"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8" name="Freeform 9"/>
          <p:cNvSpPr>
            <a:spLocks/>
          </p:cNvSpPr>
          <p:nvPr/>
        </p:nvSpPr>
        <p:spPr bwMode="auto">
          <a:xfrm>
            <a:off x="3191471" y="1794273"/>
            <a:ext cx="19764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9" name="Freeform 10"/>
          <p:cNvSpPr>
            <a:spLocks/>
          </p:cNvSpPr>
          <p:nvPr/>
        </p:nvSpPr>
        <p:spPr bwMode="auto">
          <a:xfrm>
            <a:off x="3440312" y="1794273"/>
            <a:ext cx="197644" cy="1206103"/>
          </a:xfrm>
          <a:custGeom>
            <a:avLst/>
            <a:gdLst>
              <a:gd name="T0" fmla="*/ 46418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6418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0" name="Freeform 11"/>
          <p:cNvSpPr>
            <a:spLocks/>
          </p:cNvSpPr>
          <p:nvPr/>
        </p:nvSpPr>
        <p:spPr bwMode="auto">
          <a:xfrm>
            <a:off x="2940249" y="2378869"/>
            <a:ext cx="196453" cy="621506"/>
          </a:xfrm>
          <a:custGeom>
            <a:avLst/>
            <a:gdLst>
              <a:gd name="T0" fmla="*/ 42323 w 68"/>
              <a:gd name="T1" fmla="*/ 0 h 215"/>
              <a:gd name="T2" fmla="*/ 219308 w 68"/>
              <a:gd name="T3" fmla="*/ 0 h 215"/>
              <a:gd name="T4" fmla="*/ 261630 w 68"/>
              <a:gd name="T5" fmla="*/ 42463 h 215"/>
              <a:gd name="T6" fmla="*/ 261630 w 68"/>
              <a:gd name="T7" fmla="*/ 829955 h 215"/>
              <a:gd name="T8" fmla="*/ 0 w 68"/>
              <a:gd name="T9" fmla="*/ 829955 h 215"/>
              <a:gd name="T10" fmla="*/ 0 w 68"/>
              <a:gd name="T11" fmla="*/ 42463 h 215"/>
              <a:gd name="T12" fmla="*/ 42323 w 68"/>
              <a:gd name="T13" fmla="*/ 0 h 2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chemeClr val="tx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1" name="Freeform 12"/>
          <p:cNvSpPr>
            <a:spLocks/>
          </p:cNvSpPr>
          <p:nvPr/>
        </p:nvSpPr>
        <p:spPr bwMode="auto">
          <a:xfrm>
            <a:off x="3191471" y="2118123"/>
            <a:ext cx="197644" cy="882253"/>
          </a:xfrm>
          <a:custGeom>
            <a:avLst/>
            <a:gdLst>
              <a:gd name="T0" fmla="*/ 42550 w 68"/>
              <a:gd name="T1" fmla="*/ 0 h 305"/>
              <a:gd name="T2" fmla="*/ 220486 w 68"/>
              <a:gd name="T3" fmla="*/ 0 h 305"/>
              <a:gd name="T4" fmla="*/ 263036 w 68"/>
              <a:gd name="T5" fmla="*/ 42464 h 305"/>
              <a:gd name="T6" fmla="*/ 263036 w 68"/>
              <a:gd name="T7" fmla="*/ 918765 h 305"/>
              <a:gd name="T8" fmla="*/ 263036 w 68"/>
              <a:gd name="T9" fmla="*/ 1177409 h 305"/>
              <a:gd name="T10" fmla="*/ 0 w 68"/>
              <a:gd name="T11" fmla="*/ 1177409 h 305"/>
              <a:gd name="T12" fmla="*/ 0 w 68"/>
              <a:gd name="T13" fmla="*/ 918765 h 305"/>
              <a:gd name="T14" fmla="*/ 0 w 68"/>
              <a:gd name="T15" fmla="*/ 42464 h 305"/>
              <a:gd name="T16" fmla="*/ 42550 w 68"/>
              <a:gd name="T17" fmla="*/ 0 h 30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chemeClr val="bg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2" name="Freeform 13"/>
          <p:cNvSpPr>
            <a:spLocks/>
          </p:cNvSpPr>
          <p:nvPr/>
        </p:nvSpPr>
        <p:spPr bwMode="auto">
          <a:xfrm>
            <a:off x="3440312" y="1946673"/>
            <a:ext cx="197644" cy="1053703"/>
          </a:xfrm>
          <a:custGeom>
            <a:avLst/>
            <a:gdLst>
              <a:gd name="T0" fmla="*/ 46418 w 68"/>
              <a:gd name="T1" fmla="*/ 0 h 364"/>
              <a:gd name="T2" fmla="*/ 220486 w 68"/>
              <a:gd name="T3" fmla="*/ 0 h 364"/>
              <a:gd name="T4" fmla="*/ 263036 w 68"/>
              <a:gd name="T5" fmla="*/ 42468 h 364"/>
              <a:gd name="T6" fmla="*/ 263036 w 68"/>
              <a:gd name="T7" fmla="*/ 918847 h 364"/>
              <a:gd name="T8" fmla="*/ 263036 w 68"/>
              <a:gd name="T9" fmla="*/ 1405295 h 364"/>
              <a:gd name="T10" fmla="*/ 0 w 68"/>
              <a:gd name="T11" fmla="*/ 1405295 h 364"/>
              <a:gd name="T12" fmla="*/ 0 w 68"/>
              <a:gd name="T13" fmla="*/ 918847 h 364"/>
              <a:gd name="T14" fmla="*/ 0 w 68"/>
              <a:gd name="T15" fmla="*/ 42468 h 364"/>
              <a:gd name="T16" fmla="*/ 46418 w 68"/>
              <a:gd name="T17" fmla="*/ 0 h 3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chemeClr val="tx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3" name="Freeform 14"/>
          <p:cNvSpPr>
            <a:spLocks/>
          </p:cNvSpPr>
          <p:nvPr/>
        </p:nvSpPr>
        <p:spPr bwMode="auto">
          <a:xfrm>
            <a:off x="4040387" y="1794273"/>
            <a:ext cx="196453"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4" name="Freeform 15"/>
          <p:cNvSpPr>
            <a:spLocks/>
          </p:cNvSpPr>
          <p:nvPr/>
        </p:nvSpPr>
        <p:spPr bwMode="auto">
          <a:xfrm>
            <a:off x="4291608" y="1794273"/>
            <a:ext cx="19764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5" name="Freeform 16"/>
          <p:cNvSpPr>
            <a:spLocks/>
          </p:cNvSpPr>
          <p:nvPr/>
        </p:nvSpPr>
        <p:spPr bwMode="auto">
          <a:xfrm>
            <a:off x="4544021" y="1794273"/>
            <a:ext cx="19764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6" name="Freeform 17"/>
          <p:cNvSpPr>
            <a:spLocks/>
          </p:cNvSpPr>
          <p:nvPr/>
        </p:nvSpPr>
        <p:spPr bwMode="auto">
          <a:xfrm>
            <a:off x="4796433" y="1794273"/>
            <a:ext cx="19645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7" name="Freeform 18"/>
          <p:cNvSpPr>
            <a:spLocks/>
          </p:cNvSpPr>
          <p:nvPr/>
        </p:nvSpPr>
        <p:spPr bwMode="auto">
          <a:xfrm>
            <a:off x="4040387" y="2821782"/>
            <a:ext cx="196453" cy="178594"/>
          </a:xfrm>
          <a:custGeom>
            <a:avLst/>
            <a:gdLst>
              <a:gd name="T0" fmla="*/ 42323 w 68"/>
              <a:gd name="T1" fmla="*/ 0 h 62"/>
              <a:gd name="T2" fmla="*/ 219308 w 68"/>
              <a:gd name="T3" fmla="*/ 0 h 62"/>
              <a:gd name="T4" fmla="*/ 261630 w 68"/>
              <a:gd name="T5" fmla="*/ 42428 h 62"/>
              <a:gd name="T6" fmla="*/ 261630 w 68"/>
              <a:gd name="T7" fmla="*/ 239139 h 62"/>
              <a:gd name="T8" fmla="*/ 0 w 68"/>
              <a:gd name="T9" fmla="*/ 239139 h 62"/>
              <a:gd name="T10" fmla="*/ 0 w 68"/>
              <a:gd name="T11" fmla="*/ 42428 h 62"/>
              <a:gd name="T12" fmla="*/ 42323 w 68"/>
              <a:gd name="T13" fmla="*/ 0 h 6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chemeClr val="bg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8" name="Freeform 19"/>
          <p:cNvSpPr>
            <a:spLocks/>
          </p:cNvSpPr>
          <p:nvPr/>
        </p:nvSpPr>
        <p:spPr bwMode="auto">
          <a:xfrm>
            <a:off x="4291608" y="2383632"/>
            <a:ext cx="197644" cy="616744"/>
          </a:xfrm>
          <a:custGeom>
            <a:avLst/>
            <a:gdLst>
              <a:gd name="T0" fmla="*/ 42550 w 68"/>
              <a:gd name="T1" fmla="*/ 0 h 213"/>
              <a:gd name="T2" fmla="*/ 220486 w 68"/>
              <a:gd name="T3" fmla="*/ 0 h 213"/>
              <a:gd name="T4" fmla="*/ 263036 w 68"/>
              <a:gd name="T5" fmla="*/ 42498 h 213"/>
              <a:gd name="T6" fmla="*/ 263036 w 68"/>
              <a:gd name="T7" fmla="*/ 822921 h 213"/>
              <a:gd name="T8" fmla="*/ 0 w 68"/>
              <a:gd name="T9" fmla="*/ 822921 h 213"/>
              <a:gd name="T10" fmla="*/ 0 w 68"/>
              <a:gd name="T11" fmla="*/ 42498 h 213"/>
              <a:gd name="T12" fmla="*/ 42550 w 68"/>
              <a:gd name="T13" fmla="*/ 0 h 21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tx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9" name="Freeform 20"/>
          <p:cNvSpPr>
            <a:spLocks/>
          </p:cNvSpPr>
          <p:nvPr/>
        </p:nvSpPr>
        <p:spPr bwMode="auto">
          <a:xfrm>
            <a:off x="4544021" y="1946673"/>
            <a:ext cx="197644" cy="1053703"/>
          </a:xfrm>
          <a:custGeom>
            <a:avLst/>
            <a:gdLst>
              <a:gd name="T0" fmla="*/ 42550 w 68"/>
              <a:gd name="T1" fmla="*/ 0 h 364"/>
              <a:gd name="T2" fmla="*/ 220486 w 68"/>
              <a:gd name="T3" fmla="*/ 0 h 364"/>
              <a:gd name="T4" fmla="*/ 263036 w 68"/>
              <a:gd name="T5" fmla="*/ 42468 h 364"/>
              <a:gd name="T6" fmla="*/ 263036 w 68"/>
              <a:gd name="T7" fmla="*/ 918847 h 364"/>
              <a:gd name="T8" fmla="*/ 263036 w 68"/>
              <a:gd name="T9" fmla="*/ 1405295 h 364"/>
              <a:gd name="T10" fmla="*/ 0 w 68"/>
              <a:gd name="T11" fmla="*/ 1405295 h 364"/>
              <a:gd name="T12" fmla="*/ 0 w 68"/>
              <a:gd name="T13" fmla="*/ 918847 h 364"/>
              <a:gd name="T14" fmla="*/ 0 w 68"/>
              <a:gd name="T15" fmla="*/ 42468 h 364"/>
              <a:gd name="T16" fmla="*/ 42550 w 68"/>
              <a:gd name="T17" fmla="*/ 0 h 3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chemeClr val="bg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0" name="Freeform 21"/>
          <p:cNvSpPr>
            <a:spLocks/>
          </p:cNvSpPr>
          <p:nvPr/>
        </p:nvSpPr>
        <p:spPr bwMode="auto">
          <a:xfrm>
            <a:off x="4796433" y="2537223"/>
            <a:ext cx="196454" cy="463153"/>
          </a:xfrm>
          <a:custGeom>
            <a:avLst/>
            <a:gdLst>
              <a:gd name="T0" fmla="*/ 42550 w 68"/>
              <a:gd name="T1" fmla="*/ 0 h 160"/>
              <a:gd name="T2" fmla="*/ 220486 w 68"/>
              <a:gd name="T3" fmla="*/ 0 h 160"/>
              <a:gd name="T4" fmla="*/ 263036 w 68"/>
              <a:gd name="T5" fmla="*/ 42456 h 160"/>
              <a:gd name="T6" fmla="*/ 263036 w 68"/>
              <a:gd name="T7" fmla="*/ 617543 h 160"/>
              <a:gd name="T8" fmla="*/ 0 w 68"/>
              <a:gd name="T9" fmla="*/ 617543 h 160"/>
              <a:gd name="T10" fmla="*/ 0 w 68"/>
              <a:gd name="T11" fmla="*/ 42456 h 160"/>
              <a:gd name="T12" fmla="*/ 42550 w 68"/>
              <a:gd name="T13" fmla="*/ 0 h 16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chemeClr val="tx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1" name="Freeform 22"/>
          <p:cNvSpPr>
            <a:spLocks/>
          </p:cNvSpPr>
          <p:nvPr/>
        </p:nvSpPr>
        <p:spPr bwMode="auto">
          <a:xfrm>
            <a:off x="5386983" y="1794273"/>
            <a:ext cx="19645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2" name="Freeform 23"/>
          <p:cNvSpPr>
            <a:spLocks/>
          </p:cNvSpPr>
          <p:nvPr/>
        </p:nvSpPr>
        <p:spPr bwMode="auto">
          <a:xfrm>
            <a:off x="5639395" y="1794273"/>
            <a:ext cx="195263"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3" name="Freeform 24"/>
          <p:cNvSpPr>
            <a:spLocks/>
          </p:cNvSpPr>
          <p:nvPr/>
        </p:nvSpPr>
        <p:spPr bwMode="auto">
          <a:xfrm>
            <a:off x="5890618" y="1794273"/>
            <a:ext cx="196453"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4" name="Freeform 25"/>
          <p:cNvSpPr>
            <a:spLocks/>
          </p:cNvSpPr>
          <p:nvPr/>
        </p:nvSpPr>
        <p:spPr bwMode="auto">
          <a:xfrm>
            <a:off x="6141840" y="1794273"/>
            <a:ext cx="19764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5" name="Freeform 26"/>
          <p:cNvSpPr>
            <a:spLocks/>
          </p:cNvSpPr>
          <p:nvPr/>
        </p:nvSpPr>
        <p:spPr bwMode="auto">
          <a:xfrm>
            <a:off x="6141840" y="1941910"/>
            <a:ext cx="197644" cy="1058465"/>
          </a:xfrm>
          <a:custGeom>
            <a:avLst/>
            <a:gdLst>
              <a:gd name="T0" fmla="*/ 42550 w 68"/>
              <a:gd name="T1" fmla="*/ 0 h 366"/>
              <a:gd name="T2" fmla="*/ 220486 w 68"/>
              <a:gd name="T3" fmla="*/ 0 h 366"/>
              <a:gd name="T4" fmla="*/ 263036 w 68"/>
              <a:gd name="T5" fmla="*/ 42447 h 366"/>
              <a:gd name="T6" fmla="*/ 263036 w 68"/>
              <a:gd name="T7" fmla="*/ 918399 h 366"/>
              <a:gd name="T8" fmla="*/ 263036 w 68"/>
              <a:gd name="T9" fmla="*/ 1412328 h 366"/>
              <a:gd name="T10" fmla="*/ 0 w 68"/>
              <a:gd name="T11" fmla="*/ 1412328 h 366"/>
              <a:gd name="T12" fmla="*/ 0 w 68"/>
              <a:gd name="T13" fmla="*/ 918399 h 366"/>
              <a:gd name="T14" fmla="*/ 0 w 68"/>
              <a:gd name="T15" fmla="*/ 42447 h 366"/>
              <a:gd name="T16" fmla="*/ 42550 w 68"/>
              <a:gd name="T17" fmla="*/ 0 h 36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chemeClr val="tx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9" name="Freeform 27"/>
          <p:cNvSpPr>
            <a:spLocks/>
          </p:cNvSpPr>
          <p:nvPr/>
        </p:nvSpPr>
        <p:spPr bwMode="auto">
          <a:xfrm>
            <a:off x="5890618" y="2138362"/>
            <a:ext cx="196453" cy="862013"/>
          </a:xfrm>
          <a:custGeom>
            <a:avLst/>
            <a:gdLst>
              <a:gd name="T0" fmla="*/ 42323 w 68"/>
              <a:gd name="T1" fmla="*/ 0 h 298"/>
              <a:gd name="T2" fmla="*/ 219308 w 68"/>
              <a:gd name="T3" fmla="*/ 0 h 298"/>
              <a:gd name="T4" fmla="*/ 261630 w 68"/>
              <a:gd name="T5" fmla="*/ 42475 h 298"/>
              <a:gd name="T6" fmla="*/ 261630 w 68"/>
              <a:gd name="T7" fmla="*/ 919000 h 298"/>
              <a:gd name="T8" fmla="*/ 261630 w 68"/>
              <a:gd name="T9" fmla="*/ 1150681 h 298"/>
              <a:gd name="T10" fmla="*/ 0 w 68"/>
              <a:gd name="T11" fmla="*/ 1150681 h 298"/>
              <a:gd name="T12" fmla="*/ 0 w 68"/>
              <a:gd name="T13" fmla="*/ 919000 h 298"/>
              <a:gd name="T14" fmla="*/ 0 w 68"/>
              <a:gd name="T15" fmla="*/ 42475 h 298"/>
              <a:gd name="T16" fmla="*/ 42323 w 68"/>
              <a:gd name="T17" fmla="*/ 0 h 29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chemeClr val="bg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0" name="Freeform 28"/>
          <p:cNvSpPr>
            <a:spLocks/>
          </p:cNvSpPr>
          <p:nvPr/>
        </p:nvSpPr>
        <p:spPr bwMode="auto">
          <a:xfrm>
            <a:off x="5639395" y="2383632"/>
            <a:ext cx="195263" cy="616744"/>
          </a:xfrm>
          <a:custGeom>
            <a:avLst/>
            <a:gdLst>
              <a:gd name="T0" fmla="*/ 42323 w 68"/>
              <a:gd name="T1" fmla="*/ 0 h 213"/>
              <a:gd name="T2" fmla="*/ 219308 w 68"/>
              <a:gd name="T3" fmla="*/ 0 h 213"/>
              <a:gd name="T4" fmla="*/ 261630 w 68"/>
              <a:gd name="T5" fmla="*/ 42498 h 213"/>
              <a:gd name="T6" fmla="*/ 261630 w 68"/>
              <a:gd name="T7" fmla="*/ 822921 h 213"/>
              <a:gd name="T8" fmla="*/ 0 w 68"/>
              <a:gd name="T9" fmla="*/ 822921 h 213"/>
              <a:gd name="T10" fmla="*/ 0 w 68"/>
              <a:gd name="T11" fmla="*/ 42498 h 213"/>
              <a:gd name="T12" fmla="*/ 42323 w 68"/>
              <a:gd name="T13" fmla="*/ 0 h 21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tx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1" name="Freeform 29"/>
          <p:cNvSpPr>
            <a:spLocks/>
          </p:cNvSpPr>
          <p:nvPr/>
        </p:nvSpPr>
        <p:spPr bwMode="auto">
          <a:xfrm>
            <a:off x="5386983" y="2638425"/>
            <a:ext cx="196454" cy="361950"/>
          </a:xfrm>
          <a:custGeom>
            <a:avLst/>
            <a:gdLst>
              <a:gd name="T0" fmla="*/ 42550 w 68"/>
              <a:gd name="T1" fmla="*/ 0 h 125"/>
              <a:gd name="T2" fmla="*/ 220486 w 68"/>
              <a:gd name="T3" fmla="*/ 0 h 125"/>
              <a:gd name="T4" fmla="*/ 263036 w 68"/>
              <a:gd name="T5" fmla="*/ 42460 h 125"/>
              <a:gd name="T6" fmla="*/ 263036 w 68"/>
              <a:gd name="T7" fmla="*/ 482499 h 125"/>
              <a:gd name="T8" fmla="*/ 0 w 68"/>
              <a:gd name="T9" fmla="*/ 482499 h 125"/>
              <a:gd name="T10" fmla="*/ 0 w 68"/>
              <a:gd name="T11" fmla="*/ 42460 h 125"/>
              <a:gd name="T12" fmla="*/ 42550 w 68"/>
              <a:gd name="T13" fmla="*/ 0 h 12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chemeClr val="bg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2" name="Freeform 30"/>
          <p:cNvSpPr>
            <a:spLocks/>
          </p:cNvSpPr>
          <p:nvPr/>
        </p:nvSpPr>
        <p:spPr bwMode="auto">
          <a:xfrm>
            <a:off x="6806208" y="1794273"/>
            <a:ext cx="196454" cy="1206103"/>
          </a:xfrm>
          <a:custGeom>
            <a:avLst/>
            <a:gdLst>
              <a:gd name="T0" fmla="*/ 42550 w 68"/>
              <a:gd name="T1" fmla="*/ 0 h 417"/>
              <a:gd name="T2" fmla="*/ 216618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3" name="Freeform 31"/>
          <p:cNvSpPr>
            <a:spLocks/>
          </p:cNvSpPr>
          <p:nvPr/>
        </p:nvSpPr>
        <p:spPr bwMode="auto">
          <a:xfrm>
            <a:off x="7055049" y="1794273"/>
            <a:ext cx="196453"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4" name="Freeform 32"/>
          <p:cNvSpPr>
            <a:spLocks/>
          </p:cNvSpPr>
          <p:nvPr/>
        </p:nvSpPr>
        <p:spPr bwMode="auto">
          <a:xfrm>
            <a:off x="7306270" y="1794273"/>
            <a:ext cx="196454"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5" name="Freeform 33"/>
          <p:cNvSpPr>
            <a:spLocks/>
          </p:cNvSpPr>
          <p:nvPr/>
        </p:nvSpPr>
        <p:spPr bwMode="auto">
          <a:xfrm>
            <a:off x="7558683" y="1794273"/>
            <a:ext cx="196454"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6" name="Freeform 34"/>
          <p:cNvSpPr>
            <a:spLocks/>
          </p:cNvSpPr>
          <p:nvPr/>
        </p:nvSpPr>
        <p:spPr bwMode="auto">
          <a:xfrm>
            <a:off x="7558683" y="1952625"/>
            <a:ext cx="196454" cy="1047750"/>
          </a:xfrm>
          <a:custGeom>
            <a:avLst/>
            <a:gdLst>
              <a:gd name="T0" fmla="*/ 42323 w 68"/>
              <a:gd name="T1" fmla="*/ 0 h 362"/>
              <a:gd name="T2" fmla="*/ 219308 w 68"/>
              <a:gd name="T3" fmla="*/ 0 h 362"/>
              <a:gd name="T4" fmla="*/ 261630 w 68"/>
              <a:gd name="T5" fmla="*/ 42446 h 362"/>
              <a:gd name="T6" fmla="*/ 261630 w 68"/>
              <a:gd name="T7" fmla="*/ 918374 h 362"/>
              <a:gd name="T8" fmla="*/ 261630 w 68"/>
              <a:gd name="T9" fmla="*/ 1396855 h 362"/>
              <a:gd name="T10" fmla="*/ 0 w 68"/>
              <a:gd name="T11" fmla="*/ 1396855 h 362"/>
              <a:gd name="T12" fmla="*/ 0 w 68"/>
              <a:gd name="T13" fmla="*/ 918374 h 362"/>
              <a:gd name="T14" fmla="*/ 0 w 68"/>
              <a:gd name="T15" fmla="*/ 42446 h 362"/>
              <a:gd name="T16" fmla="*/ 42323 w 68"/>
              <a:gd name="T17" fmla="*/ 0 h 36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chemeClr val="tx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7" name="Freeform 35"/>
          <p:cNvSpPr>
            <a:spLocks/>
          </p:cNvSpPr>
          <p:nvPr/>
        </p:nvSpPr>
        <p:spPr bwMode="auto">
          <a:xfrm>
            <a:off x="7306270" y="2045494"/>
            <a:ext cx="196454" cy="954881"/>
          </a:xfrm>
          <a:custGeom>
            <a:avLst/>
            <a:gdLst>
              <a:gd name="T0" fmla="*/ 42323 w 68"/>
              <a:gd name="T1" fmla="*/ 0 h 330"/>
              <a:gd name="T2" fmla="*/ 219308 w 68"/>
              <a:gd name="T3" fmla="*/ 0 h 330"/>
              <a:gd name="T4" fmla="*/ 261630 w 68"/>
              <a:gd name="T5" fmla="*/ 42482 h 330"/>
              <a:gd name="T6" fmla="*/ 261630 w 68"/>
              <a:gd name="T7" fmla="*/ 919165 h 330"/>
              <a:gd name="T8" fmla="*/ 261630 w 68"/>
              <a:gd name="T9" fmla="*/ 1274472 h 330"/>
              <a:gd name="T10" fmla="*/ 0 w 68"/>
              <a:gd name="T11" fmla="*/ 1274472 h 330"/>
              <a:gd name="T12" fmla="*/ 0 w 68"/>
              <a:gd name="T13" fmla="*/ 919165 h 330"/>
              <a:gd name="T14" fmla="*/ 0 w 68"/>
              <a:gd name="T15" fmla="*/ 42482 h 330"/>
              <a:gd name="T16" fmla="*/ 42323 w 68"/>
              <a:gd name="T17" fmla="*/ 0 h 3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chemeClr val="bg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8" name="Freeform 36"/>
          <p:cNvSpPr>
            <a:spLocks/>
          </p:cNvSpPr>
          <p:nvPr/>
        </p:nvSpPr>
        <p:spPr bwMode="auto">
          <a:xfrm>
            <a:off x="7055049" y="2743200"/>
            <a:ext cx="196453" cy="257175"/>
          </a:xfrm>
          <a:custGeom>
            <a:avLst/>
            <a:gdLst>
              <a:gd name="T0" fmla="*/ 42550 w 68"/>
              <a:gd name="T1" fmla="*/ 0 h 89"/>
              <a:gd name="T2" fmla="*/ 220486 w 68"/>
              <a:gd name="T3" fmla="*/ 0 h 89"/>
              <a:gd name="T4" fmla="*/ 263036 w 68"/>
              <a:gd name="T5" fmla="*/ 42422 h 89"/>
              <a:gd name="T6" fmla="*/ 263036 w 68"/>
              <a:gd name="T7" fmla="*/ 343235 h 89"/>
              <a:gd name="T8" fmla="*/ 0 w 68"/>
              <a:gd name="T9" fmla="*/ 343235 h 89"/>
              <a:gd name="T10" fmla="*/ 0 w 68"/>
              <a:gd name="T11" fmla="*/ 42422 h 89"/>
              <a:gd name="T12" fmla="*/ 42550 w 68"/>
              <a:gd name="T13" fmla="*/ 0 h 8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chemeClr val="tx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9" name="Freeform 37"/>
          <p:cNvSpPr>
            <a:spLocks/>
          </p:cNvSpPr>
          <p:nvPr/>
        </p:nvSpPr>
        <p:spPr bwMode="auto">
          <a:xfrm>
            <a:off x="6806208" y="2265760"/>
            <a:ext cx="196454" cy="734615"/>
          </a:xfrm>
          <a:custGeom>
            <a:avLst/>
            <a:gdLst>
              <a:gd name="T0" fmla="*/ 42550 w 68"/>
              <a:gd name="T1" fmla="*/ 0 h 254"/>
              <a:gd name="T2" fmla="*/ 216618 w 68"/>
              <a:gd name="T3" fmla="*/ 0 h 254"/>
              <a:gd name="T4" fmla="*/ 263036 w 68"/>
              <a:gd name="T5" fmla="*/ 42461 h 254"/>
              <a:gd name="T6" fmla="*/ 263036 w 68"/>
              <a:gd name="T7" fmla="*/ 918710 h 254"/>
              <a:gd name="T8" fmla="*/ 263036 w 68"/>
              <a:gd name="T9" fmla="*/ 980472 h 254"/>
              <a:gd name="T10" fmla="*/ 0 w 68"/>
              <a:gd name="T11" fmla="*/ 980472 h 254"/>
              <a:gd name="T12" fmla="*/ 0 w 68"/>
              <a:gd name="T13" fmla="*/ 918710 h 254"/>
              <a:gd name="T14" fmla="*/ 0 w 68"/>
              <a:gd name="T15" fmla="*/ 42461 h 254"/>
              <a:gd name="T16" fmla="*/ 42550 w 68"/>
              <a:gd name="T17" fmla="*/ 0 h 25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chemeClr val="bg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0" name="Oval 38"/>
          <p:cNvSpPr>
            <a:spLocks noChangeArrowheads="1"/>
          </p:cNvSpPr>
          <p:nvPr/>
        </p:nvSpPr>
        <p:spPr bwMode="auto">
          <a:xfrm>
            <a:off x="2908102" y="3201591"/>
            <a:ext cx="497681" cy="500063"/>
          </a:xfrm>
          <a:prstGeom prst="ellipse">
            <a:avLst/>
          </a:prstGeom>
          <a:noFill/>
          <a:ln w="63500">
            <a:solidFill>
              <a:schemeClr val="bg1"/>
            </a:solidFill>
            <a:miter lim="800000"/>
            <a:headEnd/>
            <a:tailEnd/>
          </a:ln>
        </p:spPr>
        <p:txBody>
          <a:bodyPr lIns="60755" tIns="30377" rIns="60755" bIns="30377"/>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1" name="Freeform 39"/>
          <p:cNvSpPr>
            <a:spLocks noEditPoints="1"/>
          </p:cNvSpPr>
          <p:nvPr/>
        </p:nvSpPr>
        <p:spPr bwMode="auto">
          <a:xfrm>
            <a:off x="3025974" y="3318273"/>
            <a:ext cx="264319" cy="267890"/>
          </a:xfrm>
          <a:custGeom>
            <a:avLst/>
            <a:gdLst>
              <a:gd name="T0" fmla="*/ 265654 w 57"/>
              <a:gd name="T1" fmla="*/ 55343 h 58"/>
              <a:gd name="T2" fmla="*/ 24712 w 57"/>
              <a:gd name="T3" fmla="*/ 135283 h 58"/>
              <a:gd name="T4" fmla="*/ 30890 w 57"/>
              <a:gd name="T5" fmla="*/ 153731 h 58"/>
              <a:gd name="T6" fmla="*/ 37068 w 57"/>
              <a:gd name="T7" fmla="*/ 184477 h 58"/>
              <a:gd name="T8" fmla="*/ 43246 w 57"/>
              <a:gd name="T9" fmla="*/ 215223 h 58"/>
              <a:gd name="T10" fmla="*/ 61780 w 57"/>
              <a:gd name="T11" fmla="*/ 239820 h 58"/>
              <a:gd name="T12" fmla="*/ 74136 w 57"/>
              <a:gd name="T13" fmla="*/ 252119 h 58"/>
              <a:gd name="T14" fmla="*/ 80314 w 57"/>
              <a:gd name="T15" fmla="*/ 301313 h 58"/>
              <a:gd name="T16" fmla="*/ 98848 w 57"/>
              <a:gd name="T17" fmla="*/ 319761 h 58"/>
              <a:gd name="T18" fmla="*/ 105026 w 57"/>
              <a:gd name="T19" fmla="*/ 313611 h 58"/>
              <a:gd name="T20" fmla="*/ 111204 w 57"/>
              <a:gd name="T21" fmla="*/ 289014 h 58"/>
              <a:gd name="T22" fmla="*/ 123560 w 57"/>
              <a:gd name="T23" fmla="*/ 252119 h 58"/>
              <a:gd name="T24" fmla="*/ 148272 w 57"/>
              <a:gd name="T25" fmla="*/ 221373 h 58"/>
              <a:gd name="T26" fmla="*/ 160628 w 57"/>
              <a:gd name="T27" fmla="*/ 202925 h 58"/>
              <a:gd name="T28" fmla="*/ 135916 w 57"/>
              <a:gd name="T29" fmla="*/ 184477 h 58"/>
              <a:gd name="T30" fmla="*/ 117382 w 57"/>
              <a:gd name="T31" fmla="*/ 178328 h 58"/>
              <a:gd name="T32" fmla="*/ 98848 w 57"/>
              <a:gd name="T33" fmla="*/ 159880 h 58"/>
              <a:gd name="T34" fmla="*/ 74136 w 57"/>
              <a:gd name="T35" fmla="*/ 147582 h 58"/>
              <a:gd name="T36" fmla="*/ 49424 w 57"/>
              <a:gd name="T37" fmla="*/ 147582 h 58"/>
              <a:gd name="T38" fmla="*/ 37068 w 57"/>
              <a:gd name="T39" fmla="*/ 135283 h 58"/>
              <a:gd name="T40" fmla="*/ 37068 w 57"/>
              <a:gd name="T41" fmla="*/ 110686 h 58"/>
              <a:gd name="T42" fmla="*/ 24712 w 57"/>
              <a:gd name="T43" fmla="*/ 116836 h 58"/>
              <a:gd name="T44" fmla="*/ 37068 w 57"/>
              <a:gd name="T45" fmla="*/ 92239 h 58"/>
              <a:gd name="T46" fmla="*/ 55602 w 57"/>
              <a:gd name="T47" fmla="*/ 92239 h 58"/>
              <a:gd name="T48" fmla="*/ 67958 w 57"/>
              <a:gd name="T49" fmla="*/ 79940 h 58"/>
              <a:gd name="T50" fmla="*/ 92670 w 57"/>
              <a:gd name="T51" fmla="*/ 55343 h 58"/>
              <a:gd name="T52" fmla="*/ 98848 w 57"/>
              <a:gd name="T53" fmla="*/ 49194 h 58"/>
              <a:gd name="T54" fmla="*/ 129738 w 57"/>
              <a:gd name="T55" fmla="*/ 36895 h 58"/>
              <a:gd name="T56" fmla="*/ 105026 w 57"/>
              <a:gd name="T57" fmla="*/ 24597 h 58"/>
              <a:gd name="T58" fmla="*/ 98848 w 57"/>
              <a:gd name="T59" fmla="*/ 24597 h 58"/>
              <a:gd name="T60" fmla="*/ 148272 w 57"/>
              <a:gd name="T61" fmla="*/ 6149 h 58"/>
              <a:gd name="T62" fmla="*/ 166806 w 57"/>
              <a:gd name="T63" fmla="*/ 18448 h 58"/>
              <a:gd name="T64" fmla="*/ 253298 w 57"/>
              <a:gd name="T65" fmla="*/ 18448 h 58"/>
              <a:gd name="T66" fmla="*/ 240942 w 57"/>
              <a:gd name="T67" fmla="*/ 36895 h 58"/>
              <a:gd name="T68" fmla="*/ 259476 w 57"/>
              <a:gd name="T69" fmla="*/ 61492 h 58"/>
              <a:gd name="T70" fmla="*/ 271832 w 57"/>
              <a:gd name="T71" fmla="*/ 61492 h 58"/>
              <a:gd name="T72" fmla="*/ 284188 w 57"/>
              <a:gd name="T73" fmla="*/ 55343 h 58"/>
              <a:gd name="T74" fmla="*/ 296544 w 57"/>
              <a:gd name="T75" fmla="*/ 73791 h 58"/>
              <a:gd name="T76" fmla="*/ 308900 w 57"/>
              <a:gd name="T77" fmla="*/ 79940 h 58"/>
              <a:gd name="T78" fmla="*/ 290366 w 57"/>
              <a:gd name="T79" fmla="*/ 86089 h 58"/>
              <a:gd name="T80" fmla="*/ 271832 w 57"/>
              <a:gd name="T81" fmla="*/ 73791 h 58"/>
              <a:gd name="T82" fmla="*/ 247120 w 57"/>
              <a:gd name="T83" fmla="*/ 73791 h 58"/>
              <a:gd name="T84" fmla="*/ 222408 w 57"/>
              <a:gd name="T85" fmla="*/ 92239 h 58"/>
              <a:gd name="T86" fmla="*/ 210052 w 57"/>
              <a:gd name="T87" fmla="*/ 122985 h 58"/>
              <a:gd name="T88" fmla="*/ 222408 w 57"/>
              <a:gd name="T89" fmla="*/ 153731 h 58"/>
              <a:gd name="T90" fmla="*/ 247120 w 57"/>
              <a:gd name="T91" fmla="*/ 166030 h 58"/>
              <a:gd name="T92" fmla="*/ 278010 w 57"/>
              <a:gd name="T93" fmla="*/ 166030 h 58"/>
              <a:gd name="T94" fmla="*/ 290366 w 57"/>
              <a:gd name="T95" fmla="*/ 184477 h 58"/>
              <a:gd name="T96" fmla="*/ 290366 w 57"/>
              <a:gd name="T97" fmla="*/ 215223 h 58"/>
              <a:gd name="T98" fmla="*/ 290366 w 57"/>
              <a:gd name="T99" fmla="*/ 245970 h 58"/>
              <a:gd name="T100" fmla="*/ 308900 w 57"/>
              <a:gd name="T101" fmla="*/ 276716 h 58"/>
              <a:gd name="T102" fmla="*/ 327434 w 57"/>
              <a:gd name="T103" fmla="*/ 252119 h 58"/>
              <a:gd name="T104" fmla="*/ 345968 w 57"/>
              <a:gd name="T105" fmla="*/ 209074 h 58"/>
              <a:gd name="T106" fmla="*/ 345968 w 57"/>
              <a:gd name="T107" fmla="*/ 159880 h 58"/>
              <a:gd name="T108" fmla="*/ 333612 w 57"/>
              <a:gd name="T109" fmla="*/ 116836 h 58"/>
              <a:gd name="T110" fmla="*/ 321256 w 57"/>
              <a:gd name="T111" fmla="*/ 98388 h 58"/>
              <a:gd name="T112" fmla="*/ 339790 w 57"/>
              <a:gd name="T113" fmla="*/ 122985 h 58"/>
              <a:gd name="T114" fmla="*/ 240942 w 57"/>
              <a:gd name="T115" fmla="*/ 30746 h 58"/>
              <a:gd name="T116" fmla="*/ 228586 w 57"/>
              <a:gd name="T117" fmla="*/ 18448 h 58"/>
              <a:gd name="T118" fmla="*/ 234764 w 57"/>
              <a:gd name="T119" fmla="*/ 30746 h 58"/>
              <a:gd name="T120" fmla="*/ 222408 w 57"/>
              <a:gd name="T121" fmla="*/ 12298 h 58"/>
              <a:gd name="T122" fmla="*/ 333612 w 57"/>
              <a:gd name="T123" fmla="*/ 252119 h 5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chemeClr val="bg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2" name="Oval 40"/>
          <p:cNvSpPr>
            <a:spLocks noChangeArrowheads="1"/>
          </p:cNvSpPr>
          <p:nvPr/>
        </p:nvSpPr>
        <p:spPr bwMode="auto">
          <a:xfrm>
            <a:off x="4265414" y="3201591"/>
            <a:ext cx="500063" cy="500063"/>
          </a:xfrm>
          <a:prstGeom prst="ellipse">
            <a:avLst/>
          </a:prstGeom>
          <a:noFill/>
          <a:ln w="63500">
            <a:solidFill>
              <a:schemeClr val="tx1"/>
            </a:solidFill>
            <a:miter lim="800000"/>
            <a:headEnd/>
            <a:tailEnd/>
          </a:ln>
        </p:spPr>
        <p:txBody>
          <a:bodyPr lIns="60755" tIns="30377" rIns="60755" bIns="30377"/>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3" name="Oval 42"/>
          <p:cNvSpPr>
            <a:spLocks noChangeArrowheads="1"/>
          </p:cNvSpPr>
          <p:nvPr/>
        </p:nvSpPr>
        <p:spPr bwMode="auto">
          <a:xfrm>
            <a:off x="7020521" y="3201591"/>
            <a:ext cx="497681" cy="500063"/>
          </a:xfrm>
          <a:prstGeom prst="ellipse">
            <a:avLst/>
          </a:prstGeom>
          <a:noFill/>
          <a:ln w="63500">
            <a:solidFill>
              <a:schemeClr val="tx2"/>
            </a:solidFill>
            <a:miter lim="800000"/>
            <a:headEnd/>
            <a:tailEnd/>
          </a:ln>
        </p:spPr>
        <p:txBody>
          <a:bodyPr lIns="60755" tIns="30377" rIns="60755" bIns="30377"/>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4" name="Freeform 44"/>
          <p:cNvSpPr>
            <a:spLocks noEditPoints="1"/>
          </p:cNvSpPr>
          <p:nvPr/>
        </p:nvSpPr>
        <p:spPr bwMode="auto">
          <a:xfrm>
            <a:off x="4372571" y="3327798"/>
            <a:ext cx="285750" cy="248840"/>
          </a:xfrm>
          <a:custGeom>
            <a:avLst/>
            <a:gdLst>
              <a:gd name="T0" fmla="*/ 252154 w 62"/>
              <a:gd name="T1" fmla="*/ 190582 h 54"/>
              <a:gd name="T2" fmla="*/ 209103 w 62"/>
              <a:gd name="T3" fmla="*/ 141399 h 54"/>
              <a:gd name="T4" fmla="*/ 202953 w 62"/>
              <a:gd name="T5" fmla="*/ 104513 h 54"/>
              <a:gd name="T6" fmla="*/ 184503 w 62"/>
              <a:gd name="T7" fmla="*/ 122956 h 54"/>
              <a:gd name="T8" fmla="*/ 141452 w 62"/>
              <a:gd name="T9" fmla="*/ 79921 h 54"/>
              <a:gd name="T10" fmla="*/ 110702 w 62"/>
              <a:gd name="T11" fmla="*/ 104513 h 54"/>
              <a:gd name="T12" fmla="*/ 43051 w 62"/>
              <a:gd name="T13" fmla="*/ 104513 h 54"/>
              <a:gd name="T14" fmla="*/ 43051 w 62"/>
              <a:gd name="T15" fmla="*/ 141399 h 54"/>
              <a:gd name="T16" fmla="*/ 0 w 62"/>
              <a:gd name="T17" fmla="*/ 190582 h 54"/>
              <a:gd name="T18" fmla="*/ 24600 w 62"/>
              <a:gd name="T19" fmla="*/ 221321 h 54"/>
              <a:gd name="T20" fmla="*/ 24600 w 62"/>
              <a:gd name="T21" fmla="*/ 282799 h 54"/>
              <a:gd name="T22" fmla="*/ 61501 w 62"/>
              <a:gd name="T23" fmla="*/ 288946 h 54"/>
              <a:gd name="T24" fmla="*/ 110702 w 62"/>
              <a:gd name="T25" fmla="*/ 331981 h 54"/>
              <a:gd name="T26" fmla="*/ 141452 w 62"/>
              <a:gd name="T27" fmla="*/ 307390 h 54"/>
              <a:gd name="T28" fmla="*/ 196803 w 62"/>
              <a:gd name="T29" fmla="*/ 295094 h 54"/>
              <a:gd name="T30" fmla="*/ 227554 w 62"/>
              <a:gd name="T31" fmla="*/ 282799 h 54"/>
              <a:gd name="T32" fmla="*/ 227554 w 62"/>
              <a:gd name="T33" fmla="*/ 221321 h 54"/>
              <a:gd name="T34" fmla="*/ 196803 w 62"/>
              <a:gd name="T35" fmla="*/ 233616 h 54"/>
              <a:gd name="T36" fmla="*/ 123002 w 62"/>
              <a:gd name="T37" fmla="*/ 282799 h 54"/>
              <a:gd name="T38" fmla="*/ 123002 w 62"/>
              <a:gd name="T39" fmla="*/ 129104 h 54"/>
              <a:gd name="T40" fmla="*/ 202953 w 62"/>
              <a:gd name="T41" fmla="*/ 202877 h 54"/>
              <a:gd name="T42" fmla="*/ 356706 w 62"/>
              <a:gd name="T43" fmla="*/ 215173 h 54"/>
              <a:gd name="T44" fmla="*/ 381306 w 62"/>
              <a:gd name="T45" fmla="*/ 233616 h 54"/>
              <a:gd name="T46" fmla="*/ 369006 w 62"/>
              <a:gd name="T47" fmla="*/ 252060 h 54"/>
              <a:gd name="T48" fmla="*/ 362856 w 62"/>
              <a:gd name="T49" fmla="*/ 282799 h 54"/>
              <a:gd name="T50" fmla="*/ 344405 w 62"/>
              <a:gd name="T51" fmla="*/ 288946 h 54"/>
              <a:gd name="T52" fmla="*/ 319805 w 62"/>
              <a:gd name="T53" fmla="*/ 307390 h 54"/>
              <a:gd name="T54" fmla="*/ 307505 w 62"/>
              <a:gd name="T55" fmla="*/ 295094 h 54"/>
              <a:gd name="T56" fmla="*/ 276754 w 62"/>
              <a:gd name="T57" fmla="*/ 295094 h 54"/>
              <a:gd name="T58" fmla="*/ 270604 w 62"/>
              <a:gd name="T59" fmla="*/ 276651 h 54"/>
              <a:gd name="T60" fmla="*/ 252154 w 62"/>
              <a:gd name="T61" fmla="*/ 252060 h 54"/>
              <a:gd name="T62" fmla="*/ 264454 w 62"/>
              <a:gd name="T63" fmla="*/ 239764 h 54"/>
              <a:gd name="T64" fmla="*/ 264454 w 62"/>
              <a:gd name="T65" fmla="*/ 202877 h 54"/>
              <a:gd name="T66" fmla="*/ 282904 w 62"/>
              <a:gd name="T67" fmla="*/ 202877 h 54"/>
              <a:gd name="T68" fmla="*/ 307505 w 62"/>
              <a:gd name="T69" fmla="*/ 178286 h 54"/>
              <a:gd name="T70" fmla="*/ 319805 w 62"/>
              <a:gd name="T71" fmla="*/ 190582 h 54"/>
              <a:gd name="T72" fmla="*/ 356706 w 62"/>
              <a:gd name="T73" fmla="*/ 190582 h 54"/>
              <a:gd name="T74" fmla="*/ 356706 w 62"/>
              <a:gd name="T75" fmla="*/ 215173 h 54"/>
              <a:gd name="T76" fmla="*/ 350556 w 62"/>
              <a:gd name="T77" fmla="*/ 245912 h 54"/>
              <a:gd name="T78" fmla="*/ 276754 w 62"/>
              <a:gd name="T79" fmla="*/ 245912 h 54"/>
              <a:gd name="T80" fmla="*/ 313655 w 62"/>
              <a:gd name="T81" fmla="*/ 282799 h 54"/>
              <a:gd name="T82" fmla="*/ 381306 w 62"/>
              <a:gd name="T83" fmla="*/ 73774 h 54"/>
              <a:gd name="T84" fmla="*/ 362856 w 62"/>
              <a:gd name="T85" fmla="*/ 92217 h 54"/>
              <a:gd name="T86" fmla="*/ 362856 w 62"/>
              <a:gd name="T87" fmla="*/ 135252 h 54"/>
              <a:gd name="T88" fmla="*/ 338255 w 62"/>
              <a:gd name="T89" fmla="*/ 141399 h 54"/>
              <a:gd name="T90" fmla="*/ 307505 w 62"/>
              <a:gd name="T91" fmla="*/ 172138 h 54"/>
              <a:gd name="T92" fmla="*/ 282904 w 62"/>
              <a:gd name="T93" fmla="*/ 153695 h 54"/>
              <a:gd name="T94" fmla="*/ 239854 w 62"/>
              <a:gd name="T95" fmla="*/ 153695 h 54"/>
              <a:gd name="T96" fmla="*/ 239854 w 62"/>
              <a:gd name="T97" fmla="*/ 122956 h 54"/>
              <a:gd name="T98" fmla="*/ 209103 w 62"/>
              <a:gd name="T99" fmla="*/ 92217 h 54"/>
              <a:gd name="T100" fmla="*/ 227554 w 62"/>
              <a:gd name="T101" fmla="*/ 73774 h 54"/>
              <a:gd name="T102" fmla="*/ 227554 w 62"/>
              <a:gd name="T103" fmla="*/ 30739 h 54"/>
              <a:gd name="T104" fmla="*/ 252154 w 62"/>
              <a:gd name="T105" fmla="*/ 30739 h 54"/>
              <a:gd name="T106" fmla="*/ 282904 w 62"/>
              <a:gd name="T107" fmla="*/ 0 h 54"/>
              <a:gd name="T108" fmla="*/ 301355 w 62"/>
              <a:gd name="T109" fmla="*/ 18443 h 54"/>
              <a:gd name="T110" fmla="*/ 344405 w 62"/>
              <a:gd name="T111" fmla="*/ 18443 h 54"/>
              <a:gd name="T112" fmla="*/ 350556 w 62"/>
              <a:gd name="T113" fmla="*/ 43035 h 54"/>
              <a:gd name="T114" fmla="*/ 295205 w 62"/>
              <a:gd name="T115" fmla="*/ 135252 h 54"/>
              <a:gd name="T116" fmla="*/ 246004 w 62"/>
              <a:gd name="T117" fmla="*/ 86069 h 54"/>
              <a:gd name="T118" fmla="*/ 344405 w 62"/>
              <a:gd name="T119" fmla="*/ 86069 h 5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chemeClr val="tx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5" name="Freeform 45"/>
          <p:cNvSpPr>
            <a:spLocks noEditPoints="1"/>
          </p:cNvSpPr>
          <p:nvPr/>
        </p:nvSpPr>
        <p:spPr bwMode="auto">
          <a:xfrm>
            <a:off x="7163396" y="3332560"/>
            <a:ext cx="211931" cy="235744"/>
          </a:xfrm>
          <a:custGeom>
            <a:avLst/>
            <a:gdLst>
              <a:gd name="T0" fmla="*/ 245754 w 46"/>
              <a:gd name="T1" fmla="*/ 172412 h 51"/>
              <a:gd name="T2" fmla="*/ 215035 w 46"/>
              <a:gd name="T3" fmla="*/ 252460 h 51"/>
              <a:gd name="T4" fmla="*/ 208891 w 46"/>
              <a:gd name="T5" fmla="*/ 209357 h 51"/>
              <a:gd name="T6" fmla="*/ 178172 w 46"/>
              <a:gd name="T7" fmla="*/ 184727 h 51"/>
              <a:gd name="T8" fmla="*/ 178172 w 46"/>
              <a:gd name="T9" fmla="*/ 184727 h 51"/>
              <a:gd name="T10" fmla="*/ 165884 w 46"/>
              <a:gd name="T11" fmla="*/ 184727 h 51"/>
              <a:gd name="T12" fmla="*/ 153596 w 46"/>
              <a:gd name="T13" fmla="*/ 215515 h 51"/>
              <a:gd name="T14" fmla="*/ 147452 w 46"/>
              <a:gd name="T15" fmla="*/ 233988 h 51"/>
              <a:gd name="T16" fmla="*/ 147452 w 46"/>
              <a:gd name="T17" fmla="*/ 197042 h 51"/>
              <a:gd name="T18" fmla="*/ 147452 w 46"/>
              <a:gd name="T19" fmla="*/ 190885 h 51"/>
              <a:gd name="T20" fmla="*/ 141309 w 46"/>
              <a:gd name="T21" fmla="*/ 184727 h 51"/>
              <a:gd name="T22" fmla="*/ 135165 w 46"/>
              <a:gd name="T23" fmla="*/ 190885 h 51"/>
              <a:gd name="T24" fmla="*/ 135165 w 46"/>
              <a:gd name="T25" fmla="*/ 197042 h 51"/>
              <a:gd name="T26" fmla="*/ 129021 w 46"/>
              <a:gd name="T27" fmla="*/ 233988 h 51"/>
              <a:gd name="T28" fmla="*/ 122877 w 46"/>
              <a:gd name="T29" fmla="*/ 215515 h 51"/>
              <a:gd name="T30" fmla="*/ 116733 w 46"/>
              <a:gd name="T31" fmla="*/ 184727 h 51"/>
              <a:gd name="T32" fmla="*/ 92158 w 46"/>
              <a:gd name="T33" fmla="*/ 184727 h 51"/>
              <a:gd name="T34" fmla="*/ 92158 w 46"/>
              <a:gd name="T35" fmla="*/ 184727 h 51"/>
              <a:gd name="T36" fmla="*/ 67582 w 46"/>
              <a:gd name="T37" fmla="*/ 209357 h 51"/>
              <a:gd name="T38" fmla="*/ 61438 w 46"/>
              <a:gd name="T39" fmla="*/ 252460 h 51"/>
              <a:gd name="T40" fmla="*/ 30719 w 46"/>
              <a:gd name="T41" fmla="*/ 172412 h 51"/>
              <a:gd name="T42" fmla="*/ 141309 w 46"/>
              <a:gd name="T43" fmla="*/ 67733 h 51"/>
              <a:gd name="T44" fmla="*/ 141309 w 46"/>
              <a:gd name="T45" fmla="*/ 86206 h 51"/>
              <a:gd name="T46" fmla="*/ 153596 w 46"/>
              <a:gd name="T47" fmla="*/ 92364 h 51"/>
              <a:gd name="T48" fmla="*/ 172028 w 46"/>
              <a:gd name="T49" fmla="*/ 80048 h 51"/>
              <a:gd name="T50" fmla="*/ 196603 w 46"/>
              <a:gd name="T51" fmla="*/ 67733 h 51"/>
              <a:gd name="T52" fmla="*/ 208891 w 46"/>
              <a:gd name="T53" fmla="*/ 55418 h 51"/>
              <a:gd name="T54" fmla="*/ 208891 w 46"/>
              <a:gd name="T55" fmla="*/ 43103 h 51"/>
              <a:gd name="T56" fmla="*/ 196603 w 46"/>
              <a:gd name="T57" fmla="*/ 30788 h 51"/>
              <a:gd name="T58" fmla="*/ 172028 w 46"/>
              <a:gd name="T59" fmla="*/ 18473 h 51"/>
              <a:gd name="T60" fmla="*/ 153596 w 46"/>
              <a:gd name="T61" fmla="*/ 6158 h 51"/>
              <a:gd name="T62" fmla="*/ 141309 w 46"/>
              <a:gd name="T63" fmla="*/ 12315 h 51"/>
              <a:gd name="T64" fmla="*/ 141309 w 46"/>
              <a:gd name="T65" fmla="*/ 30788 h 51"/>
              <a:gd name="T66" fmla="*/ 0 w 46"/>
              <a:gd name="T67" fmla="*/ 172412 h 51"/>
              <a:gd name="T68" fmla="*/ 141309 w 46"/>
              <a:gd name="T69" fmla="*/ 314036 h 51"/>
              <a:gd name="T70" fmla="*/ 282617 w 46"/>
              <a:gd name="T71" fmla="*/ 172412 h 51"/>
              <a:gd name="T72" fmla="*/ 245754 w 46"/>
              <a:gd name="T73" fmla="*/ 172412 h 51"/>
              <a:gd name="T74" fmla="*/ 141309 w 46"/>
              <a:gd name="T75" fmla="*/ 116994 h 51"/>
              <a:gd name="T76" fmla="*/ 172028 w 46"/>
              <a:gd name="T77" fmla="*/ 147782 h 51"/>
              <a:gd name="T78" fmla="*/ 141309 w 46"/>
              <a:gd name="T79" fmla="*/ 178569 h 51"/>
              <a:gd name="T80" fmla="*/ 104445 w 46"/>
              <a:gd name="T81" fmla="*/ 147782 h 51"/>
              <a:gd name="T82" fmla="*/ 141309 w 46"/>
              <a:gd name="T83" fmla="*/ 116994 h 51"/>
              <a:gd name="T84" fmla="*/ 184315 w 46"/>
              <a:gd name="T85" fmla="*/ 227830 h 51"/>
              <a:gd name="T86" fmla="*/ 184315 w 46"/>
              <a:gd name="T87" fmla="*/ 227830 h 51"/>
              <a:gd name="T88" fmla="*/ 184315 w 46"/>
              <a:gd name="T89" fmla="*/ 227830 h 51"/>
              <a:gd name="T90" fmla="*/ 184315 w 46"/>
              <a:gd name="T91" fmla="*/ 270933 h 51"/>
              <a:gd name="T92" fmla="*/ 184315 w 46"/>
              <a:gd name="T93" fmla="*/ 270933 h 51"/>
              <a:gd name="T94" fmla="*/ 178172 w 46"/>
              <a:gd name="T95" fmla="*/ 227830 h 51"/>
              <a:gd name="T96" fmla="*/ 184315 w 46"/>
              <a:gd name="T97" fmla="*/ 227830 h 51"/>
              <a:gd name="T98" fmla="*/ 92158 w 46"/>
              <a:gd name="T99" fmla="*/ 227830 h 51"/>
              <a:gd name="T100" fmla="*/ 92158 w 46"/>
              <a:gd name="T101" fmla="*/ 227830 h 51"/>
              <a:gd name="T102" fmla="*/ 92158 w 46"/>
              <a:gd name="T103" fmla="*/ 270933 h 51"/>
              <a:gd name="T104" fmla="*/ 86014 w 46"/>
              <a:gd name="T105" fmla="*/ 270933 h 51"/>
              <a:gd name="T106" fmla="*/ 86014 w 46"/>
              <a:gd name="T107" fmla="*/ 227830 h 51"/>
              <a:gd name="T108" fmla="*/ 92158 w 46"/>
              <a:gd name="T109" fmla="*/ 227830 h 5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chemeClr val="tx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6" name="TextBox 148"/>
          <p:cNvSpPr txBox="1">
            <a:spLocks noChangeArrowheads="1"/>
          </p:cNvSpPr>
          <p:nvPr/>
        </p:nvSpPr>
        <p:spPr bwMode="auto">
          <a:xfrm>
            <a:off x="2567583" y="3800475"/>
            <a:ext cx="1178719" cy="229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0755" tIns="0" rIns="60755"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25"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华文黑体" charset="-122"/>
              </a:rPr>
              <a:t>点击添加标题</a:t>
            </a:r>
          </a:p>
        </p:txBody>
      </p:sp>
      <p:sp>
        <p:nvSpPr>
          <p:cNvPr id="47" name="TextBox 205"/>
          <p:cNvSpPr txBox="1">
            <a:spLocks noChangeArrowheads="1"/>
          </p:cNvSpPr>
          <p:nvPr/>
        </p:nvSpPr>
        <p:spPr bwMode="auto">
          <a:xfrm>
            <a:off x="3934421" y="3800475"/>
            <a:ext cx="1179910" cy="229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0755" tIns="0" rIns="60755"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华文黑体" charset="-122"/>
              </a:rPr>
              <a:t>点击添加标题</a:t>
            </a:r>
          </a:p>
        </p:txBody>
      </p:sp>
      <p:sp>
        <p:nvSpPr>
          <p:cNvPr id="48" name="TextBox 206"/>
          <p:cNvSpPr txBox="1">
            <a:spLocks noChangeArrowheads="1"/>
          </p:cNvSpPr>
          <p:nvPr/>
        </p:nvSpPr>
        <p:spPr bwMode="auto">
          <a:xfrm>
            <a:off x="5284590" y="3800475"/>
            <a:ext cx="1178719" cy="229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0755" tIns="0" rIns="60755"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25"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华文黑体" charset="-122"/>
              </a:rPr>
              <a:t>点击添加标题</a:t>
            </a:r>
          </a:p>
        </p:txBody>
      </p:sp>
      <p:sp>
        <p:nvSpPr>
          <p:cNvPr id="49" name="TextBox 207"/>
          <p:cNvSpPr txBox="1">
            <a:spLocks noChangeArrowheads="1"/>
          </p:cNvSpPr>
          <p:nvPr/>
        </p:nvSpPr>
        <p:spPr bwMode="auto">
          <a:xfrm>
            <a:off x="6687146" y="3800475"/>
            <a:ext cx="1178719" cy="229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0755" tIns="0" rIns="60755"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华文黑体" charset="-122"/>
              </a:rPr>
              <a:t>点击添加标题</a:t>
            </a:r>
          </a:p>
        </p:txBody>
      </p:sp>
      <p:grpSp>
        <p:nvGrpSpPr>
          <p:cNvPr id="50" name="组合 49"/>
          <p:cNvGrpSpPr>
            <a:grpSpLocks/>
          </p:cNvGrpSpPr>
          <p:nvPr/>
        </p:nvGrpSpPr>
        <p:grpSpPr bwMode="auto">
          <a:xfrm>
            <a:off x="-18454" y="1794272"/>
            <a:ext cx="8346281" cy="1338263"/>
            <a:chOff x="-611847" y="2511445"/>
            <a:chExt cx="11127877" cy="1784933"/>
          </a:xfrm>
        </p:grpSpPr>
        <p:sp>
          <p:nvSpPr>
            <p:cNvPr id="51" name="右箭头 50"/>
            <p:cNvSpPr/>
            <p:nvPr/>
          </p:nvSpPr>
          <p:spPr>
            <a:xfrm>
              <a:off x="1947088" y="4120107"/>
              <a:ext cx="8568942" cy="176271"/>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grpSp>
          <p:nvGrpSpPr>
            <p:cNvPr id="52" name="组合 210"/>
            <p:cNvGrpSpPr>
              <a:grpSpLocks/>
            </p:cNvGrpSpPr>
            <p:nvPr/>
          </p:nvGrpSpPr>
          <p:grpSpPr bwMode="auto">
            <a:xfrm>
              <a:off x="-611847" y="2511445"/>
              <a:ext cx="2558925" cy="1697099"/>
              <a:chOff x="-611847" y="2511445"/>
              <a:chExt cx="2558925" cy="1697099"/>
            </a:xfrm>
          </p:grpSpPr>
          <p:cxnSp>
            <p:nvCxnSpPr>
              <p:cNvPr id="53" name="直接连接符 52"/>
              <p:cNvCxnSpPr>
                <a:endCxn id="51" idx="1"/>
              </p:cNvCxnSpPr>
              <p:nvPr/>
            </p:nvCxnSpPr>
            <p:spPr>
              <a:xfrm>
                <a:off x="1947088" y="2511445"/>
                <a:ext cx="0" cy="16975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flipV="1">
                <a:off x="-611847" y="3418203"/>
                <a:ext cx="2558935" cy="6510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55" name="组合 54"/>
          <p:cNvGrpSpPr>
            <a:grpSpLocks/>
          </p:cNvGrpSpPr>
          <p:nvPr/>
        </p:nvGrpSpPr>
        <p:grpSpPr bwMode="auto">
          <a:xfrm>
            <a:off x="5617965" y="3201591"/>
            <a:ext cx="497681" cy="500063"/>
            <a:chOff x="6903150" y="4388972"/>
            <a:chExt cx="663920" cy="666206"/>
          </a:xfrm>
        </p:grpSpPr>
        <p:sp>
          <p:nvSpPr>
            <p:cNvPr id="56" name="Oval 41"/>
            <p:cNvSpPr>
              <a:spLocks noChangeArrowheads="1"/>
            </p:cNvSpPr>
            <p:nvPr/>
          </p:nvSpPr>
          <p:spPr bwMode="auto">
            <a:xfrm>
              <a:off x="6903150" y="4388972"/>
              <a:ext cx="663920" cy="666206"/>
            </a:xfrm>
            <a:prstGeom prst="ellipse">
              <a:avLst/>
            </a:prstGeom>
            <a:noFill/>
            <a:ln w="635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lIns="60761" tIns="30380" rIns="60761" bIns="30380"/>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57" name="Freeform 173"/>
            <p:cNvSpPr>
              <a:spLocks noChangeAspect="1" noEditPoints="1" noChangeArrowheads="1"/>
            </p:cNvSpPr>
            <p:nvPr/>
          </p:nvSpPr>
          <p:spPr bwMode="auto">
            <a:xfrm>
              <a:off x="7088505" y="4556788"/>
              <a:ext cx="293210" cy="312664"/>
            </a:xfrm>
            <a:custGeom>
              <a:avLst/>
              <a:gdLst>
                <a:gd name="T0" fmla="*/ 1274679410 w 89"/>
                <a:gd name="T1" fmla="*/ 373159547 h 95"/>
                <a:gd name="T2" fmla="*/ 1512620973 w 89"/>
                <a:gd name="T3" fmla="*/ 898974824 h 95"/>
                <a:gd name="T4" fmla="*/ 1325668300 w 89"/>
                <a:gd name="T5" fmla="*/ 1356945304 h 95"/>
                <a:gd name="T6" fmla="*/ 798799580 w 89"/>
                <a:gd name="T7" fmla="*/ 898974824 h 95"/>
                <a:gd name="T8" fmla="*/ 1274679410 w 89"/>
                <a:gd name="T9" fmla="*/ 373159547 h 95"/>
                <a:gd name="T10" fmla="*/ 1291675707 w 89"/>
                <a:gd name="T11" fmla="*/ 1407830547 h 95"/>
                <a:gd name="T12" fmla="*/ 1172704926 w 89"/>
                <a:gd name="T13" fmla="*/ 1492638189 h 95"/>
                <a:gd name="T14" fmla="*/ 1257686408 w 89"/>
                <a:gd name="T15" fmla="*/ 1373904858 h 95"/>
                <a:gd name="T16" fmla="*/ 1291675707 w 89"/>
                <a:gd name="T17" fmla="*/ 1407830547 h 95"/>
                <a:gd name="T18" fmla="*/ 1087726738 w 89"/>
                <a:gd name="T19" fmla="*/ 1560486277 h 95"/>
                <a:gd name="T20" fmla="*/ 1223693815 w 89"/>
                <a:gd name="T21" fmla="*/ 1339982459 h 95"/>
                <a:gd name="T22" fmla="*/ 1189701222 w 89"/>
                <a:gd name="T23" fmla="*/ 1306060061 h 95"/>
                <a:gd name="T24" fmla="*/ 1019744846 w 89"/>
                <a:gd name="T25" fmla="*/ 1594408675 h 95"/>
                <a:gd name="T26" fmla="*/ 1087726738 w 89"/>
                <a:gd name="T27" fmla="*/ 1560486277 h 95"/>
                <a:gd name="T28" fmla="*/ 985752253 w 89"/>
                <a:gd name="T29" fmla="*/ 1543523432 h 95"/>
                <a:gd name="T30" fmla="*/ 1138715627 w 89"/>
                <a:gd name="T31" fmla="*/ 1272134371 h 95"/>
                <a:gd name="T32" fmla="*/ 1104723034 w 89"/>
                <a:gd name="T33" fmla="*/ 1255174818 h 95"/>
                <a:gd name="T34" fmla="*/ 968755957 w 89"/>
                <a:gd name="T35" fmla="*/ 1492638189 h 95"/>
                <a:gd name="T36" fmla="*/ 985752253 w 89"/>
                <a:gd name="T37" fmla="*/ 1543523432 h 95"/>
                <a:gd name="T38" fmla="*/ 951762954 w 89"/>
                <a:gd name="T39" fmla="*/ 1424790101 h 95"/>
                <a:gd name="T40" fmla="*/ 1070730441 w 89"/>
                <a:gd name="T41" fmla="*/ 1221249128 h 95"/>
                <a:gd name="T42" fmla="*/ 1036741143 w 89"/>
                <a:gd name="T43" fmla="*/ 1187326730 h 95"/>
                <a:gd name="T44" fmla="*/ 934766658 w 89"/>
                <a:gd name="T45" fmla="*/ 1373904858 h 95"/>
                <a:gd name="T46" fmla="*/ 951762954 w 89"/>
                <a:gd name="T47" fmla="*/ 1424790101 h 95"/>
                <a:gd name="T48" fmla="*/ 900774065 w 89"/>
                <a:gd name="T49" fmla="*/ 1323019614 h 95"/>
                <a:gd name="T50" fmla="*/ 1002748550 w 89"/>
                <a:gd name="T51" fmla="*/ 1153404331 h 95"/>
                <a:gd name="T52" fmla="*/ 968755957 w 89"/>
                <a:gd name="T53" fmla="*/ 1119478642 h 95"/>
                <a:gd name="T54" fmla="*/ 883777768 w 89"/>
                <a:gd name="T55" fmla="*/ 1272134371 h 95"/>
                <a:gd name="T56" fmla="*/ 900774065 w 89"/>
                <a:gd name="T57" fmla="*/ 1323019614 h 95"/>
                <a:gd name="T58" fmla="*/ 866781472 w 89"/>
                <a:gd name="T59" fmla="*/ 1204289574 h 95"/>
                <a:gd name="T60" fmla="*/ 934766658 w 89"/>
                <a:gd name="T61" fmla="*/ 1085556243 h 95"/>
                <a:gd name="T62" fmla="*/ 900774065 w 89"/>
                <a:gd name="T63" fmla="*/ 1051630554 h 95"/>
                <a:gd name="T64" fmla="*/ 849788470 w 89"/>
                <a:gd name="T65" fmla="*/ 1153404331 h 95"/>
                <a:gd name="T66" fmla="*/ 866781472 w 89"/>
                <a:gd name="T67" fmla="*/ 1204289574 h 95"/>
                <a:gd name="T68" fmla="*/ 815795877 w 89"/>
                <a:gd name="T69" fmla="*/ 1102519088 h 95"/>
                <a:gd name="T70" fmla="*/ 866781472 w 89"/>
                <a:gd name="T71" fmla="*/ 1034671000 h 95"/>
                <a:gd name="T72" fmla="*/ 832792173 w 89"/>
                <a:gd name="T73" fmla="*/ 1000745310 h 95"/>
                <a:gd name="T74" fmla="*/ 798799580 w 89"/>
                <a:gd name="T75" fmla="*/ 1034671000 h 95"/>
                <a:gd name="T76" fmla="*/ 815795877 w 89"/>
                <a:gd name="T77" fmla="*/ 1102519088 h 95"/>
                <a:gd name="T78" fmla="*/ 781803284 w 89"/>
                <a:gd name="T79" fmla="*/ 983785757 h 95"/>
                <a:gd name="T80" fmla="*/ 764806987 w 89"/>
                <a:gd name="T81" fmla="*/ 932900514 h 95"/>
                <a:gd name="T82" fmla="*/ 798799580 w 89"/>
                <a:gd name="T83" fmla="*/ 966822912 h 95"/>
                <a:gd name="T84" fmla="*/ 781803284 w 89"/>
                <a:gd name="T85" fmla="*/ 983785757 h 95"/>
                <a:gd name="T86" fmla="*/ 1002748550 w 89"/>
                <a:gd name="T87" fmla="*/ 288351906 h 95"/>
                <a:gd name="T88" fmla="*/ 696825096 w 89"/>
                <a:gd name="T89" fmla="*/ 915937669 h 95"/>
                <a:gd name="T90" fmla="*/ 611846908 w 89"/>
                <a:gd name="T91" fmla="*/ 220503818 h 95"/>
                <a:gd name="T92" fmla="*/ 0 w 89"/>
                <a:gd name="T93" fmla="*/ 915937669 h 95"/>
                <a:gd name="T94" fmla="*/ 696825096 w 89"/>
                <a:gd name="T95" fmla="*/ 1611371520 h 95"/>
                <a:gd name="T96" fmla="*/ 934766658 w 89"/>
                <a:gd name="T97" fmla="*/ 1577449122 h 95"/>
                <a:gd name="T98" fmla="*/ 696825096 w 89"/>
                <a:gd name="T99" fmla="*/ 915937669 h 95"/>
                <a:gd name="T100" fmla="*/ 1155711924 w 89"/>
                <a:gd name="T101" fmla="*/ 390122392 h 95"/>
                <a:gd name="T102" fmla="*/ 1002748550 w 89"/>
                <a:gd name="T103" fmla="*/ 288351906 h 95"/>
                <a:gd name="T104" fmla="*/ 730817689 w 89"/>
                <a:gd name="T105" fmla="*/ 0 h 95"/>
                <a:gd name="T106" fmla="*/ 645839501 w 89"/>
                <a:gd name="T107" fmla="*/ 0 h 95"/>
                <a:gd name="T108" fmla="*/ 730817689 w 89"/>
                <a:gd name="T109" fmla="*/ 695433851 h 95"/>
                <a:gd name="T110" fmla="*/ 1036741143 w 89"/>
                <a:gd name="T111" fmla="*/ 67848088 h 95"/>
                <a:gd name="T112" fmla="*/ 730817689 w 89"/>
                <a:gd name="T113" fmla="*/ 0 h 9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9"/>
                <a:gd name="T172" fmla="*/ 0 h 95"/>
                <a:gd name="T173" fmla="*/ 89 w 89"/>
                <a:gd name="T174" fmla="*/ 95 h 9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bg2"/>
            </a:solidFill>
            <a:ln>
              <a:noFill/>
            </a:ln>
            <a:extLst>
              <a:ext uri="{91240B29-F687-4F45-9708-019B960494DF}">
                <a14:hiddenLine xmlns:a14="http://schemas.microsoft.com/office/drawing/2010/main" w="63500">
                  <a:solidFill>
                    <a:srgbClr val="000000"/>
                  </a:solidFill>
                  <a:miter lim="800000"/>
                  <a:headEnd/>
                  <a:tailEnd/>
                </a14:hiddenLine>
              </a:ext>
            </a:extLst>
          </p:spPr>
          <p:txBody>
            <a:bodyPr lIns="91440" tIns="45720" rIns="91440" bIns="4572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grpSp>
    </p:spTree>
    <p:extLst>
      <p:ext uri="{BB962C8B-B14F-4D97-AF65-F5344CB8AC3E}">
        <p14:creationId xmlns:p14="http://schemas.microsoft.com/office/powerpoint/2010/main" val="221489181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wipe(left)">
                                      <p:cBhvr>
                                        <p:cTn id="7" dur="500"/>
                                        <p:tgtEl>
                                          <p:spTgt spid="50"/>
                                        </p:tgtEl>
                                      </p:cBhvr>
                                    </p:animEffect>
                                  </p:childTnLst>
                                </p:cTn>
                              </p:par>
                            </p:childTnLst>
                          </p:cTn>
                        </p:par>
                        <p:par>
                          <p:cTn id="8" fill="hold">
                            <p:stCondLst>
                              <p:cond delay="500"/>
                            </p:stCondLst>
                            <p:childTnLst>
                              <p:par>
                                <p:cTn id="9" presetID="45" presetClass="entr" presetSubtype="0" fill="hold" grpId="0"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fade">
                                      <p:cBhvr>
                                        <p:cTn id="11" dur="500"/>
                                        <p:tgtEl>
                                          <p:spTgt spid="40"/>
                                        </p:tgtEl>
                                      </p:cBhvr>
                                    </p:animEffect>
                                    <p:anim calcmode="lin" valueType="num">
                                      <p:cBhvr>
                                        <p:cTn id="12" dur="500" fill="hold"/>
                                        <p:tgtEl>
                                          <p:spTgt spid="40"/>
                                        </p:tgtEl>
                                        <p:attrNameLst>
                                          <p:attrName>ppt_w</p:attrName>
                                        </p:attrNameLst>
                                      </p:cBhvr>
                                      <p:tavLst>
                                        <p:tav tm="0" fmla="#ppt_w*sin(2.5*pi*$)">
                                          <p:val>
                                            <p:fltVal val="0"/>
                                          </p:val>
                                        </p:tav>
                                        <p:tav tm="100000">
                                          <p:val>
                                            <p:fltVal val="1"/>
                                          </p:val>
                                        </p:tav>
                                      </p:tavLst>
                                    </p:anim>
                                    <p:anim calcmode="lin" valueType="num">
                                      <p:cBhvr>
                                        <p:cTn id="13" dur="500" fill="hold"/>
                                        <p:tgtEl>
                                          <p:spTgt spid="40"/>
                                        </p:tgtEl>
                                        <p:attrNameLst>
                                          <p:attrName>ppt_h</p:attrName>
                                        </p:attrNameLst>
                                      </p:cBhvr>
                                      <p:tavLst>
                                        <p:tav tm="0">
                                          <p:val>
                                            <p:strVal val="#ppt_h"/>
                                          </p:val>
                                        </p:tav>
                                        <p:tav tm="100000">
                                          <p:val>
                                            <p:strVal val="#ppt_h"/>
                                          </p:val>
                                        </p:tav>
                                      </p:tavLst>
                                    </p:anim>
                                  </p:childTnLst>
                                </p:cTn>
                              </p:par>
                              <p:par>
                                <p:cTn id="14" presetID="45" presetClass="entr" presetSubtype="0" fill="hold" grpId="0" nodeType="with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fade">
                                      <p:cBhvr>
                                        <p:cTn id="16" dur="500"/>
                                        <p:tgtEl>
                                          <p:spTgt spid="41"/>
                                        </p:tgtEl>
                                      </p:cBhvr>
                                    </p:animEffect>
                                    <p:anim calcmode="lin" valueType="num">
                                      <p:cBhvr>
                                        <p:cTn id="17" dur="500" fill="hold"/>
                                        <p:tgtEl>
                                          <p:spTgt spid="41"/>
                                        </p:tgtEl>
                                        <p:attrNameLst>
                                          <p:attrName>ppt_w</p:attrName>
                                        </p:attrNameLst>
                                      </p:cBhvr>
                                      <p:tavLst>
                                        <p:tav tm="0" fmla="#ppt_w*sin(2.5*pi*$)">
                                          <p:val>
                                            <p:fltVal val="0"/>
                                          </p:val>
                                        </p:tav>
                                        <p:tav tm="100000">
                                          <p:val>
                                            <p:fltVal val="1"/>
                                          </p:val>
                                        </p:tav>
                                      </p:tavLst>
                                    </p:anim>
                                    <p:anim calcmode="lin" valueType="num">
                                      <p:cBhvr>
                                        <p:cTn id="18" dur="500" fill="hold"/>
                                        <p:tgtEl>
                                          <p:spTgt spid="41"/>
                                        </p:tgtEl>
                                        <p:attrNameLst>
                                          <p:attrName>ppt_h</p:attrName>
                                        </p:attrNameLst>
                                      </p:cBhvr>
                                      <p:tavLst>
                                        <p:tav tm="0">
                                          <p:val>
                                            <p:strVal val="#ppt_h"/>
                                          </p:val>
                                        </p:tav>
                                        <p:tav tm="100000">
                                          <p:val>
                                            <p:strVal val="#ppt_h"/>
                                          </p:val>
                                        </p:tav>
                                      </p:tavLst>
                                    </p:anim>
                                  </p:childTnLst>
                                </p:cTn>
                              </p:par>
                            </p:childTnLst>
                          </p:cTn>
                        </p:par>
                        <p:par>
                          <p:cTn id="19" fill="hold">
                            <p:stCondLst>
                              <p:cond delay="1000"/>
                            </p:stCondLst>
                            <p:childTnLst>
                              <p:par>
                                <p:cTn id="20" presetID="47" presetClass="entr" presetSubtype="0" fill="hold" grpId="0" nodeType="afterEffect">
                                  <p:stCondLst>
                                    <p:cond delay="0"/>
                                  </p:stCondLst>
                                  <p:childTnLst>
                                    <p:set>
                                      <p:cBhvr>
                                        <p:cTn id="21" dur="1" fill="hold">
                                          <p:stCondLst>
                                            <p:cond delay="0"/>
                                          </p:stCondLst>
                                        </p:cTn>
                                        <p:tgtEl>
                                          <p:spTgt spid="46"/>
                                        </p:tgtEl>
                                        <p:attrNameLst>
                                          <p:attrName>style.visibility</p:attrName>
                                        </p:attrNameLst>
                                      </p:cBhvr>
                                      <p:to>
                                        <p:strVal val="visible"/>
                                      </p:to>
                                    </p:set>
                                    <p:animEffect transition="in" filter="fade">
                                      <p:cBhvr>
                                        <p:cTn id="22" dur="1000"/>
                                        <p:tgtEl>
                                          <p:spTgt spid="46"/>
                                        </p:tgtEl>
                                      </p:cBhvr>
                                    </p:animEffect>
                                    <p:anim calcmode="lin" valueType="num">
                                      <p:cBhvr>
                                        <p:cTn id="23" dur="1000" fill="hold"/>
                                        <p:tgtEl>
                                          <p:spTgt spid="46"/>
                                        </p:tgtEl>
                                        <p:attrNameLst>
                                          <p:attrName>ppt_x</p:attrName>
                                        </p:attrNameLst>
                                      </p:cBhvr>
                                      <p:tavLst>
                                        <p:tav tm="0">
                                          <p:val>
                                            <p:strVal val="#ppt_x"/>
                                          </p:val>
                                        </p:tav>
                                        <p:tav tm="100000">
                                          <p:val>
                                            <p:strVal val="#ppt_x"/>
                                          </p:val>
                                        </p:tav>
                                      </p:tavLst>
                                    </p:anim>
                                    <p:anim calcmode="lin" valueType="num">
                                      <p:cBhvr>
                                        <p:cTn id="24" dur="1000" fill="hold"/>
                                        <p:tgtEl>
                                          <p:spTgt spid="46"/>
                                        </p:tgtEl>
                                        <p:attrNameLst>
                                          <p:attrName>ppt_y</p:attrName>
                                        </p:attrNameLst>
                                      </p:cBhvr>
                                      <p:tavLst>
                                        <p:tav tm="0">
                                          <p:val>
                                            <p:strVal val="#ppt_y-.1"/>
                                          </p:val>
                                        </p:tav>
                                        <p:tav tm="100000">
                                          <p:val>
                                            <p:strVal val="#ppt_y"/>
                                          </p:val>
                                        </p:tav>
                                      </p:tavLst>
                                    </p:anim>
                                  </p:childTnLst>
                                </p:cTn>
                              </p:par>
                              <p:par>
                                <p:cTn id="25" presetID="22" presetClass="entr" presetSubtype="4"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down)">
                                      <p:cBhvr>
                                        <p:cTn id="27" dur="500"/>
                                        <p:tgtEl>
                                          <p:spTgt spid="5"/>
                                        </p:tgtEl>
                                      </p:cBhvr>
                                    </p:animEffect>
                                  </p:childTnLst>
                                </p:cTn>
                              </p:par>
                              <p:par>
                                <p:cTn id="28" presetID="22" presetClass="entr" presetSubtype="4" fill="hold" grpId="0" nodeType="withEffect">
                                  <p:stCondLst>
                                    <p:cond delay="200"/>
                                  </p:stCondLst>
                                  <p:childTnLst>
                                    <p:set>
                                      <p:cBhvr>
                                        <p:cTn id="29" dur="1" fill="hold">
                                          <p:stCondLst>
                                            <p:cond delay="0"/>
                                          </p:stCondLst>
                                        </p:cTn>
                                        <p:tgtEl>
                                          <p:spTgt spid="7"/>
                                        </p:tgtEl>
                                        <p:attrNameLst>
                                          <p:attrName>style.visibility</p:attrName>
                                        </p:attrNameLst>
                                      </p:cBhvr>
                                      <p:to>
                                        <p:strVal val="visible"/>
                                      </p:to>
                                    </p:set>
                                    <p:animEffect transition="in" filter="wipe(down)">
                                      <p:cBhvr>
                                        <p:cTn id="30" dur="500"/>
                                        <p:tgtEl>
                                          <p:spTgt spid="7"/>
                                        </p:tgtEl>
                                      </p:cBhvr>
                                    </p:animEffect>
                                  </p:childTnLst>
                                </p:cTn>
                              </p:par>
                              <p:par>
                                <p:cTn id="31" presetID="22" presetClass="entr" presetSubtype="4" fill="hold" grpId="0" nodeType="withEffect">
                                  <p:stCondLst>
                                    <p:cond delay="400"/>
                                  </p:stCondLst>
                                  <p:childTnLst>
                                    <p:set>
                                      <p:cBhvr>
                                        <p:cTn id="32" dur="1" fill="hold">
                                          <p:stCondLst>
                                            <p:cond delay="0"/>
                                          </p:stCondLst>
                                        </p:cTn>
                                        <p:tgtEl>
                                          <p:spTgt spid="8"/>
                                        </p:tgtEl>
                                        <p:attrNameLst>
                                          <p:attrName>style.visibility</p:attrName>
                                        </p:attrNameLst>
                                      </p:cBhvr>
                                      <p:to>
                                        <p:strVal val="visible"/>
                                      </p:to>
                                    </p:set>
                                    <p:animEffect transition="in" filter="wipe(down)">
                                      <p:cBhvr>
                                        <p:cTn id="33" dur="500"/>
                                        <p:tgtEl>
                                          <p:spTgt spid="8"/>
                                        </p:tgtEl>
                                      </p:cBhvr>
                                    </p:animEffect>
                                  </p:childTnLst>
                                </p:cTn>
                              </p:par>
                              <p:par>
                                <p:cTn id="34" presetID="22" presetClass="entr" presetSubtype="4" fill="hold" grpId="0" nodeType="withEffect">
                                  <p:stCondLst>
                                    <p:cond delay="600"/>
                                  </p:stCondLst>
                                  <p:childTnLst>
                                    <p:set>
                                      <p:cBhvr>
                                        <p:cTn id="35" dur="1" fill="hold">
                                          <p:stCondLst>
                                            <p:cond delay="0"/>
                                          </p:stCondLst>
                                        </p:cTn>
                                        <p:tgtEl>
                                          <p:spTgt spid="9"/>
                                        </p:tgtEl>
                                        <p:attrNameLst>
                                          <p:attrName>style.visibility</p:attrName>
                                        </p:attrNameLst>
                                      </p:cBhvr>
                                      <p:to>
                                        <p:strVal val="visible"/>
                                      </p:to>
                                    </p:set>
                                    <p:animEffect transition="in" filter="wipe(down)">
                                      <p:cBhvr>
                                        <p:cTn id="36" dur="500"/>
                                        <p:tgtEl>
                                          <p:spTgt spid="9"/>
                                        </p:tgtEl>
                                      </p:cBhvr>
                                    </p:animEffect>
                                  </p:childTnLst>
                                </p:cTn>
                              </p:par>
                            </p:childTnLst>
                          </p:cTn>
                        </p:par>
                        <p:par>
                          <p:cTn id="37" fill="hold">
                            <p:stCondLst>
                              <p:cond delay="2100"/>
                            </p:stCondLst>
                            <p:childTnLst>
                              <p:par>
                                <p:cTn id="38" presetID="22" presetClass="entr" presetSubtype="4" fill="hold" grpId="0" nodeType="after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wipe(down)">
                                      <p:cBhvr>
                                        <p:cTn id="40" dur="500"/>
                                        <p:tgtEl>
                                          <p:spTgt spid="6"/>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wipe(down)">
                                      <p:cBhvr>
                                        <p:cTn id="43" dur="500"/>
                                        <p:tgtEl>
                                          <p:spTgt spid="10"/>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wipe(down)">
                                      <p:cBhvr>
                                        <p:cTn id="46" dur="500"/>
                                        <p:tgtEl>
                                          <p:spTgt spid="11"/>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wipe(down)">
                                      <p:cBhvr>
                                        <p:cTn id="49" dur="500"/>
                                        <p:tgtEl>
                                          <p:spTgt spid="12"/>
                                        </p:tgtEl>
                                      </p:cBhvr>
                                    </p:animEffect>
                                  </p:childTnLst>
                                </p:cTn>
                              </p:par>
                            </p:childTnLst>
                          </p:cTn>
                        </p:par>
                        <p:par>
                          <p:cTn id="50" fill="hold">
                            <p:stCondLst>
                              <p:cond delay="2600"/>
                            </p:stCondLst>
                            <p:childTnLst>
                              <p:par>
                                <p:cTn id="51" presetID="45" presetClass="entr" presetSubtype="0" fill="hold" grpId="0" nodeType="afterEffect">
                                  <p:stCondLst>
                                    <p:cond delay="0"/>
                                  </p:stCondLst>
                                  <p:childTnLst>
                                    <p:set>
                                      <p:cBhvr>
                                        <p:cTn id="52" dur="1" fill="hold">
                                          <p:stCondLst>
                                            <p:cond delay="0"/>
                                          </p:stCondLst>
                                        </p:cTn>
                                        <p:tgtEl>
                                          <p:spTgt spid="42"/>
                                        </p:tgtEl>
                                        <p:attrNameLst>
                                          <p:attrName>style.visibility</p:attrName>
                                        </p:attrNameLst>
                                      </p:cBhvr>
                                      <p:to>
                                        <p:strVal val="visible"/>
                                      </p:to>
                                    </p:set>
                                    <p:animEffect transition="in" filter="fade">
                                      <p:cBhvr>
                                        <p:cTn id="53" dur="500"/>
                                        <p:tgtEl>
                                          <p:spTgt spid="42"/>
                                        </p:tgtEl>
                                      </p:cBhvr>
                                    </p:animEffect>
                                    <p:anim calcmode="lin" valueType="num">
                                      <p:cBhvr>
                                        <p:cTn id="54" dur="500" fill="hold"/>
                                        <p:tgtEl>
                                          <p:spTgt spid="42"/>
                                        </p:tgtEl>
                                        <p:attrNameLst>
                                          <p:attrName>ppt_w</p:attrName>
                                        </p:attrNameLst>
                                      </p:cBhvr>
                                      <p:tavLst>
                                        <p:tav tm="0" fmla="#ppt_w*sin(2.5*pi*$)">
                                          <p:val>
                                            <p:fltVal val="0"/>
                                          </p:val>
                                        </p:tav>
                                        <p:tav tm="100000">
                                          <p:val>
                                            <p:fltVal val="1"/>
                                          </p:val>
                                        </p:tav>
                                      </p:tavLst>
                                    </p:anim>
                                    <p:anim calcmode="lin" valueType="num">
                                      <p:cBhvr>
                                        <p:cTn id="55" dur="500" fill="hold"/>
                                        <p:tgtEl>
                                          <p:spTgt spid="42"/>
                                        </p:tgtEl>
                                        <p:attrNameLst>
                                          <p:attrName>ppt_h</p:attrName>
                                        </p:attrNameLst>
                                      </p:cBhvr>
                                      <p:tavLst>
                                        <p:tav tm="0">
                                          <p:val>
                                            <p:strVal val="#ppt_h"/>
                                          </p:val>
                                        </p:tav>
                                        <p:tav tm="100000">
                                          <p:val>
                                            <p:strVal val="#ppt_h"/>
                                          </p:val>
                                        </p:tav>
                                      </p:tavLst>
                                    </p:anim>
                                  </p:childTnLst>
                                </p:cTn>
                              </p:par>
                              <p:par>
                                <p:cTn id="56" presetID="45" presetClass="entr" presetSubtype="0" fill="hold" grpId="0" nodeType="with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fade">
                                      <p:cBhvr>
                                        <p:cTn id="58" dur="500"/>
                                        <p:tgtEl>
                                          <p:spTgt spid="44"/>
                                        </p:tgtEl>
                                      </p:cBhvr>
                                    </p:animEffect>
                                    <p:anim calcmode="lin" valueType="num">
                                      <p:cBhvr>
                                        <p:cTn id="59" dur="500" fill="hold"/>
                                        <p:tgtEl>
                                          <p:spTgt spid="44"/>
                                        </p:tgtEl>
                                        <p:attrNameLst>
                                          <p:attrName>ppt_w</p:attrName>
                                        </p:attrNameLst>
                                      </p:cBhvr>
                                      <p:tavLst>
                                        <p:tav tm="0" fmla="#ppt_w*sin(2.5*pi*$)">
                                          <p:val>
                                            <p:fltVal val="0"/>
                                          </p:val>
                                        </p:tav>
                                        <p:tav tm="100000">
                                          <p:val>
                                            <p:fltVal val="1"/>
                                          </p:val>
                                        </p:tav>
                                      </p:tavLst>
                                    </p:anim>
                                    <p:anim calcmode="lin" valueType="num">
                                      <p:cBhvr>
                                        <p:cTn id="60" dur="500" fill="hold"/>
                                        <p:tgtEl>
                                          <p:spTgt spid="44"/>
                                        </p:tgtEl>
                                        <p:attrNameLst>
                                          <p:attrName>ppt_h</p:attrName>
                                        </p:attrNameLst>
                                      </p:cBhvr>
                                      <p:tavLst>
                                        <p:tav tm="0">
                                          <p:val>
                                            <p:strVal val="#ppt_h"/>
                                          </p:val>
                                        </p:tav>
                                        <p:tav tm="100000">
                                          <p:val>
                                            <p:strVal val="#ppt_h"/>
                                          </p:val>
                                        </p:tav>
                                      </p:tavLst>
                                    </p:anim>
                                  </p:childTnLst>
                                </p:cTn>
                              </p:par>
                              <p:par>
                                <p:cTn id="61" presetID="22" presetClass="entr" presetSubtype="4" fill="hold" grpId="0" nodeType="with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wipe(down)">
                                      <p:cBhvr>
                                        <p:cTn id="63" dur="500"/>
                                        <p:tgtEl>
                                          <p:spTgt spid="13"/>
                                        </p:tgtEl>
                                      </p:cBhvr>
                                    </p:animEffect>
                                  </p:childTnLst>
                                </p:cTn>
                              </p:par>
                              <p:par>
                                <p:cTn id="64" presetID="22" presetClass="entr" presetSubtype="4" fill="hold" grpId="0" nodeType="withEffect">
                                  <p:stCondLst>
                                    <p:cond delay="200"/>
                                  </p:stCondLst>
                                  <p:childTnLst>
                                    <p:set>
                                      <p:cBhvr>
                                        <p:cTn id="65" dur="1" fill="hold">
                                          <p:stCondLst>
                                            <p:cond delay="0"/>
                                          </p:stCondLst>
                                        </p:cTn>
                                        <p:tgtEl>
                                          <p:spTgt spid="14"/>
                                        </p:tgtEl>
                                        <p:attrNameLst>
                                          <p:attrName>style.visibility</p:attrName>
                                        </p:attrNameLst>
                                      </p:cBhvr>
                                      <p:to>
                                        <p:strVal val="visible"/>
                                      </p:to>
                                    </p:set>
                                    <p:animEffect transition="in" filter="wipe(down)">
                                      <p:cBhvr>
                                        <p:cTn id="66" dur="500"/>
                                        <p:tgtEl>
                                          <p:spTgt spid="14"/>
                                        </p:tgtEl>
                                      </p:cBhvr>
                                    </p:animEffect>
                                  </p:childTnLst>
                                </p:cTn>
                              </p:par>
                              <p:par>
                                <p:cTn id="67" presetID="22" presetClass="entr" presetSubtype="4" fill="hold" grpId="0" nodeType="withEffect">
                                  <p:stCondLst>
                                    <p:cond delay="400"/>
                                  </p:stCondLst>
                                  <p:childTnLst>
                                    <p:set>
                                      <p:cBhvr>
                                        <p:cTn id="68" dur="1" fill="hold">
                                          <p:stCondLst>
                                            <p:cond delay="0"/>
                                          </p:stCondLst>
                                        </p:cTn>
                                        <p:tgtEl>
                                          <p:spTgt spid="15"/>
                                        </p:tgtEl>
                                        <p:attrNameLst>
                                          <p:attrName>style.visibility</p:attrName>
                                        </p:attrNameLst>
                                      </p:cBhvr>
                                      <p:to>
                                        <p:strVal val="visible"/>
                                      </p:to>
                                    </p:set>
                                    <p:animEffect transition="in" filter="wipe(down)">
                                      <p:cBhvr>
                                        <p:cTn id="69" dur="500"/>
                                        <p:tgtEl>
                                          <p:spTgt spid="15"/>
                                        </p:tgtEl>
                                      </p:cBhvr>
                                    </p:animEffect>
                                  </p:childTnLst>
                                </p:cTn>
                              </p:par>
                              <p:par>
                                <p:cTn id="70" presetID="22" presetClass="entr" presetSubtype="4" fill="hold" grpId="0" nodeType="withEffect">
                                  <p:stCondLst>
                                    <p:cond delay="600"/>
                                  </p:stCondLst>
                                  <p:childTnLst>
                                    <p:set>
                                      <p:cBhvr>
                                        <p:cTn id="71" dur="1" fill="hold">
                                          <p:stCondLst>
                                            <p:cond delay="0"/>
                                          </p:stCondLst>
                                        </p:cTn>
                                        <p:tgtEl>
                                          <p:spTgt spid="16"/>
                                        </p:tgtEl>
                                        <p:attrNameLst>
                                          <p:attrName>style.visibility</p:attrName>
                                        </p:attrNameLst>
                                      </p:cBhvr>
                                      <p:to>
                                        <p:strVal val="visible"/>
                                      </p:to>
                                    </p:set>
                                    <p:animEffect transition="in" filter="wipe(down)">
                                      <p:cBhvr>
                                        <p:cTn id="72" dur="500"/>
                                        <p:tgtEl>
                                          <p:spTgt spid="16"/>
                                        </p:tgtEl>
                                      </p:cBhvr>
                                    </p:animEffect>
                                  </p:childTnLst>
                                </p:cTn>
                              </p:par>
                            </p:childTnLst>
                          </p:cTn>
                        </p:par>
                        <p:par>
                          <p:cTn id="73" fill="hold">
                            <p:stCondLst>
                              <p:cond delay="3700"/>
                            </p:stCondLst>
                            <p:childTnLst>
                              <p:par>
                                <p:cTn id="74" presetID="22" presetClass="entr" presetSubtype="4" fill="hold" grpId="0" nodeType="afterEffect">
                                  <p:stCondLst>
                                    <p:cond delay="0"/>
                                  </p:stCondLst>
                                  <p:childTnLst>
                                    <p:set>
                                      <p:cBhvr>
                                        <p:cTn id="75" dur="1" fill="hold">
                                          <p:stCondLst>
                                            <p:cond delay="0"/>
                                          </p:stCondLst>
                                        </p:cTn>
                                        <p:tgtEl>
                                          <p:spTgt spid="17"/>
                                        </p:tgtEl>
                                        <p:attrNameLst>
                                          <p:attrName>style.visibility</p:attrName>
                                        </p:attrNameLst>
                                      </p:cBhvr>
                                      <p:to>
                                        <p:strVal val="visible"/>
                                      </p:to>
                                    </p:set>
                                    <p:animEffect transition="in" filter="wipe(down)">
                                      <p:cBhvr>
                                        <p:cTn id="76" dur="500"/>
                                        <p:tgtEl>
                                          <p:spTgt spid="17"/>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18"/>
                                        </p:tgtEl>
                                        <p:attrNameLst>
                                          <p:attrName>style.visibility</p:attrName>
                                        </p:attrNameLst>
                                      </p:cBhvr>
                                      <p:to>
                                        <p:strVal val="visible"/>
                                      </p:to>
                                    </p:set>
                                    <p:animEffect transition="in" filter="wipe(down)">
                                      <p:cBhvr>
                                        <p:cTn id="79" dur="500"/>
                                        <p:tgtEl>
                                          <p:spTgt spid="18"/>
                                        </p:tgtEl>
                                      </p:cBhvr>
                                    </p:animEffect>
                                  </p:childTnLst>
                                </p:cTn>
                              </p:par>
                              <p:par>
                                <p:cTn id="80" presetID="22" presetClass="entr" presetSubtype="4" fill="hold" grpId="0" nodeType="withEffect">
                                  <p:stCondLst>
                                    <p:cond delay="0"/>
                                  </p:stCondLst>
                                  <p:childTnLst>
                                    <p:set>
                                      <p:cBhvr>
                                        <p:cTn id="81" dur="1" fill="hold">
                                          <p:stCondLst>
                                            <p:cond delay="0"/>
                                          </p:stCondLst>
                                        </p:cTn>
                                        <p:tgtEl>
                                          <p:spTgt spid="19"/>
                                        </p:tgtEl>
                                        <p:attrNameLst>
                                          <p:attrName>style.visibility</p:attrName>
                                        </p:attrNameLst>
                                      </p:cBhvr>
                                      <p:to>
                                        <p:strVal val="visible"/>
                                      </p:to>
                                    </p:set>
                                    <p:animEffect transition="in" filter="wipe(down)">
                                      <p:cBhvr>
                                        <p:cTn id="82" dur="500"/>
                                        <p:tgtEl>
                                          <p:spTgt spid="19"/>
                                        </p:tgtEl>
                                      </p:cBhvr>
                                    </p:animEffect>
                                  </p:childTnLst>
                                </p:cTn>
                              </p:par>
                              <p:par>
                                <p:cTn id="83" presetID="22" presetClass="entr" presetSubtype="4" fill="hold" grpId="0" nodeType="withEffect">
                                  <p:stCondLst>
                                    <p:cond delay="0"/>
                                  </p:stCondLst>
                                  <p:childTnLst>
                                    <p:set>
                                      <p:cBhvr>
                                        <p:cTn id="84" dur="1" fill="hold">
                                          <p:stCondLst>
                                            <p:cond delay="0"/>
                                          </p:stCondLst>
                                        </p:cTn>
                                        <p:tgtEl>
                                          <p:spTgt spid="20"/>
                                        </p:tgtEl>
                                        <p:attrNameLst>
                                          <p:attrName>style.visibility</p:attrName>
                                        </p:attrNameLst>
                                      </p:cBhvr>
                                      <p:to>
                                        <p:strVal val="visible"/>
                                      </p:to>
                                    </p:set>
                                    <p:animEffect transition="in" filter="wipe(down)">
                                      <p:cBhvr>
                                        <p:cTn id="85" dur="500"/>
                                        <p:tgtEl>
                                          <p:spTgt spid="20"/>
                                        </p:tgtEl>
                                      </p:cBhvr>
                                    </p:animEffect>
                                  </p:childTnLst>
                                </p:cTn>
                              </p:par>
                              <p:par>
                                <p:cTn id="86" presetID="47" presetClass="entr" presetSubtype="0" fill="hold" grpId="0" nodeType="withEffect">
                                  <p:stCondLst>
                                    <p:cond delay="0"/>
                                  </p:stCondLst>
                                  <p:childTnLst>
                                    <p:set>
                                      <p:cBhvr>
                                        <p:cTn id="87" dur="1" fill="hold">
                                          <p:stCondLst>
                                            <p:cond delay="0"/>
                                          </p:stCondLst>
                                        </p:cTn>
                                        <p:tgtEl>
                                          <p:spTgt spid="47"/>
                                        </p:tgtEl>
                                        <p:attrNameLst>
                                          <p:attrName>style.visibility</p:attrName>
                                        </p:attrNameLst>
                                      </p:cBhvr>
                                      <p:to>
                                        <p:strVal val="visible"/>
                                      </p:to>
                                    </p:set>
                                    <p:animEffect transition="in" filter="fade">
                                      <p:cBhvr>
                                        <p:cTn id="88" dur="500"/>
                                        <p:tgtEl>
                                          <p:spTgt spid="47"/>
                                        </p:tgtEl>
                                      </p:cBhvr>
                                    </p:animEffect>
                                    <p:anim calcmode="lin" valueType="num">
                                      <p:cBhvr>
                                        <p:cTn id="89" dur="500" fill="hold"/>
                                        <p:tgtEl>
                                          <p:spTgt spid="47"/>
                                        </p:tgtEl>
                                        <p:attrNameLst>
                                          <p:attrName>ppt_x</p:attrName>
                                        </p:attrNameLst>
                                      </p:cBhvr>
                                      <p:tavLst>
                                        <p:tav tm="0">
                                          <p:val>
                                            <p:strVal val="#ppt_x"/>
                                          </p:val>
                                        </p:tav>
                                        <p:tav tm="100000">
                                          <p:val>
                                            <p:strVal val="#ppt_x"/>
                                          </p:val>
                                        </p:tav>
                                      </p:tavLst>
                                    </p:anim>
                                    <p:anim calcmode="lin" valueType="num">
                                      <p:cBhvr>
                                        <p:cTn id="90" dur="500" fill="hold"/>
                                        <p:tgtEl>
                                          <p:spTgt spid="47"/>
                                        </p:tgtEl>
                                        <p:attrNameLst>
                                          <p:attrName>ppt_y</p:attrName>
                                        </p:attrNameLst>
                                      </p:cBhvr>
                                      <p:tavLst>
                                        <p:tav tm="0">
                                          <p:val>
                                            <p:strVal val="#ppt_y-.1"/>
                                          </p:val>
                                        </p:tav>
                                        <p:tav tm="100000">
                                          <p:val>
                                            <p:strVal val="#ppt_y"/>
                                          </p:val>
                                        </p:tav>
                                      </p:tavLst>
                                    </p:anim>
                                  </p:childTnLst>
                                </p:cTn>
                              </p:par>
                            </p:childTnLst>
                          </p:cTn>
                        </p:par>
                        <p:par>
                          <p:cTn id="91" fill="hold">
                            <p:stCondLst>
                              <p:cond delay="4200"/>
                            </p:stCondLst>
                            <p:childTnLst>
                              <p:par>
                                <p:cTn id="92" presetID="45" presetClass="entr" presetSubtype="0" fill="hold" nodeType="afterEffect">
                                  <p:stCondLst>
                                    <p:cond delay="0"/>
                                  </p:stCondLst>
                                  <p:childTnLst>
                                    <p:set>
                                      <p:cBhvr>
                                        <p:cTn id="93" dur="1" fill="hold">
                                          <p:stCondLst>
                                            <p:cond delay="0"/>
                                          </p:stCondLst>
                                        </p:cTn>
                                        <p:tgtEl>
                                          <p:spTgt spid="55"/>
                                        </p:tgtEl>
                                        <p:attrNameLst>
                                          <p:attrName>style.visibility</p:attrName>
                                        </p:attrNameLst>
                                      </p:cBhvr>
                                      <p:to>
                                        <p:strVal val="visible"/>
                                      </p:to>
                                    </p:set>
                                    <p:animEffect transition="in" filter="fade">
                                      <p:cBhvr>
                                        <p:cTn id="94" dur="500"/>
                                        <p:tgtEl>
                                          <p:spTgt spid="55"/>
                                        </p:tgtEl>
                                      </p:cBhvr>
                                    </p:animEffect>
                                    <p:anim calcmode="lin" valueType="num">
                                      <p:cBhvr>
                                        <p:cTn id="95" dur="500" fill="hold"/>
                                        <p:tgtEl>
                                          <p:spTgt spid="55"/>
                                        </p:tgtEl>
                                        <p:attrNameLst>
                                          <p:attrName>ppt_w</p:attrName>
                                        </p:attrNameLst>
                                      </p:cBhvr>
                                      <p:tavLst>
                                        <p:tav tm="0" fmla="#ppt_w*sin(2.5*pi*$)">
                                          <p:val>
                                            <p:fltVal val="0"/>
                                          </p:val>
                                        </p:tav>
                                        <p:tav tm="100000">
                                          <p:val>
                                            <p:fltVal val="1"/>
                                          </p:val>
                                        </p:tav>
                                      </p:tavLst>
                                    </p:anim>
                                    <p:anim calcmode="lin" valueType="num">
                                      <p:cBhvr>
                                        <p:cTn id="96" dur="500" fill="hold"/>
                                        <p:tgtEl>
                                          <p:spTgt spid="55"/>
                                        </p:tgtEl>
                                        <p:attrNameLst>
                                          <p:attrName>ppt_h</p:attrName>
                                        </p:attrNameLst>
                                      </p:cBhvr>
                                      <p:tavLst>
                                        <p:tav tm="0">
                                          <p:val>
                                            <p:strVal val="#ppt_h"/>
                                          </p:val>
                                        </p:tav>
                                        <p:tav tm="100000">
                                          <p:val>
                                            <p:strVal val="#ppt_h"/>
                                          </p:val>
                                        </p:tav>
                                      </p:tavLst>
                                    </p:anim>
                                  </p:childTnLst>
                                </p:cTn>
                              </p:par>
                            </p:childTnLst>
                          </p:cTn>
                        </p:par>
                        <p:par>
                          <p:cTn id="97" fill="hold">
                            <p:stCondLst>
                              <p:cond delay="4700"/>
                            </p:stCondLst>
                            <p:childTnLst>
                              <p:par>
                                <p:cTn id="98" presetID="47" presetClass="entr" presetSubtype="0" fill="hold" grpId="0" nodeType="afterEffect">
                                  <p:stCondLst>
                                    <p:cond delay="0"/>
                                  </p:stCondLst>
                                  <p:childTnLst>
                                    <p:set>
                                      <p:cBhvr>
                                        <p:cTn id="99" dur="1" fill="hold">
                                          <p:stCondLst>
                                            <p:cond delay="0"/>
                                          </p:stCondLst>
                                        </p:cTn>
                                        <p:tgtEl>
                                          <p:spTgt spid="48"/>
                                        </p:tgtEl>
                                        <p:attrNameLst>
                                          <p:attrName>style.visibility</p:attrName>
                                        </p:attrNameLst>
                                      </p:cBhvr>
                                      <p:to>
                                        <p:strVal val="visible"/>
                                      </p:to>
                                    </p:set>
                                    <p:animEffect transition="in" filter="fade">
                                      <p:cBhvr>
                                        <p:cTn id="100" dur="1000"/>
                                        <p:tgtEl>
                                          <p:spTgt spid="48"/>
                                        </p:tgtEl>
                                      </p:cBhvr>
                                    </p:animEffect>
                                    <p:anim calcmode="lin" valueType="num">
                                      <p:cBhvr>
                                        <p:cTn id="101" dur="1000" fill="hold"/>
                                        <p:tgtEl>
                                          <p:spTgt spid="48"/>
                                        </p:tgtEl>
                                        <p:attrNameLst>
                                          <p:attrName>ppt_x</p:attrName>
                                        </p:attrNameLst>
                                      </p:cBhvr>
                                      <p:tavLst>
                                        <p:tav tm="0">
                                          <p:val>
                                            <p:strVal val="#ppt_x"/>
                                          </p:val>
                                        </p:tav>
                                        <p:tav tm="100000">
                                          <p:val>
                                            <p:strVal val="#ppt_x"/>
                                          </p:val>
                                        </p:tav>
                                      </p:tavLst>
                                    </p:anim>
                                    <p:anim calcmode="lin" valueType="num">
                                      <p:cBhvr>
                                        <p:cTn id="102" dur="1000" fill="hold"/>
                                        <p:tgtEl>
                                          <p:spTgt spid="48"/>
                                        </p:tgtEl>
                                        <p:attrNameLst>
                                          <p:attrName>ppt_y</p:attrName>
                                        </p:attrNameLst>
                                      </p:cBhvr>
                                      <p:tavLst>
                                        <p:tav tm="0">
                                          <p:val>
                                            <p:strVal val="#ppt_y-.1"/>
                                          </p:val>
                                        </p:tav>
                                        <p:tav tm="100000">
                                          <p:val>
                                            <p:strVal val="#ppt_y"/>
                                          </p:val>
                                        </p:tav>
                                      </p:tavLst>
                                    </p:anim>
                                  </p:childTnLst>
                                </p:cTn>
                              </p:par>
                              <p:par>
                                <p:cTn id="103" presetID="22" presetClass="entr" presetSubtype="4" fill="hold" grpId="0" nodeType="withEffect">
                                  <p:stCondLst>
                                    <p:cond delay="0"/>
                                  </p:stCondLst>
                                  <p:childTnLst>
                                    <p:set>
                                      <p:cBhvr>
                                        <p:cTn id="104" dur="1" fill="hold">
                                          <p:stCondLst>
                                            <p:cond delay="0"/>
                                          </p:stCondLst>
                                        </p:cTn>
                                        <p:tgtEl>
                                          <p:spTgt spid="21"/>
                                        </p:tgtEl>
                                        <p:attrNameLst>
                                          <p:attrName>style.visibility</p:attrName>
                                        </p:attrNameLst>
                                      </p:cBhvr>
                                      <p:to>
                                        <p:strVal val="visible"/>
                                      </p:to>
                                    </p:set>
                                    <p:animEffect transition="in" filter="wipe(down)">
                                      <p:cBhvr>
                                        <p:cTn id="105" dur="500"/>
                                        <p:tgtEl>
                                          <p:spTgt spid="21"/>
                                        </p:tgtEl>
                                      </p:cBhvr>
                                    </p:animEffect>
                                  </p:childTnLst>
                                </p:cTn>
                              </p:par>
                              <p:par>
                                <p:cTn id="106" presetID="22" presetClass="entr" presetSubtype="4" fill="hold" grpId="0" nodeType="withEffect">
                                  <p:stCondLst>
                                    <p:cond delay="200"/>
                                  </p:stCondLst>
                                  <p:childTnLst>
                                    <p:set>
                                      <p:cBhvr>
                                        <p:cTn id="107" dur="1" fill="hold">
                                          <p:stCondLst>
                                            <p:cond delay="0"/>
                                          </p:stCondLst>
                                        </p:cTn>
                                        <p:tgtEl>
                                          <p:spTgt spid="22"/>
                                        </p:tgtEl>
                                        <p:attrNameLst>
                                          <p:attrName>style.visibility</p:attrName>
                                        </p:attrNameLst>
                                      </p:cBhvr>
                                      <p:to>
                                        <p:strVal val="visible"/>
                                      </p:to>
                                    </p:set>
                                    <p:animEffect transition="in" filter="wipe(down)">
                                      <p:cBhvr>
                                        <p:cTn id="108" dur="500"/>
                                        <p:tgtEl>
                                          <p:spTgt spid="22"/>
                                        </p:tgtEl>
                                      </p:cBhvr>
                                    </p:animEffect>
                                  </p:childTnLst>
                                </p:cTn>
                              </p:par>
                              <p:par>
                                <p:cTn id="109" presetID="22" presetClass="entr" presetSubtype="4" fill="hold" grpId="0" nodeType="withEffect">
                                  <p:stCondLst>
                                    <p:cond delay="400"/>
                                  </p:stCondLst>
                                  <p:childTnLst>
                                    <p:set>
                                      <p:cBhvr>
                                        <p:cTn id="110" dur="1" fill="hold">
                                          <p:stCondLst>
                                            <p:cond delay="0"/>
                                          </p:stCondLst>
                                        </p:cTn>
                                        <p:tgtEl>
                                          <p:spTgt spid="23"/>
                                        </p:tgtEl>
                                        <p:attrNameLst>
                                          <p:attrName>style.visibility</p:attrName>
                                        </p:attrNameLst>
                                      </p:cBhvr>
                                      <p:to>
                                        <p:strVal val="visible"/>
                                      </p:to>
                                    </p:set>
                                    <p:animEffect transition="in" filter="wipe(down)">
                                      <p:cBhvr>
                                        <p:cTn id="111" dur="500"/>
                                        <p:tgtEl>
                                          <p:spTgt spid="23"/>
                                        </p:tgtEl>
                                      </p:cBhvr>
                                    </p:animEffect>
                                  </p:childTnLst>
                                </p:cTn>
                              </p:par>
                              <p:par>
                                <p:cTn id="112" presetID="22" presetClass="entr" presetSubtype="4" fill="hold" grpId="0" nodeType="withEffect">
                                  <p:stCondLst>
                                    <p:cond delay="600"/>
                                  </p:stCondLst>
                                  <p:childTnLst>
                                    <p:set>
                                      <p:cBhvr>
                                        <p:cTn id="113" dur="1" fill="hold">
                                          <p:stCondLst>
                                            <p:cond delay="0"/>
                                          </p:stCondLst>
                                        </p:cTn>
                                        <p:tgtEl>
                                          <p:spTgt spid="24"/>
                                        </p:tgtEl>
                                        <p:attrNameLst>
                                          <p:attrName>style.visibility</p:attrName>
                                        </p:attrNameLst>
                                      </p:cBhvr>
                                      <p:to>
                                        <p:strVal val="visible"/>
                                      </p:to>
                                    </p:set>
                                    <p:animEffect transition="in" filter="wipe(down)">
                                      <p:cBhvr>
                                        <p:cTn id="114" dur="500"/>
                                        <p:tgtEl>
                                          <p:spTgt spid="24"/>
                                        </p:tgtEl>
                                      </p:cBhvr>
                                    </p:animEffect>
                                  </p:childTnLst>
                                </p:cTn>
                              </p:par>
                            </p:childTnLst>
                          </p:cTn>
                        </p:par>
                        <p:par>
                          <p:cTn id="115" fill="hold">
                            <p:stCondLst>
                              <p:cond delay="5800"/>
                            </p:stCondLst>
                            <p:childTnLst>
                              <p:par>
                                <p:cTn id="116" presetID="22" presetClass="entr" presetSubtype="4" fill="hold" grpId="0" nodeType="afterEffect">
                                  <p:stCondLst>
                                    <p:cond delay="0"/>
                                  </p:stCondLst>
                                  <p:childTnLst>
                                    <p:set>
                                      <p:cBhvr>
                                        <p:cTn id="117" dur="1" fill="hold">
                                          <p:stCondLst>
                                            <p:cond delay="0"/>
                                          </p:stCondLst>
                                        </p:cTn>
                                        <p:tgtEl>
                                          <p:spTgt spid="31"/>
                                        </p:tgtEl>
                                        <p:attrNameLst>
                                          <p:attrName>style.visibility</p:attrName>
                                        </p:attrNameLst>
                                      </p:cBhvr>
                                      <p:to>
                                        <p:strVal val="visible"/>
                                      </p:to>
                                    </p:set>
                                    <p:animEffect transition="in" filter="wipe(down)">
                                      <p:cBhvr>
                                        <p:cTn id="118" dur="500"/>
                                        <p:tgtEl>
                                          <p:spTgt spid="31"/>
                                        </p:tgtEl>
                                      </p:cBhvr>
                                    </p:animEffect>
                                  </p:childTnLst>
                                </p:cTn>
                              </p:par>
                              <p:par>
                                <p:cTn id="119" presetID="22" presetClass="entr" presetSubtype="4" fill="hold" grpId="0" nodeType="withEffect">
                                  <p:stCondLst>
                                    <p:cond delay="0"/>
                                  </p:stCondLst>
                                  <p:childTnLst>
                                    <p:set>
                                      <p:cBhvr>
                                        <p:cTn id="120" dur="1" fill="hold">
                                          <p:stCondLst>
                                            <p:cond delay="0"/>
                                          </p:stCondLst>
                                        </p:cTn>
                                        <p:tgtEl>
                                          <p:spTgt spid="30"/>
                                        </p:tgtEl>
                                        <p:attrNameLst>
                                          <p:attrName>style.visibility</p:attrName>
                                        </p:attrNameLst>
                                      </p:cBhvr>
                                      <p:to>
                                        <p:strVal val="visible"/>
                                      </p:to>
                                    </p:set>
                                    <p:animEffect transition="in" filter="wipe(down)">
                                      <p:cBhvr>
                                        <p:cTn id="121" dur="500"/>
                                        <p:tgtEl>
                                          <p:spTgt spid="30"/>
                                        </p:tgtEl>
                                      </p:cBhvr>
                                    </p:animEffect>
                                  </p:childTnLst>
                                </p:cTn>
                              </p:par>
                              <p:par>
                                <p:cTn id="122" presetID="22" presetClass="entr" presetSubtype="4" fill="hold" grpId="0" nodeType="withEffect">
                                  <p:stCondLst>
                                    <p:cond delay="0"/>
                                  </p:stCondLst>
                                  <p:childTnLst>
                                    <p:set>
                                      <p:cBhvr>
                                        <p:cTn id="123" dur="1" fill="hold">
                                          <p:stCondLst>
                                            <p:cond delay="0"/>
                                          </p:stCondLst>
                                        </p:cTn>
                                        <p:tgtEl>
                                          <p:spTgt spid="29"/>
                                        </p:tgtEl>
                                        <p:attrNameLst>
                                          <p:attrName>style.visibility</p:attrName>
                                        </p:attrNameLst>
                                      </p:cBhvr>
                                      <p:to>
                                        <p:strVal val="visible"/>
                                      </p:to>
                                    </p:set>
                                    <p:animEffect transition="in" filter="wipe(down)">
                                      <p:cBhvr>
                                        <p:cTn id="124" dur="500"/>
                                        <p:tgtEl>
                                          <p:spTgt spid="29"/>
                                        </p:tgtEl>
                                      </p:cBhvr>
                                    </p:animEffect>
                                  </p:childTnLst>
                                </p:cTn>
                              </p:par>
                              <p:par>
                                <p:cTn id="125" presetID="22" presetClass="entr" presetSubtype="4" fill="hold" grpId="0" nodeType="withEffect">
                                  <p:stCondLst>
                                    <p:cond delay="0"/>
                                  </p:stCondLst>
                                  <p:childTnLst>
                                    <p:set>
                                      <p:cBhvr>
                                        <p:cTn id="126" dur="1" fill="hold">
                                          <p:stCondLst>
                                            <p:cond delay="0"/>
                                          </p:stCondLst>
                                        </p:cTn>
                                        <p:tgtEl>
                                          <p:spTgt spid="25"/>
                                        </p:tgtEl>
                                        <p:attrNameLst>
                                          <p:attrName>style.visibility</p:attrName>
                                        </p:attrNameLst>
                                      </p:cBhvr>
                                      <p:to>
                                        <p:strVal val="visible"/>
                                      </p:to>
                                    </p:set>
                                    <p:animEffect transition="in" filter="wipe(down)">
                                      <p:cBhvr>
                                        <p:cTn id="127" dur="500"/>
                                        <p:tgtEl>
                                          <p:spTgt spid="25"/>
                                        </p:tgtEl>
                                      </p:cBhvr>
                                    </p:animEffect>
                                  </p:childTnLst>
                                </p:cTn>
                              </p:par>
                              <p:par>
                                <p:cTn id="128" presetID="45" presetClass="entr" presetSubtype="0" fill="hold" grpId="0" nodeType="withEffect">
                                  <p:stCondLst>
                                    <p:cond delay="0"/>
                                  </p:stCondLst>
                                  <p:childTnLst>
                                    <p:set>
                                      <p:cBhvr>
                                        <p:cTn id="129" dur="1" fill="hold">
                                          <p:stCondLst>
                                            <p:cond delay="0"/>
                                          </p:stCondLst>
                                        </p:cTn>
                                        <p:tgtEl>
                                          <p:spTgt spid="43"/>
                                        </p:tgtEl>
                                        <p:attrNameLst>
                                          <p:attrName>style.visibility</p:attrName>
                                        </p:attrNameLst>
                                      </p:cBhvr>
                                      <p:to>
                                        <p:strVal val="visible"/>
                                      </p:to>
                                    </p:set>
                                    <p:animEffect transition="in" filter="fade">
                                      <p:cBhvr>
                                        <p:cTn id="130" dur="500"/>
                                        <p:tgtEl>
                                          <p:spTgt spid="43"/>
                                        </p:tgtEl>
                                      </p:cBhvr>
                                    </p:animEffect>
                                    <p:anim calcmode="lin" valueType="num">
                                      <p:cBhvr>
                                        <p:cTn id="131" dur="500" fill="hold"/>
                                        <p:tgtEl>
                                          <p:spTgt spid="43"/>
                                        </p:tgtEl>
                                        <p:attrNameLst>
                                          <p:attrName>ppt_w</p:attrName>
                                        </p:attrNameLst>
                                      </p:cBhvr>
                                      <p:tavLst>
                                        <p:tav tm="0" fmla="#ppt_w*sin(2.5*pi*$)">
                                          <p:val>
                                            <p:fltVal val="0"/>
                                          </p:val>
                                        </p:tav>
                                        <p:tav tm="100000">
                                          <p:val>
                                            <p:fltVal val="1"/>
                                          </p:val>
                                        </p:tav>
                                      </p:tavLst>
                                    </p:anim>
                                    <p:anim calcmode="lin" valueType="num">
                                      <p:cBhvr>
                                        <p:cTn id="132" dur="500" fill="hold"/>
                                        <p:tgtEl>
                                          <p:spTgt spid="43"/>
                                        </p:tgtEl>
                                        <p:attrNameLst>
                                          <p:attrName>ppt_h</p:attrName>
                                        </p:attrNameLst>
                                      </p:cBhvr>
                                      <p:tavLst>
                                        <p:tav tm="0">
                                          <p:val>
                                            <p:strVal val="#ppt_h"/>
                                          </p:val>
                                        </p:tav>
                                        <p:tav tm="100000">
                                          <p:val>
                                            <p:strVal val="#ppt_h"/>
                                          </p:val>
                                        </p:tav>
                                      </p:tavLst>
                                    </p:anim>
                                  </p:childTnLst>
                                </p:cTn>
                              </p:par>
                              <p:par>
                                <p:cTn id="133" presetID="45" presetClass="entr" presetSubtype="0" fill="hold" grpId="0" nodeType="withEffect">
                                  <p:stCondLst>
                                    <p:cond delay="0"/>
                                  </p:stCondLst>
                                  <p:childTnLst>
                                    <p:set>
                                      <p:cBhvr>
                                        <p:cTn id="134" dur="1" fill="hold">
                                          <p:stCondLst>
                                            <p:cond delay="0"/>
                                          </p:stCondLst>
                                        </p:cTn>
                                        <p:tgtEl>
                                          <p:spTgt spid="45"/>
                                        </p:tgtEl>
                                        <p:attrNameLst>
                                          <p:attrName>style.visibility</p:attrName>
                                        </p:attrNameLst>
                                      </p:cBhvr>
                                      <p:to>
                                        <p:strVal val="visible"/>
                                      </p:to>
                                    </p:set>
                                    <p:animEffect transition="in" filter="fade">
                                      <p:cBhvr>
                                        <p:cTn id="135" dur="500"/>
                                        <p:tgtEl>
                                          <p:spTgt spid="45"/>
                                        </p:tgtEl>
                                      </p:cBhvr>
                                    </p:animEffect>
                                    <p:anim calcmode="lin" valueType="num">
                                      <p:cBhvr>
                                        <p:cTn id="136" dur="500" fill="hold"/>
                                        <p:tgtEl>
                                          <p:spTgt spid="45"/>
                                        </p:tgtEl>
                                        <p:attrNameLst>
                                          <p:attrName>ppt_w</p:attrName>
                                        </p:attrNameLst>
                                      </p:cBhvr>
                                      <p:tavLst>
                                        <p:tav tm="0" fmla="#ppt_w*sin(2.5*pi*$)">
                                          <p:val>
                                            <p:fltVal val="0"/>
                                          </p:val>
                                        </p:tav>
                                        <p:tav tm="100000">
                                          <p:val>
                                            <p:fltVal val="1"/>
                                          </p:val>
                                        </p:tav>
                                      </p:tavLst>
                                    </p:anim>
                                    <p:anim calcmode="lin" valueType="num">
                                      <p:cBhvr>
                                        <p:cTn id="137" dur="500" fill="hold"/>
                                        <p:tgtEl>
                                          <p:spTgt spid="45"/>
                                        </p:tgtEl>
                                        <p:attrNameLst>
                                          <p:attrName>ppt_h</p:attrName>
                                        </p:attrNameLst>
                                      </p:cBhvr>
                                      <p:tavLst>
                                        <p:tav tm="0">
                                          <p:val>
                                            <p:strVal val="#ppt_h"/>
                                          </p:val>
                                        </p:tav>
                                        <p:tav tm="100000">
                                          <p:val>
                                            <p:strVal val="#ppt_h"/>
                                          </p:val>
                                        </p:tav>
                                      </p:tavLst>
                                    </p:anim>
                                  </p:childTnLst>
                                </p:cTn>
                              </p:par>
                            </p:childTnLst>
                          </p:cTn>
                        </p:par>
                        <p:par>
                          <p:cTn id="138" fill="hold">
                            <p:stCondLst>
                              <p:cond delay="6300"/>
                            </p:stCondLst>
                            <p:childTnLst>
                              <p:par>
                                <p:cTn id="139" presetID="47" presetClass="entr" presetSubtype="0" fill="hold" grpId="0" nodeType="afterEffect">
                                  <p:stCondLst>
                                    <p:cond delay="0"/>
                                  </p:stCondLst>
                                  <p:childTnLst>
                                    <p:set>
                                      <p:cBhvr>
                                        <p:cTn id="140" dur="1" fill="hold">
                                          <p:stCondLst>
                                            <p:cond delay="0"/>
                                          </p:stCondLst>
                                        </p:cTn>
                                        <p:tgtEl>
                                          <p:spTgt spid="49"/>
                                        </p:tgtEl>
                                        <p:attrNameLst>
                                          <p:attrName>style.visibility</p:attrName>
                                        </p:attrNameLst>
                                      </p:cBhvr>
                                      <p:to>
                                        <p:strVal val="visible"/>
                                      </p:to>
                                    </p:set>
                                    <p:animEffect transition="in" filter="fade">
                                      <p:cBhvr>
                                        <p:cTn id="141" dur="1000"/>
                                        <p:tgtEl>
                                          <p:spTgt spid="49"/>
                                        </p:tgtEl>
                                      </p:cBhvr>
                                    </p:animEffect>
                                    <p:anim calcmode="lin" valueType="num">
                                      <p:cBhvr>
                                        <p:cTn id="142" dur="1000" fill="hold"/>
                                        <p:tgtEl>
                                          <p:spTgt spid="49"/>
                                        </p:tgtEl>
                                        <p:attrNameLst>
                                          <p:attrName>ppt_x</p:attrName>
                                        </p:attrNameLst>
                                      </p:cBhvr>
                                      <p:tavLst>
                                        <p:tav tm="0">
                                          <p:val>
                                            <p:strVal val="#ppt_x"/>
                                          </p:val>
                                        </p:tav>
                                        <p:tav tm="100000">
                                          <p:val>
                                            <p:strVal val="#ppt_x"/>
                                          </p:val>
                                        </p:tav>
                                      </p:tavLst>
                                    </p:anim>
                                    <p:anim calcmode="lin" valueType="num">
                                      <p:cBhvr>
                                        <p:cTn id="143" dur="1000" fill="hold"/>
                                        <p:tgtEl>
                                          <p:spTgt spid="49"/>
                                        </p:tgtEl>
                                        <p:attrNameLst>
                                          <p:attrName>ppt_y</p:attrName>
                                        </p:attrNameLst>
                                      </p:cBhvr>
                                      <p:tavLst>
                                        <p:tav tm="0">
                                          <p:val>
                                            <p:strVal val="#ppt_y-.1"/>
                                          </p:val>
                                        </p:tav>
                                        <p:tav tm="100000">
                                          <p:val>
                                            <p:strVal val="#ppt_y"/>
                                          </p:val>
                                        </p:tav>
                                      </p:tavLst>
                                    </p:anim>
                                  </p:childTnLst>
                                </p:cTn>
                              </p:par>
                              <p:par>
                                <p:cTn id="144" presetID="22" presetClass="entr" presetSubtype="4" fill="hold" grpId="0" nodeType="withEffect">
                                  <p:stCondLst>
                                    <p:cond delay="0"/>
                                  </p:stCondLst>
                                  <p:childTnLst>
                                    <p:set>
                                      <p:cBhvr>
                                        <p:cTn id="145" dur="1" fill="hold">
                                          <p:stCondLst>
                                            <p:cond delay="0"/>
                                          </p:stCondLst>
                                        </p:cTn>
                                        <p:tgtEl>
                                          <p:spTgt spid="32"/>
                                        </p:tgtEl>
                                        <p:attrNameLst>
                                          <p:attrName>style.visibility</p:attrName>
                                        </p:attrNameLst>
                                      </p:cBhvr>
                                      <p:to>
                                        <p:strVal val="visible"/>
                                      </p:to>
                                    </p:set>
                                    <p:animEffect transition="in" filter="wipe(down)">
                                      <p:cBhvr>
                                        <p:cTn id="146" dur="500"/>
                                        <p:tgtEl>
                                          <p:spTgt spid="32"/>
                                        </p:tgtEl>
                                      </p:cBhvr>
                                    </p:animEffect>
                                  </p:childTnLst>
                                </p:cTn>
                              </p:par>
                              <p:par>
                                <p:cTn id="147" presetID="22" presetClass="entr" presetSubtype="4" fill="hold" grpId="0" nodeType="withEffect">
                                  <p:stCondLst>
                                    <p:cond delay="200"/>
                                  </p:stCondLst>
                                  <p:childTnLst>
                                    <p:set>
                                      <p:cBhvr>
                                        <p:cTn id="148" dur="1" fill="hold">
                                          <p:stCondLst>
                                            <p:cond delay="0"/>
                                          </p:stCondLst>
                                        </p:cTn>
                                        <p:tgtEl>
                                          <p:spTgt spid="33"/>
                                        </p:tgtEl>
                                        <p:attrNameLst>
                                          <p:attrName>style.visibility</p:attrName>
                                        </p:attrNameLst>
                                      </p:cBhvr>
                                      <p:to>
                                        <p:strVal val="visible"/>
                                      </p:to>
                                    </p:set>
                                    <p:animEffect transition="in" filter="wipe(down)">
                                      <p:cBhvr>
                                        <p:cTn id="149" dur="500"/>
                                        <p:tgtEl>
                                          <p:spTgt spid="33"/>
                                        </p:tgtEl>
                                      </p:cBhvr>
                                    </p:animEffect>
                                  </p:childTnLst>
                                </p:cTn>
                              </p:par>
                              <p:par>
                                <p:cTn id="150" presetID="22" presetClass="entr" presetSubtype="4" fill="hold" grpId="0" nodeType="withEffect">
                                  <p:stCondLst>
                                    <p:cond delay="400"/>
                                  </p:stCondLst>
                                  <p:childTnLst>
                                    <p:set>
                                      <p:cBhvr>
                                        <p:cTn id="151" dur="1" fill="hold">
                                          <p:stCondLst>
                                            <p:cond delay="0"/>
                                          </p:stCondLst>
                                        </p:cTn>
                                        <p:tgtEl>
                                          <p:spTgt spid="34"/>
                                        </p:tgtEl>
                                        <p:attrNameLst>
                                          <p:attrName>style.visibility</p:attrName>
                                        </p:attrNameLst>
                                      </p:cBhvr>
                                      <p:to>
                                        <p:strVal val="visible"/>
                                      </p:to>
                                    </p:set>
                                    <p:animEffect transition="in" filter="wipe(down)">
                                      <p:cBhvr>
                                        <p:cTn id="152" dur="500"/>
                                        <p:tgtEl>
                                          <p:spTgt spid="34"/>
                                        </p:tgtEl>
                                      </p:cBhvr>
                                    </p:animEffect>
                                  </p:childTnLst>
                                </p:cTn>
                              </p:par>
                              <p:par>
                                <p:cTn id="153" presetID="22" presetClass="entr" presetSubtype="4" fill="hold" grpId="0" nodeType="withEffect">
                                  <p:stCondLst>
                                    <p:cond delay="600"/>
                                  </p:stCondLst>
                                  <p:childTnLst>
                                    <p:set>
                                      <p:cBhvr>
                                        <p:cTn id="154" dur="1" fill="hold">
                                          <p:stCondLst>
                                            <p:cond delay="0"/>
                                          </p:stCondLst>
                                        </p:cTn>
                                        <p:tgtEl>
                                          <p:spTgt spid="35"/>
                                        </p:tgtEl>
                                        <p:attrNameLst>
                                          <p:attrName>style.visibility</p:attrName>
                                        </p:attrNameLst>
                                      </p:cBhvr>
                                      <p:to>
                                        <p:strVal val="visible"/>
                                      </p:to>
                                    </p:set>
                                    <p:animEffect transition="in" filter="wipe(down)">
                                      <p:cBhvr>
                                        <p:cTn id="155" dur="500"/>
                                        <p:tgtEl>
                                          <p:spTgt spid="35"/>
                                        </p:tgtEl>
                                      </p:cBhvr>
                                    </p:animEffect>
                                  </p:childTnLst>
                                </p:cTn>
                              </p:par>
                            </p:childTnLst>
                          </p:cTn>
                        </p:par>
                        <p:par>
                          <p:cTn id="156" fill="hold">
                            <p:stCondLst>
                              <p:cond delay="7400"/>
                            </p:stCondLst>
                            <p:childTnLst>
                              <p:par>
                                <p:cTn id="157" presetID="22" presetClass="entr" presetSubtype="4" fill="hold" grpId="0" nodeType="afterEffect">
                                  <p:stCondLst>
                                    <p:cond delay="0"/>
                                  </p:stCondLst>
                                  <p:childTnLst>
                                    <p:set>
                                      <p:cBhvr>
                                        <p:cTn id="158" dur="1" fill="hold">
                                          <p:stCondLst>
                                            <p:cond delay="0"/>
                                          </p:stCondLst>
                                        </p:cTn>
                                        <p:tgtEl>
                                          <p:spTgt spid="39"/>
                                        </p:tgtEl>
                                        <p:attrNameLst>
                                          <p:attrName>style.visibility</p:attrName>
                                        </p:attrNameLst>
                                      </p:cBhvr>
                                      <p:to>
                                        <p:strVal val="visible"/>
                                      </p:to>
                                    </p:set>
                                    <p:animEffect transition="in" filter="wipe(down)">
                                      <p:cBhvr>
                                        <p:cTn id="159" dur="500"/>
                                        <p:tgtEl>
                                          <p:spTgt spid="39"/>
                                        </p:tgtEl>
                                      </p:cBhvr>
                                    </p:animEffect>
                                  </p:childTnLst>
                                </p:cTn>
                              </p:par>
                              <p:par>
                                <p:cTn id="160" presetID="22" presetClass="entr" presetSubtype="4" fill="hold" grpId="0" nodeType="withEffect">
                                  <p:stCondLst>
                                    <p:cond delay="0"/>
                                  </p:stCondLst>
                                  <p:childTnLst>
                                    <p:set>
                                      <p:cBhvr>
                                        <p:cTn id="161" dur="1" fill="hold">
                                          <p:stCondLst>
                                            <p:cond delay="0"/>
                                          </p:stCondLst>
                                        </p:cTn>
                                        <p:tgtEl>
                                          <p:spTgt spid="36"/>
                                        </p:tgtEl>
                                        <p:attrNameLst>
                                          <p:attrName>style.visibility</p:attrName>
                                        </p:attrNameLst>
                                      </p:cBhvr>
                                      <p:to>
                                        <p:strVal val="visible"/>
                                      </p:to>
                                    </p:set>
                                    <p:animEffect transition="in" filter="wipe(down)">
                                      <p:cBhvr>
                                        <p:cTn id="162" dur="500"/>
                                        <p:tgtEl>
                                          <p:spTgt spid="36"/>
                                        </p:tgtEl>
                                      </p:cBhvr>
                                    </p:animEffect>
                                  </p:childTnLst>
                                </p:cTn>
                              </p:par>
                              <p:par>
                                <p:cTn id="163" presetID="22" presetClass="entr" presetSubtype="4" fill="hold" grpId="0" nodeType="withEffect">
                                  <p:stCondLst>
                                    <p:cond delay="0"/>
                                  </p:stCondLst>
                                  <p:childTnLst>
                                    <p:set>
                                      <p:cBhvr>
                                        <p:cTn id="164" dur="1" fill="hold">
                                          <p:stCondLst>
                                            <p:cond delay="0"/>
                                          </p:stCondLst>
                                        </p:cTn>
                                        <p:tgtEl>
                                          <p:spTgt spid="37"/>
                                        </p:tgtEl>
                                        <p:attrNameLst>
                                          <p:attrName>style.visibility</p:attrName>
                                        </p:attrNameLst>
                                      </p:cBhvr>
                                      <p:to>
                                        <p:strVal val="visible"/>
                                      </p:to>
                                    </p:set>
                                    <p:animEffect transition="in" filter="wipe(down)">
                                      <p:cBhvr>
                                        <p:cTn id="165" dur="500"/>
                                        <p:tgtEl>
                                          <p:spTgt spid="37"/>
                                        </p:tgtEl>
                                      </p:cBhvr>
                                    </p:animEffect>
                                  </p:childTnLst>
                                </p:cTn>
                              </p:par>
                              <p:par>
                                <p:cTn id="166" presetID="22" presetClass="entr" presetSubtype="4" fill="hold" grpId="0" nodeType="withEffect">
                                  <p:stCondLst>
                                    <p:cond delay="0"/>
                                  </p:stCondLst>
                                  <p:childTnLst>
                                    <p:set>
                                      <p:cBhvr>
                                        <p:cTn id="167" dur="1" fill="hold">
                                          <p:stCondLst>
                                            <p:cond delay="0"/>
                                          </p:stCondLst>
                                        </p:cTn>
                                        <p:tgtEl>
                                          <p:spTgt spid="38"/>
                                        </p:tgtEl>
                                        <p:attrNameLst>
                                          <p:attrName>style.visibility</p:attrName>
                                        </p:attrNameLst>
                                      </p:cBhvr>
                                      <p:to>
                                        <p:strVal val="visible"/>
                                      </p:to>
                                    </p:set>
                                    <p:animEffect transition="in" filter="wipe(down)">
                                      <p:cBhvr>
                                        <p:cTn id="168" dur="3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p:bldP spid="47" grpId="0"/>
      <p:bldP spid="48" grpId="0"/>
      <p:bldP spid="4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5" name="直接连接符 4"/>
          <p:cNvCxnSpPr>
            <a:stCxn id="32" idx="3"/>
          </p:cNvCxnSpPr>
          <p:nvPr/>
        </p:nvCxnSpPr>
        <p:spPr>
          <a:xfrm>
            <a:off x="2366368" y="2801541"/>
            <a:ext cx="8334" cy="69056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3845124" y="2801541"/>
            <a:ext cx="7144" cy="6905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5317927" y="2801541"/>
            <a:ext cx="8335" cy="690563"/>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6775252" y="2801541"/>
            <a:ext cx="7144" cy="690563"/>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TextBox 102"/>
          <p:cNvSpPr txBox="1"/>
          <p:nvPr/>
        </p:nvSpPr>
        <p:spPr>
          <a:xfrm>
            <a:off x="1663899" y="3802857"/>
            <a:ext cx="1331119" cy="429340"/>
          </a:xfrm>
          <a:prstGeom prst="rect">
            <a:avLst/>
          </a:prstGeom>
          <a:noFill/>
        </p:spPr>
        <p:txBody>
          <a:bodyPr lIns="68573" tIns="34286" rIns="68573" bIns="34286">
            <a:spAutoFit/>
          </a:bodyPr>
          <a:lstStyle/>
          <a:p>
            <a:pPr marL="0" marR="0" lvl="0" indent="0" algn="ctr"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您的内容打在这里，或者通过复制您的</a:t>
            </a:r>
          </a:p>
        </p:txBody>
      </p:sp>
      <p:sp>
        <p:nvSpPr>
          <p:cNvPr id="10" name="TextBox 103"/>
          <p:cNvSpPr txBox="1">
            <a:spLocks noChangeArrowheads="1"/>
          </p:cNvSpPr>
          <p:nvPr/>
        </p:nvSpPr>
        <p:spPr bwMode="auto">
          <a:xfrm>
            <a:off x="1663899" y="3500438"/>
            <a:ext cx="1331119"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华文黑体" charset="-122"/>
              </a:rPr>
              <a:t>添加标题</a:t>
            </a:r>
          </a:p>
        </p:txBody>
      </p:sp>
      <p:sp>
        <p:nvSpPr>
          <p:cNvPr id="11" name="TextBox 104"/>
          <p:cNvSpPr txBox="1"/>
          <p:nvPr/>
        </p:nvSpPr>
        <p:spPr>
          <a:xfrm>
            <a:off x="3140274" y="3800475"/>
            <a:ext cx="1331119" cy="429340"/>
          </a:xfrm>
          <a:prstGeom prst="rect">
            <a:avLst/>
          </a:prstGeom>
          <a:noFill/>
        </p:spPr>
        <p:txBody>
          <a:bodyPr lIns="68573" tIns="34286" rIns="68573" bIns="34286">
            <a:spAutoFit/>
          </a:bodyPr>
          <a:lstStyle/>
          <a:p>
            <a:pPr marL="0" marR="0" lvl="0" indent="0" algn="ctr"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您的内容打在这里，或者通过复制您的</a:t>
            </a:r>
          </a:p>
        </p:txBody>
      </p:sp>
      <p:sp>
        <p:nvSpPr>
          <p:cNvPr id="12" name="TextBox 105"/>
          <p:cNvSpPr txBox="1">
            <a:spLocks noChangeArrowheads="1"/>
          </p:cNvSpPr>
          <p:nvPr/>
        </p:nvSpPr>
        <p:spPr bwMode="auto">
          <a:xfrm>
            <a:off x="3140274" y="3498057"/>
            <a:ext cx="1331119"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华文黑体" charset="-122"/>
              </a:rPr>
              <a:t>添加标题</a:t>
            </a:r>
          </a:p>
        </p:txBody>
      </p:sp>
      <p:sp>
        <p:nvSpPr>
          <p:cNvPr id="13" name="TextBox 106"/>
          <p:cNvSpPr txBox="1"/>
          <p:nvPr/>
        </p:nvSpPr>
        <p:spPr>
          <a:xfrm>
            <a:off x="4683324" y="3798094"/>
            <a:ext cx="1331119" cy="429340"/>
          </a:xfrm>
          <a:prstGeom prst="rect">
            <a:avLst/>
          </a:prstGeom>
          <a:noFill/>
        </p:spPr>
        <p:txBody>
          <a:bodyPr lIns="68573" tIns="34286" rIns="68573" bIns="34286">
            <a:spAutoFit/>
          </a:bodyPr>
          <a:lstStyle/>
          <a:p>
            <a:pPr marL="0" marR="0" lvl="0" indent="0" algn="ctr"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您的内容打在这里，或者通过复制您的</a:t>
            </a:r>
          </a:p>
        </p:txBody>
      </p:sp>
      <p:sp>
        <p:nvSpPr>
          <p:cNvPr id="14" name="TextBox 107"/>
          <p:cNvSpPr txBox="1">
            <a:spLocks noChangeArrowheads="1"/>
          </p:cNvSpPr>
          <p:nvPr/>
        </p:nvSpPr>
        <p:spPr bwMode="auto">
          <a:xfrm>
            <a:off x="4683324" y="3494485"/>
            <a:ext cx="1331119"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华文黑体" charset="-122"/>
              </a:rPr>
              <a:t>添加标题</a:t>
            </a:r>
          </a:p>
        </p:txBody>
      </p:sp>
      <p:sp>
        <p:nvSpPr>
          <p:cNvPr id="15" name="TextBox 108"/>
          <p:cNvSpPr txBox="1"/>
          <p:nvPr/>
        </p:nvSpPr>
        <p:spPr>
          <a:xfrm>
            <a:off x="6163271" y="3794523"/>
            <a:ext cx="1331119" cy="429340"/>
          </a:xfrm>
          <a:prstGeom prst="rect">
            <a:avLst/>
          </a:prstGeom>
          <a:noFill/>
        </p:spPr>
        <p:txBody>
          <a:bodyPr lIns="68573" tIns="34286" rIns="68573" bIns="34286">
            <a:spAutoFit/>
          </a:bodyPr>
          <a:lstStyle/>
          <a:p>
            <a:pPr marL="0" marR="0" lvl="0" indent="0" algn="ctr"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您的内容打在这里，或者通过复制您的</a:t>
            </a:r>
          </a:p>
        </p:txBody>
      </p:sp>
      <p:sp>
        <p:nvSpPr>
          <p:cNvPr id="16" name="TextBox 109"/>
          <p:cNvSpPr txBox="1">
            <a:spLocks noChangeArrowheads="1"/>
          </p:cNvSpPr>
          <p:nvPr/>
        </p:nvSpPr>
        <p:spPr bwMode="auto">
          <a:xfrm>
            <a:off x="6163271" y="3492104"/>
            <a:ext cx="1331119"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华文黑体" charset="-122"/>
              </a:rPr>
              <a:t>添加标题</a:t>
            </a:r>
          </a:p>
        </p:txBody>
      </p:sp>
      <p:sp>
        <p:nvSpPr>
          <p:cNvPr id="17" name="梯形 2"/>
          <p:cNvSpPr>
            <a:spLocks noChangeArrowheads="1"/>
          </p:cNvSpPr>
          <p:nvPr/>
        </p:nvSpPr>
        <p:spPr bwMode="auto">
          <a:xfrm flipV="1">
            <a:off x="1240037" y="2761060"/>
            <a:ext cx="6696075" cy="270272"/>
          </a:xfrm>
          <a:custGeom>
            <a:avLst/>
            <a:gdLst>
              <a:gd name="T0" fmla="*/ 8697457 w 21600"/>
              <a:gd name="T1" fmla="*/ 180182 h 21600"/>
              <a:gd name="T2" fmla="*/ 4464050 w 21600"/>
              <a:gd name="T3" fmla="*/ 360363 h 21600"/>
              <a:gd name="T4" fmla="*/ 230643 w 21600"/>
              <a:gd name="T5" fmla="*/ 180182 h 21600"/>
              <a:gd name="T6" fmla="*/ 4464050 w 21600"/>
              <a:gd name="T7" fmla="*/ 0 h 21600"/>
              <a:gd name="T8" fmla="*/ 0 60000 65536"/>
              <a:gd name="T9" fmla="*/ 0 60000 65536"/>
              <a:gd name="T10" fmla="*/ 0 60000 65536"/>
              <a:gd name="T11" fmla="*/ 0 60000 65536"/>
              <a:gd name="T12" fmla="*/ 2358 w 21600"/>
              <a:gd name="T13" fmla="*/ 2358 h 21600"/>
              <a:gd name="T14" fmla="*/ 19242 w 21600"/>
              <a:gd name="T15" fmla="*/ 19242 h 21600"/>
            </a:gdLst>
            <a:ahLst/>
            <a:cxnLst>
              <a:cxn ang="T8">
                <a:pos x="T0" y="T1"/>
              </a:cxn>
              <a:cxn ang="T9">
                <a:pos x="T2" y="T3"/>
              </a:cxn>
              <a:cxn ang="T10">
                <a:pos x="T4" y="T5"/>
              </a:cxn>
              <a:cxn ang="T11">
                <a:pos x="T6" y="T7"/>
              </a:cxn>
            </a:cxnLst>
            <a:rect l="T12" t="T13" r="T14" b="T15"/>
            <a:pathLst>
              <a:path w="21600" h="21600">
                <a:moveTo>
                  <a:pt x="0" y="0"/>
                </a:moveTo>
                <a:lnTo>
                  <a:pt x="1116" y="21600"/>
                </a:lnTo>
                <a:lnTo>
                  <a:pt x="20484" y="21600"/>
                </a:lnTo>
                <a:lnTo>
                  <a:pt x="21600" y="0"/>
                </a:lnTo>
                <a:lnTo>
                  <a:pt x="0" y="0"/>
                </a:lnTo>
                <a:close/>
              </a:path>
            </a:pathLst>
          </a:custGeom>
          <a:solidFill>
            <a:srgbClr val="D9D9D9">
              <a:alpha val="50195"/>
            </a:srgbClr>
          </a:solidFill>
          <a:ln>
            <a:noFill/>
          </a:ln>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grpSp>
        <p:nvGrpSpPr>
          <p:cNvPr id="18" name="组合 9"/>
          <p:cNvGrpSpPr>
            <a:grpSpLocks/>
          </p:cNvGrpSpPr>
          <p:nvPr/>
        </p:nvGrpSpPr>
        <p:grpSpPr bwMode="auto">
          <a:xfrm>
            <a:off x="4814293" y="1841898"/>
            <a:ext cx="1041797" cy="1040606"/>
            <a:chOff x="0" y="0"/>
            <a:chExt cx="1387872" cy="1387872"/>
          </a:xfrm>
          <a:solidFill>
            <a:schemeClr val="bg2"/>
          </a:solidFill>
        </p:grpSpPr>
        <p:sp>
          <p:nvSpPr>
            <p:cNvPr id="19" name="同心圆 11"/>
            <p:cNvSpPr>
              <a:spLocks noChangeArrowheads="1"/>
            </p:cNvSpPr>
            <p:nvPr/>
          </p:nvSpPr>
          <p:spPr bwMode="auto">
            <a:xfrm>
              <a:off x="0" y="0"/>
              <a:ext cx="1387872" cy="1387872"/>
            </a:xfrm>
            <a:custGeom>
              <a:avLst/>
              <a:gdLst>
                <a:gd name="T0" fmla="*/ 693936 w 21600"/>
                <a:gd name="T1" fmla="*/ 0 h 21600"/>
                <a:gd name="T2" fmla="*/ 203233 w 21600"/>
                <a:gd name="T3" fmla="*/ 203233 h 21600"/>
                <a:gd name="T4" fmla="*/ 0 w 21600"/>
                <a:gd name="T5" fmla="*/ 693936 h 21600"/>
                <a:gd name="T6" fmla="*/ 203233 w 21600"/>
                <a:gd name="T7" fmla="*/ 1184639 h 21600"/>
                <a:gd name="T8" fmla="*/ 693936 w 21600"/>
                <a:gd name="T9" fmla="*/ 1387872 h 21600"/>
                <a:gd name="T10" fmla="*/ 1184639 w 21600"/>
                <a:gd name="T11" fmla="*/ 1184639 h 21600"/>
                <a:gd name="T12" fmla="*/ 1387872 w 21600"/>
                <a:gd name="T13" fmla="*/ 693936 h 21600"/>
                <a:gd name="T14" fmla="*/ 1184639 w 21600"/>
                <a:gd name="T15" fmla="*/ 203233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311" y="10800"/>
                  </a:moveTo>
                  <a:cubicBezTo>
                    <a:pt x="3311" y="14936"/>
                    <a:pt x="6664" y="18289"/>
                    <a:pt x="10800" y="18289"/>
                  </a:cubicBezTo>
                  <a:cubicBezTo>
                    <a:pt x="14936" y="18289"/>
                    <a:pt x="18289" y="14936"/>
                    <a:pt x="18289" y="10800"/>
                  </a:cubicBezTo>
                  <a:cubicBezTo>
                    <a:pt x="18289" y="6664"/>
                    <a:pt x="14936" y="3311"/>
                    <a:pt x="10800" y="3311"/>
                  </a:cubicBezTo>
                  <a:cubicBezTo>
                    <a:pt x="6664" y="3311"/>
                    <a:pt x="3311" y="6664"/>
                    <a:pt x="3311" y="10800"/>
                  </a:cubicBez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0" name="空心弧 12"/>
            <p:cNvSpPr>
              <a:spLocks noChangeArrowheads="1"/>
            </p:cNvSpPr>
            <p:nvPr/>
          </p:nvSpPr>
          <p:spPr bwMode="auto">
            <a:xfrm rot="5400000">
              <a:off x="0" y="0"/>
              <a:ext cx="1387872" cy="1387872"/>
            </a:xfrm>
            <a:custGeom>
              <a:avLst/>
              <a:gdLst>
                <a:gd name="T0" fmla="*/ 693936 w 21600"/>
                <a:gd name="T1" fmla="*/ 0 h 21600"/>
                <a:gd name="T2" fmla="*/ 108845 w 21600"/>
                <a:gd name="T3" fmla="*/ 693936 h 21600"/>
                <a:gd name="T4" fmla="*/ 693936 w 21600"/>
                <a:gd name="T5" fmla="*/ 217755 h 21600"/>
                <a:gd name="T6" fmla="*/ 1279027 w 21600"/>
                <a:gd name="T7" fmla="*/ 693936 h 21600"/>
                <a:gd name="T8" fmla="*/ 0 60000 65536"/>
                <a:gd name="T9" fmla="*/ 0 60000 65536"/>
                <a:gd name="T10" fmla="*/ 0 60000 65536"/>
                <a:gd name="T11" fmla="*/ 0 60000 65536"/>
                <a:gd name="T12" fmla="*/ 0 w 21600"/>
                <a:gd name="T13" fmla="*/ 0 h 21600"/>
                <a:gd name="T14" fmla="*/ 21600 w 21600"/>
                <a:gd name="T15" fmla="*/ 7713 h 21600"/>
              </a:gdLst>
              <a:ahLst/>
              <a:cxnLst>
                <a:cxn ang="T8">
                  <a:pos x="T0" y="T1"/>
                </a:cxn>
                <a:cxn ang="T9">
                  <a:pos x="T2" y="T3"/>
                </a:cxn>
                <a:cxn ang="T10">
                  <a:pos x="T4" y="T5"/>
                </a:cxn>
                <a:cxn ang="T11">
                  <a:pos x="T6" y="T7"/>
                </a:cxn>
              </a:cxnLst>
              <a:rect l="T12" t="T13" r="T14" b="T15"/>
              <a:pathLst>
                <a:path w="21600" h="21600">
                  <a:moveTo>
                    <a:pt x="3389" y="10800"/>
                  </a:moveTo>
                  <a:cubicBezTo>
                    <a:pt x="3389" y="6707"/>
                    <a:pt x="6707" y="3389"/>
                    <a:pt x="10800" y="3389"/>
                  </a:cubicBezTo>
                  <a:cubicBezTo>
                    <a:pt x="14892" y="3388"/>
                    <a:pt x="18210" y="6707"/>
                    <a:pt x="18211" y="10799"/>
                  </a:cubicBezTo>
                  <a:lnTo>
                    <a:pt x="21600" y="10800"/>
                  </a:lnTo>
                  <a:cubicBezTo>
                    <a:pt x="21600" y="4835"/>
                    <a:pt x="16764" y="0"/>
                    <a:pt x="10800" y="0"/>
                  </a:cubicBezTo>
                  <a:cubicBezTo>
                    <a:pt x="4835" y="0"/>
                    <a:pt x="0" y="4835"/>
                    <a:pt x="0" y="10800"/>
                  </a:cubicBezTo>
                  <a:lnTo>
                    <a:pt x="3389" y="10800"/>
                  </a:ln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grpSp>
      <p:grpSp>
        <p:nvGrpSpPr>
          <p:cNvPr id="21" name="组合 13"/>
          <p:cNvGrpSpPr>
            <a:grpSpLocks/>
          </p:cNvGrpSpPr>
          <p:nvPr/>
        </p:nvGrpSpPr>
        <p:grpSpPr bwMode="auto">
          <a:xfrm>
            <a:off x="6262093" y="1841898"/>
            <a:ext cx="1041797" cy="1040606"/>
            <a:chOff x="0" y="0"/>
            <a:chExt cx="1387872" cy="1387872"/>
          </a:xfrm>
          <a:solidFill>
            <a:schemeClr val="tx2"/>
          </a:solidFill>
        </p:grpSpPr>
        <p:sp>
          <p:nvSpPr>
            <p:cNvPr id="22" name="同心圆 14"/>
            <p:cNvSpPr>
              <a:spLocks noChangeArrowheads="1"/>
            </p:cNvSpPr>
            <p:nvPr/>
          </p:nvSpPr>
          <p:spPr bwMode="auto">
            <a:xfrm>
              <a:off x="0" y="0"/>
              <a:ext cx="1387872" cy="1387872"/>
            </a:xfrm>
            <a:custGeom>
              <a:avLst/>
              <a:gdLst>
                <a:gd name="T0" fmla="*/ 693936 w 21600"/>
                <a:gd name="T1" fmla="*/ 0 h 21600"/>
                <a:gd name="T2" fmla="*/ 203233 w 21600"/>
                <a:gd name="T3" fmla="*/ 203233 h 21600"/>
                <a:gd name="T4" fmla="*/ 0 w 21600"/>
                <a:gd name="T5" fmla="*/ 693936 h 21600"/>
                <a:gd name="T6" fmla="*/ 203233 w 21600"/>
                <a:gd name="T7" fmla="*/ 1184639 h 21600"/>
                <a:gd name="T8" fmla="*/ 693936 w 21600"/>
                <a:gd name="T9" fmla="*/ 1387872 h 21600"/>
                <a:gd name="T10" fmla="*/ 1184639 w 21600"/>
                <a:gd name="T11" fmla="*/ 1184639 h 21600"/>
                <a:gd name="T12" fmla="*/ 1387872 w 21600"/>
                <a:gd name="T13" fmla="*/ 693936 h 21600"/>
                <a:gd name="T14" fmla="*/ 1184639 w 21600"/>
                <a:gd name="T15" fmla="*/ 203233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311" y="10800"/>
                  </a:moveTo>
                  <a:cubicBezTo>
                    <a:pt x="3311" y="14936"/>
                    <a:pt x="6664" y="18289"/>
                    <a:pt x="10800" y="18289"/>
                  </a:cubicBezTo>
                  <a:cubicBezTo>
                    <a:pt x="14936" y="18289"/>
                    <a:pt x="18289" y="14936"/>
                    <a:pt x="18289" y="10800"/>
                  </a:cubicBezTo>
                  <a:cubicBezTo>
                    <a:pt x="18289" y="6664"/>
                    <a:pt x="14936" y="3311"/>
                    <a:pt x="10800" y="3311"/>
                  </a:cubicBezTo>
                  <a:cubicBezTo>
                    <a:pt x="6664" y="3311"/>
                    <a:pt x="3311" y="6664"/>
                    <a:pt x="3311" y="10800"/>
                  </a:cubicBez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3" name="空心弧 15"/>
            <p:cNvSpPr>
              <a:spLocks noChangeArrowheads="1"/>
            </p:cNvSpPr>
            <p:nvPr/>
          </p:nvSpPr>
          <p:spPr bwMode="auto">
            <a:xfrm rot="5400000">
              <a:off x="0" y="1"/>
              <a:ext cx="1387872" cy="1387872"/>
            </a:xfrm>
            <a:custGeom>
              <a:avLst/>
              <a:gdLst>
                <a:gd name="G0" fmla="+- 7506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7506"/>
                <a:gd name="G18" fmla="*/ 7506 1 2"/>
                <a:gd name="G19" fmla="+- G18 5400 0"/>
                <a:gd name="G20" fmla="cos G19 11796480"/>
                <a:gd name="G21" fmla="sin G19 11796480"/>
                <a:gd name="G22" fmla="+- G20 10800 0"/>
                <a:gd name="G23" fmla="+- G21 10800 0"/>
                <a:gd name="G24" fmla="+- 10800 0 G20"/>
                <a:gd name="G25" fmla="+- 7506 10800 0"/>
                <a:gd name="G26" fmla="?: G9 G17 G25"/>
                <a:gd name="G27" fmla="?: G9 0 21600"/>
                <a:gd name="G28" fmla="cos 10800 11796480"/>
                <a:gd name="G29" fmla="sin 10800 11796480"/>
                <a:gd name="G30" fmla="sin 7506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1647 w 21600"/>
                <a:gd name="T15" fmla="*/ 10800 h 21600"/>
                <a:gd name="T16" fmla="*/ 10800 w 21600"/>
                <a:gd name="T17" fmla="*/ 3294 h 21600"/>
                <a:gd name="T18" fmla="*/ 19953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3294" y="10800"/>
                  </a:moveTo>
                  <a:cubicBezTo>
                    <a:pt x="3294" y="6654"/>
                    <a:pt x="6654" y="3294"/>
                    <a:pt x="10800" y="3294"/>
                  </a:cubicBezTo>
                  <a:cubicBezTo>
                    <a:pt x="14945" y="3293"/>
                    <a:pt x="18305" y="6654"/>
                    <a:pt x="18306" y="10799"/>
                  </a:cubicBezTo>
                  <a:lnTo>
                    <a:pt x="21600" y="10800"/>
                  </a:lnTo>
                  <a:cubicBezTo>
                    <a:pt x="21600" y="4835"/>
                    <a:pt x="16764" y="0"/>
                    <a:pt x="10800" y="0"/>
                  </a:cubicBezTo>
                  <a:cubicBezTo>
                    <a:pt x="4835" y="0"/>
                    <a:pt x="0" y="4835"/>
                    <a:pt x="0" y="10800"/>
                  </a:cubicBez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zh-CN" sz="1069"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sym typeface="宋体" pitchFamily="2" charset="-122"/>
              </a:endParaRPr>
            </a:p>
          </p:txBody>
        </p:sp>
      </p:grpSp>
      <p:grpSp>
        <p:nvGrpSpPr>
          <p:cNvPr id="24" name="组合 13"/>
          <p:cNvGrpSpPr>
            <a:grpSpLocks/>
          </p:cNvGrpSpPr>
          <p:nvPr/>
        </p:nvGrpSpPr>
        <p:grpSpPr bwMode="auto">
          <a:xfrm>
            <a:off x="3328393" y="1841898"/>
            <a:ext cx="1041797" cy="1040606"/>
            <a:chOff x="0" y="0"/>
            <a:chExt cx="1387872" cy="1387872"/>
          </a:xfrm>
          <a:solidFill>
            <a:schemeClr val="tx1"/>
          </a:solidFill>
        </p:grpSpPr>
        <p:sp>
          <p:nvSpPr>
            <p:cNvPr id="25" name="同心圆 14"/>
            <p:cNvSpPr>
              <a:spLocks noChangeArrowheads="1"/>
            </p:cNvSpPr>
            <p:nvPr/>
          </p:nvSpPr>
          <p:spPr bwMode="auto">
            <a:xfrm>
              <a:off x="0" y="0"/>
              <a:ext cx="1387872" cy="1387872"/>
            </a:xfrm>
            <a:custGeom>
              <a:avLst/>
              <a:gdLst>
                <a:gd name="T0" fmla="*/ 693936 w 21600"/>
                <a:gd name="T1" fmla="*/ 0 h 21600"/>
                <a:gd name="T2" fmla="*/ 203233 w 21600"/>
                <a:gd name="T3" fmla="*/ 203233 h 21600"/>
                <a:gd name="T4" fmla="*/ 0 w 21600"/>
                <a:gd name="T5" fmla="*/ 693936 h 21600"/>
                <a:gd name="T6" fmla="*/ 203233 w 21600"/>
                <a:gd name="T7" fmla="*/ 1184639 h 21600"/>
                <a:gd name="T8" fmla="*/ 693936 w 21600"/>
                <a:gd name="T9" fmla="*/ 1387872 h 21600"/>
                <a:gd name="T10" fmla="*/ 1184639 w 21600"/>
                <a:gd name="T11" fmla="*/ 1184639 h 21600"/>
                <a:gd name="T12" fmla="*/ 1387872 w 21600"/>
                <a:gd name="T13" fmla="*/ 693936 h 21600"/>
                <a:gd name="T14" fmla="*/ 1184639 w 21600"/>
                <a:gd name="T15" fmla="*/ 203233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311" y="10800"/>
                  </a:moveTo>
                  <a:cubicBezTo>
                    <a:pt x="3311" y="14936"/>
                    <a:pt x="6664" y="18289"/>
                    <a:pt x="10800" y="18289"/>
                  </a:cubicBezTo>
                  <a:cubicBezTo>
                    <a:pt x="14936" y="18289"/>
                    <a:pt x="18289" y="14936"/>
                    <a:pt x="18289" y="10800"/>
                  </a:cubicBezTo>
                  <a:cubicBezTo>
                    <a:pt x="18289" y="6664"/>
                    <a:pt x="14936" y="3311"/>
                    <a:pt x="10800" y="3311"/>
                  </a:cubicBezTo>
                  <a:cubicBezTo>
                    <a:pt x="6664" y="3311"/>
                    <a:pt x="3311" y="6664"/>
                    <a:pt x="3311" y="10800"/>
                  </a:cubicBez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9" name="空心弧 15"/>
            <p:cNvSpPr>
              <a:spLocks noChangeArrowheads="1"/>
            </p:cNvSpPr>
            <p:nvPr/>
          </p:nvSpPr>
          <p:spPr bwMode="auto">
            <a:xfrm rot="5400000">
              <a:off x="0" y="1"/>
              <a:ext cx="1387872" cy="1387872"/>
            </a:xfrm>
            <a:custGeom>
              <a:avLst/>
              <a:gdLst>
                <a:gd name="G0" fmla="+- 7506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7506"/>
                <a:gd name="G18" fmla="*/ 7506 1 2"/>
                <a:gd name="G19" fmla="+- G18 5400 0"/>
                <a:gd name="G20" fmla="cos G19 11796480"/>
                <a:gd name="G21" fmla="sin G19 11796480"/>
                <a:gd name="G22" fmla="+- G20 10800 0"/>
                <a:gd name="G23" fmla="+- G21 10800 0"/>
                <a:gd name="G24" fmla="+- 10800 0 G20"/>
                <a:gd name="G25" fmla="+- 7506 10800 0"/>
                <a:gd name="G26" fmla="?: G9 G17 G25"/>
                <a:gd name="G27" fmla="?: G9 0 21600"/>
                <a:gd name="G28" fmla="cos 10800 11796480"/>
                <a:gd name="G29" fmla="sin 10800 11796480"/>
                <a:gd name="G30" fmla="sin 7506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1647 w 21600"/>
                <a:gd name="T15" fmla="*/ 10800 h 21600"/>
                <a:gd name="T16" fmla="*/ 10800 w 21600"/>
                <a:gd name="T17" fmla="*/ 3294 h 21600"/>
                <a:gd name="T18" fmla="*/ 19953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3294" y="10800"/>
                  </a:moveTo>
                  <a:cubicBezTo>
                    <a:pt x="3294" y="6654"/>
                    <a:pt x="6654" y="3294"/>
                    <a:pt x="10800" y="3294"/>
                  </a:cubicBezTo>
                  <a:cubicBezTo>
                    <a:pt x="14945" y="3293"/>
                    <a:pt x="18305" y="6654"/>
                    <a:pt x="18306" y="10799"/>
                  </a:cubicBezTo>
                  <a:lnTo>
                    <a:pt x="21600" y="10800"/>
                  </a:lnTo>
                  <a:cubicBezTo>
                    <a:pt x="21600" y="4835"/>
                    <a:pt x="16764" y="0"/>
                    <a:pt x="10800" y="0"/>
                  </a:cubicBezTo>
                  <a:cubicBezTo>
                    <a:pt x="4835" y="0"/>
                    <a:pt x="0" y="4835"/>
                    <a:pt x="0" y="10800"/>
                  </a:cubicBez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zh-CN" sz="1069"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sym typeface="宋体" pitchFamily="2" charset="-122"/>
              </a:endParaRPr>
            </a:p>
          </p:txBody>
        </p:sp>
      </p:grpSp>
      <p:grpSp>
        <p:nvGrpSpPr>
          <p:cNvPr id="30" name="组合 9"/>
          <p:cNvGrpSpPr>
            <a:grpSpLocks/>
          </p:cNvGrpSpPr>
          <p:nvPr/>
        </p:nvGrpSpPr>
        <p:grpSpPr bwMode="auto">
          <a:xfrm>
            <a:off x="1846065" y="1841898"/>
            <a:ext cx="1041797" cy="1040606"/>
            <a:chOff x="0" y="0"/>
            <a:chExt cx="1387872" cy="1387872"/>
          </a:xfrm>
          <a:solidFill>
            <a:schemeClr val="bg1"/>
          </a:solidFill>
        </p:grpSpPr>
        <p:sp>
          <p:nvSpPr>
            <p:cNvPr id="31" name="同心圆 11"/>
            <p:cNvSpPr>
              <a:spLocks noChangeArrowheads="1"/>
            </p:cNvSpPr>
            <p:nvPr/>
          </p:nvSpPr>
          <p:spPr bwMode="auto">
            <a:xfrm>
              <a:off x="0" y="0"/>
              <a:ext cx="1387872" cy="1387872"/>
            </a:xfrm>
            <a:custGeom>
              <a:avLst/>
              <a:gdLst>
                <a:gd name="T0" fmla="*/ 693936 w 21600"/>
                <a:gd name="T1" fmla="*/ 0 h 21600"/>
                <a:gd name="T2" fmla="*/ 203233 w 21600"/>
                <a:gd name="T3" fmla="*/ 203233 h 21600"/>
                <a:gd name="T4" fmla="*/ 0 w 21600"/>
                <a:gd name="T5" fmla="*/ 693936 h 21600"/>
                <a:gd name="T6" fmla="*/ 203233 w 21600"/>
                <a:gd name="T7" fmla="*/ 1184639 h 21600"/>
                <a:gd name="T8" fmla="*/ 693936 w 21600"/>
                <a:gd name="T9" fmla="*/ 1387872 h 21600"/>
                <a:gd name="T10" fmla="*/ 1184639 w 21600"/>
                <a:gd name="T11" fmla="*/ 1184639 h 21600"/>
                <a:gd name="T12" fmla="*/ 1387872 w 21600"/>
                <a:gd name="T13" fmla="*/ 693936 h 21600"/>
                <a:gd name="T14" fmla="*/ 1184639 w 21600"/>
                <a:gd name="T15" fmla="*/ 203233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311" y="10800"/>
                  </a:moveTo>
                  <a:cubicBezTo>
                    <a:pt x="3311" y="14936"/>
                    <a:pt x="6664" y="18289"/>
                    <a:pt x="10800" y="18289"/>
                  </a:cubicBezTo>
                  <a:cubicBezTo>
                    <a:pt x="14936" y="18289"/>
                    <a:pt x="18289" y="14936"/>
                    <a:pt x="18289" y="10800"/>
                  </a:cubicBezTo>
                  <a:cubicBezTo>
                    <a:pt x="18289" y="6664"/>
                    <a:pt x="14936" y="3311"/>
                    <a:pt x="10800" y="3311"/>
                  </a:cubicBezTo>
                  <a:cubicBezTo>
                    <a:pt x="6664" y="3311"/>
                    <a:pt x="3311" y="6664"/>
                    <a:pt x="3311" y="10800"/>
                  </a:cubicBez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2" name="空心弧 12"/>
            <p:cNvSpPr>
              <a:spLocks noChangeArrowheads="1"/>
            </p:cNvSpPr>
            <p:nvPr/>
          </p:nvSpPr>
          <p:spPr bwMode="auto">
            <a:xfrm rot="5400000">
              <a:off x="0" y="0"/>
              <a:ext cx="1387872" cy="1387872"/>
            </a:xfrm>
            <a:custGeom>
              <a:avLst/>
              <a:gdLst>
                <a:gd name="T0" fmla="*/ 693936 w 21600"/>
                <a:gd name="T1" fmla="*/ 0 h 21600"/>
                <a:gd name="T2" fmla="*/ 108845 w 21600"/>
                <a:gd name="T3" fmla="*/ 693936 h 21600"/>
                <a:gd name="T4" fmla="*/ 693936 w 21600"/>
                <a:gd name="T5" fmla="*/ 217755 h 21600"/>
                <a:gd name="T6" fmla="*/ 1279027 w 21600"/>
                <a:gd name="T7" fmla="*/ 693936 h 21600"/>
                <a:gd name="T8" fmla="*/ 0 60000 65536"/>
                <a:gd name="T9" fmla="*/ 0 60000 65536"/>
                <a:gd name="T10" fmla="*/ 0 60000 65536"/>
                <a:gd name="T11" fmla="*/ 0 60000 65536"/>
                <a:gd name="T12" fmla="*/ 0 w 21600"/>
                <a:gd name="T13" fmla="*/ 0 h 21600"/>
                <a:gd name="T14" fmla="*/ 21600 w 21600"/>
                <a:gd name="T15" fmla="*/ 7713 h 21600"/>
              </a:gdLst>
              <a:ahLst/>
              <a:cxnLst>
                <a:cxn ang="T8">
                  <a:pos x="T0" y="T1"/>
                </a:cxn>
                <a:cxn ang="T9">
                  <a:pos x="T2" y="T3"/>
                </a:cxn>
                <a:cxn ang="T10">
                  <a:pos x="T4" y="T5"/>
                </a:cxn>
                <a:cxn ang="T11">
                  <a:pos x="T6" y="T7"/>
                </a:cxn>
              </a:cxnLst>
              <a:rect l="T12" t="T13" r="T14" b="T15"/>
              <a:pathLst>
                <a:path w="21600" h="21600">
                  <a:moveTo>
                    <a:pt x="3389" y="10800"/>
                  </a:moveTo>
                  <a:cubicBezTo>
                    <a:pt x="3389" y="6707"/>
                    <a:pt x="6707" y="3389"/>
                    <a:pt x="10800" y="3389"/>
                  </a:cubicBezTo>
                  <a:cubicBezTo>
                    <a:pt x="14892" y="3388"/>
                    <a:pt x="18210" y="6707"/>
                    <a:pt x="18211" y="10799"/>
                  </a:cubicBezTo>
                  <a:lnTo>
                    <a:pt x="21600" y="10800"/>
                  </a:lnTo>
                  <a:cubicBezTo>
                    <a:pt x="21600" y="4835"/>
                    <a:pt x="16764" y="0"/>
                    <a:pt x="10800" y="0"/>
                  </a:cubicBezTo>
                  <a:cubicBezTo>
                    <a:pt x="4835" y="0"/>
                    <a:pt x="0" y="4835"/>
                    <a:pt x="0" y="10800"/>
                  </a:cubicBezTo>
                  <a:lnTo>
                    <a:pt x="3389" y="10800"/>
                  </a:ln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grpSp>
      <p:sp>
        <p:nvSpPr>
          <p:cNvPr id="33" name="文本框 19"/>
          <p:cNvSpPr>
            <a:spLocks noChangeArrowheads="1"/>
          </p:cNvSpPr>
          <p:nvPr/>
        </p:nvSpPr>
        <p:spPr bwMode="auto">
          <a:xfrm>
            <a:off x="2071093" y="2132410"/>
            <a:ext cx="607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01</a:t>
            </a:r>
            <a:endParaRPr kumimoji="0" lang="zh-CN" altLang="en-US" sz="2400" b="1"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34" name="文本框 19"/>
          <p:cNvSpPr>
            <a:spLocks noChangeArrowheads="1"/>
          </p:cNvSpPr>
          <p:nvPr/>
        </p:nvSpPr>
        <p:spPr bwMode="auto">
          <a:xfrm>
            <a:off x="5053608" y="2143125"/>
            <a:ext cx="607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03</a:t>
            </a:r>
            <a:endParaRPr kumimoji="0" lang="zh-CN" altLang="en-US" sz="2400" b="1"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35" name="文本框 19"/>
          <p:cNvSpPr>
            <a:spLocks noChangeArrowheads="1"/>
          </p:cNvSpPr>
          <p:nvPr/>
        </p:nvSpPr>
        <p:spPr bwMode="auto">
          <a:xfrm>
            <a:off x="6483549" y="2132410"/>
            <a:ext cx="607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04</a:t>
            </a:r>
            <a:endParaRPr kumimoji="0" lang="zh-CN" altLang="en-US" sz="2400" b="1"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36" name="文本框 19"/>
          <p:cNvSpPr>
            <a:spLocks noChangeArrowheads="1"/>
          </p:cNvSpPr>
          <p:nvPr/>
        </p:nvSpPr>
        <p:spPr bwMode="auto">
          <a:xfrm>
            <a:off x="3556993" y="2147888"/>
            <a:ext cx="607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02</a:t>
            </a:r>
            <a:endParaRPr kumimoji="0" lang="zh-CN" altLang="en-US" sz="2400" b="1"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Tree>
    <p:extLst>
      <p:ext uri="{BB962C8B-B14F-4D97-AF65-F5344CB8AC3E}">
        <p14:creationId xmlns:p14="http://schemas.microsoft.com/office/powerpoint/2010/main" val="335807095"/>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p:cBhvr>
                                        <p:cTn id="7" dur="900"/>
                                        <p:tgtEl>
                                          <p:spTgt spid="17"/>
                                        </p:tgtEl>
                                      </p:cBhvr>
                                    </p:animEffect>
                                  </p:childTnLst>
                                </p:cTn>
                              </p:par>
                              <p:par>
                                <p:cTn id="8" presetID="2" presetClass="entr" presetSubtype="8" fill="hold" nodeType="withEffect">
                                  <p:stCondLst>
                                    <p:cond delay="200"/>
                                  </p:stCondLst>
                                  <p:childTnLst>
                                    <p:set>
                                      <p:cBhvr>
                                        <p:cTn id="9" dur="1" fill="hold">
                                          <p:stCondLst>
                                            <p:cond delay="0"/>
                                          </p:stCondLst>
                                        </p:cTn>
                                        <p:tgtEl>
                                          <p:spTgt spid="18"/>
                                        </p:tgtEl>
                                        <p:attrNameLst>
                                          <p:attrName>style.visibility</p:attrName>
                                        </p:attrNameLst>
                                      </p:cBhvr>
                                      <p:to>
                                        <p:strVal val="visible"/>
                                      </p:to>
                                    </p:set>
                                    <p:anim calcmode="lin" valueType="num">
                                      <p:cBhvr>
                                        <p:cTn id="10" dur="500" fill="hold"/>
                                        <p:tgtEl>
                                          <p:spTgt spid="18"/>
                                        </p:tgtEl>
                                        <p:attrNameLst>
                                          <p:attrName>ppt_x</p:attrName>
                                        </p:attrNameLst>
                                      </p:cBhvr>
                                      <p:tavLst>
                                        <p:tav tm="0">
                                          <p:val>
                                            <p:strVal val="0-#ppt_w/2"/>
                                          </p:val>
                                        </p:tav>
                                        <p:tav tm="100000">
                                          <p:val>
                                            <p:strVal val="#ppt_x"/>
                                          </p:val>
                                        </p:tav>
                                      </p:tavLst>
                                    </p:anim>
                                    <p:anim calcmode="lin" valueType="num">
                                      <p:cBhvr>
                                        <p:cTn id="11" dur="500" fill="hold"/>
                                        <p:tgtEl>
                                          <p:spTgt spid="18"/>
                                        </p:tgtEl>
                                        <p:attrNameLst>
                                          <p:attrName>ppt_y</p:attrName>
                                        </p:attrNameLst>
                                      </p:cBhvr>
                                      <p:tavLst>
                                        <p:tav tm="0">
                                          <p:val>
                                            <p:strVal val="#ppt_y"/>
                                          </p:val>
                                        </p:tav>
                                        <p:tav tm="100000">
                                          <p:val>
                                            <p:strVal val="#ppt_y"/>
                                          </p:val>
                                        </p:tav>
                                      </p:tavLst>
                                    </p:anim>
                                  </p:childTnLst>
                                </p:cTn>
                              </p:par>
                              <p:par>
                                <p:cTn id="12" presetID="2" presetClass="entr" presetSubtype="8" fill="hold" nodeType="withEffect">
                                  <p:stCondLst>
                                    <p:cond delay="200"/>
                                  </p:stCondLst>
                                  <p:childTnLst>
                                    <p:set>
                                      <p:cBhvr>
                                        <p:cTn id="13" dur="1" fill="hold">
                                          <p:stCondLst>
                                            <p:cond delay="0"/>
                                          </p:stCondLst>
                                        </p:cTn>
                                        <p:tgtEl>
                                          <p:spTgt spid="21"/>
                                        </p:tgtEl>
                                        <p:attrNameLst>
                                          <p:attrName>style.visibility</p:attrName>
                                        </p:attrNameLst>
                                      </p:cBhvr>
                                      <p:to>
                                        <p:strVal val="visible"/>
                                      </p:to>
                                    </p:set>
                                    <p:anim calcmode="lin" valueType="num">
                                      <p:cBhvr>
                                        <p:cTn id="14" dur="500" fill="hold"/>
                                        <p:tgtEl>
                                          <p:spTgt spid="21"/>
                                        </p:tgtEl>
                                        <p:attrNameLst>
                                          <p:attrName>ppt_x</p:attrName>
                                        </p:attrNameLst>
                                      </p:cBhvr>
                                      <p:tavLst>
                                        <p:tav tm="0">
                                          <p:val>
                                            <p:strVal val="0-#ppt_w/2"/>
                                          </p:val>
                                        </p:tav>
                                        <p:tav tm="100000">
                                          <p:val>
                                            <p:strVal val="#ppt_x"/>
                                          </p:val>
                                        </p:tav>
                                      </p:tavLst>
                                    </p:anim>
                                    <p:anim calcmode="lin" valueType="num">
                                      <p:cBhvr>
                                        <p:cTn id="15" dur="500" fill="hold"/>
                                        <p:tgtEl>
                                          <p:spTgt spid="21"/>
                                        </p:tgtEl>
                                        <p:attrNameLst>
                                          <p:attrName>ppt_y</p:attrName>
                                        </p:attrNameLst>
                                      </p:cBhvr>
                                      <p:tavLst>
                                        <p:tav tm="0">
                                          <p:val>
                                            <p:strVal val="#ppt_y"/>
                                          </p:val>
                                        </p:tav>
                                        <p:tav tm="100000">
                                          <p:val>
                                            <p:strVal val="#ppt_y"/>
                                          </p:val>
                                        </p:tav>
                                      </p:tavLst>
                                    </p:anim>
                                  </p:childTnLst>
                                </p:cTn>
                              </p:par>
                              <p:par>
                                <p:cTn id="16" presetID="32" presetClass="emph" presetSubtype="0" fill="hold" nodeType="withEffect">
                                  <p:stCondLst>
                                    <p:cond delay="0"/>
                                  </p:stCondLst>
                                  <p:childTnLst>
                                    <p:animRot by="120000">
                                      <p:cBhvr>
                                        <p:cTn id="17" dur="100" fill="hold">
                                          <p:stCondLst>
                                            <p:cond delay="0"/>
                                          </p:stCondLst>
                                        </p:cTn>
                                        <p:tgtEl>
                                          <p:spTgt spid="18"/>
                                        </p:tgtEl>
                                        <p:attrNameLst>
                                          <p:attrName>r</p:attrName>
                                        </p:attrNameLst>
                                      </p:cBhvr>
                                    </p:animRot>
                                    <p:animRot by="-240000">
                                      <p:cBhvr>
                                        <p:cTn id="18" dur="200" fill="hold">
                                          <p:stCondLst>
                                            <p:cond delay="200"/>
                                          </p:stCondLst>
                                        </p:cTn>
                                        <p:tgtEl>
                                          <p:spTgt spid="18"/>
                                        </p:tgtEl>
                                        <p:attrNameLst>
                                          <p:attrName>r</p:attrName>
                                        </p:attrNameLst>
                                      </p:cBhvr>
                                    </p:animRot>
                                    <p:animRot by="240000">
                                      <p:cBhvr>
                                        <p:cTn id="19" dur="200" fill="hold">
                                          <p:stCondLst>
                                            <p:cond delay="400"/>
                                          </p:stCondLst>
                                        </p:cTn>
                                        <p:tgtEl>
                                          <p:spTgt spid="18"/>
                                        </p:tgtEl>
                                        <p:attrNameLst>
                                          <p:attrName>r</p:attrName>
                                        </p:attrNameLst>
                                      </p:cBhvr>
                                    </p:animRot>
                                    <p:animRot by="-240000">
                                      <p:cBhvr>
                                        <p:cTn id="20" dur="200" fill="hold">
                                          <p:stCondLst>
                                            <p:cond delay="600"/>
                                          </p:stCondLst>
                                        </p:cTn>
                                        <p:tgtEl>
                                          <p:spTgt spid="18"/>
                                        </p:tgtEl>
                                        <p:attrNameLst>
                                          <p:attrName>r</p:attrName>
                                        </p:attrNameLst>
                                      </p:cBhvr>
                                    </p:animRot>
                                    <p:animRot by="120000">
                                      <p:cBhvr>
                                        <p:cTn id="21" dur="200" fill="hold">
                                          <p:stCondLst>
                                            <p:cond delay="800"/>
                                          </p:stCondLst>
                                        </p:cTn>
                                        <p:tgtEl>
                                          <p:spTgt spid="18"/>
                                        </p:tgtEl>
                                        <p:attrNameLst>
                                          <p:attrName>r</p:attrName>
                                        </p:attrNameLst>
                                      </p:cBhvr>
                                    </p:animRot>
                                  </p:childTnLst>
                                </p:cTn>
                              </p:par>
                              <p:par>
                                <p:cTn id="22" presetID="32" presetClass="emph" presetSubtype="0" fill="hold" nodeType="withEffect">
                                  <p:stCondLst>
                                    <p:cond delay="0"/>
                                  </p:stCondLst>
                                  <p:childTnLst>
                                    <p:animRot by="120000">
                                      <p:cBhvr>
                                        <p:cTn id="23" dur="100" fill="hold">
                                          <p:stCondLst>
                                            <p:cond delay="0"/>
                                          </p:stCondLst>
                                        </p:cTn>
                                        <p:tgtEl>
                                          <p:spTgt spid="21"/>
                                        </p:tgtEl>
                                        <p:attrNameLst>
                                          <p:attrName>r</p:attrName>
                                        </p:attrNameLst>
                                      </p:cBhvr>
                                    </p:animRot>
                                    <p:animRot by="-240000">
                                      <p:cBhvr>
                                        <p:cTn id="24" dur="200" fill="hold">
                                          <p:stCondLst>
                                            <p:cond delay="200"/>
                                          </p:stCondLst>
                                        </p:cTn>
                                        <p:tgtEl>
                                          <p:spTgt spid="21"/>
                                        </p:tgtEl>
                                        <p:attrNameLst>
                                          <p:attrName>r</p:attrName>
                                        </p:attrNameLst>
                                      </p:cBhvr>
                                    </p:animRot>
                                    <p:animRot by="240000">
                                      <p:cBhvr>
                                        <p:cTn id="25" dur="200" fill="hold">
                                          <p:stCondLst>
                                            <p:cond delay="400"/>
                                          </p:stCondLst>
                                        </p:cTn>
                                        <p:tgtEl>
                                          <p:spTgt spid="21"/>
                                        </p:tgtEl>
                                        <p:attrNameLst>
                                          <p:attrName>r</p:attrName>
                                        </p:attrNameLst>
                                      </p:cBhvr>
                                    </p:animRot>
                                    <p:animRot by="-240000">
                                      <p:cBhvr>
                                        <p:cTn id="26" dur="200" fill="hold">
                                          <p:stCondLst>
                                            <p:cond delay="600"/>
                                          </p:stCondLst>
                                        </p:cTn>
                                        <p:tgtEl>
                                          <p:spTgt spid="21"/>
                                        </p:tgtEl>
                                        <p:attrNameLst>
                                          <p:attrName>r</p:attrName>
                                        </p:attrNameLst>
                                      </p:cBhvr>
                                    </p:animRot>
                                    <p:animRot by="120000">
                                      <p:cBhvr>
                                        <p:cTn id="27" dur="200" fill="hold">
                                          <p:stCondLst>
                                            <p:cond delay="800"/>
                                          </p:stCondLst>
                                        </p:cTn>
                                        <p:tgtEl>
                                          <p:spTgt spid="21"/>
                                        </p:tgtEl>
                                        <p:attrNameLst>
                                          <p:attrName>r</p:attrName>
                                        </p:attrNameLst>
                                      </p:cBhvr>
                                    </p:animRot>
                                  </p:childTnLst>
                                </p:cTn>
                              </p:par>
                              <p:par>
                                <p:cTn id="28" presetID="2" presetClass="entr" presetSubtype="8" fill="hold" nodeType="withEffect">
                                  <p:stCondLst>
                                    <p:cond delay="200"/>
                                  </p:stCondLst>
                                  <p:childTnLst>
                                    <p:set>
                                      <p:cBhvr>
                                        <p:cTn id="29" dur="1" fill="hold">
                                          <p:stCondLst>
                                            <p:cond delay="0"/>
                                          </p:stCondLst>
                                        </p:cTn>
                                        <p:tgtEl>
                                          <p:spTgt spid="24"/>
                                        </p:tgtEl>
                                        <p:attrNameLst>
                                          <p:attrName>style.visibility</p:attrName>
                                        </p:attrNameLst>
                                      </p:cBhvr>
                                      <p:to>
                                        <p:strVal val="visible"/>
                                      </p:to>
                                    </p:set>
                                    <p:anim calcmode="lin" valueType="num">
                                      <p:cBhvr>
                                        <p:cTn id="30" dur="500" fill="hold"/>
                                        <p:tgtEl>
                                          <p:spTgt spid="24"/>
                                        </p:tgtEl>
                                        <p:attrNameLst>
                                          <p:attrName>ppt_x</p:attrName>
                                        </p:attrNameLst>
                                      </p:cBhvr>
                                      <p:tavLst>
                                        <p:tav tm="0">
                                          <p:val>
                                            <p:strVal val="0-#ppt_w/2"/>
                                          </p:val>
                                        </p:tav>
                                        <p:tav tm="100000">
                                          <p:val>
                                            <p:strVal val="#ppt_x"/>
                                          </p:val>
                                        </p:tav>
                                      </p:tavLst>
                                    </p:anim>
                                    <p:anim calcmode="lin" valueType="num">
                                      <p:cBhvr>
                                        <p:cTn id="31" dur="500" fill="hold"/>
                                        <p:tgtEl>
                                          <p:spTgt spid="24"/>
                                        </p:tgtEl>
                                        <p:attrNameLst>
                                          <p:attrName>ppt_y</p:attrName>
                                        </p:attrNameLst>
                                      </p:cBhvr>
                                      <p:tavLst>
                                        <p:tav tm="0">
                                          <p:val>
                                            <p:strVal val="#ppt_y"/>
                                          </p:val>
                                        </p:tav>
                                        <p:tav tm="100000">
                                          <p:val>
                                            <p:strVal val="#ppt_y"/>
                                          </p:val>
                                        </p:tav>
                                      </p:tavLst>
                                    </p:anim>
                                  </p:childTnLst>
                                </p:cTn>
                              </p:par>
                              <p:par>
                                <p:cTn id="32" presetID="32" presetClass="emph" presetSubtype="0" fill="hold" nodeType="withEffect">
                                  <p:stCondLst>
                                    <p:cond delay="0"/>
                                  </p:stCondLst>
                                  <p:childTnLst>
                                    <p:animRot by="120000">
                                      <p:cBhvr>
                                        <p:cTn id="33" dur="100" fill="hold">
                                          <p:stCondLst>
                                            <p:cond delay="0"/>
                                          </p:stCondLst>
                                        </p:cTn>
                                        <p:tgtEl>
                                          <p:spTgt spid="24"/>
                                        </p:tgtEl>
                                        <p:attrNameLst>
                                          <p:attrName>r</p:attrName>
                                        </p:attrNameLst>
                                      </p:cBhvr>
                                    </p:animRot>
                                    <p:animRot by="-240000">
                                      <p:cBhvr>
                                        <p:cTn id="34" dur="200" fill="hold">
                                          <p:stCondLst>
                                            <p:cond delay="200"/>
                                          </p:stCondLst>
                                        </p:cTn>
                                        <p:tgtEl>
                                          <p:spTgt spid="24"/>
                                        </p:tgtEl>
                                        <p:attrNameLst>
                                          <p:attrName>r</p:attrName>
                                        </p:attrNameLst>
                                      </p:cBhvr>
                                    </p:animRot>
                                    <p:animRot by="240000">
                                      <p:cBhvr>
                                        <p:cTn id="35" dur="200" fill="hold">
                                          <p:stCondLst>
                                            <p:cond delay="400"/>
                                          </p:stCondLst>
                                        </p:cTn>
                                        <p:tgtEl>
                                          <p:spTgt spid="24"/>
                                        </p:tgtEl>
                                        <p:attrNameLst>
                                          <p:attrName>r</p:attrName>
                                        </p:attrNameLst>
                                      </p:cBhvr>
                                    </p:animRot>
                                    <p:animRot by="-240000">
                                      <p:cBhvr>
                                        <p:cTn id="36" dur="200" fill="hold">
                                          <p:stCondLst>
                                            <p:cond delay="600"/>
                                          </p:stCondLst>
                                        </p:cTn>
                                        <p:tgtEl>
                                          <p:spTgt spid="24"/>
                                        </p:tgtEl>
                                        <p:attrNameLst>
                                          <p:attrName>r</p:attrName>
                                        </p:attrNameLst>
                                      </p:cBhvr>
                                    </p:animRot>
                                    <p:animRot by="120000">
                                      <p:cBhvr>
                                        <p:cTn id="37" dur="200" fill="hold">
                                          <p:stCondLst>
                                            <p:cond delay="800"/>
                                          </p:stCondLst>
                                        </p:cTn>
                                        <p:tgtEl>
                                          <p:spTgt spid="24"/>
                                        </p:tgtEl>
                                        <p:attrNameLst>
                                          <p:attrName>r</p:attrName>
                                        </p:attrNameLst>
                                      </p:cBhvr>
                                    </p:animRot>
                                  </p:childTnLst>
                                </p:cTn>
                              </p:par>
                              <p:par>
                                <p:cTn id="38" presetID="2" presetClass="entr" presetSubtype="8" fill="hold" nodeType="withEffect">
                                  <p:stCondLst>
                                    <p:cond delay="200"/>
                                  </p:stCondLst>
                                  <p:childTnLst>
                                    <p:set>
                                      <p:cBhvr>
                                        <p:cTn id="39" dur="1" fill="hold">
                                          <p:stCondLst>
                                            <p:cond delay="0"/>
                                          </p:stCondLst>
                                        </p:cTn>
                                        <p:tgtEl>
                                          <p:spTgt spid="30"/>
                                        </p:tgtEl>
                                        <p:attrNameLst>
                                          <p:attrName>style.visibility</p:attrName>
                                        </p:attrNameLst>
                                      </p:cBhvr>
                                      <p:to>
                                        <p:strVal val="visible"/>
                                      </p:to>
                                    </p:set>
                                    <p:anim calcmode="lin" valueType="num">
                                      <p:cBhvr>
                                        <p:cTn id="40" dur="500" fill="hold"/>
                                        <p:tgtEl>
                                          <p:spTgt spid="30"/>
                                        </p:tgtEl>
                                        <p:attrNameLst>
                                          <p:attrName>ppt_x</p:attrName>
                                        </p:attrNameLst>
                                      </p:cBhvr>
                                      <p:tavLst>
                                        <p:tav tm="0">
                                          <p:val>
                                            <p:strVal val="0-#ppt_w/2"/>
                                          </p:val>
                                        </p:tav>
                                        <p:tav tm="100000">
                                          <p:val>
                                            <p:strVal val="#ppt_x"/>
                                          </p:val>
                                        </p:tav>
                                      </p:tavLst>
                                    </p:anim>
                                    <p:anim calcmode="lin" valueType="num">
                                      <p:cBhvr>
                                        <p:cTn id="41" dur="500" fill="hold"/>
                                        <p:tgtEl>
                                          <p:spTgt spid="30"/>
                                        </p:tgtEl>
                                        <p:attrNameLst>
                                          <p:attrName>ppt_y</p:attrName>
                                        </p:attrNameLst>
                                      </p:cBhvr>
                                      <p:tavLst>
                                        <p:tav tm="0">
                                          <p:val>
                                            <p:strVal val="#ppt_y"/>
                                          </p:val>
                                        </p:tav>
                                        <p:tav tm="100000">
                                          <p:val>
                                            <p:strVal val="#ppt_y"/>
                                          </p:val>
                                        </p:tav>
                                      </p:tavLst>
                                    </p:anim>
                                  </p:childTnLst>
                                </p:cTn>
                              </p:par>
                              <p:par>
                                <p:cTn id="42" presetID="32" presetClass="emph" presetSubtype="0" fill="hold" nodeType="withEffect">
                                  <p:stCondLst>
                                    <p:cond delay="0"/>
                                  </p:stCondLst>
                                  <p:childTnLst>
                                    <p:animRot by="120000">
                                      <p:cBhvr>
                                        <p:cTn id="43" dur="100" fill="hold">
                                          <p:stCondLst>
                                            <p:cond delay="0"/>
                                          </p:stCondLst>
                                        </p:cTn>
                                        <p:tgtEl>
                                          <p:spTgt spid="30"/>
                                        </p:tgtEl>
                                        <p:attrNameLst>
                                          <p:attrName>r</p:attrName>
                                        </p:attrNameLst>
                                      </p:cBhvr>
                                    </p:animRot>
                                    <p:animRot by="-240000">
                                      <p:cBhvr>
                                        <p:cTn id="44" dur="200" fill="hold">
                                          <p:stCondLst>
                                            <p:cond delay="200"/>
                                          </p:stCondLst>
                                        </p:cTn>
                                        <p:tgtEl>
                                          <p:spTgt spid="30"/>
                                        </p:tgtEl>
                                        <p:attrNameLst>
                                          <p:attrName>r</p:attrName>
                                        </p:attrNameLst>
                                      </p:cBhvr>
                                    </p:animRot>
                                    <p:animRot by="240000">
                                      <p:cBhvr>
                                        <p:cTn id="45" dur="200" fill="hold">
                                          <p:stCondLst>
                                            <p:cond delay="400"/>
                                          </p:stCondLst>
                                        </p:cTn>
                                        <p:tgtEl>
                                          <p:spTgt spid="30"/>
                                        </p:tgtEl>
                                        <p:attrNameLst>
                                          <p:attrName>r</p:attrName>
                                        </p:attrNameLst>
                                      </p:cBhvr>
                                    </p:animRot>
                                    <p:animRot by="-240000">
                                      <p:cBhvr>
                                        <p:cTn id="46" dur="200" fill="hold">
                                          <p:stCondLst>
                                            <p:cond delay="600"/>
                                          </p:stCondLst>
                                        </p:cTn>
                                        <p:tgtEl>
                                          <p:spTgt spid="30"/>
                                        </p:tgtEl>
                                        <p:attrNameLst>
                                          <p:attrName>r</p:attrName>
                                        </p:attrNameLst>
                                      </p:cBhvr>
                                    </p:animRot>
                                    <p:animRot by="120000">
                                      <p:cBhvr>
                                        <p:cTn id="47" dur="200" fill="hold">
                                          <p:stCondLst>
                                            <p:cond delay="800"/>
                                          </p:stCondLst>
                                        </p:cTn>
                                        <p:tgtEl>
                                          <p:spTgt spid="30"/>
                                        </p:tgtEl>
                                        <p:attrNameLst>
                                          <p:attrName>r</p:attrName>
                                        </p:attrNameLst>
                                      </p:cBhvr>
                                    </p:animRot>
                                  </p:childTnLst>
                                </p:cTn>
                              </p:par>
                            </p:childTnLst>
                          </p:cTn>
                        </p:par>
                        <p:par>
                          <p:cTn id="48" fill="hold">
                            <p:stCondLst>
                              <p:cond delay="1000"/>
                            </p:stCondLst>
                            <p:childTnLst>
                              <p:par>
                                <p:cTn id="49" presetID="14" presetClass="entr" presetSubtype="10" fill="hold" grpId="0" nodeType="after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randombar(horizontal)">
                                      <p:cBhvr>
                                        <p:cTn id="51" dur="500"/>
                                        <p:tgtEl>
                                          <p:spTgt spid="33"/>
                                        </p:tgtEl>
                                      </p:cBhvr>
                                    </p:animEffect>
                                  </p:childTnLst>
                                </p:cTn>
                              </p:par>
                              <p:par>
                                <p:cTn id="52" presetID="14" presetClass="entr" presetSubtype="10" fill="hold" grpId="0" nodeType="withEffect">
                                  <p:stCondLst>
                                    <p:cond delay="0"/>
                                  </p:stCondLst>
                                  <p:childTnLst>
                                    <p:set>
                                      <p:cBhvr>
                                        <p:cTn id="53" dur="1" fill="hold">
                                          <p:stCondLst>
                                            <p:cond delay="0"/>
                                          </p:stCondLst>
                                        </p:cTn>
                                        <p:tgtEl>
                                          <p:spTgt spid="36"/>
                                        </p:tgtEl>
                                        <p:attrNameLst>
                                          <p:attrName>style.visibility</p:attrName>
                                        </p:attrNameLst>
                                      </p:cBhvr>
                                      <p:to>
                                        <p:strVal val="visible"/>
                                      </p:to>
                                    </p:set>
                                    <p:animEffect transition="in" filter="randombar(horizontal)">
                                      <p:cBhvr>
                                        <p:cTn id="54" dur="500"/>
                                        <p:tgtEl>
                                          <p:spTgt spid="36"/>
                                        </p:tgtEl>
                                      </p:cBhvr>
                                    </p:animEffect>
                                  </p:childTnLst>
                                </p:cTn>
                              </p:par>
                              <p:par>
                                <p:cTn id="55" presetID="14" presetClass="entr" presetSubtype="10" fill="hold" grpId="0" nodeType="withEffect">
                                  <p:stCondLst>
                                    <p:cond delay="0"/>
                                  </p:stCondLst>
                                  <p:childTnLst>
                                    <p:set>
                                      <p:cBhvr>
                                        <p:cTn id="56" dur="1" fill="hold">
                                          <p:stCondLst>
                                            <p:cond delay="0"/>
                                          </p:stCondLst>
                                        </p:cTn>
                                        <p:tgtEl>
                                          <p:spTgt spid="34"/>
                                        </p:tgtEl>
                                        <p:attrNameLst>
                                          <p:attrName>style.visibility</p:attrName>
                                        </p:attrNameLst>
                                      </p:cBhvr>
                                      <p:to>
                                        <p:strVal val="visible"/>
                                      </p:to>
                                    </p:set>
                                    <p:animEffect transition="in" filter="randombar(horizontal)">
                                      <p:cBhvr>
                                        <p:cTn id="57" dur="500"/>
                                        <p:tgtEl>
                                          <p:spTgt spid="34"/>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35"/>
                                        </p:tgtEl>
                                        <p:attrNameLst>
                                          <p:attrName>style.visibility</p:attrName>
                                        </p:attrNameLst>
                                      </p:cBhvr>
                                      <p:to>
                                        <p:strVal val="visible"/>
                                      </p:to>
                                    </p:set>
                                    <p:animEffect transition="in" filter="randombar(horizontal)">
                                      <p:cBhvr>
                                        <p:cTn id="60" dur="500"/>
                                        <p:tgtEl>
                                          <p:spTgt spid="35"/>
                                        </p:tgtEl>
                                      </p:cBhvr>
                                    </p:animEffect>
                                  </p:childTnLst>
                                </p:cTn>
                              </p:par>
                            </p:childTnLst>
                          </p:cTn>
                        </p:par>
                        <p:par>
                          <p:cTn id="61" fill="hold">
                            <p:stCondLst>
                              <p:cond delay="1500"/>
                            </p:stCondLst>
                            <p:childTnLst>
                              <p:par>
                                <p:cTn id="62" presetID="47" presetClass="entr" presetSubtype="0" fill="hold" nodeType="afterEffect">
                                  <p:stCondLst>
                                    <p:cond delay="0"/>
                                  </p:stCondLst>
                                  <p:childTnLst>
                                    <p:set>
                                      <p:cBhvr>
                                        <p:cTn id="63" dur="1" fill="hold">
                                          <p:stCondLst>
                                            <p:cond delay="0"/>
                                          </p:stCondLst>
                                        </p:cTn>
                                        <p:tgtEl>
                                          <p:spTgt spid="8"/>
                                        </p:tgtEl>
                                        <p:attrNameLst>
                                          <p:attrName>style.visibility</p:attrName>
                                        </p:attrNameLst>
                                      </p:cBhvr>
                                      <p:to>
                                        <p:strVal val="visible"/>
                                      </p:to>
                                    </p:set>
                                    <p:animEffect transition="in" filter="fade">
                                      <p:cBhvr>
                                        <p:cTn id="64" dur="300"/>
                                        <p:tgtEl>
                                          <p:spTgt spid="8"/>
                                        </p:tgtEl>
                                      </p:cBhvr>
                                    </p:animEffect>
                                    <p:anim calcmode="lin" valueType="num">
                                      <p:cBhvr>
                                        <p:cTn id="65" dur="300" fill="hold"/>
                                        <p:tgtEl>
                                          <p:spTgt spid="8"/>
                                        </p:tgtEl>
                                        <p:attrNameLst>
                                          <p:attrName>ppt_x</p:attrName>
                                        </p:attrNameLst>
                                      </p:cBhvr>
                                      <p:tavLst>
                                        <p:tav tm="0">
                                          <p:val>
                                            <p:strVal val="#ppt_x"/>
                                          </p:val>
                                        </p:tav>
                                        <p:tav tm="100000">
                                          <p:val>
                                            <p:strVal val="#ppt_x"/>
                                          </p:val>
                                        </p:tav>
                                      </p:tavLst>
                                    </p:anim>
                                    <p:anim calcmode="lin" valueType="num">
                                      <p:cBhvr>
                                        <p:cTn id="66" dur="300" fill="hold"/>
                                        <p:tgtEl>
                                          <p:spTgt spid="8"/>
                                        </p:tgtEl>
                                        <p:attrNameLst>
                                          <p:attrName>ppt_y</p:attrName>
                                        </p:attrNameLst>
                                      </p:cBhvr>
                                      <p:tavLst>
                                        <p:tav tm="0">
                                          <p:val>
                                            <p:strVal val="#ppt_y-.1"/>
                                          </p:val>
                                        </p:tav>
                                        <p:tav tm="100000">
                                          <p:val>
                                            <p:strVal val="#ppt_y"/>
                                          </p:val>
                                        </p:tav>
                                      </p:tavLst>
                                    </p:anim>
                                  </p:childTnLst>
                                </p:cTn>
                              </p:par>
                              <p:par>
                                <p:cTn id="67" presetID="47" presetClass="entr" presetSubtype="0" fill="hold" nodeType="withEffect">
                                  <p:stCondLst>
                                    <p:cond delay="0"/>
                                  </p:stCondLst>
                                  <p:childTnLst>
                                    <p:set>
                                      <p:cBhvr>
                                        <p:cTn id="68" dur="1" fill="hold">
                                          <p:stCondLst>
                                            <p:cond delay="0"/>
                                          </p:stCondLst>
                                        </p:cTn>
                                        <p:tgtEl>
                                          <p:spTgt spid="7"/>
                                        </p:tgtEl>
                                        <p:attrNameLst>
                                          <p:attrName>style.visibility</p:attrName>
                                        </p:attrNameLst>
                                      </p:cBhvr>
                                      <p:to>
                                        <p:strVal val="visible"/>
                                      </p:to>
                                    </p:set>
                                    <p:animEffect transition="in" filter="fade">
                                      <p:cBhvr>
                                        <p:cTn id="69" dur="300"/>
                                        <p:tgtEl>
                                          <p:spTgt spid="7"/>
                                        </p:tgtEl>
                                      </p:cBhvr>
                                    </p:animEffect>
                                    <p:anim calcmode="lin" valueType="num">
                                      <p:cBhvr>
                                        <p:cTn id="70" dur="300" fill="hold"/>
                                        <p:tgtEl>
                                          <p:spTgt spid="7"/>
                                        </p:tgtEl>
                                        <p:attrNameLst>
                                          <p:attrName>ppt_x</p:attrName>
                                        </p:attrNameLst>
                                      </p:cBhvr>
                                      <p:tavLst>
                                        <p:tav tm="0">
                                          <p:val>
                                            <p:strVal val="#ppt_x"/>
                                          </p:val>
                                        </p:tav>
                                        <p:tav tm="100000">
                                          <p:val>
                                            <p:strVal val="#ppt_x"/>
                                          </p:val>
                                        </p:tav>
                                      </p:tavLst>
                                    </p:anim>
                                    <p:anim calcmode="lin" valueType="num">
                                      <p:cBhvr>
                                        <p:cTn id="71" dur="300" fill="hold"/>
                                        <p:tgtEl>
                                          <p:spTgt spid="7"/>
                                        </p:tgtEl>
                                        <p:attrNameLst>
                                          <p:attrName>ppt_y</p:attrName>
                                        </p:attrNameLst>
                                      </p:cBhvr>
                                      <p:tavLst>
                                        <p:tav tm="0">
                                          <p:val>
                                            <p:strVal val="#ppt_y-.1"/>
                                          </p:val>
                                        </p:tav>
                                        <p:tav tm="100000">
                                          <p:val>
                                            <p:strVal val="#ppt_y"/>
                                          </p:val>
                                        </p:tav>
                                      </p:tavLst>
                                    </p:anim>
                                  </p:childTnLst>
                                </p:cTn>
                              </p:par>
                              <p:par>
                                <p:cTn id="72" presetID="47" presetClass="entr" presetSubtype="0" fill="hold" nodeType="withEffect">
                                  <p:stCondLst>
                                    <p:cond delay="0"/>
                                  </p:stCondLst>
                                  <p:childTnLst>
                                    <p:set>
                                      <p:cBhvr>
                                        <p:cTn id="73" dur="1" fill="hold">
                                          <p:stCondLst>
                                            <p:cond delay="0"/>
                                          </p:stCondLst>
                                        </p:cTn>
                                        <p:tgtEl>
                                          <p:spTgt spid="6"/>
                                        </p:tgtEl>
                                        <p:attrNameLst>
                                          <p:attrName>style.visibility</p:attrName>
                                        </p:attrNameLst>
                                      </p:cBhvr>
                                      <p:to>
                                        <p:strVal val="visible"/>
                                      </p:to>
                                    </p:set>
                                    <p:animEffect transition="in" filter="fade">
                                      <p:cBhvr>
                                        <p:cTn id="74" dur="300"/>
                                        <p:tgtEl>
                                          <p:spTgt spid="6"/>
                                        </p:tgtEl>
                                      </p:cBhvr>
                                    </p:animEffect>
                                    <p:anim calcmode="lin" valueType="num">
                                      <p:cBhvr>
                                        <p:cTn id="75" dur="300" fill="hold"/>
                                        <p:tgtEl>
                                          <p:spTgt spid="6"/>
                                        </p:tgtEl>
                                        <p:attrNameLst>
                                          <p:attrName>ppt_x</p:attrName>
                                        </p:attrNameLst>
                                      </p:cBhvr>
                                      <p:tavLst>
                                        <p:tav tm="0">
                                          <p:val>
                                            <p:strVal val="#ppt_x"/>
                                          </p:val>
                                        </p:tav>
                                        <p:tav tm="100000">
                                          <p:val>
                                            <p:strVal val="#ppt_x"/>
                                          </p:val>
                                        </p:tav>
                                      </p:tavLst>
                                    </p:anim>
                                    <p:anim calcmode="lin" valueType="num">
                                      <p:cBhvr>
                                        <p:cTn id="76" dur="300" fill="hold"/>
                                        <p:tgtEl>
                                          <p:spTgt spid="6"/>
                                        </p:tgtEl>
                                        <p:attrNameLst>
                                          <p:attrName>ppt_y</p:attrName>
                                        </p:attrNameLst>
                                      </p:cBhvr>
                                      <p:tavLst>
                                        <p:tav tm="0">
                                          <p:val>
                                            <p:strVal val="#ppt_y-.1"/>
                                          </p:val>
                                        </p:tav>
                                        <p:tav tm="100000">
                                          <p:val>
                                            <p:strVal val="#ppt_y"/>
                                          </p:val>
                                        </p:tav>
                                      </p:tavLst>
                                    </p:anim>
                                  </p:childTnLst>
                                </p:cTn>
                              </p:par>
                              <p:par>
                                <p:cTn id="77" presetID="47" presetClass="entr" presetSubtype="0" fill="hold" nodeType="withEffect">
                                  <p:stCondLst>
                                    <p:cond delay="0"/>
                                  </p:stCondLst>
                                  <p:childTnLst>
                                    <p:set>
                                      <p:cBhvr>
                                        <p:cTn id="78" dur="1" fill="hold">
                                          <p:stCondLst>
                                            <p:cond delay="0"/>
                                          </p:stCondLst>
                                        </p:cTn>
                                        <p:tgtEl>
                                          <p:spTgt spid="5"/>
                                        </p:tgtEl>
                                        <p:attrNameLst>
                                          <p:attrName>style.visibility</p:attrName>
                                        </p:attrNameLst>
                                      </p:cBhvr>
                                      <p:to>
                                        <p:strVal val="visible"/>
                                      </p:to>
                                    </p:set>
                                    <p:animEffect transition="in" filter="fade">
                                      <p:cBhvr>
                                        <p:cTn id="79" dur="300"/>
                                        <p:tgtEl>
                                          <p:spTgt spid="5"/>
                                        </p:tgtEl>
                                      </p:cBhvr>
                                    </p:animEffect>
                                    <p:anim calcmode="lin" valueType="num">
                                      <p:cBhvr>
                                        <p:cTn id="80" dur="300" fill="hold"/>
                                        <p:tgtEl>
                                          <p:spTgt spid="5"/>
                                        </p:tgtEl>
                                        <p:attrNameLst>
                                          <p:attrName>ppt_x</p:attrName>
                                        </p:attrNameLst>
                                      </p:cBhvr>
                                      <p:tavLst>
                                        <p:tav tm="0">
                                          <p:val>
                                            <p:strVal val="#ppt_x"/>
                                          </p:val>
                                        </p:tav>
                                        <p:tav tm="100000">
                                          <p:val>
                                            <p:strVal val="#ppt_x"/>
                                          </p:val>
                                        </p:tav>
                                      </p:tavLst>
                                    </p:anim>
                                    <p:anim calcmode="lin" valueType="num">
                                      <p:cBhvr>
                                        <p:cTn id="81" dur="300" fill="hold"/>
                                        <p:tgtEl>
                                          <p:spTgt spid="5"/>
                                        </p:tgtEl>
                                        <p:attrNameLst>
                                          <p:attrName>ppt_y</p:attrName>
                                        </p:attrNameLst>
                                      </p:cBhvr>
                                      <p:tavLst>
                                        <p:tav tm="0">
                                          <p:val>
                                            <p:strVal val="#ppt_y-.1"/>
                                          </p:val>
                                        </p:tav>
                                        <p:tav tm="100000">
                                          <p:val>
                                            <p:strVal val="#ppt_y"/>
                                          </p:val>
                                        </p:tav>
                                      </p:tavLst>
                                    </p:anim>
                                  </p:childTnLst>
                                </p:cTn>
                              </p:par>
                            </p:childTnLst>
                          </p:cTn>
                        </p:par>
                        <p:par>
                          <p:cTn id="82" fill="hold">
                            <p:stCondLst>
                              <p:cond delay="1800"/>
                            </p:stCondLst>
                            <p:childTnLst>
                              <p:par>
                                <p:cTn id="83" presetID="42" presetClass="entr" presetSubtype="0" fill="hold" grpId="0" nodeType="afterEffect">
                                  <p:stCondLst>
                                    <p:cond delay="0"/>
                                  </p:stCondLst>
                                  <p:childTnLst>
                                    <p:set>
                                      <p:cBhvr>
                                        <p:cTn id="84" dur="1" fill="hold">
                                          <p:stCondLst>
                                            <p:cond delay="0"/>
                                          </p:stCondLst>
                                        </p:cTn>
                                        <p:tgtEl>
                                          <p:spTgt spid="10"/>
                                        </p:tgtEl>
                                        <p:attrNameLst>
                                          <p:attrName>style.visibility</p:attrName>
                                        </p:attrNameLst>
                                      </p:cBhvr>
                                      <p:to>
                                        <p:strVal val="visible"/>
                                      </p:to>
                                    </p:set>
                                    <p:animEffect transition="in" filter="fade">
                                      <p:cBhvr>
                                        <p:cTn id="85" dur="500"/>
                                        <p:tgtEl>
                                          <p:spTgt spid="10"/>
                                        </p:tgtEl>
                                      </p:cBhvr>
                                    </p:animEffect>
                                    <p:anim calcmode="lin" valueType="num">
                                      <p:cBhvr>
                                        <p:cTn id="86" dur="500" fill="hold"/>
                                        <p:tgtEl>
                                          <p:spTgt spid="10"/>
                                        </p:tgtEl>
                                        <p:attrNameLst>
                                          <p:attrName>ppt_x</p:attrName>
                                        </p:attrNameLst>
                                      </p:cBhvr>
                                      <p:tavLst>
                                        <p:tav tm="0">
                                          <p:val>
                                            <p:strVal val="#ppt_x"/>
                                          </p:val>
                                        </p:tav>
                                        <p:tav tm="100000">
                                          <p:val>
                                            <p:strVal val="#ppt_x"/>
                                          </p:val>
                                        </p:tav>
                                      </p:tavLst>
                                    </p:anim>
                                    <p:anim calcmode="lin" valueType="num">
                                      <p:cBhvr>
                                        <p:cTn id="87" dur="500" fill="hold"/>
                                        <p:tgtEl>
                                          <p:spTgt spid="10"/>
                                        </p:tgtEl>
                                        <p:attrNameLst>
                                          <p:attrName>ppt_y</p:attrName>
                                        </p:attrNameLst>
                                      </p:cBhvr>
                                      <p:tavLst>
                                        <p:tav tm="0">
                                          <p:val>
                                            <p:strVal val="#ppt_y+.1"/>
                                          </p:val>
                                        </p:tav>
                                        <p:tav tm="100000">
                                          <p:val>
                                            <p:strVal val="#ppt_y"/>
                                          </p:val>
                                        </p:tav>
                                      </p:tavLst>
                                    </p:anim>
                                  </p:childTnLst>
                                </p:cTn>
                              </p:par>
                            </p:childTnLst>
                          </p:cTn>
                        </p:par>
                        <p:par>
                          <p:cTn id="88" fill="hold">
                            <p:stCondLst>
                              <p:cond delay="2300"/>
                            </p:stCondLst>
                            <p:childTnLst>
                              <p:par>
                                <p:cTn id="89" presetID="14" presetClass="entr" presetSubtype="10" fill="hold" grpId="0" nodeType="afterEffect">
                                  <p:stCondLst>
                                    <p:cond delay="0"/>
                                  </p:stCondLst>
                                  <p:childTnLst>
                                    <p:set>
                                      <p:cBhvr>
                                        <p:cTn id="90" dur="1" fill="hold">
                                          <p:stCondLst>
                                            <p:cond delay="0"/>
                                          </p:stCondLst>
                                        </p:cTn>
                                        <p:tgtEl>
                                          <p:spTgt spid="9"/>
                                        </p:tgtEl>
                                        <p:attrNameLst>
                                          <p:attrName>style.visibility</p:attrName>
                                        </p:attrNameLst>
                                      </p:cBhvr>
                                      <p:to>
                                        <p:strVal val="visible"/>
                                      </p:to>
                                    </p:set>
                                    <p:animEffect transition="in" filter="randombar(horizontal)">
                                      <p:cBhvr>
                                        <p:cTn id="91" dur="500"/>
                                        <p:tgtEl>
                                          <p:spTgt spid="9"/>
                                        </p:tgtEl>
                                      </p:cBhvr>
                                    </p:animEffect>
                                  </p:childTnLst>
                                </p:cTn>
                              </p:par>
                            </p:childTnLst>
                          </p:cTn>
                        </p:par>
                        <p:par>
                          <p:cTn id="92" fill="hold">
                            <p:stCondLst>
                              <p:cond delay="2800"/>
                            </p:stCondLst>
                            <p:childTnLst>
                              <p:par>
                                <p:cTn id="93" presetID="42" presetClass="entr" presetSubtype="0" fill="hold" grpId="0" nodeType="afterEffect">
                                  <p:stCondLst>
                                    <p:cond delay="0"/>
                                  </p:stCondLst>
                                  <p:childTnLst>
                                    <p:set>
                                      <p:cBhvr>
                                        <p:cTn id="94" dur="1" fill="hold">
                                          <p:stCondLst>
                                            <p:cond delay="0"/>
                                          </p:stCondLst>
                                        </p:cTn>
                                        <p:tgtEl>
                                          <p:spTgt spid="12"/>
                                        </p:tgtEl>
                                        <p:attrNameLst>
                                          <p:attrName>style.visibility</p:attrName>
                                        </p:attrNameLst>
                                      </p:cBhvr>
                                      <p:to>
                                        <p:strVal val="visible"/>
                                      </p:to>
                                    </p:set>
                                    <p:animEffect transition="in" filter="fade">
                                      <p:cBhvr>
                                        <p:cTn id="95" dur="500"/>
                                        <p:tgtEl>
                                          <p:spTgt spid="12"/>
                                        </p:tgtEl>
                                      </p:cBhvr>
                                    </p:animEffect>
                                    <p:anim calcmode="lin" valueType="num">
                                      <p:cBhvr>
                                        <p:cTn id="96" dur="500" fill="hold"/>
                                        <p:tgtEl>
                                          <p:spTgt spid="12"/>
                                        </p:tgtEl>
                                        <p:attrNameLst>
                                          <p:attrName>ppt_x</p:attrName>
                                        </p:attrNameLst>
                                      </p:cBhvr>
                                      <p:tavLst>
                                        <p:tav tm="0">
                                          <p:val>
                                            <p:strVal val="#ppt_x"/>
                                          </p:val>
                                        </p:tav>
                                        <p:tav tm="100000">
                                          <p:val>
                                            <p:strVal val="#ppt_x"/>
                                          </p:val>
                                        </p:tav>
                                      </p:tavLst>
                                    </p:anim>
                                    <p:anim calcmode="lin" valueType="num">
                                      <p:cBhvr>
                                        <p:cTn id="97" dur="500" fill="hold"/>
                                        <p:tgtEl>
                                          <p:spTgt spid="12"/>
                                        </p:tgtEl>
                                        <p:attrNameLst>
                                          <p:attrName>ppt_y</p:attrName>
                                        </p:attrNameLst>
                                      </p:cBhvr>
                                      <p:tavLst>
                                        <p:tav tm="0">
                                          <p:val>
                                            <p:strVal val="#ppt_y+.1"/>
                                          </p:val>
                                        </p:tav>
                                        <p:tav tm="100000">
                                          <p:val>
                                            <p:strVal val="#ppt_y"/>
                                          </p:val>
                                        </p:tav>
                                      </p:tavLst>
                                    </p:anim>
                                  </p:childTnLst>
                                </p:cTn>
                              </p:par>
                            </p:childTnLst>
                          </p:cTn>
                        </p:par>
                        <p:par>
                          <p:cTn id="98" fill="hold">
                            <p:stCondLst>
                              <p:cond delay="3300"/>
                            </p:stCondLst>
                            <p:childTnLst>
                              <p:par>
                                <p:cTn id="99" presetID="14" presetClass="entr" presetSubtype="10" fill="hold" grpId="0" nodeType="afterEffect">
                                  <p:stCondLst>
                                    <p:cond delay="0"/>
                                  </p:stCondLst>
                                  <p:childTnLst>
                                    <p:set>
                                      <p:cBhvr>
                                        <p:cTn id="100" dur="1" fill="hold">
                                          <p:stCondLst>
                                            <p:cond delay="0"/>
                                          </p:stCondLst>
                                        </p:cTn>
                                        <p:tgtEl>
                                          <p:spTgt spid="11"/>
                                        </p:tgtEl>
                                        <p:attrNameLst>
                                          <p:attrName>style.visibility</p:attrName>
                                        </p:attrNameLst>
                                      </p:cBhvr>
                                      <p:to>
                                        <p:strVal val="visible"/>
                                      </p:to>
                                    </p:set>
                                    <p:animEffect transition="in" filter="randombar(horizontal)">
                                      <p:cBhvr>
                                        <p:cTn id="101" dur="500"/>
                                        <p:tgtEl>
                                          <p:spTgt spid="11"/>
                                        </p:tgtEl>
                                      </p:cBhvr>
                                    </p:animEffect>
                                  </p:childTnLst>
                                </p:cTn>
                              </p:par>
                            </p:childTnLst>
                          </p:cTn>
                        </p:par>
                        <p:par>
                          <p:cTn id="102" fill="hold">
                            <p:stCondLst>
                              <p:cond delay="3800"/>
                            </p:stCondLst>
                            <p:childTnLst>
                              <p:par>
                                <p:cTn id="103" presetID="42" presetClass="entr" presetSubtype="0" fill="hold" grpId="0" nodeType="afterEffect">
                                  <p:stCondLst>
                                    <p:cond delay="0"/>
                                  </p:stCondLst>
                                  <p:childTnLst>
                                    <p:set>
                                      <p:cBhvr>
                                        <p:cTn id="104" dur="1" fill="hold">
                                          <p:stCondLst>
                                            <p:cond delay="0"/>
                                          </p:stCondLst>
                                        </p:cTn>
                                        <p:tgtEl>
                                          <p:spTgt spid="14"/>
                                        </p:tgtEl>
                                        <p:attrNameLst>
                                          <p:attrName>style.visibility</p:attrName>
                                        </p:attrNameLst>
                                      </p:cBhvr>
                                      <p:to>
                                        <p:strVal val="visible"/>
                                      </p:to>
                                    </p:set>
                                    <p:animEffect transition="in" filter="fade">
                                      <p:cBhvr>
                                        <p:cTn id="105" dur="500"/>
                                        <p:tgtEl>
                                          <p:spTgt spid="14"/>
                                        </p:tgtEl>
                                      </p:cBhvr>
                                    </p:animEffect>
                                    <p:anim calcmode="lin" valueType="num">
                                      <p:cBhvr>
                                        <p:cTn id="106" dur="500" fill="hold"/>
                                        <p:tgtEl>
                                          <p:spTgt spid="14"/>
                                        </p:tgtEl>
                                        <p:attrNameLst>
                                          <p:attrName>ppt_x</p:attrName>
                                        </p:attrNameLst>
                                      </p:cBhvr>
                                      <p:tavLst>
                                        <p:tav tm="0">
                                          <p:val>
                                            <p:strVal val="#ppt_x"/>
                                          </p:val>
                                        </p:tav>
                                        <p:tav tm="100000">
                                          <p:val>
                                            <p:strVal val="#ppt_x"/>
                                          </p:val>
                                        </p:tav>
                                      </p:tavLst>
                                    </p:anim>
                                    <p:anim calcmode="lin" valueType="num">
                                      <p:cBhvr>
                                        <p:cTn id="107" dur="500" fill="hold"/>
                                        <p:tgtEl>
                                          <p:spTgt spid="14"/>
                                        </p:tgtEl>
                                        <p:attrNameLst>
                                          <p:attrName>ppt_y</p:attrName>
                                        </p:attrNameLst>
                                      </p:cBhvr>
                                      <p:tavLst>
                                        <p:tav tm="0">
                                          <p:val>
                                            <p:strVal val="#ppt_y+.1"/>
                                          </p:val>
                                        </p:tav>
                                        <p:tav tm="100000">
                                          <p:val>
                                            <p:strVal val="#ppt_y"/>
                                          </p:val>
                                        </p:tav>
                                      </p:tavLst>
                                    </p:anim>
                                  </p:childTnLst>
                                </p:cTn>
                              </p:par>
                            </p:childTnLst>
                          </p:cTn>
                        </p:par>
                        <p:par>
                          <p:cTn id="108" fill="hold">
                            <p:stCondLst>
                              <p:cond delay="4300"/>
                            </p:stCondLst>
                            <p:childTnLst>
                              <p:par>
                                <p:cTn id="109" presetID="14" presetClass="entr" presetSubtype="10" fill="hold" grpId="0" nodeType="afterEffect">
                                  <p:stCondLst>
                                    <p:cond delay="0"/>
                                  </p:stCondLst>
                                  <p:childTnLst>
                                    <p:set>
                                      <p:cBhvr>
                                        <p:cTn id="110" dur="1" fill="hold">
                                          <p:stCondLst>
                                            <p:cond delay="0"/>
                                          </p:stCondLst>
                                        </p:cTn>
                                        <p:tgtEl>
                                          <p:spTgt spid="13"/>
                                        </p:tgtEl>
                                        <p:attrNameLst>
                                          <p:attrName>style.visibility</p:attrName>
                                        </p:attrNameLst>
                                      </p:cBhvr>
                                      <p:to>
                                        <p:strVal val="visible"/>
                                      </p:to>
                                    </p:set>
                                    <p:animEffect transition="in" filter="randombar(horizontal)">
                                      <p:cBhvr>
                                        <p:cTn id="111" dur="500"/>
                                        <p:tgtEl>
                                          <p:spTgt spid="13"/>
                                        </p:tgtEl>
                                      </p:cBhvr>
                                    </p:animEffect>
                                  </p:childTnLst>
                                </p:cTn>
                              </p:par>
                            </p:childTnLst>
                          </p:cTn>
                        </p:par>
                        <p:par>
                          <p:cTn id="112" fill="hold">
                            <p:stCondLst>
                              <p:cond delay="4800"/>
                            </p:stCondLst>
                            <p:childTnLst>
                              <p:par>
                                <p:cTn id="113" presetID="42" presetClass="entr" presetSubtype="0" fill="hold" grpId="0" nodeType="afterEffect">
                                  <p:stCondLst>
                                    <p:cond delay="0"/>
                                  </p:stCondLst>
                                  <p:childTnLst>
                                    <p:set>
                                      <p:cBhvr>
                                        <p:cTn id="114" dur="1" fill="hold">
                                          <p:stCondLst>
                                            <p:cond delay="0"/>
                                          </p:stCondLst>
                                        </p:cTn>
                                        <p:tgtEl>
                                          <p:spTgt spid="16"/>
                                        </p:tgtEl>
                                        <p:attrNameLst>
                                          <p:attrName>style.visibility</p:attrName>
                                        </p:attrNameLst>
                                      </p:cBhvr>
                                      <p:to>
                                        <p:strVal val="visible"/>
                                      </p:to>
                                    </p:set>
                                    <p:animEffect transition="in" filter="fade">
                                      <p:cBhvr>
                                        <p:cTn id="115" dur="500"/>
                                        <p:tgtEl>
                                          <p:spTgt spid="16"/>
                                        </p:tgtEl>
                                      </p:cBhvr>
                                    </p:animEffect>
                                    <p:anim calcmode="lin" valueType="num">
                                      <p:cBhvr>
                                        <p:cTn id="116" dur="500" fill="hold"/>
                                        <p:tgtEl>
                                          <p:spTgt spid="16"/>
                                        </p:tgtEl>
                                        <p:attrNameLst>
                                          <p:attrName>ppt_x</p:attrName>
                                        </p:attrNameLst>
                                      </p:cBhvr>
                                      <p:tavLst>
                                        <p:tav tm="0">
                                          <p:val>
                                            <p:strVal val="#ppt_x"/>
                                          </p:val>
                                        </p:tav>
                                        <p:tav tm="100000">
                                          <p:val>
                                            <p:strVal val="#ppt_x"/>
                                          </p:val>
                                        </p:tav>
                                      </p:tavLst>
                                    </p:anim>
                                    <p:anim calcmode="lin" valueType="num">
                                      <p:cBhvr>
                                        <p:cTn id="117" dur="500" fill="hold"/>
                                        <p:tgtEl>
                                          <p:spTgt spid="16"/>
                                        </p:tgtEl>
                                        <p:attrNameLst>
                                          <p:attrName>ppt_y</p:attrName>
                                        </p:attrNameLst>
                                      </p:cBhvr>
                                      <p:tavLst>
                                        <p:tav tm="0">
                                          <p:val>
                                            <p:strVal val="#ppt_y+.1"/>
                                          </p:val>
                                        </p:tav>
                                        <p:tav tm="100000">
                                          <p:val>
                                            <p:strVal val="#ppt_y"/>
                                          </p:val>
                                        </p:tav>
                                      </p:tavLst>
                                    </p:anim>
                                  </p:childTnLst>
                                </p:cTn>
                              </p:par>
                            </p:childTnLst>
                          </p:cTn>
                        </p:par>
                        <p:par>
                          <p:cTn id="118" fill="hold">
                            <p:stCondLst>
                              <p:cond delay="5300"/>
                            </p:stCondLst>
                            <p:childTnLst>
                              <p:par>
                                <p:cTn id="119" presetID="14" presetClass="entr" presetSubtype="10" fill="hold" grpId="0" nodeType="afterEffect">
                                  <p:stCondLst>
                                    <p:cond delay="0"/>
                                  </p:stCondLst>
                                  <p:childTnLst>
                                    <p:set>
                                      <p:cBhvr>
                                        <p:cTn id="120" dur="1" fill="hold">
                                          <p:stCondLst>
                                            <p:cond delay="0"/>
                                          </p:stCondLst>
                                        </p:cTn>
                                        <p:tgtEl>
                                          <p:spTgt spid="15"/>
                                        </p:tgtEl>
                                        <p:attrNameLst>
                                          <p:attrName>style.visibility</p:attrName>
                                        </p:attrNameLst>
                                      </p:cBhvr>
                                      <p:to>
                                        <p:strVal val="visible"/>
                                      </p:to>
                                    </p:set>
                                    <p:animEffect transition="in" filter="randombar(horizontal)">
                                      <p:cBhvr>
                                        <p:cTn id="12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P spid="14" grpId="0"/>
      <p:bldP spid="15" grpId="0"/>
      <p:bldP spid="16" grpId="0"/>
      <p:bldP spid="17" grpId="0" animBg="1"/>
      <p:bldP spid="33" grpId="0"/>
      <p:bldP spid="34" grpId="0"/>
      <p:bldP spid="35" grpId="0"/>
      <p:bldP spid="3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9144000" cy="5143500"/>
          </a:xfrm>
          <a:prstGeom prst="rect">
            <a:avLst/>
          </a:prstGeom>
          <a:solidFill>
            <a:srgbClr val="329D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0" y="190500"/>
            <a:ext cx="9144000" cy="4610100"/>
          </a:xfrm>
          <a:prstGeom prst="rect">
            <a:avLst/>
          </a:prstGeom>
        </p:spPr>
      </p:pic>
      <p:pic>
        <p:nvPicPr>
          <p:cNvPr id="5" name="图片 4"/>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5156200" y="843246"/>
            <a:ext cx="3761131" cy="5074954"/>
          </a:xfrm>
          <a:prstGeom prst="rect">
            <a:avLst/>
          </a:prstGeom>
        </p:spPr>
      </p:pic>
      <p:cxnSp>
        <p:nvCxnSpPr>
          <p:cNvPr id="15" name="直接连接符 14"/>
          <p:cNvCxnSpPr/>
          <p:nvPr>
            <p:custDataLst>
              <p:tags r:id="rId1"/>
            </p:custDataLst>
          </p:nvPr>
        </p:nvCxnSpPr>
        <p:spPr>
          <a:xfrm>
            <a:off x="670323" y="1963341"/>
            <a:ext cx="4093369" cy="0"/>
          </a:xfrm>
          <a:prstGeom prst="line">
            <a:avLst/>
          </a:prstGeom>
          <a:ln w="38100">
            <a:solidFill>
              <a:srgbClr val="329DCD"/>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custDataLst>
              <p:tags r:id="rId2"/>
            </p:custDataLst>
          </p:nvPr>
        </p:nvCxnSpPr>
        <p:spPr>
          <a:xfrm>
            <a:off x="670323" y="3249216"/>
            <a:ext cx="4093369" cy="0"/>
          </a:xfrm>
          <a:prstGeom prst="line">
            <a:avLst/>
          </a:prstGeom>
          <a:ln w="38100">
            <a:solidFill>
              <a:srgbClr val="329DCD"/>
            </a:solidFill>
          </a:ln>
        </p:spPr>
        <p:style>
          <a:lnRef idx="1">
            <a:schemeClr val="accent1"/>
          </a:lnRef>
          <a:fillRef idx="0">
            <a:schemeClr val="accent1"/>
          </a:fillRef>
          <a:effectRef idx="0">
            <a:schemeClr val="accent1"/>
          </a:effectRef>
          <a:fontRef idx="minor">
            <a:schemeClr val="tx1"/>
          </a:fontRef>
        </p:style>
      </p:cxnSp>
      <p:sp>
        <p:nvSpPr>
          <p:cNvPr id="19" name="文本框 18"/>
          <p:cNvSpPr txBox="1"/>
          <p:nvPr>
            <p:custDataLst>
              <p:tags r:id="rId3"/>
            </p:custDataLst>
          </p:nvPr>
        </p:nvSpPr>
        <p:spPr>
          <a:xfrm>
            <a:off x="670322" y="2053829"/>
            <a:ext cx="1360884" cy="1096565"/>
          </a:xfrm>
          <a:prstGeom prst="rect">
            <a:avLst/>
          </a:prstGeom>
          <a:noFill/>
        </p:spPr>
        <p:txBody>
          <a:bodyPr lIns="0" tIns="0" rIns="0" bIns="0" anchor="ctr"/>
          <a:lstStyle/>
          <a:p>
            <a:pPr algn="ctr">
              <a:defRPr/>
            </a:pPr>
            <a:r>
              <a:rPr lang="en-US" altLang="zh-CN" sz="8625" spc="-375" dirty="0" smtClean="0">
                <a:solidFill>
                  <a:srgbClr val="329DCD"/>
                </a:solidFill>
                <a:latin typeface="Arial" panose="020B0604020202020204" pitchFamily="34" charset="0"/>
                <a:ea typeface="微软雅黑" panose="020B0503020204020204" pitchFamily="34" charset="-122"/>
              </a:rPr>
              <a:t>02</a:t>
            </a:r>
            <a:endParaRPr lang="zh-CN" altLang="en-US" sz="8625" spc="-375" dirty="0">
              <a:solidFill>
                <a:srgbClr val="329DCD"/>
              </a:solidFill>
              <a:latin typeface="Arial" panose="020B0604020202020204" pitchFamily="34" charset="0"/>
              <a:ea typeface="微软雅黑" panose="020B0503020204020204" pitchFamily="34" charset="-122"/>
            </a:endParaRPr>
          </a:p>
        </p:txBody>
      </p:sp>
      <p:sp>
        <p:nvSpPr>
          <p:cNvPr id="20" name="文本框 8"/>
          <p:cNvSpPr txBox="1">
            <a:spLocks noChangeArrowheads="1"/>
          </p:cNvSpPr>
          <p:nvPr>
            <p:custDataLst>
              <p:tags r:id="rId4"/>
            </p:custDataLst>
          </p:nvPr>
        </p:nvSpPr>
        <p:spPr bwMode="auto">
          <a:xfrm>
            <a:off x="2184798" y="1877616"/>
            <a:ext cx="2578894"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10000"/>
              </a:lnSpc>
              <a:defRPr/>
            </a:pPr>
            <a:r>
              <a:rPr lang="zh-CN" altLang="en-US" sz="2400" b="1" dirty="0" smtClean="0">
                <a:latin typeface="+mj-ea"/>
                <a:ea typeface="+mj-ea"/>
              </a:rPr>
              <a:t>第二部分</a:t>
            </a:r>
            <a:endParaRPr lang="en-US" altLang="zh-CN" sz="2400" b="1" dirty="0" smtClean="0">
              <a:latin typeface="+mj-ea"/>
              <a:ea typeface="+mj-ea"/>
            </a:endParaRPr>
          </a:p>
          <a:p>
            <a:pPr eaLnBrk="1" hangingPunct="1">
              <a:lnSpc>
                <a:spcPct val="110000"/>
              </a:lnSpc>
              <a:defRPr/>
            </a:pPr>
            <a:r>
              <a:rPr lang="zh-CN" altLang="en-US" sz="2400" dirty="0" smtClean="0">
                <a:latin typeface="+mj-ea"/>
                <a:ea typeface="+mj-ea"/>
              </a:rPr>
              <a:t>单击添加文字标题</a:t>
            </a:r>
            <a:endParaRPr lang="en-US" altLang="zh-CN" sz="2400" dirty="0">
              <a:latin typeface="+mj-ea"/>
              <a:ea typeface="+mj-ea"/>
            </a:endParaRPr>
          </a:p>
        </p:txBody>
      </p:sp>
    </p:spTree>
    <p:extLst>
      <p:ext uri="{BB962C8B-B14F-4D97-AF65-F5344CB8AC3E}">
        <p14:creationId xmlns:p14="http://schemas.microsoft.com/office/powerpoint/2010/main" val="258874196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750"/>
                                        <p:tgtEl>
                                          <p:spTgt spid="15"/>
                                        </p:tgtEl>
                                      </p:cBhvr>
                                    </p:animEffect>
                                  </p:childTnLst>
                                </p:cTn>
                              </p:par>
                              <p:par>
                                <p:cTn id="8" presetID="22" presetClass="entr" presetSubtype="2"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wipe(right)">
                                      <p:cBhvr>
                                        <p:cTn id="10" dur="750"/>
                                        <p:tgtEl>
                                          <p:spTgt spid="18"/>
                                        </p:tgtEl>
                                      </p:cBhvr>
                                    </p:animEffect>
                                  </p:childTnLst>
                                </p:cTn>
                              </p:par>
                            </p:childTnLst>
                          </p:cTn>
                        </p:par>
                        <p:par>
                          <p:cTn id="11" fill="hold">
                            <p:stCondLst>
                              <p:cond delay="750"/>
                            </p:stCondLst>
                            <p:childTnLst>
                              <p:par>
                                <p:cTn id="12" presetID="49" presetClass="entr" presetSubtype="0" decel="100000" fill="hold" grpId="0" nodeType="after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p:cTn id="14" dur="500" fill="hold"/>
                                        <p:tgtEl>
                                          <p:spTgt spid="19"/>
                                        </p:tgtEl>
                                        <p:attrNameLst>
                                          <p:attrName>ppt_w</p:attrName>
                                        </p:attrNameLst>
                                      </p:cBhvr>
                                      <p:tavLst>
                                        <p:tav tm="0">
                                          <p:val>
                                            <p:fltVal val="0"/>
                                          </p:val>
                                        </p:tav>
                                        <p:tav tm="100000">
                                          <p:val>
                                            <p:strVal val="#ppt_w"/>
                                          </p:val>
                                        </p:tav>
                                      </p:tavLst>
                                    </p:anim>
                                    <p:anim calcmode="lin" valueType="num">
                                      <p:cBhvr>
                                        <p:cTn id="15" dur="500" fill="hold"/>
                                        <p:tgtEl>
                                          <p:spTgt spid="19"/>
                                        </p:tgtEl>
                                        <p:attrNameLst>
                                          <p:attrName>ppt_h</p:attrName>
                                        </p:attrNameLst>
                                      </p:cBhvr>
                                      <p:tavLst>
                                        <p:tav tm="0">
                                          <p:val>
                                            <p:fltVal val="0"/>
                                          </p:val>
                                        </p:tav>
                                        <p:tav tm="100000">
                                          <p:val>
                                            <p:strVal val="#ppt_h"/>
                                          </p:val>
                                        </p:tav>
                                      </p:tavLst>
                                    </p:anim>
                                    <p:anim calcmode="lin" valueType="num">
                                      <p:cBhvr>
                                        <p:cTn id="16" dur="500" fill="hold"/>
                                        <p:tgtEl>
                                          <p:spTgt spid="19"/>
                                        </p:tgtEl>
                                        <p:attrNameLst>
                                          <p:attrName>style.rotation</p:attrName>
                                        </p:attrNameLst>
                                      </p:cBhvr>
                                      <p:tavLst>
                                        <p:tav tm="0">
                                          <p:val>
                                            <p:fltVal val="360"/>
                                          </p:val>
                                        </p:tav>
                                        <p:tav tm="100000">
                                          <p:val>
                                            <p:fltVal val="0"/>
                                          </p:val>
                                        </p:tav>
                                      </p:tavLst>
                                    </p:anim>
                                    <p:animEffect transition="in" filter="fade">
                                      <p:cBhvr>
                                        <p:cTn id="17" dur="500"/>
                                        <p:tgtEl>
                                          <p:spTgt spid="19"/>
                                        </p:tgtEl>
                                      </p:cBhvr>
                                    </p:animEffect>
                                  </p:childTnLst>
                                </p:cTn>
                              </p:par>
                            </p:childTnLst>
                          </p:cTn>
                        </p:par>
                        <p:par>
                          <p:cTn id="18" fill="hold">
                            <p:stCondLst>
                              <p:cond delay="1250"/>
                            </p:stCondLst>
                            <p:childTnLst>
                              <p:par>
                                <p:cTn id="19" presetID="56" presetClass="entr" presetSubtype="0" fill="hold" grpId="0" nodeType="afterEffect">
                                  <p:stCondLst>
                                    <p:cond delay="0"/>
                                  </p:stCondLst>
                                  <p:iterate type="lt">
                                    <p:tmPct val="10000"/>
                                  </p:iterate>
                                  <p:childTnLst>
                                    <p:set>
                                      <p:cBhvr>
                                        <p:cTn id="20" dur="1" fill="hold">
                                          <p:stCondLst>
                                            <p:cond delay="0"/>
                                          </p:stCondLst>
                                        </p:cTn>
                                        <p:tgtEl>
                                          <p:spTgt spid="20"/>
                                        </p:tgtEl>
                                        <p:attrNameLst>
                                          <p:attrName>style.visibility</p:attrName>
                                        </p:attrNameLst>
                                      </p:cBhvr>
                                      <p:to>
                                        <p:strVal val="visible"/>
                                      </p:to>
                                    </p:set>
                                    <p:anim by="(-#ppt_w*2)" calcmode="lin" valueType="num">
                                      <p:cBhvr rctx="PPT">
                                        <p:cTn id="21" dur="500" autoRev="1" fill="hold">
                                          <p:stCondLst>
                                            <p:cond delay="0"/>
                                          </p:stCondLst>
                                        </p:cTn>
                                        <p:tgtEl>
                                          <p:spTgt spid="20"/>
                                        </p:tgtEl>
                                        <p:attrNameLst>
                                          <p:attrName>ppt_w</p:attrName>
                                        </p:attrNameLst>
                                      </p:cBhvr>
                                    </p:anim>
                                    <p:anim by="(#ppt_w*0.50)" calcmode="lin" valueType="num">
                                      <p:cBhvr>
                                        <p:cTn id="22" dur="500" decel="50000" autoRev="1" fill="hold">
                                          <p:stCondLst>
                                            <p:cond delay="0"/>
                                          </p:stCondLst>
                                        </p:cTn>
                                        <p:tgtEl>
                                          <p:spTgt spid="20"/>
                                        </p:tgtEl>
                                        <p:attrNameLst>
                                          <p:attrName>ppt_x</p:attrName>
                                        </p:attrNameLst>
                                      </p:cBhvr>
                                    </p:anim>
                                    <p:anim from="(-#ppt_h/2)" to="(#ppt_y)" calcmode="lin" valueType="num">
                                      <p:cBhvr>
                                        <p:cTn id="23" dur="1000" fill="hold">
                                          <p:stCondLst>
                                            <p:cond delay="0"/>
                                          </p:stCondLst>
                                        </p:cTn>
                                        <p:tgtEl>
                                          <p:spTgt spid="20"/>
                                        </p:tgtEl>
                                        <p:attrNameLst>
                                          <p:attrName>ppt_y</p:attrName>
                                        </p:attrNameLst>
                                      </p:cBhvr>
                                    </p:anim>
                                    <p:animRot by="21600000">
                                      <p:cBhvr>
                                        <p:cTn id="24" dur="1000" fill="hold">
                                          <p:stCondLst>
                                            <p:cond delay="0"/>
                                          </p:stCondLst>
                                        </p:cTn>
                                        <p:tgtEl>
                                          <p:spTgt spid="2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70117135321"/>
  <p:tag name="MH_LIBRARY" val="GRAPHIC"/>
  <p:tag name="MH_ORDER" val="Freeform 127"/>
</p:tagLst>
</file>

<file path=ppt/tags/tag10.xml><?xml version="1.0" encoding="utf-8"?>
<p:tagLst xmlns:a="http://schemas.openxmlformats.org/drawingml/2006/main" xmlns:r="http://schemas.openxmlformats.org/officeDocument/2006/relationships" xmlns:p="http://schemas.openxmlformats.org/presentationml/2006/main">
  <p:tag name="MH" val="20170117135458"/>
  <p:tag name="MH_LIBRARY" val="GRAPHIC"/>
  <p:tag name="MH_ORDER" val="Straight Connector 6"/>
</p:tagLst>
</file>

<file path=ppt/tags/tag11.xml><?xml version="1.0" encoding="utf-8"?>
<p:tagLst xmlns:a="http://schemas.openxmlformats.org/drawingml/2006/main" xmlns:r="http://schemas.openxmlformats.org/officeDocument/2006/relationships" xmlns:p="http://schemas.openxmlformats.org/presentationml/2006/main">
  <p:tag name="MH" val="20170117135458"/>
  <p:tag name="MH_LIBRARY" val="GRAPHIC"/>
  <p:tag name="MH_ORDER" val="TextBox 7"/>
</p:tagLst>
</file>

<file path=ppt/tags/tag12.xml><?xml version="1.0" encoding="utf-8"?>
<p:tagLst xmlns:a="http://schemas.openxmlformats.org/drawingml/2006/main" xmlns:r="http://schemas.openxmlformats.org/officeDocument/2006/relationships" xmlns:p="http://schemas.openxmlformats.org/presentationml/2006/main">
  <p:tag name="MH" val="20170117135458"/>
  <p:tag name="MH_LIBRARY" val="GRAPHIC"/>
  <p:tag name="MH_ORDER" val="文本框 8"/>
</p:tagLst>
</file>

<file path=ppt/tags/tag13.xml><?xml version="1.0" encoding="utf-8"?>
<p:tagLst xmlns:a="http://schemas.openxmlformats.org/drawingml/2006/main" xmlns:r="http://schemas.openxmlformats.org/officeDocument/2006/relationships" xmlns:p="http://schemas.openxmlformats.org/presentationml/2006/main">
  <p:tag name="MH" val="20170117135458"/>
  <p:tag name="MH_LIBRARY" val="GRAPHIC"/>
  <p:tag name="MH_ORDER" val="Straight Connector 5"/>
</p:tagLst>
</file>

<file path=ppt/tags/tag14.xml><?xml version="1.0" encoding="utf-8"?>
<p:tagLst xmlns:a="http://schemas.openxmlformats.org/drawingml/2006/main" xmlns:r="http://schemas.openxmlformats.org/officeDocument/2006/relationships" xmlns:p="http://schemas.openxmlformats.org/presentationml/2006/main">
  <p:tag name="MH" val="20170117135458"/>
  <p:tag name="MH_LIBRARY" val="GRAPHIC"/>
  <p:tag name="MH_ORDER" val="Straight Connector 6"/>
</p:tagLst>
</file>

<file path=ppt/tags/tag15.xml><?xml version="1.0" encoding="utf-8"?>
<p:tagLst xmlns:a="http://schemas.openxmlformats.org/drawingml/2006/main" xmlns:r="http://schemas.openxmlformats.org/officeDocument/2006/relationships" xmlns:p="http://schemas.openxmlformats.org/presentationml/2006/main">
  <p:tag name="MH" val="20170117135458"/>
  <p:tag name="MH_LIBRARY" val="GRAPHIC"/>
  <p:tag name="MH_ORDER" val="TextBox 7"/>
</p:tagLst>
</file>

<file path=ppt/tags/tag16.xml><?xml version="1.0" encoding="utf-8"?>
<p:tagLst xmlns:a="http://schemas.openxmlformats.org/drawingml/2006/main" xmlns:r="http://schemas.openxmlformats.org/officeDocument/2006/relationships" xmlns:p="http://schemas.openxmlformats.org/presentationml/2006/main">
  <p:tag name="MH" val="20170117135458"/>
  <p:tag name="MH_LIBRARY" val="GRAPHIC"/>
  <p:tag name="MH_ORDER" val="文本框 8"/>
</p:tagLst>
</file>

<file path=ppt/tags/tag17.xml><?xml version="1.0" encoding="utf-8"?>
<p:tagLst xmlns:a="http://schemas.openxmlformats.org/drawingml/2006/main" xmlns:r="http://schemas.openxmlformats.org/officeDocument/2006/relationships" xmlns:p="http://schemas.openxmlformats.org/presentationml/2006/main">
  <p:tag name="MH" val="20170117135458"/>
  <p:tag name="MH_LIBRARY" val="GRAPHIC"/>
  <p:tag name="MH_ORDER" val="Straight Connector 5"/>
</p:tagLst>
</file>

<file path=ppt/tags/tag18.xml><?xml version="1.0" encoding="utf-8"?>
<p:tagLst xmlns:a="http://schemas.openxmlformats.org/drawingml/2006/main" xmlns:r="http://schemas.openxmlformats.org/officeDocument/2006/relationships" xmlns:p="http://schemas.openxmlformats.org/presentationml/2006/main">
  <p:tag name="MH" val="20170117135458"/>
  <p:tag name="MH_LIBRARY" val="GRAPHIC"/>
  <p:tag name="MH_ORDER" val="Straight Connector 6"/>
</p:tagLst>
</file>

<file path=ppt/tags/tag19.xml><?xml version="1.0" encoding="utf-8"?>
<p:tagLst xmlns:a="http://schemas.openxmlformats.org/drawingml/2006/main" xmlns:r="http://schemas.openxmlformats.org/officeDocument/2006/relationships" xmlns:p="http://schemas.openxmlformats.org/presentationml/2006/main">
  <p:tag name="MH" val="20170117135458"/>
  <p:tag name="MH_LIBRARY" val="GRAPHIC"/>
  <p:tag name="MH_ORDER" val="TextBox 7"/>
</p:tagLst>
</file>

<file path=ppt/tags/tag2.xml><?xml version="1.0" encoding="utf-8"?>
<p:tagLst xmlns:a="http://schemas.openxmlformats.org/drawingml/2006/main" xmlns:r="http://schemas.openxmlformats.org/officeDocument/2006/relationships" xmlns:p="http://schemas.openxmlformats.org/presentationml/2006/main">
  <p:tag name="MH" val="20170117135321"/>
  <p:tag name="MH_LIBRARY" val="GRAPHIC"/>
  <p:tag name="MH_ORDER" val="Freeform 127"/>
</p:tagLst>
</file>

<file path=ppt/tags/tag20.xml><?xml version="1.0" encoding="utf-8"?>
<p:tagLst xmlns:a="http://schemas.openxmlformats.org/drawingml/2006/main" xmlns:r="http://schemas.openxmlformats.org/officeDocument/2006/relationships" xmlns:p="http://schemas.openxmlformats.org/presentationml/2006/main">
  <p:tag name="MH" val="20170117135458"/>
  <p:tag name="MH_LIBRARY" val="GRAPHIC"/>
  <p:tag name="MH_ORDER" val="文本框 8"/>
</p:tagLst>
</file>

<file path=ppt/tags/tag21.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Other"/>
  <p:tag name="MH_ORDER" val="1"/>
</p:tagLst>
</file>

<file path=ppt/tags/tag22.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Other"/>
  <p:tag name="MH_ORDER" val="3"/>
</p:tagLst>
</file>

<file path=ppt/tags/tag23.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Other"/>
  <p:tag name="MH_ORDER" val="4"/>
</p:tagLst>
</file>

<file path=ppt/tags/tag24.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Other"/>
  <p:tag name="MH_ORDER" val="5"/>
</p:tagLst>
</file>

<file path=ppt/tags/tag25.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SubTitle"/>
  <p:tag name="MH_ORDER" val="2"/>
</p:tagLst>
</file>

<file path=ppt/tags/tag26.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2"/>
</p:tagLst>
</file>

<file path=ppt/tags/tag27.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3"/>
</p:tagLst>
</file>

<file path=ppt/tags/tag28.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4"/>
</p:tagLst>
</file>

<file path=ppt/tags/tag29.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5"/>
</p:tagLst>
</file>

<file path=ppt/tags/tag3.xml><?xml version="1.0" encoding="utf-8"?>
<p:tagLst xmlns:a="http://schemas.openxmlformats.org/drawingml/2006/main" xmlns:r="http://schemas.openxmlformats.org/officeDocument/2006/relationships" xmlns:p="http://schemas.openxmlformats.org/presentationml/2006/main">
  <p:tag name="MH" val="20170117135321"/>
  <p:tag name="MH_LIBRARY" val="GRAPHIC"/>
  <p:tag name="MH_ORDER" val="Freeform 127"/>
</p:tagLst>
</file>

<file path=ppt/tags/tag30.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2"/>
</p:tagLst>
</file>

<file path=ppt/tags/tag31.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3"/>
</p:tagLst>
</file>

<file path=ppt/tags/tag32.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4"/>
</p:tagLst>
</file>

<file path=ppt/tags/tag33.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5"/>
</p:tagLst>
</file>

<file path=ppt/tags/tag34.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2"/>
</p:tagLst>
</file>

<file path=ppt/tags/tag35.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3"/>
</p:tagLst>
</file>

<file path=ppt/tags/tag36.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4"/>
</p:tagLst>
</file>

<file path=ppt/tags/tag37.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5"/>
</p:tagLst>
</file>

<file path=ppt/tags/tag38.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2"/>
</p:tagLst>
</file>

<file path=ppt/tags/tag39.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3"/>
</p:tagLst>
</file>

<file path=ppt/tags/tag4.xml><?xml version="1.0" encoding="utf-8"?>
<p:tagLst xmlns:a="http://schemas.openxmlformats.org/drawingml/2006/main" xmlns:r="http://schemas.openxmlformats.org/officeDocument/2006/relationships" xmlns:p="http://schemas.openxmlformats.org/presentationml/2006/main">
  <p:tag name="MH" val="20170117135321"/>
  <p:tag name="MH_LIBRARY" val="GRAPHIC"/>
  <p:tag name="MH_ORDER" val="Freeform 127"/>
</p:tagLst>
</file>

<file path=ppt/tags/tag40.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4"/>
</p:tagLst>
</file>

<file path=ppt/tags/tag41.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5"/>
</p:tagLst>
</file>

<file path=ppt/tags/tag42.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4"/>
</p:tagLst>
</file>

<file path=ppt/tags/tag43.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4"/>
</p:tagLst>
</file>

<file path=ppt/tags/tag44.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Other"/>
  <p:tag name="MH_ORDER" val="6"/>
</p:tagLst>
</file>

<file path=ppt/tags/tag45.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Other"/>
  <p:tag name="MH_ORDER" val="7"/>
</p:tagLst>
</file>

<file path=ppt/tags/tag46.xml><?xml version="1.0" encoding="utf-8"?>
<p:tagLst xmlns:a="http://schemas.openxmlformats.org/drawingml/2006/main" xmlns:r="http://schemas.openxmlformats.org/officeDocument/2006/relationships" xmlns:p="http://schemas.openxmlformats.org/presentationml/2006/main">
  <p:tag name="MH" val="20170117135458"/>
  <p:tag name="MH_LIBRARY" val="GRAPHIC"/>
  <p:tag name="MH_ORDER" val="Straight Connector 5"/>
</p:tagLst>
</file>

<file path=ppt/tags/tag47.xml><?xml version="1.0" encoding="utf-8"?>
<p:tagLst xmlns:a="http://schemas.openxmlformats.org/drawingml/2006/main" xmlns:r="http://schemas.openxmlformats.org/officeDocument/2006/relationships" xmlns:p="http://schemas.openxmlformats.org/presentationml/2006/main">
  <p:tag name="MH" val="20170117135458"/>
  <p:tag name="MH_LIBRARY" val="GRAPHIC"/>
  <p:tag name="MH_ORDER" val="Straight Connector 6"/>
</p:tagLst>
</file>

<file path=ppt/tags/tag48.xml><?xml version="1.0" encoding="utf-8"?>
<p:tagLst xmlns:a="http://schemas.openxmlformats.org/drawingml/2006/main" xmlns:r="http://schemas.openxmlformats.org/officeDocument/2006/relationships" xmlns:p="http://schemas.openxmlformats.org/presentationml/2006/main">
  <p:tag name="MH" val="20170117135458"/>
  <p:tag name="MH_LIBRARY" val="GRAPHIC"/>
  <p:tag name="MH_ORDER" val="TextBox 7"/>
</p:tagLst>
</file>

<file path=ppt/tags/tag49.xml><?xml version="1.0" encoding="utf-8"?>
<p:tagLst xmlns:a="http://schemas.openxmlformats.org/drawingml/2006/main" xmlns:r="http://schemas.openxmlformats.org/officeDocument/2006/relationships" xmlns:p="http://schemas.openxmlformats.org/presentationml/2006/main">
  <p:tag name="MH" val="20170117135458"/>
  <p:tag name="MH_LIBRARY" val="GRAPHIC"/>
  <p:tag name="MH_ORDER" val="文本框 8"/>
</p:tagLst>
</file>

<file path=ppt/tags/tag5.xml><?xml version="1.0" encoding="utf-8"?>
<p:tagLst xmlns:a="http://schemas.openxmlformats.org/drawingml/2006/main" xmlns:r="http://schemas.openxmlformats.org/officeDocument/2006/relationships" xmlns:p="http://schemas.openxmlformats.org/presentationml/2006/main">
  <p:tag name="MH" val="20170117135321"/>
  <p:tag name="MH_LIBRARY" val="GRAPHIC"/>
  <p:tag name="MH_ORDER" val="文本框 3176"/>
</p:tagLst>
</file>

<file path=ppt/tags/tag6.xml><?xml version="1.0" encoding="utf-8"?>
<p:tagLst xmlns:a="http://schemas.openxmlformats.org/drawingml/2006/main" xmlns:r="http://schemas.openxmlformats.org/officeDocument/2006/relationships" xmlns:p="http://schemas.openxmlformats.org/presentationml/2006/main">
  <p:tag name="MH" val="20170117135321"/>
  <p:tag name="MH_LIBRARY" val="GRAPHIC"/>
  <p:tag name="MH_ORDER" val="文本框 170"/>
</p:tagLst>
</file>

<file path=ppt/tags/tag7.xml><?xml version="1.0" encoding="utf-8"?>
<p:tagLst xmlns:a="http://schemas.openxmlformats.org/drawingml/2006/main" xmlns:r="http://schemas.openxmlformats.org/officeDocument/2006/relationships" xmlns:p="http://schemas.openxmlformats.org/presentationml/2006/main">
  <p:tag name="MH" val="20170117135321"/>
  <p:tag name="MH_LIBRARY" val="GRAPHIC"/>
  <p:tag name="MH_ORDER" val="文本框 171"/>
</p:tagLst>
</file>

<file path=ppt/tags/tag8.xml><?xml version="1.0" encoding="utf-8"?>
<p:tagLst xmlns:a="http://schemas.openxmlformats.org/drawingml/2006/main" xmlns:r="http://schemas.openxmlformats.org/officeDocument/2006/relationships" xmlns:p="http://schemas.openxmlformats.org/presentationml/2006/main">
  <p:tag name="MH" val="20170117135321"/>
  <p:tag name="MH_LIBRARY" val="GRAPHIC"/>
  <p:tag name="MH_ORDER" val="文本框 172"/>
</p:tagLst>
</file>

<file path=ppt/tags/tag9.xml><?xml version="1.0" encoding="utf-8"?>
<p:tagLst xmlns:a="http://schemas.openxmlformats.org/drawingml/2006/main" xmlns:r="http://schemas.openxmlformats.org/officeDocument/2006/relationships" xmlns:p="http://schemas.openxmlformats.org/presentationml/2006/main">
  <p:tag name="MH" val="20170117135458"/>
  <p:tag name="MH_LIBRARY" val="GRAPHIC"/>
  <p:tag name="MH_ORDER" val="Straight Connector 5"/>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第一PPT，www.1ppt.com ​">
  <a:themeElements>
    <a:clrScheme name="自定义 189">
      <a:dk1>
        <a:srgbClr val="63AECE"/>
      </a:dk1>
      <a:lt1>
        <a:srgbClr val="3992B5"/>
      </a:lt1>
      <a:dk2>
        <a:srgbClr val="63AECE"/>
      </a:dk2>
      <a:lt2>
        <a:srgbClr val="3992B5"/>
      </a:lt2>
      <a:accent1>
        <a:srgbClr val="080808"/>
      </a:accent1>
      <a:accent2>
        <a:srgbClr val="FFFFFF"/>
      </a:accent2>
      <a:accent3>
        <a:srgbClr val="5F5F5F"/>
      </a:accent3>
      <a:accent4>
        <a:srgbClr val="080808"/>
      </a:accent4>
      <a:accent5>
        <a:srgbClr val="080808"/>
      </a:accent5>
      <a:accent6>
        <a:srgbClr val="080808"/>
      </a:accent6>
      <a:hlink>
        <a:srgbClr val="080808"/>
      </a:hlink>
      <a:folHlink>
        <a:srgbClr val="08080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TotalTime>
  <Words>3253</Words>
  <Application>Microsoft Office PowerPoint</Application>
  <PresentationFormat>全屏显示(16:9)</PresentationFormat>
  <Paragraphs>293</Paragraphs>
  <Slides>28</Slides>
  <Notes>20</Notes>
  <HiddenSlides>0</HiddenSlides>
  <MMClips>0</MMClips>
  <ScaleCrop>false</ScaleCrop>
  <HeadingPairs>
    <vt:vector size="4" baseType="variant">
      <vt:variant>
        <vt:lpstr>主题</vt:lpstr>
      </vt:variant>
      <vt:variant>
        <vt:i4>3</vt:i4>
      </vt:variant>
      <vt:variant>
        <vt:lpstr>幻灯片标题</vt:lpstr>
      </vt:variant>
      <vt:variant>
        <vt:i4>28</vt:i4>
      </vt:variant>
    </vt:vector>
  </HeadingPairs>
  <TitlesOfParts>
    <vt:vector size="31" baseType="lpstr">
      <vt:lpstr>第一PPT，www.1ppt.com</vt:lpstr>
      <vt:lpstr>第一PPT，www.1ppt.com ​</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保护牙齿</dc:title>
  <dc:creator>第一PPT</dc:creator>
  <cp:keywords>www.1ppt.com</cp:keywords>
  <cp:lastModifiedBy>Windows User</cp:lastModifiedBy>
  <cp:revision>16</cp:revision>
  <dcterms:created xsi:type="dcterms:W3CDTF">2016-12-25T02:27:54Z</dcterms:created>
  <dcterms:modified xsi:type="dcterms:W3CDTF">2019-03-16T04:27:55Z</dcterms:modified>
</cp:coreProperties>
</file>