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30"/>
  </p:notesMasterIdLst>
  <p:handoutMasterIdLst>
    <p:handoutMasterId r:id="rId31"/>
  </p:handoutMasterIdLst>
  <p:sldIdLst>
    <p:sldId id="3241" r:id="rId3"/>
    <p:sldId id="3972" r:id="rId4"/>
    <p:sldId id="3973" r:id="rId5"/>
    <p:sldId id="3956" r:id="rId6"/>
    <p:sldId id="3983" r:id="rId7"/>
    <p:sldId id="3993" r:id="rId8"/>
    <p:sldId id="3994" r:id="rId9"/>
    <p:sldId id="3996" r:id="rId10"/>
    <p:sldId id="3974" r:id="rId11"/>
    <p:sldId id="3978" r:id="rId12"/>
    <p:sldId id="3979" r:id="rId13"/>
    <p:sldId id="3982" r:id="rId14"/>
    <p:sldId id="3989" r:id="rId15"/>
    <p:sldId id="3992" r:id="rId16"/>
    <p:sldId id="3975" r:id="rId17"/>
    <p:sldId id="3977" r:id="rId18"/>
    <p:sldId id="3985" r:id="rId19"/>
    <p:sldId id="3988" r:id="rId20"/>
    <p:sldId id="3991" r:id="rId21"/>
    <p:sldId id="3995" r:id="rId22"/>
    <p:sldId id="3976" r:id="rId23"/>
    <p:sldId id="3980" r:id="rId24"/>
    <p:sldId id="3981" r:id="rId25"/>
    <p:sldId id="3986" r:id="rId26"/>
    <p:sldId id="3990" r:id="rId27"/>
    <p:sldId id="3997" r:id="rId28"/>
    <p:sldId id="3998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3B5C94"/>
    <a:srgbClr val="01C6D9"/>
    <a:srgbClr val="07913A"/>
    <a:srgbClr val="C00000"/>
    <a:srgbClr val="CA8F45"/>
    <a:srgbClr val="338ED7"/>
    <a:srgbClr val="AE002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01" autoAdjust="0"/>
    <p:restoredTop sz="95245" autoAdjust="0"/>
  </p:normalViewPr>
  <p:slideViewPr>
    <p:cSldViewPr>
      <p:cViewPr>
        <p:scale>
          <a:sx n="50" d="100"/>
          <a:sy n="50" d="100"/>
        </p:scale>
        <p:origin x="-228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A4A-45BC-AAFC-A8015FD2F82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A4A-45BC-AAFC-A8015FD2F82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A4A-45BC-AAFC-A8015FD2F825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A4A-45BC-AAFC-A8015FD2F825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A4A-45BC-AAFC-A8015FD2F825}"/>
              </c:ext>
            </c:extLst>
          </c:dPt>
          <c:val>
            <c:numRef>
              <c:f>Sheet1!$B$2:$B$7</c:f>
              <c:numCache>
                <c:formatCode>0%</c:formatCode>
                <c:ptCount val="6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  <c:pt idx="4">
                  <c:v>6</c:v>
                </c:pt>
                <c:pt idx="5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4A4A-45BC-AAFC-A8015FD2F82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strCache>
                      <c:ptCount val="6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  <c:pt idx="4">
                        <c:v>Category 5</c:v>
                      </c:pt>
                      <c:pt idx="5">
                        <c:v>Category 6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4A4A-45BC-AAFC-A8015FD2F82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4A4A-45BC-AAFC-A8015FD2F82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4A4A-45BC-AAFC-A8015FD2F825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4A4A-45BC-AAFC-A8015FD2F825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4A4A-45BC-AAFC-A8015FD2F825}"/>
              </c:ext>
            </c:extLst>
          </c:dPt>
          <c:val>
            <c:numRef>
              <c:f>Sheet1!$C$2:$C$7</c:f>
              <c:numCache>
                <c:formatCode>0%</c:formatCode>
                <c:ptCount val="6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8</c:v>
                </c:pt>
                <c:pt idx="5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5-4A4A-45BC-AAFC-A8015FD2F82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strCache>
                      <c:ptCount val="6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  <c:pt idx="4">
                        <c:v>Category 5</c:v>
                      </c:pt>
                      <c:pt idx="5">
                        <c:v>Category 6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124529280"/>
        <c:axId val="124531072"/>
        <c:axId val="0"/>
      </c:bar3DChart>
      <c:catAx>
        <c:axId val="124529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4531072"/>
        <c:crosses val="autoZero"/>
        <c:auto val="1"/>
        <c:lblAlgn val="ctr"/>
        <c:lblOffset val="100"/>
        <c:noMultiLvlLbl val="0"/>
      </c:catAx>
      <c:valAx>
        <c:axId val="124531072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124529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2887558033003317E-2"/>
          <c:y val="4.6293773274872635E-2"/>
          <c:w val="0.87872087984983605"/>
          <c:h val="0.7995608566529323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7232-42A7-A7CD-0E2FF68F290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232-42A7-A7CD-0E2FF68F290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Sheet1!$B$2:$B$4</c:f>
              <c:numCache>
                <c:formatCode>General</c:formatCode>
                <c:ptCount val="3"/>
                <c:pt idx="0">
                  <c:v>100</c:v>
                </c:pt>
                <c:pt idx="1">
                  <c:v>90</c:v>
                </c:pt>
                <c:pt idx="2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232-42A7-A7CD-0E2FF68F2903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PROJECT 1</c:v>
                      </c:pt>
                      <c:pt idx="1">
                        <c:v>PROJECT 2</c:v>
                      </c:pt>
                      <c:pt idx="2">
                        <c:v>PROJECT 3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Sheet1!$C$2:$C$4</c:f>
              <c:numCache>
                <c:formatCode>General</c:formatCode>
                <c:ptCount val="3"/>
                <c:pt idx="0">
                  <c:v>90</c:v>
                </c:pt>
                <c:pt idx="1">
                  <c:v>75</c:v>
                </c:pt>
                <c:pt idx="2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232-42A7-A7CD-0E2FF68F2903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PROJECT 1</c:v>
                      </c:pt>
                      <c:pt idx="1">
                        <c:v>PROJECT 2</c:v>
                      </c:pt>
                      <c:pt idx="2">
                        <c:v>PROJECT 3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Sheet1!$D$2:$D$4</c:f>
              <c:numCache>
                <c:formatCode>General</c:formatCode>
                <c:ptCount val="3"/>
                <c:pt idx="0">
                  <c:v>70</c:v>
                </c:pt>
                <c:pt idx="1">
                  <c:v>55</c:v>
                </c:pt>
                <c:pt idx="2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232-42A7-A7CD-0E2FF68F2903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PROJECT 1</c:v>
                      </c:pt>
                      <c:pt idx="1">
                        <c:v>PROJECT 2</c:v>
                      </c:pt>
                      <c:pt idx="2">
                        <c:v>PROJECT 3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Sheet1!$E$2:$E$4</c:f>
              <c:numCache>
                <c:formatCode>General</c:formatCode>
                <c:ptCount val="3"/>
                <c:pt idx="0">
                  <c:v>50</c:v>
                </c:pt>
                <c:pt idx="1">
                  <c:v>65</c:v>
                </c:pt>
                <c:pt idx="2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232-42A7-A7CD-0E2FF68F2903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PROJECT 1</c:v>
                      </c:pt>
                      <c:pt idx="1">
                        <c:v>PROJECT 2</c:v>
                      </c:pt>
                      <c:pt idx="2">
                        <c:v>PROJECT 3</c:v>
                      </c:pt>
                    </c:strCache>
                  </c:strRef>
                </c15:cat>
              </c15:filteredCategoryTitle>
            </c:ext>
          </c:extLst>
        </c:ser>
        <c:ser>
          <c:idx val="4"/>
          <c:order val="4"/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Sheet1!$F$2:$F$4</c:f>
              <c:numCache>
                <c:formatCode>General</c:formatCode>
                <c:ptCount val="3"/>
                <c:pt idx="0">
                  <c:v>20</c:v>
                </c:pt>
                <c:pt idx="1">
                  <c:v>45</c:v>
                </c:pt>
                <c:pt idx="2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232-42A7-A7CD-0E2FF68F2903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PROJECT 1</c:v>
                      </c:pt>
                      <c:pt idx="1">
                        <c:v>PROJECT 2</c:v>
                      </c:pt>
                      <c:pt idx="2">
                        <c:v>PROJECT 3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14"/>
        <c:axId val="122772096"/>
        <c:axId val="122786176"/>
      </c:barChart>
      <c:catAx>
        <c:axId val="122772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122786176"/>
        <c:crosses val="autoZero"/>
        <c:auto val="1"/>
        <c:lblAlgn val="ctr"/>
        <c:lblOffset val="100"/>
        <c:noMultiLvlLbl val="0"/>
      </c:catAx>
      <c:valAx>
        <c:axId val="122786176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crossAx val="122772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4473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1947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0990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9336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368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6802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8201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6214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2408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7234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285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6628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0507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5981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7959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9777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9842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0064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231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159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38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447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298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791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815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425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190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004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544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040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069335" y="69864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black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black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字体下</a:t>
            </a:r>
            <a:r>
              <a:rPr lang="zh-CN" altLang="en-US" sz="100" dirty="0" smtClean="0">
                <a:solidFill>
                  <a:prstClr val="black"/>
                </a:solidFill>
                <a:latin typeface="Calibri"/>
                <a:ea typeface="宋体"/>
              </a:rPr>
              <a:t>载：</a:t>
            </a:r>
            <a:r>
              <a:rPr lang="en-US" altLang="zh-CN" sz="100" dirty="0" smtClean="0">
                <a:solidFill>
                  <a:prstClr val="black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black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670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413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6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68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002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218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74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646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8328"/>
            <a:ext cx="12915241" cy="726097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69570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51345" y="-19050"/>
            <a:ext cx="12982102" cy="72517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51344" y="2104157"/>
            <a:ext cx="12982102" cy="2500848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845197" y="2482392"/>
            <a:ext cx="748883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9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中国石化</a:t>
            </a:r>
            <a:r>
              <a:rPr lang="en-US" altLang="zh-CN" sz="9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9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845199" y="2256649"/>
            <a:ext cx="70567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 smtClean="0">
                <a:solidFill>
                  <a:schemeClr val="bg1"/>
                </a:solidFill>
                <a:cs typeface="Arial" panose="020B0604020202020204" pitchFamily="34" charset="0"/>
              </a:rPr>
              <a:t>CHINA PETROCHEMICAL WORK REPORT PPT</a:t>
            </a:r>
            <a:endParaRPr lang="zh-CN" alt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560585" y="4071605"/>
            <a:ext cx="2164934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8080597" y="4071605"/>
            <a:ext cx="2309218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7711" y="2308197"/>
            <a:ext cx="2092768" cy="209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81773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3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8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3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/>
      <p:bldP spid="8" grpId="1"/>
      <p:bldP spid="9" grpId="0"/>
      <p:bldP spid="9" grpId="1"/>
      <p:bldP spid="10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52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lor 1"/>
          <p:cNvSpPr>
            <a:spLocks/>
          </p:cNvSpPr>
          <p:nvPr/>
        </p:nvSpPr>
        <p:spPr bwMode="auto">
          <a:xfrm>
            <a:off x="10047554" y="1755097"/>
            <a:ext cx="3549389" cy="2108857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7" name="Color 3"/>
          <p:cNvSpPr>
            <a:spLocks/>
          </p:cNvSpPr>
          <p:nvPr/>
        </p:nvSpPr>
        <p:spPr bwMode="auto">
          <a:xfrm>
            <a:off x="6082667" y="1755097"/>
            <a:ext cx="3547428" cy="2108857"/>
          </a:xfrm>
          <a:custGeom>
            <a:avLst/>
            <a:gdLst>
              <a:gd name="T0" fmla="*/ 766 w 766"/>
              <a:gd name="T1" fmla="*/ 0 h 453"/>
              <a:gd name="T2" fmla="*/ 669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2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69" y="85"/>
                </a:cubicBezTo>
                <a:cubicBezTo>
                  <a:pt x="622" y="161"/>
                  <a:pt x="494" y="357"/>
                  <a:pt x="470" y="390"/>
                </a:cubicBezTo>
                <a:cubicBezTo>
                  <a:pt x="441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4" y="428"/>
                  <a:pt x="133" y="390"/>
                </a:cubicBezTo>
                <a:cubicBezTo>
                  <a:pt x="157" y="357"/>
                  <a:pt x="285" y="161"/>
                  <a:pt x="332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8" name="Color 2"/>
          <p:cNvSpPr>
            <a:spLocks/>
          </p:cNvSpPr>
          <p:nvPr/>
        </p:nvSpPr>
        <p:spPr bwMode="auto">
          <a:xfrm>
            <a:off x="8064131" y="1755097"/>
            <a:ext cx="3545469" cy="2108857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5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9" name="Color 5"/>
          <p:cNvSpPr>
            <a:spLocks/>
          </p:cNvSpPr>
          <p:nvPr/>
        </p:nvSpPr>
        <p:spPr bwMode="auto">
          <a:xfrm>
            <a:off x="2109938" y="1755097"/>
            <a:ext cx="3549389" cy="2108857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0" name="Color 4"/>
          <p:cNvSpPr>
            <a:spLocks/>
          </p:cNvSpPr>
          <p:nvPr/>
        </p:nvSpPr>
        <p:spPr bwMode="auto">
          <a:xfrm>
            <a:off x="4093364" y="1755097"/>
            <a:ext cx="3549389" cy="2108857"/>
          </a:xfrm>
          <a:custGeom>
            <a:avLst/>
            <a:gdLst>
              <a:gd name="T0" fmla="*/ 0 w 766"/>
              <a:gd name="T1" fmla="*/ 0 h 453"/>
              <a:gd name="T2" fmla="*/ 96 w 766"/>
              <a:gd name="T3" fmla="*/ 85 h 453"/>
              <a:gd name="T4" fmla="*/ 296 w 766"/>
              <a:gd name="T5" fmla="*/ 390 h 453"/>
              <a:gd name="T6" fmla="*/ 429 w 766"/>
              <a:gd name="T7" fmla="*/ 453 h 453"/>
              <a:gd name="T8" fmla="*/ 766 w 766"/>
              <a:gd name="T9" fmla="*/ 453 h 453"/>
              <a:gd name="T10" fmla="*/ 633 w 766"/>
              <a:gd name="T11" fmla="*/ 390 h 453"/>
              <a:gd name="T12" fmla="*/ 433 w 766"/>
              <a:gd name="T13" fmla="*/ 85 h 453"/>
              <a:gd name="T14" fmla="*/ 337 w 766"/>
              <a:gd name="T15" fmla="*/ 0 h 453"/>
              <a:gd name="T16" fmla="*/ 0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6" y="390"/>
                </a:cubicBezTo>
                <a:cubicBezTo>
                  <a:pt x="324" y="428"/>
                  <a:pt x="360" y="453"/>
                  <a:pt x="429" y="453"/>
                </a:cubicBezTo>
                <a:cubicBezTo>
                  <a:pt x="766" y="453"/>
                  <a:pt x="766" y="453"/>
                  <a:pt x="766" y="453"/>
                </a:cubicBezTo>
                <a:cubicBezTo>
                  <a:pt x="697" y="453"/>
                  <a:pt x="661" y="428"/>
                  <a:pt x="633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1" name="Side Color"/>
          <p:cNvSpPr>
            <a:spLocks/>
          </p:cNvSpPr>
          <p:nvPr/>
        </p:nvSpPr>
        <p:spPr bwMode="auto">
          <a:xfrm>
            <a:off x="-1854961" y="1755082"/>
            <a:ext cx="3549388" cy="1252380"/>
          </a:xfrm>
          <a:custGeom>
            <a:avLst/>
            <a:gdLst>
              <a:gd name="T0" fmla="*/ 766 w 766"/>
              <a:gd name="T1" fmla="*/ 0 h 269"/>
              <a:gd name="T2" fmla="*/ 670 w 766"/>
              <a:gd name="T3" fmla="*/ 50 h 269"/>
              <a:gd name="T4" fmla="*/ 470 w 766"/>
              <a:gd name="T5" fmla="*/ 232 h 269"/>
              <a:gd name="T6" fmla="*/ 337 w 766"/>
              <a:gd name="T7" fmla="*/ 269 h 269"/>
              <a:gd name="T8" fmla="*/ 0 w 766"/>
              <a:gd name="T9" fmla="*/ 269 h 269"/>
              <a:gd name="T10" fmla="*/ 133 w 766"/>
              <a:gd name="T11" fmla="*/ 232 h 269"/>
              <a:gd name="T12" fmla="*/ 332 w 766"/>
              <a:gd name="T13" fmla="*/ 50 h 269"/>
              <a:gd name="T14" fmla="*/ 429 w 766"/>
              <a:gd name="T15" fmla="*/ 0 h 269"/>
              <a:gd name="T16" fmla="*/ 766 w 766"/>
              <a:gd name="T1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269">
                <a:moveTo>
                  <a:pt x="766" y="0"/>
                </a:moveTo>
                <a:cubicBezTo>
                  <a:pt x="766" y="0"/>
                  <a:pt x="720" y="1"/>
                  <a:pt x="670" y="50"/>
                </a:cubicBezTo>
                <a:cubicBezTo>
                  <a:pt x="623" y="96"/>
                  <a:pt x="495" y="212"/>
                  <a:pt x="470" y="232"/>
                </a:cubicBezTo>
                <a:cubicBezTo>
                  <a:pt x="442" y="255"/>
                  <a:pt x="406" y="269"/>
                  <a:pt x="337" y="269"/>
                </a:cubicBezTo>
                <a:cubicBezTo>
                  <a:pt x="0" y="269"/>
                  <a:pt x="0" y="269"/>
                  <a:pt x="0" y="269"/>
                </a:cubicBezTo>
                <a:cubicBezTo>
                  <a:pt x="69" y="269"/>
                  <a:pt x="104" y="255"/>
                  <a:pt x="133" y="232"/>
                </a:cubicBezTo>
                <a:cubicBezTo>
                  <a:pt x="158" y="212"/>
                  <a:pt x="285" y="96"/>
                  <a:pt x="332" y="50"/>
                </a:cubicBezTo>
                <a:cubicBezTo>
                  <a:pt x="383" y="1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2" name="Color 6"/>
          <p:cNvSpPr>
            <a:spLocks/>
          </p:cNvSpPr>
          <p:nvPr/>
        </p:nvSpPr>
        <p:spPr bwMode="auto">
          <a:xfrm>
            <a:off x="128470" y="1755094"/>
            <a:ext cx="3543508" cy="2108857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520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65172" y="3935642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18709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48713" y="3935640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45969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080910" y="3935640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2639402" y="4597855"/>
            <a:ext cx="2061781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2639402" y="4926262"/>
            <a:ext cx="2896146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11"/>
          <p:cNvSpPr>
            <a:spLocks noChangeAspect="1"/>
          </p:cNvSpPr>
          <p:nvPr/>
        </p:nvSpPr>
        <p:spPr>
          <a:xfrm>
            <a:off x="1731792" y="4611841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7"/>
          <p:cNvSpPr txBox="1">
            <a:spLocks/>
          </p:cNvSpPr>
          <p:nvPr/>
        </p:nvSpPr>
        <p:spPr>
          <a:xfrm>
            <a:off x="1792674" y="4708111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8084161" y="4612943"/>
            <a:ext cx="2899548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8084161" y="4941351"/>
            <a:ext cx="2899548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7182829" y="4626930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7243710" y="4723200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2688521" y="5917031"/>
            <a:ext cx="2896146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2688521" y="6245438"/>
            <a:ext cx="2896146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1792674" y="5931018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1853555" y="6027287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8084161" y="5932120"/>
            <a:ext cx="2899548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8084161" y="6260527"/>
            <a:ext cx="2899548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7188313" y="5946107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7249194" y="6042376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0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78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  <p:bldP spid="27" grpId="0"/>
      <p:bldP spid="30" grpId="0"/>
      <p:bldP spid="33" grpId="0"/>
      <p:bldP spid="36" grpId="0"/>
      <p:bldP spid="39" grpId="0"/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27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/>
          <p:cNvSpPr>
            <a:spLocks noChangeAspect="1"/>
          </p:cNvSpPr>
          <p:nvPr/>
        </p:nvSpPr>
        <p:spPr>
          <a:xfrm>
            <a:off x="5964115" y="1881585"/>
            <a:ext cx="2199433" cy="21994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3748" tIns="41874" rIns="83748" bIns="418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3245474" y="2191080"/>
            <a:ext cx="1690731" cy="16907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3748" tIns="41874" rIns="83748" bIns="418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8163546" y="3482170"/>
            <a:ext cx="1690731" cy="16907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3748" tIns="41874" rIns="83748" bIns="418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4883995" y="3762867"/>
            <a:ext cx="1477709" cy="147770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3748" tIns="41874" rIns="83748" bIns="418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9387850" y="2362269"/>
            <a:ext cx="1155081" cy="115507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2465579" y="3355888"/>
            <a:ext cx="1327571" cy="13275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3748" tIns="41874" rIns="83748" bIns="418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5C447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1972140" y="2636548"/>
            <a:ext cx="542585" cy="5425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9092889" y="2198348"/>
            <a:ext cx="542585" cy="54258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5432170" y="2568829"/>
            <a:ext cx="669405" cy="66940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2"/>
          <p:cNvSpPr txBox="1">
            <a:spLocks/>
          </p:cNvSpPr>
          <p:nvPr/>
        </p:nvSpPr>
        <p:spPr>
          <a:xfrm>
            <a:off x="3516236" y="2786115"/>
            <a:ext cx="1130171" cy="72507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33"/>
          <p:cNvSpPr txBox="1">
            <a:spLocks/>
          </p:cNvSpPr>
          <p:nvPr/>
        </p:nvSpPr>
        <p:spPr>
          <a:xfrm>
            <a:off x="2702108" y="3698932"/>
            <a:ext cx="813872" cy="102053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32"/>
          <p:cNvSpPr txBox="1">
            <a:spLocks/>
          </p:cNvSpPr>
          <p:nvPr/>
        </p:nvSpPr>
        <p:spPr>
          <a:xfrm>
            <a:off x="5144123" y="4230329"/>
            <a:ext cx="957450" cy="102053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2"/>
          <p:cNvSpPr txBox="1">
            <a:spLocks/>
          </p:cNvSpPr>
          <p:nvPr/>
        </p:nvSpPr>
        <p:spPr>
          <a:xfrm>
            <a:off x="6559514" y="2740932"/>
            <a:ext cx="1095518" cy="8728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 Placeholder 32"/>
          <p:cNvSpPr txBox="1">
            <a:spLocks/>
          </p:cNvSpPr>
          <p:nvPr/>
        </p:nvSpPr>
        <p:spPr>
          <a:xfrm>
            <a:off x="8581721" y="4088530"/>
            <a:ext cx="940474" cy="102053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Oval 78"/>
          <p:cNvSpPr>
            <a:spLocks noChangeAspect="1"/>
          </p:cNvSpPr>
          <p:nvPr/>
        </p:nvSpPr>
        <p:spPr>
          <a:xfrm>
            <a:off x="4465136" y="4230429"/>
            <a:ext cx="542585" cy="54258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>
            <a:off x="6851938" y="4591756"/>
            <a:ext cx="696192" cy="6961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>
            <a:spLocks noChangeAspect="1"/>
          </p:cNvSpPr>
          <p:nvPr/>
        </p:nvSpPr>
        <p:spPr>
          <a:xfrm>
            <a:off x="7548131" y="4362053"/>
            <a:ext cx="418174" cy="4181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045810" y="5779258"/>
            <a:ext cx="10803290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9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5" grpId="0"/>
      <p:bldP spid="46" grpId="0"/>
      <p:bldP spid="47" grpId="0"/>
      <p:bldP spid="77" grpId="0"/>
      <p:bldP spid="79" grpId="0" animBg="1"/>
      <p:bldP spid="80" grpId="0" animBg="1"/>
      <p:bldP spid="81" grpId="0" animBg="1"/>
      <p:bldP spid="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ubtitle 21"/>
          <p:cNvSpPr txBox="1">
            <a:spLocks/>
          </p:cNvSpPr>
          <p:nvPr/>
        </p:nvSpPr>
        <p:spPr>
          <a:xfrm>
            <a:off x="2293432" y="5787814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1"/>
          <p:cNvSpPr>
            <a:spLocks noChangeArrowheads="1"/>
          </p:cNvSpPr>
          <p:nvPr/>
        </p:nvSpPr>
        <p:spPr bwMode="auto">
          <a:xfrm>
            <a:off x="2315985" y="178911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2"/>
          <p:cNvSpPr>
            <a:spLocks noChangeArrowheads="1"/>
          </p:cNvSpPr>
          <p:nvPr/>
        </p:nvSpPr>
        <p:spPr bwMode="auto">
          <a:xfrm>
            <a:off x="2784199" y="221388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1"/>
          <p:cNvSpPr>
            <a:spLocks noChangeArrowheads="1"/>
          </p:cNvSpPr>
          <p:nvPr/>
        </p:nvSpPr>
        <p:spPr bwMode="auto">
          <a:xfrm>
            <a:off x="3705600" y="258335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2"/>
          <p:cNvSpPr>
            <a:spLocks noChangeArrowheads="1"/>
          </p:cNvSpPr>
          <p:nvPr/>
        </p:nvSpPr>
        <p:spPr bwMode="auto">
          <a:xfrm>
            <a:off x="4173813" y="300812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1"/>
          <p:cNvSpPr>
            <a:spLocks noChangeArrowheads="1"/>
          </p:cNvSpPr>
          <p:nvPr/>
        </p:nvSpPr>
        <p:spPr bwMode="auto">
          <a:xfrm>
            <a:off x="5116108" y="178911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2"/>
          <p:cNvSpPr>
            <a:spLocks noChangeArrowheads="1"/>
          </p:cNvSpPr>
          <p:nvPr/>
        </p:nvSpPr>
        <p:spPr bwMode="auto">
          <a:xfrm>
            <a:off x="5584320" y="221388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"/>
          <p:cNvSpPr>
            <a:spLocks noChangeArrowheads="1"/>
          </p:cNvSpPr>
          <p:nvPr/>
        </p:nvSpPr>
        <p:spPr bwMode="auto">
          <a:xfrm>
            <a:off x="6526617" y="258335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2"/>
          <p:cNvSpPr>
            <a:spLocks noChangeArrowheads="1"/>
          </p:cNvSpPr>
          <p:nvPr/>
        </p:nvSpPr>
        <p:spPr bwMode="auto">
          <a:xfrm>
            <a:off x="6994830" y="300812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1"/>
          <p:cNvSpPr>
            <a:spLocks noChangeArrowheads="1"/>
          </p:cNvSpPr>
          <p:nvPr/>
        </p:nvSpPr>
        <p:spPr bwMode="auto">
          <a:xfrm>
            <a:off x="7962350" y="178911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2"/>
          <p:cNvSpPr>
            <a:spLocks noChangeArrowheads="1"/>
          </p:cNvSpPr>
          <p:nvPr/>
        </p:nvSpPr>
        <p:spPr bwMode="auto">
          <a:xfrm>
            <a:off x="8430565" y="221388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1"/>
          <p:cNvSpPr>
            <a:spLocks noChangeArrowheads="1"/>
          </p:cNvSpPr>
          <p:nvPr/>
        </p:nvSpPr>
        <p:spPr bwMode="auto">
          <a:xfrm>
            <a:off x="9401287" y="2535881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2"/>
          <p:cNvSpPr>
            <a:spLocks noChangeArrowheads="1"/>
          </p:cNvSpPr>
          <p:nvPr/>
        </p:nvSpPr>
        <p:spPr bwMode="auto">
          <a:xfrm>
            <a:off x="9869500" y="2960646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3"/>
          <p:cNvSpPr>
            <a:spLocks noChangeArrowheads="1"/>
          </p:cNvSpPr>
          <p:nvPr/>
        </p:nvSpPr>
        <p:spPr bwMode="auto">
          <a:xfrm>
            <a:off x="2675293" y="5046417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3"/>
          <p:cNvSpPr>
            <a:spLocks noChangeArrowheads="1"/>
          </p:cNvSpPr>
          <p:nvPr/>
        </p:nvSpPr>
        <p:spPr bwMode="auto">
          <a:xfrm>
            <a:off x="4064912" y="5046417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3"/>
          <p:cNvSpPr>
            <a:spLocks noChangeArrowheads="1"/>
          </p:cNvSpPr>
          <p:nvPr/>
        </p:nvSpPr>
        <p:spPr bwMode="auto">
          <a:xfrm>
            <a:off x="5457450" y="5046417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3"/>
          <p:cNvSpPr>
            <a:spLocks noChangeArrowheads="1"/>
          </p:cNvSpPr>
          <p:nvPr/>
        </p:nvSpPr>
        <p:spPr bwMode="auto">
          <a:xfrm>
            <a:off x="8316769" y="5056868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836438" y="3466791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2890493" y="3578051"/>
            <a:ext cx="0" cy="1468369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5641637" y="3459519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V="1">
            <a:off x="5686262" y="3570783"/>
            <a:ext cx="0" cy="1475637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8482502" y="3452254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8536560" y="3563512"/>
            <a:ext cx="0" cy="1483034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226345" y="4216808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4280402" y="4328065"/>
            <a:ext cx="0" cy="728805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7042285" y="4219991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 flipV="1">
            <a:off x="7096342" y="4331249"/>
            <a:ext cx="0" cy="715171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9913497" y="4224772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9967553" y="4336027"/>
            <a:ext cx="0" cy="710389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Freeform 3"/>
          <p:cNvSpPr>
            <a:spLocks noChangeArrowheads="1"/>
          </p:cNvSpPr>
          <p:nvPr/>
        </p:nvSpPr>
        <p:spPr bwMode="auto">
          <a:xfrm>
            <a:off x="9747563" y="5046544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3"/>
          <p:cNvSpPr>
            <a:spLocks noChangeArrowheads="1"/>
          </p:cNvSpPr>
          <p:nvPr/>
        </p:nvSpPr>
        <p:spPr bwMode="auto">
          <a:xfrm>
            <a:off x="6874913" y="5046417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Subtitle 21"/>
          <p:cNvSpPr txBox="1">
            <a:spLocks/>
          </p:cNvSpPr>
          <p:nvPr/>
        </p:nvSpPr>
        <p:spPr>
          <a:xfrm>
            <a:off x="3709201" y="5786506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Subtitle 21"/>
          <p:cNvSpPr txBox="1">
            <a:spLocks/>
          </p:cNvSpPr>
          <p:nvPr/>
        </p:nvSpPr>
        <p:spPr>
          <a:xfrm>
            <a:off x="5124970" y="5793180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Subtitle 21"/>
          <p:cNvSpPr txBox="1">
            <a:spLocks/>
          </p:cNvSpPr>
          <p:nvPr/>
        </p:nvSpPr>
        <p:spPr>
          <a:xfrm>
            <a:off x="6540739" y="5792322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Subtitle 21"/>
          <p:cNvSpPr txBox="1">
            <a:spLocks/>
          </p:cNvSpPr>
          <p:nvPr/>
        </p:nvSpPr>
        <p:spPr>
          <a:xfrm>
            <a:off x="7956508" y="5786506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Subtitle 21"/>
          <p:cNvSpPr txBox="1">
            <a:spLocks/>
          </p:cNvSpPr>
          <p:nvPr/>
        </p:nvSpPr>
        <p:spPr>
          <a:xfrm>
            <a:off x="9372278" y="5793180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51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>
            <a:spLocks/>
          </p:cNvSpPr>
          <p:nvPr/>
        </p:nvSpPr>
        <p:spPr bwMode="auto">
          <a:xfrm flipH="1">
            <a:off x="1914621" y="0"/>
            <a:ext cx="6140990" cy="7232650"/>
          </a:xfrm>
          <a:custGeom>
            <a:avLst/>
            <a:gdLst>
              <a:gd name="connsiteX0" fmla="*/ 0 w 7357707"/>
              <a:gd name="connsiteY0" fmla="*/ 0 h 7232650"/>
              <a:gd name="connsiteX1" fmla="*/ 2636168 w 7357707"/>
              <a:gd name="connsiteY1" fmla="*/ 0 h 7232650"/>
              <a:gd name="connsiteX2" fmla="*/ 7357707 w 7357707"/>
              <a:gd name="connsiteY2" fmla="*/ 7232650 h 7232650"/>
              <a:gd name="connsiteX3" fmla="*/ 4721539 w 7357707"/>
              <a:gd name="connsiteY3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7707" h="7232650">
                <a:moveTo>
                  <a:pt x="0" y="0"/>
                </a:moveTo>
                <a:lnTo>
                  <a:pt x="2636168" y="0"/>
                </a:lnTo>
                <a:lnTo>
                  <a:pt x="7357707" y="7232650"/>
                </a:lnTo>
                <a:lnTo>
                  <a:pt x="4721539" y="72326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3202" y="471534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6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52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41143" y="2637951"/>
            <a:ext cx="3466715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24142" y="3976365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66699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4463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66699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4463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699281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2052" grpId="0"/>
      <p:bldP spid="8" grpId="0"/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349726" y="5535209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126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735143" y="5034052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26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327692" y="354553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26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623211" y="211315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26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0696" y="160737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481861" y="2708347"/>
            <a:ext cx="2341994" cy="3007174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977087" y="2773275"/>
            <a:ext cx="1949710" cy="2811032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390656" y="2557245"/>
            <a:ext cx="1578503" cy="2625429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433937" y="2182814"/>
            <a:ext cx="1234842" cy="2453599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192032" y="2022836"/>
            <a:ext cx="901983" cy="2287170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531976" y="18924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531976" y="27610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531976" y="36295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531976" y="44981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531976" y="5366681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653746" y="1863066"/>
            <a:ext cx="2765342" cy="548430"/>
            <a:chOff x="-450666" y="1847224"/>
            <a:chExt cx="3582491" cy="520048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653746" y="2758661"/>
            <a:ext cx="2765342" cy="547092"/>
            <a:chOff x="-450666" y="1848492"/>
            <a:chExt cx="3582491" cy="518778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653746" y="3652917"/>
            <a:ext cx="2765342" cy="547092"/>
            <a:chOff x="-450666" y="1848492"/>
            <a:chExt cx="3582491" cy="518778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653746" y="4547169"/>
            <a:ext cx="2765342" cy="535370"/>
            <a:chOff x="-450666" y="1859608"/>
            <a:chExt cx="3582491" cy="507664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03705" y="1859608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653746" y="5429703"/>
            <a:ext cx="2765342" cy="547092"/>
            <a:chOff x="-450666" y="1848492"/>
            <a:chExt cx="3582491" cy="518778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32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830541" y="4520556"/>
            <a:ext cx="3295648" cy="1550102"/>
            <a:chOff x="6724539" y="1872152"/>
            <a:chExt cx="2057954" cy="967954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005090" y="3421615"/>
            <a:ext cx="2946548" cy="1578188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261652" y="2439460"/>
            <a:ext cx="2433426" cy="146247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13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065835" y="2974975"/>
            <a:ext cx="1814513" cy="25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065835" y="3238500"/>
            <a:ext cx="2443163" cy="43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065835" y="4068763"/>
            <a:ext cx="1814513" cy="25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065835" y="4333875"/>
            <a:ext cx="2443163" cy="43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065835" y="5108575"/>
            <a:ext cx="1814513" cy="25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065835" y="5373688"/>
            <a:ext cx="2443163" cy="43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099546" y="2957513"/>
            <a:ext cx="1820862" cy="25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467721" y="3222625"/>
            <a:ext cx="2452687" cy="43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099546" y="4051300"/>
            <a:ext cx="1820862" cy="25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467721" y="4316413"/>
            <a:ext cx="2452687" cy="43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099546" y="5091113"/>
            <a:ext cx="1820862" cy="2585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467721" y="5356225"/>
            <a:ext cx="2452687" cy="43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70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31" grpId="0" build="p"/>
      <p:bldP spid="32" grpId="0" build="p"/>
      <p:bldP spid="33" grpId="0" build="p"/>
      <p:bldP spid="34" grpId="0" build="p"/>
      <p:bldP spid="35" grpId="0" build="p"/>
      <p:bldP spid="3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2425700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3492500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4545013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5599113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17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213147" y="23657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102535" y="42219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H="1">
            <a:off x="3837087" y="0"/>
            <a:ext cx="6140990" cy="7232650"/>
          </a:xfrm>
          <a:custGeom>
            <a:avLst/>
            <a:gdLst>
              <a:gd name="connsiteX0" fmla="*/ 0 w 7357707"/>
              <a:gd name="connsiteY0" fmla="*/ 0 h 7232650"/>
              <a:gd name="connsiteX1" fmla="*/ 2636168 w 7357707"/>
              <a:gd name="connsiteY1" fmla="*/ 0 h 7232650"/>
              <a:gd name="connsiteX2" fmla="*/ 7357707 w 7357707"/>
              <a:gd name="connsiteY2" fmla="*/ 7232650 h 7232650"/>
              <a:gd name="connsiteX3" fmla="*/ 4721539 w 7357707"/>
              <a:gd name="connsiteY3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7707" h="7232650">
                <a:moveTo>
                  <a:pt x="0" y="0"/>
                </a:moveTo>
                <a:lnTo>
                  <a:pt x="2636168" y="0"/>
                </a:lnTo>
                <a:lnTo>
                  <a:pt x="7357707" y="7232650"/>
                </a:lnTo>
                <a:lnTo>
                  <a:pt x="4721539" y="72326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3"/>
            </p:custDataLst>
          </p:nvPr>
        </p:nvSpPr>
        <p:spPr>
          <a:xfrm>
            <a:off x="8448913" y="222233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4"/>
            </p:custDataLst>
          </p:nvPr>
        </p:nvSpPr>
        <p:spPr>
          <a:xfrm>
            <a:off x="9023573" y="216185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2"/>
          <p:cNvSpPr/>
          <p:nvPr>
            <p:custDataLst>
              <p:tags r:id="rId5"/>
            </p:custDataLst>
          </p:nvPr>
        </p:nvSpPr>
        <p:spPr>
          <a:xfrm>
            <a:off x="7938880" y="3115728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MH_Entry_2"/>
          <p:cNvSpPr/>
          <p:nvPr>
            <p:custDataLst>
              <p:tags r:id="rId6"/>
            </p:custDataLst>
          </p:nvPr>
        </p:nvSpPr>
        <p:spPr>
          <a:xfrm>
            <a:off x="8498057" y="3055243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Number_3"/>
          <p:cNvSpPr/>
          <p:nvPr>
            <p:custDataLst>
              <p:tags r:id="rId7"/>
            </p:custDataLst>
          </p:nvPr>
        </p:nvSpPr>
        <p:spPr>
          <a:xfrm>
            <a:off x="7428846" y="4009117"/>
            <a:ext cx="379667" cy="37966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2" name="MH_Entry_3"/>
          <p:cNvSpPr/>
          <p:nvPr>
            <p:custDataLst>
              <p:tags r:id="rId8"/>
            </p:custDataLst>
          </p:nvPr>
        </p:nvSpPr>
        <p:spPr>
          <a:xfrm>
            <a:off x="7972541" y="3948632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Number_4"/>
          <p:cNvSpPr/>
          <p:nvPr>
            <p:custDataLst>
              <p:tags r:id="rId9"/>
            </p:custDataLst>
          </p:nvPr>
        </p:nvSpPr>
        <p:spPr>
          <a:xfrm>
            <a:off x="6918812" y="4902505"/>
            <a:ext cx="379667" cy="37966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4" name="MH_Entry_4"/>
          <p:cNvSpPr/>
          <p:nvPr>
            <p:custDataLst>
              <p:tags r:id="rId10"/>
            </p:custDataLst>
          </p:nvPr>
        </p:nvSpPr>
        <p:spPr>
          <a:xfrm>
            <a:off x="7447025" y="484202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16786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0" grpId="0" animBg="1"/>
      <p:bldP spid="11" grpId="0" animBg="1"/>
      <p:bldP spid="12" grpId="0"/>
      <p:bldP spid="17" grpId="0" animBg="1"/>
      <p:bldP spid="20" grpId="0"/>
      <p:bldP spid="21" grpId="0" animBg="1"/>
      <p:bldP spid="22" grpId="0"/>
      <p:bldP spid="23" grpId="0" animBg="1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2036887" y="2392189"/>
            <a:ext cx="3882956" cy="3274478"/>
            <a:chOff x="2116116" y="1357314"/>
            <a:chExt cx="11765602" cy="9921875"/>
          </a:xfrm>
        </p:grpSpPr>
        <p:sp>
          <p:nvSpPr>
            <p:cNvPr id="29" name="Freeform 1"/>
            <p:cNvSpPr>
              <a:spLocks noChangeArrowheads="1"/>
            </p:cNvSpPr>
            <p:nvPr/>
          </p:nvSpPr>
          <p:spPr bwMode="auto">
            <a:xfrm>
              <a:off x="10324000" y="1357314"/>
              <a:ext cx="3557718" cy="1994958"/>
            </a:xfrm>
            <a:custGeom>
              <a:avLst/>
              <a:gdLst>
                <a:gd name="T0" fmla="*/ 5242 w 5933"/>
                <a:gd name="T1" fmla="*/ 0 h 3325"/>
                <a:gd name="T2" fmla="*/ 5242 w 5933"/>
                <a:gd name="T3" fmla="*/ 0 h 3325"/>
                <a:gd name="T4" fmla="*/ 2540 w 5933"/>
                <a:gd name="T5" fmla="*/ 0 h 3325"/>
                <a:gd name="T6" fmla="*/ 2514 w 5933"/>
                <a:gd name="T7" fmla="*/ 0 h 3325"/>
                <a:gd name="T8" fmla="*/ 1906 w 5933"/>
                <a:gd name="T9" fmla="*/ 460 h 3325"/>
                <a:gd name="T10" fmla="*/ 0 w 5933"/>
                <a:gd name="T11" fmla="*/ 3324 h 3325"/>
                <a:gd name="T12" fmla="*/ 1230 w 5933"/>
                <a:gd name="T13" fmla="*/ 3324 h 3325"/>
                <a:gd name="T14" fmla="*/ 1230 w 5933"/>
                <a:gd name="T15" fmla="*/ 3202 h 3325"/>
                <a:gd name="T16" fmla="*/ 1163 w 5933"/>
                <a:gd name="T17" fmla="*/ 3080 h 3325"/>
                <a:gd name="T18" fmla="*/ 1041 w 5933"/>
                <a:gd name="T19" fmla="*/ 2756 h 3325"/>
                <a:gd name="T20" fmla="*/ 1163 w 5933"/>
                <a:gd name="T21" fmla="*/ 2378 h 3325"/>
                <a:gd name="T22" fmla="*/ 1595 w 5933"/>
                <a:gd name="T23" fmla="*/ 2189 h 3325"/>
                <a:gd name="T24" fmla="*/ 2027 w 5933"/>
                <a:gd name="T25" fmla="*/ 2378 h 3325"/>
                <a:gd name="T26" fmla="*/ 2149 w 5933"/>
                <a:gd name="T27" fmla="*/ 2756 h 3325"/>
                <a:gd name="T28" fmla="*/ 2014 w 5933"/>
                <a:gd name="T29" fmla="*/ 3094 h 3325"/>
                <a:gd name="T30" fmla="*/ 1933 w 5933"/>
                <a:gd name="T31" fmla="*/ 3229 h 3325"/>
                <a:gd name="T32" fmla="*/ 1933 w 5933"/>
                <a:gd name="T33" fmla="*/ 3324 h 3325"/>
                <a:gd name="T34" fmla="*/ 2514 w 5933"/>
                <a:gd name="T35" fmla="*/ 3324 h 3325"/>
                <a:gd name="T36" fmla="*/ 3027 w 5933"/>
                <a:gd name="T37" fmla="*/ 1351 h 3325"/>
                <a:gd name="T38" fmla="*/ 5242 w 5933"/>
                <a:gd name="T39" fmla="*/ 1351 h 3325"/>
                <a:gd name="T40" fmla="*/ 5932 w 5933"/>
                <a:gd name="T41" fmla="*/ 676 h 3325"/>
                <a:gd name="T42" fmla="*/ 5242 w 5933"/>
                <a:gd name="T43" fmla="*/ 0 h 3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33" h="3325">
                  <a:moveTo>
                    <a:pt x="5242" y="0"/>
                  </a:moveTo>
                  <a:lnTo>
                    <a:pt x="5242" y="0"/>
                  </a:lnTo>
                  <a:cubicBezTo>
                    <a:pt x="2540" y="0"/>
                    <a:pt x="2540" y="0"/>
                    <a:pt x="2540" y="0"/>
                  </a:cubicBezTo>
                  <a:cubicBezTo>
                    <a:pt x="2527" y="0"/>
                    <a:pt x="2527" y="0"/>
                    <a:pt x="2514" y="0"/>
                  </a:cubicBezTo>
                  <a:cubicBezTo>
                    <a:pt x="2243" y="27"/>
                    <a:pt x="1906" y="460"/>
                    <a:pt x="1906" y="460"/>
                  </a:cubicBezTo>
                  <a:cubicBezTo>
                    <a:pt x="0" y="3324"/>
                    <a:pt x="0" y="3324"/>
                    <a:pt x="0" y="3324"/>
                  </a:cubicBezTo>
                  <a:cubicBezTo>
                    <a:pt x="1230" y="3324"/>
                    <a:pt x="1230" y="3324"/>
                    <a:pt x="1230" y="3324"/>
                  </a:cubicBezTo>
                  <a:cubicBezTo>
                    <a:pt x="1230" y="3202"/>
                    <a:pt x="1230" y="3202"/>
                    <a:pt x="1230" y="3202"/>
                  </a:cubicBezTo>
                  <a:cubicBezTo>
                    <a:pt x="1230" y="3175"/>
                    <a:pt x="1230" y="3175"/>
                    <a:pt x="1163" y="3080"/>
                  </a:cubicBezTo>
                  <a:cubicBezTo>
                    <a:pt x="1109" y="3013"/>
                    <a:pt x="1041" y="2905"/>
                    <a:pt x="1041" y="2756"/>
                  </a:cubicBezTo>
                  <a:cubicBezTo>
                    <a:pt x="1041" y="2634"/>
                    <a:pt x="1068" y="2486"/>
                    <a:pt x="1163" y="2378"/>
                  </a:cubicBezTo>
                  <a:cubicBezTo>
                    <a:pt x="1243" y="2270"/>
                    <a:pt x="1406" y="2189"/>
                    <a:pt x="1595" y="2189"/>
                  </a:cubicBezTo>
                  <a:cubicBezTo>
                    <a:pt x="1784" y="2189"/>
                    <a:pt x="1946" y="2270"/>
                    <a:pt x="2027" y="2378"/>
                  </a:cubicBezTo>
                  <a:cubicBezTo>
                    <a:pt x="2122" y="2486"/>
                    <a:pt x="2149" y="2621"/>
                    <a:pt x="2149" y="2756"/>
                  </a:cubicBezTo>
                  <a:cubicBezTo>
                    <a:pt x="2149" y="2905"/>
                    <a:pt x="2068" y="3026"/>
                    <a:pt x="2014" y="3094"/>
                  </a:cubicBezTo>
                  <a:cubicBezTo>
                    <a:pt x="1946" y="3188"/>
                    <a:pt x="1933" y="3202"/>
                    <a:pt x="1933" y="3229"/>
                  </a:cubicBezTo>
                  <a:cubicBezTo>
                    <a:pt x="1933" y="3324"/>
                    <a:pt x="1933" y="3324"/>
                    <a:pt x="1933" y="3324"/>
                  </a:cubicBezTo>
                  <a:cubicBezTo>
                    <a:pt x="2514" y="3324"/>
                    <a:pt x="2514" y="3324"/>
                    <a:pt x="2514" y="3324"/>
                  </a:cubicBezTo>
                  <a:cubicBezTo>
                    <a:pt x="3027" y="1351"/>
                    <a:pt x="3027" y="1351"/>
                    <a:pt x="3027" y="1351"/>
                  </a:cubicBezTo>
                  <a:cubicBezTo>
                    <a:pt x="5242" y="1351"/>
                    <a:pt x="5242" y="1351"/>
                    <a:pt x="5242" y="1351"/>
                  </a:cubicBezTo>
                  <a:cubicBezTo>
                    <a:pt x="5594" y="1364"/>
                    <a:pt x="5932" y="1041"/>
                    <a:pt x="5932" y="676"/>
                  </a:cubicBezTo>
                  <a:cubicBezTo>
                    <a:pt x="5932" y="324"/>
                    <a:pt x="5594" y="0"/>
                    <a:pt x="5242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"/>
            <p:cNvSpPr>
              <a:spLocks noChangeArrowheads="1"/>
            </p:cNvSpPr>
            <p:nvPr/>
          </p:nvSpPr>
          <p:spPr bwMode="auto">
            <a:xfrm>
              <a:off x="2116116" y="3513668"/>
              <a:ext cx="3338172" cy="1531938"/>
            </a:xfrm>
            <a:custGeom>
              <a:avLst/>
              <a:gdLst>
                <a:gd name="T0" fmla="*/ 5471 w 5567"/>
                <a:gd name="T1" fmla="*/ 1013 h 2554"/>
                <a:gd name="T2" fmla="*/ 5471 w 5567"/>
                <a:gd name="T3" fmla="*/ 1013 h 2554"/>
                <a:gd name="T4" fmla="*/ 5228 w 5567"/>
                <a:gd name="T5" fmla="*/ 945 h 2554"/>
                <a:gd name="T6" fmla="*/ 5026 w 5567"/>
                <a:gd name="T7" fmla="*/ 1026 h 2554"/>
                <a:gd name="T8" fmla="*/ 4783 w 5567"/>
                <a:gd name="T9" fmla="*/ 1135 h 2554"/>
                <a:gd name="T10" fmla="*/ 4296 w 5567"/>
                <a:gd name="T11" fmla="*/ 1135 h 2554"/>
                <a:gd name="T12" fmla="*/ 4296 w 5567"/>
                <a:gd name="T13" fmla="*/ 0 h 2554"/>
                <a:gd name="T14" fmla="*/ 500 w 5567"/>
                <a:gd name="T15" fmla="*/ 0 h 2554"/>
                <a:gd name="T16" fmla="*/ 162 w 5567"/>
                <a:gd name="T17" fmla="*/ 229 h 2554"/>
                <a:gd name="T18" fmla="*/ 54 w 5567"/>
                <a:gd name="T19" fmla="*/ 824 h 2554"/>
                <a:gd name="T20" fmla="*/ 554 w 5567"/>
                <a:gd name="T21" fmla="*/ 2553 h 2554"/>
                <a:gd name="T22" fmla="*/ 2094 w 5567"/>
                <a:gd name="T23" fmla="*/ 2553 h 2554"/>
                <a:gd name="T24" fmla="*/ 2094 w 5567"/>
                <a:gd name="T25" fmla="*/ 2472 h 2554"/>
                <a:gd name="T26" fmla="*/ 2013 w 5567"/>
                <a:gd name="T27" fmla="*/ 2337 h 2554"/>
                <a:gd name="T28" fmla="*/ 1878 w 5567"/>
                <a:gd name="T29" fmla="*/ 1999 h 2554"/>
                <a:gd name="T30" fmla="*/ 1999 w 5567"/>
                <a:gd name="T31" fmla="*/ 1621 h 2554"/>
                <a:gd name="T32" fmla="*/ 2432 w 5567"/>
                <a:gd name="T33" fmla="*/ 1432 h 2554"/>
                <a:gd name="T34" fmla="*/ 2864 w 5567"/>
                <a:gd name="T35" fmla="*/ 1621 h 2554"/>
                <a:gd name="T36" fmla="*/ 2985 w 5567"/>
                <a:gd name="T37" fmla="*/ 1999 h 2554"/>
                <a:gd name="T38" fmla="*/ 2864 w 5567"/>
                <a:gd name="T39" fmla="*/ 2323 h 2554"/>
                <a:gd name="T40" fmla="*/ 2796 w 5567"/>
                <a:gd name="T41" fmla="*/ 2445 h 2554"/>
                <a:gd name="T42" fmla="*/ 2796 w 5567"/>
                <a:gd name="T43" fmla="*/ 2553 h 2554"/>
                <a:gd name="T44" fmla="*/ 4296 w 5567"/>
                <a:gd name="T45" fmla="*/ 2553 h 2554"/>
                <a:gd name="T46" fmla="*/ 4296 w 5567"/>
                <a:gd name="T47" fmla="*/ 1391 h 2554"/>
                <a:gd name="T48" fmla="*/ 4769 w 5567"/>
                <a:gd name="T49" fmla="*/ 1391 h 2554"/>
                <a:gd name="T50" fmla="*/ 4769 w 5567"/>
                <a:gd name="T51" fmla="*/ 1391 h 2554"/>
                <a:gd name="T52" fmla="*/ 5026 w 5567"/>
                <a:gd name="T53" fmla="*/ 1526 h 2554"/>
                <a:gd name="T54" fmla="*/ 5228 w 5567"/>
                <a:gd name="T55" fmla="*/ 1607 h 2554"/>
                <a:gd name="T56" fmla="*/ 5458 w 5567"/>
                <a:gd name="T57" fmla="*/ 1540 h 2554"/>
                <a:gd name="T58" fmla="*/ 5566 w 5567"/>
                <a:gd name="T59" fmla="*/ 1269 h 2554"/>
                <a:gd name="T60" fmla="*/ 5471 w 5567"/>
                <a:gd name="T61" fmla="*/ 101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67" h="2554">
                  <a:moveTo>
                    <a:pt x="5471" y="1013"/>
                  </a:moveTo>
                  <a:lnTo>
                    <a:pt x="5471" y="1013"/>
                  </a:lnTo>
                  <a:cubicBezTo>
                    <a:pt x="5404" y="959"/>
                    <a:pt x="5323" y="945"/>
                    <a:pt x="5228" y="945"/>
                  </a:cubicBezTo>
                  <a:cubicBezTo>
                    <a:pt x="5147" y="945"/>
                    <a:pt x="5093" y="972"/>
                    <a:pt x="5026" y="1026"/>
                  </a:cubicBezTo>
                  <a:cubicBezTo>
                    <a:pt x="4958" y="1067"/>
                    <a:pt x="4891" y="1135"/>
                    <a:pt x="4783" y="1135"/>
                  </a:cubicBezTo>
                  <a:cubicBezTo>
                    <a:pt x="4296" y="1135"/>
                    <a:pt x="4296" y="1135"/>
                    <a:pt x="4296" y="1135"/>
                  </a:cubicBezTo>
                  <a:cubicBezTo>
                    <a:pt x="4296" y="0"/>
                    <a:pt x="4296" y="0"/>
                    <a:pt x="4296" y="0"/>
                  </a:cubicBezTo>
                  <a:cubicBezTo>
                    <a:pt x="500" y="0"/>
                    <a:pt x="500" y="0"/>
                    <a:pt x="500" y="0"/>
                  </a:cubicBezTo>
                  <a:cubicBezTo>
                    <a:pt x="365" y="40"/>
                    <a:pt x="243" y="121"/>
                    <a:pt x="162" y="229"/>
                  </a:cubicBezTo>
                  <a:cubicBezTo>
                    <a:pt x="40" y="405"/>
                    <a:pt x="0" y="621"/>
                    <a:pt x="54" y="824"/>
                  </a:cubicBezTo>
                  <a:cubicBezTo>
                    <a:pt x="554" y="2553"/>
                    <a:pt x="554" y="2553"/>
                    <a:pt x="554" y="2553"/>
                  </a:cubicBezTo>
                  <a:cubicBezTo>
                    <a:pt x="2094" y="2553"/>
                    <a:pt x="2094" y="2553"/>
                    <a:pt x="2094" y="2553"/>
                  </a:cubicBezTo>
                  <a:cubicBezTo>
                    <a:pt x="2094" y="2472"/>
                    <a:pt x="2094" y="2472"/>
                    <a:pt x="2094" y="2472"/>
                  </a:cubicBezTo>
                  <a:cubicBezTo>
                    <a:pt x="2094" y="2445"/>
                    <a:pt x="2081" y="2418"/>
                    <a:pt x="2013" y="2337"/>
                  </a:cubicBezTo>
                  <a:cubicBezTo>
                    <a:pt x="1945" y="2256"/>
                    <a:pt x="1878" y="2148"/>
                    <a:pt x="1878" y="1999"/>
                  </a:cubicBezTo>
                  <a:cubicBezTo>
                    <a:pt x="1878" y="1864"/>
                    <a:pt x="1905" y="1729"/>
                    <a:pt x="1999" y="1621"/>
                  </a:cubicBezTo>
                  <a:cubicBezTo>
                    <a:pt x="2081" y="1513"/>
                    <a:pt x="2243" y="1432"/>
                    <a:pt x="2432" y="1432"/>
                  </a:cubicBezTo>
                  <a:cubicBezTo>
                    <a:pt x="2607" y="1432"/>
                    <a:pt x="2783" y="1513"/>
                    <a:pt x="2864" y="1621"/>
                  </a:cubicBezTo>
                  <a:cubicBezTo>
                    <a:pt x="2959" y="1729"/>
                    <a:pt x="2985" y="1864"/>
                    <a:pt x="2985" y="1999"/>
                  </a:cubicBezTo>
                  <a:cubicBezTo>
                    <a:pt x="2985" y="2134"/>
                    <a:pt x="2918" y="2256"/>
                    <a:pt x="2864" y="2323"/>
                  </a:cubicBezTo>
                  <a:cubicBezTo>
                    <a:pt x="2796" y="2418"/>
                    <a:pt x="2796" y="2418"/>
                    <a:pt x="2796" y="2445"/>
                  </a:cubicBezTo>
                  <a:cubicBezTo>
                    <a:pt x="2796" y="2553"/>
                    <a:pt x="2796" y="2553"/>
                    <a:pt x="2796" y="2553"/>
                  </a:cubicBezTo>
                  <a:cubicBezTo>
                    <a:pt x="4296" y="2553"/>
                    <a:pt x="4296" y="2553"/>
                    <a:pt x="4296" y="2553"/>
                  </a:cubicBezTo>
                  <a:cubicBezTo>
                    <a:pt x="4296" y="1391"/>
                    <a:pt x="4296" y="1391"/>
                    <a:pt x="4296" y="1391"/>
                  </a:cubicBezTo>
                  <a:cubicBezTo>
                    <a:pt x="4769" y="1391"/>
                    <a:pt x="4769" y="1391"/>
                    <a:pt x="4769" y="1391"/>
                  </a:cubicBezTo>
                  <a:lnTo>
                    <a:pt x="4769" y="1391"/>
                  </a:lnTo>
                  <a:cubicBezTo>
                    <a:pt x="4891" y="1391"/>
                    <a:pt x="4958" y="1472"/>
                    <a:pt x="5026" y="1526"/>
                  </a:cubicBezTo>
                  <a:cubicBezTo>
                    <a:pt x="5080" y="1580"/>
                    <a:pt x="5147" y="1607"/>
                    <a:pt x="5228" y="1607"/>
                  </a:cubicBezTo>
                  <a:cubicBezTo>
                    <a:pt x="5323" y="1607"/>
                    <a:pt x="5404" y="1594"/>
                    <a:pt x="5458" y="1540"/>
                  </a:cubicBezTo>
                  <a:cubicBezTo>
                    <a:pt x="5525" y="1499"/>
                    <a:pt x="5566" y="1418"/>
                    <a:pt x="5566" y="1269"/>
                  </a:cubicBezTo>
                  <a:cubicBezTo>
                    <a:pt x="5566" y="1135"/>
                    <a:pt x="5525" y="1053"/>
                    <a:pt x="5471" y="101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"/>
            <p:cNvSpPr>
              <a:spLocks noChangeArrowheads="1"/>
            </p:cNvSpPr>
            <p:nvPr/>
          </p:nvSpPr>
          <p:spPr bwMode="auto">
            <a:xfrm>
              <a:off x="4853841" y="3513668"/>
              <a:ext cx="4253392" cy="1531938"/>
            </a:xfrm>
            <a:custGeom>
              <a:avLst/>
              <a:gdLst>
                <a:gd name="T0" fmla="*/ 6984 w 7093"/>
                <a:gd name="T1" fmla="*/ 1013 h 2554"/>
                <a:gd name="T2" fmla="*/ 6984 w 7093"/>
                <a:gd name="T3" fmla="*/ 1013 h 2554"/>
                <a:gd name="T4" fmla="*/ 6741 w 7093"/>
                <a:gd name="T5" fmla="*/ 945 h 2554"/>
                <a:gd name="T6" fmla="*/ 6538 w 7093"/>
                <a:gd name="T7" fmla="*/ 1026 h 2554"/>
                <a:gd name="T8" fmla="*/ 6295 w 7093"/>
                <a:gd name="T9" fmla="*/ 1135 h 2554"/>
                <a:gd name="T10" fmla="*/ 5849 w 7093"/>
                <a:gd name="T11" fmla="*/ 1135 h 2554"/>
                <a:gd name="T12" fmla="*/ 5849 w 7093"/>
                <a:gd name="T13" fmla="*/ 0 h 2554"/>
                <a:gd name="T14" fmla="*/ 0 w 7093"/>
                <a:gd name="T15" fmla="*/ 0 h 2554"/>
                <a:gd name="T16" fmla="*/ 0 w 7093"/>
                <a:gd name="T17" fmla="*/ 918 h 2554"/>
                <a:gd name="T18" fmla="*/ 217 w 7093"/>
                <a:gd name="T19" fmla="*/ 918 h 2554"/>
                <a:gd name="T20" fmla="*/ 325 w 7093"/>
                <a:gd name="T21" fmla="*/ 837 h 2554"/>
                <a:gd name="T22" fmla="*/ 662 w 7093"/>
                <a:gd name="T23" fmla="*/ 716 h 2554"/>
                <a:gd name="T24" fmla="*/ 1041 w 7093"/>
                <a:gd name="T25" fmla="*/ 837 h 2554"/>
                <a:gd name="T26" fmla="*/ 1216 w 7093"/>
                <a:gd name="T27" fmla="*/ 1283 h 2554"/>
                <a:gd name="T28" fmla="*/ 1041 w 7093"/>
                <a:gd name="T29" fmla="*/ 1716 h 2554"/>
                <a:gd name="T30" fmla="*/ 662 w 7093"/>
                <a:gd name="T31" fmla="*/ 1837 h 2554"/>
                <a:gd name="T32" fmla="*/ 311 w 7093"/>
                <a:gd name="T33" fmla="*/ 1702 h 2554"/>
                <a:gd name="T34" fmla="*/ 189 w 7093"/>
                <a:gd name="T35" fmla="*/ 1607 h 2554"/>
                <a:gd name="T36" fmla="*/ 0 w 7093"/>
                <a:gd name="T37" fmla="*/ 1607 h 2554"/>
                <a:gd name="T38" fmla="*/ 0 w 7093"/>
                <a:gd name="T39" fmla="*/ 2553 h 2554"/>
                <a:gd name="T40" fmla="*/ 3135 w 7093"/>
                <a:gd name="T41" fmla="*/ 2553 h 2554"/>
                <a:gd name="T42" fmla="*/ 3135 w 7093"/>
                <a:gd name="T43" fmla="*/ 2472 h 2554"/>
                <a:gd name="T44" fmla="*/ 3054 w 7093"/>
                <a:gd name="T45" fmla="*/ 2337 h 2554"/>
                <a:gd name="T46" fmla="*/ 2919 w 7093"/>
                <a:gd name="T47" fmla="*/ 1999 h 2554"/>
                <a:gd name="T48" fmla="*/ 3040 w 7093"/>
                <a:gd name="T49" fmla="*/ 1621 h 2554"/>
                <a:gd name="T50" fmla="*/ 3472 w 7093"/>
                <a:gd name="T51" fmla="*/ 1432 h 2554"/>
                <a:gd name="T52" fmla="*/ 3905 w 7093"/>
                <a:gd name="T53" fmla="*/ 1621 h 2554"/>
                <a:gd name="T54" fmla="*/ 4026 w 7093"/>
                <a:gd name="T55" fmla="*/ 1999 h 2554"/>
                <a:gd name="T56" fmla="*/ 3905 w 7093"/>
                <a:gd name="T57" fmla="*/ 2323 h 2554"/>
                <a:gd name="T58" fmla="*/ 3837 w 7093"/>
                <a:gd name="T59" fmla="*/ 2445 h 2554"/>
                <a:gd name="T60" fmla="*/ 3837 w 7093"/>
                <a:gd name="T61" fmla="*/ 2553 h 2554"/>
                <a:gd name="T62" fmla="*/ 5849 w 7093"/>
                <a:gd name="T63" fmla="*/ 2553 h 2554"/>
                <a:gd name="T64" fmla="*/ 5849 w 7093"/>
                <a:gd name="T65" fmla="*/ 1391 h 2554"/>
                <a:gd name="T66" fmla="*/ 6282 w 7093"/>
                <a:gd name="T67" fmla="*/ 1391 h 2554"/>
                <a:gd name="T68" fmla="*/ 6295 w 7093"/>
                <a:gd name="T69" fmla="*/ 1391 h 2554"/>
                <a:gd name="T70" fmla="*/ 6538 w 7093"/>
                <a:gd name="T71" fmla="*/ 1526 h 2554"/>
                <a:gd name="T72" fmla="*/ 6741 w 7093"/>
                <a:gd name="T73" fmla="*/ 1607 h 2554"/>
                <a:gd name="T74" fmla="*/ 6984 w 7093"/>
                <a:gd name="T75" fmla="*/ 1540 h 2554"/>
                <a:gd name="T76" fmla="*/ 7079 w 7093"/>
                <a:gd name="T77" fmla="*/ 1269 h 2554"/>
                <a:gd name="T78" fmla="*/ 6984 w 7093"/>
                <a:gd name="T79" fmla="*/ 1013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093" h="2554">
                  <a:moveTo>
                    <a:pt x="6984" y="1013"/>
                  </a:moveTo>
                  <a:lnTo>
                    <a:pt x="6984" y="1013"/>
                  </a:lnTo>
                  <a:cubicBezTo>
                    <a:pt x="6917" y="959"/>
                    <a:pt x="6835" y="945"/>
                    <a:pt x="6741" y="945"/>
                  </a:cubicBezTo>
                  <a:cubicBezTo>
                    <a:pt x="6660" y="945"/>
                    <a:pt x="6606" y="972"/>
                    <a:pt x="6538" y="1026"/>
                  </a:cubicBezTo>
                  <a:cubicBezTo>
                    <a:pt x="6470" y="1067"/>
                    <a:pt x="6403" y="1135"/>
                    <a:pt x="6295" y="1135"/>
                  </a:cubicBezTo>
                  <a:cubicBezTo>
                    <a:pt x="5849" y="1135"/>
                    <a:pt x="5849" y="1135"/>
                    <a:pt x="5849" y="1135"/>
                  </a:cubicBezTo>
                  <a:cubicBezTo>
                    <a:pt x="5849" y="0"/>
                    <a:pt x="5849" y="0"/>
                    <a:pt x="58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18"/>
                    <a:pt x="0" y="918"/>
                    <a:pt x="0" y="918"/>
                  </a:cubicBezTo>
                  <a:cubicBezTo>
                    <a:pt x="217" y="918"/>
                    <a:pt x="217" y="918"/>
                    <a:pt x="217" y="918"/>
                  </a:cubicBezTo>
                  <a:cubicBezTo>
                    <a:pt x="230" y="918"/>
                    <a:pt x="243" y="905"/>
                    <a:pt x="325" y="837"/>
                  </a:cubicBezTo>
                  <a:cubicBezTo>
                    <a:pt x="406" y="783"/>
                    <a:pt x="514" y="716"/>
                    <a:pt x="662" y="716"/>
                  </a:cubicBezTo>
                  <a:cubicBezTo>
                    <a:pt x="784" y="716"/>
                    <a:pt x="919" y="743"/>
                    <a:pt x="1041" y="837"/>
                  </a:cubicBezTo>
                  <a:cubicBezTo>
                    <a:pt x="1149" y="918"/>
                    <a:pt x="1230" y="1094"/>
                    <a:pt x="1216" y="1283"/>
                  </a:cubicBezTo>
                  <a:cubicBezTo>
                    <a:pt x="1216" y="1459"/>
                    <a:pt x="1149" y="1621"/>
                    <a:pt x="1041" y="1716"/>
                  </a:cubicBezTo>
                  <a:cubicBezTo>
                    <a:pt x="919" y="1810"/>
                    <a:pt x="784" y="1837"/>
                    <a:pt x="662" y="1837"/>
                  </a:cubicBezTo>
                  <a:cubicBezTo>
                    <a:pt x="514" y="1837"/>
                    <a:pt x="392" y="1756"/>
                    <a:pt x="311" y="1702"/>
                  </a:cubicBezTo>
                  <a:cubicBezTo>
                    <a:pt x="230" y="1621"/>
                    <a:pt x="217" y="1607"/>
                    <a:pt x="189" y="1607"/>
                  </a:cubicBezTo>
                  <a:cubicBezTo>
                    <a:pt x="0" y="1607"/>
                    <a:pt x="0" y="1607"/>
                    <a:pt x="0" y="1607"/>
                  </a:cubicBezTo>
                  <a:cubicBezTo>
                    <a:pt x="0" y="2553"/>
                    <a:pt x="0" y="2553"/>
                    <a:pt x="0" y="2553"/>
                  </a:cubicBezTo>
                  <a:cubicBezTo>
                    <a:pt x="3135" y="2553"/>
                    <a:pt x="3135" y="2553"/>
                    <a:pt x="3135" y="2553"/>
                  </a:cubicBezTo>
                  <a:cubicBezTo>
                    <a:pt x="3135" y="2472"/>
                    <a:pt x="3135" y="2472"/>
                    <a:pt x="3135" y="2472"/>
                  </a:cubicBezTo>
                  <a:cubicBezTo>
                    <a:pt x="3135" y="2445"/>
                    <a:pt x="3121" y="2418"/>
                    <a:pt x="3054" y="2337"/>
                  </a:cubicBezTo>
                  <a:cubicBezTo>
                    <a:pt x="2999" y="2256"/>
                    <a:pt x="2919" y="2148"/>
                    <a:pt x="2919" y="1999"/>
                  </a:cubicBezTo>
                  <a:cubicBezTo>
                    <a:pt x="2919" y="1864"/>
                    <a:pt x="2945" y="1729"/>
                    <a:pt x="3040" y="1621"/>
                  </a:cubicBezTo>
                  <a:cubicBezTo>
                    <a:pt x="3121" y="1513"/>
                    <a:pt x="3283" y="1432"/>
                    <a:pt x="3472" y="1432"/>
                  </a:cubicBezTo>
                  <a:cubicBezTo>
                    <a:pt x="3661" y="1432"/>
                    <a:pt x="3823" y="1513"/>
                    <a:pt x="3905" y="1621"/>
                  </a:cubicBezTo>
                  <a:cubicBezTo>
                    <a:pt x="3999" y="1729"/>
                    <a:pt x="4026" y="1864"/>
                    <a:pt x="4026" y="1999"/>
                  </a:cubicBezTo>
                  <a:cubicBezTo>
                    <a:pt x="4026" y="2134"/>
                    <a:pt x="3959" y="2256"/>
                    <a:pt x="3905" y="2323"/>
                  </a:cubicBezTo>
                  <a:cubicBezTo>
                    <a:pt x="3837" y="2418"/>
                    <a:pt x="3837" y="2418"/>
                    <a:pt x="3837" y="2445"/>
                  </a:cubicBezTo>
                  <a:cubicBezTo>
                    <a:pt x="3837" y="2553"/>
                    <a:pt x="3837" y="2553"/>
                    <a:pt x="3837" y="2553"/>
                  </a:cubicBezTo>
                  <a:cubicBezTo>
                    <a:pt x="5849" y="2553"/>
                    <a:pt x="5849" y="2553"/>
                    <a:pt x="5849" y="2553"/>
                  </a:cubicBezTo>
                  <a:cubicBezTo>
                    <a:pt x="5849" y="1391"/>
                    <a:pt x="5849" y="1391"/>
                    <a:pt x="5849" y="1391"/>
                  </a:cubicBezTo>
                  <a:cubicBezTo>
                    <a:pt x="6282" y="1391"/>
                    <a:pt x="6282" y="1391"/>
                    <a:pt x="6282" y="1391"/>
                  </a:cubicBezTo>
                  <a:cubicBezTo>
                    <a:pt x="6295" y="1391"/>
                    <a:pt x="6295" y="1391"/>
                    <a:pt x="6295" y="1391"/>
                  </a:cubicBezTo>
                  <a:cubicBezTo>
                    <a:pt x="6403" y="1391"/>
                    <a:pt x="6470" y="1472"/>
                    <a:pt x="6538" y="1526"/>
                  </a:cubicBezTo>
                  <a:cubicBezTo>
                    <a:pt x="6606" y="1580"/>
                    <a:pt x="6660" y="1607"/>
                    <a:pt x="6741" y="1607"/>
                  </a:cubicBezTo>
                  <a:cubicBezTo>
                    <a:pt x="6835" y="1607"/>
                    <a:pt x="6917" y="1594"/>
                    <a:pt x="6984" y="1540"/>
                  </a:cubicBezTo>
                  <a:cubicBezTo>
                    <a:pt x="7038" y="1499"/>
                    <a:pt x="7079" y="1418"/>
                    <a:pt x="7079" y="1269"/>
                  </a:cubicBezTo>
                  <a:cubicBezTo>
                    <a:pt x="7092" y="1135"/>
                    <a:pt x="7038" y="1053"/>
                    <a:pt x="6984" y="101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4"/>
            <p:cNvSpPr>
              <a:spLocks noChangeArrowheads="1"/>
            </p:cNvSpPr>
            <p:nvPr/>
          </p:nvSpPr>
          <p:spPr bwMode="auto">
            <a:xfrm>
              <a:off x="8525301" y="2799292"/>
              <a:ext cx="3266752" cy="2246313"/>
            </a:xfrm>
            <a:custGeom>
              <a:avLst/>
              <a:gdLst>
                <a:gd name="T0" fmla="*/ 4702 w 5446"/>
                <a:gd name="T1" fmla="*/ 810 h 3743"/>
                <a:gd name="T2" fmla="*/ 4702 w 5446"/>
                <a:gd name="T3" fmla="*/ 810 h 3743"/>
                <a:gd name="T4" fmla="*/ 4702 w 5446"/>
                <a:gd name="T5" fmla="*/ 797 h 3743"/>
                <a:gd name="T6" fmla="*/ 4837 w 5446"/>
                <a:gd name="T7" fmla="*/ 554 h 3743"/>
                <a:gd name="T8" fmla="*/ 4932 w 5446"/>
                <a:gd name="T9" fmla="*/ 351 h 3743"/>
                <a:gd name="T10" fmla="*/ 4864 w 5446"/>
                <a:gd name="T11" fmla="*/ 108 h 3743"/>
                <a:gd name="T12" fmla="*/ 4594 w 5446"/>
                <a:gd name="T13" fmla="*/ 13 h 3743"/>
                <a:gd name="T14" fmla="*/ 4324 w 5446"/>
                <a:gd name="T15" fmla="*/ 108 h 3743"/>
                <a:gd name="T16" fmla="*/ 4256 w 5446"/>
                <a:gd name="T17" fmla="*/ 351 h 3743"/>
                <a:gd name="T18" fmla="*/ 4337 w 5446"/>
                <a:gd name="T19" fmla="*/ 554 h 3743"/>
                <a:gd name="T20" fmla="*/ 4445 w 5446"/>
                <a:gd name="T21" fmla="*/ 797 h 3743"/>
                <a:gd name="T22" fmla="*/ 4445 w 5446"/>
                <a:gd name="T23" fmla="*/ 1189 h 3743"/>
                <a:gd name="T24" fmla="*/ 0 w 5446"/>
                <a:gd name="T25" fmla="*/ 1189 h 3743"/>
                <a:gd name="T26" fmla="*/ 0 w 5446"/>
                <a:gd name="T27" fmla="*/ 2107 h 3743"/>
                <a:gd name="T28" fmla="*/ 176 w 5446"/>
                <a:gd name="T29" fmla="*/ 2107 h 3743"/>
                <a:gd name="T30" fmla="*/ 284 w 5446"/>
                <a:gd name="T31" fmla="*/ 2026 h 3743"/>
                <a:gd name="T32" fmla="*/ 622 w 5446"/>
                <a:gd name="T33" fmla="*/ 1905 h 3743"/>
                <a:gd name="T34" fmla="*/ 1000 w 5446"/>
                <a:gd name="T35" fmla="*/ 2026 h 3743"/>
                <a:gd name="T36" fmla="*/ 1189 w 5446"/>
                <a:gd name="T37" fmla="*/ 2472 h 3743"/>
                <a:gd name="T38" fmla="*/ 1000 w 5446"/>
                <a:gd name="T39" fmla="*/ 2905 h 3743"/>
                <a:gd name="T40" fmla="*/ 622 w 5446"/>
                <a:gd name="T41" fmla="*/ 3026 h 3743"/>
                <a:gd name="T42" fmla="*/ 284 w 5446"/>
                <a:gd name="T43" fmla="*/ 2891 h 3743"/>
                <a:gd name="T44" fmla="*/ 149 w 5446"/>
                <a:gd name="T45" fmla="*/ 2796 h 3743"/>
                <a:gd name="T46" fmla="*/ 0 w 5446"/>
                <a:gd name="T47" fmla="*/ 2796 h 3743"/>
                <a:gd name="T48" fmla="*/ 0 w 5446"/>
                <a:gd name="T49" fmla="*/ 3742 h 3743"/>
                <a:gd name="T50" fmla="*/ 2027 w 5446"/>
                <a:gd name="T51" fmla="*/ 3742 h 3743"/>
                <a:gd name="T52" fmla="*/ 2027 w 5446"/>
                <a:gd name="T53" fmla="*/ 3661 h 3743"/>
                <a:gd name="T54" fmla="*/ 1933 w 5446"/>
                <a:gd name="T55" fmla="*/ 3526 h 3743"/>
                <a:gd name="T56" fmla="*/ 1797 w 5446"/>
                <a:gd name="T57" fmla="*/ 3188 h 3743"/>
                <a:gd name="T58" fmla="*/ 1919 w 5446"/>
                <a:gd name="T59" fmla="*/ 2810 h 3743"/>
                <a:gd name="T60" fmla="*/ 2351 w 5446"/>
                <a:gd name="T61" fmla="*/ 2621 h 3743"/>
                <a:gd name="T62" fmla="*/ 2797 w 5446"/>
                <a:gd name="T63" fmla="*/ 2810 h 3743"/>
                <a:gd name="T64" fmla="*/ 2919 w 5446"/>
                <a:gd name="T65" fmla="*/ 3188 h 3743"/>
                <a:gd name="T66" fmla="*/ 2797 w 5446"/>
                <a:gd name="T67" fmla="*/ 3512 h 3743"/>
                <a:gd name="T68" fmla="*/ 2716 w 5446"/>
                <a:gd name="T69" fmla="*/ 3634 h 3743"/>
                <a:gd name="T70" fmla="*/ 2716 w 5446"/>
                <a:gd name="T71" fmla="*/ 3742 h 3743"/>
                <a:gd name="T72" fmla="*/ 4783 w 5446"/>
                <a:gd name="T73" fmla="*/ 3742 h 3743"/>
                <a:gd name="T74" fmla="*/ 5445 w 5446"/>
                <a:gd name="T75" fmla="*/ 1189 h 3743"/>
                <a:gd name="T76" fmla="*/ 4702 w 5446"/>
                <a:gd name="T77" fmla="*/ 1189 h 3743"/>
                <a:gd name="T78" fmla="*/ 4702 w 5446"/>
                <a:gd name="T79" fmla="*/ 810 h 3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46" h="3743">
                  <a:moveTo>
                    <a:pt x="4702" y="810"/>
                  </a:moveTo>
                  <a:lnTo>
                    <a:pt x="4702" y="810"/>
                  </a:lnTo>
                  <a:cubicBezTo>
                    <a:pt x="4702" y="797"/>
                    <a:pt x="4702" y="797"/>
                    <a:pt x="4702" y="797"/>
                  </a:cubicBezTo>
                  <a:cubicBezTo>
                    <a:pt x="4715" y="689"/>
                    <a:pt x="4783" y="621"/>
                    <a:pt x="4837" y="554"/>
                  </a:cubicBezTo>
                  <a:cubicBezTo>
                    <a:pt x="4891" y="486"/>
                    <a:pt x="4932" y="432"/>
                    <a:pt x="4932" y="351"/>
                  </a:cubicBezTo>
                  <a:cubicBezTo>
                    <a:pt x="4932" y="257"/>
                    <a:pt x="4905" y="175"/>
                    <a:pt x="4864" y="108"/>
                  </a:cubicBezTo>
                  <a:cubicBezTo>
                    <a:pt x="4810" y="54"/>
                    <a:pt x="4729" y="13"/>
                    <a:pt x="4594" y="13"/>
                  </a:cubicBezTo>
                  <a:cubicBezTo>
                    <a:pt x="4445" y="0"/>
                    <a:pt x="4378" y="41"/>
                    <a:pt x="4324" y="108"/>
                  </a:cubicBezTo>
                  <a:cubicBezTo>
                    <a:pt x="4283" y="162"/>
                    <a:pt x="4256" y="257"/>
                    <a:pt x="4256" y="351"/>
                  </a:cubicBezTo>
                  <a:cubicBezTo>
                    <a:pt x="4256" y="432"/>
                    <a:pt x="4296" y="486"/>
                    <a:pt x="4337" y="554"/>
                  </a:cubicBezTo>
                  <a:cubicBezTo>
                    <a:pt x="4378" y="621"/>
                    <a:pt x="4445" y="689"/>
                    <a:pt x="4445" y="797"/>
                  </a:cubicBezTo>
                  <a:cubicBezTo>
                    <a:pt x="4445" y="1189"/>
                    <a:pt x="4445" y="1189"/>
                    <a:pt x="4445" y="1189"/>
                  </a:cubicBezTo>
                  <a:cubicBezTo>
                    <a:pt x="0" y="1189"/>
                    <a:pt x="0" y="1189"/>
                    <a:pt x="0" y="1189"/>
                  </a:cubicBezTo>
                  <a:cubicBezTo>
                    <a:pt x="0" y="2107"/>
                    <a:pt x="0" y="2107"/>
                    <a:pt x="0" y="2107"/>
                  </a:cubicBezTo>
                  <a:cubicBezTo>
                    <a:pt x="176" y="2107"/>
                    <a:pt x="176" y="2107"/>
                    <a:pt x="176" y="2107"/>
                  </a:cubicBezTo>
                  <a:cubicBezTo>
                    <a:pt x="189" y="2107"/>
                    <a:pt x="203" y="2094"/>
                    <a:pt x="284" y="2026"/>
                  </a:cubicBezTo>
                  <a:cubicBezTo>
                    <a:pt x="365" y="1972"/>
                    <a:pt x="473" y="1905"/>
                    <a:pt x="622" y="1905"/>
                  </a:cubicBezTo>
                  <a:cubicBezTo>
                    <a:pt x="744" y="1905"/>
                    <a:pt x="878" y="1932"/>
                    <a:pt x="1000" y="2026"/>
                  </a:cubicBezTo>
                  <a:cubicBezTo>
                    <a:pt x="1108" y="2107"/>
                    <a:pt x="1189" y="2283"/>
                    <a:pt x="1189" y="2472"/>
                  </a:cubicBezTo>
                  <a:cubicBezTo>
                    <a:pt x="1176" y="2648"/>
                    <a:pt x="1108" y="2810"/>
                    <a:pt x="1000" y="2905"/>
                  </a:cubicBezTo>
                  <a:cubicBezTo>
                    <a:pt x="892" y="2999"/>
                    <a:pt x="744" y="3026"/>
                    <a:pt x="622" y="3026"/>
                  </a:cubicBezTo>
                  <a:cubicBezTo>
                    <a:pt x="473" y="3026"/>
                    <a:pt x="351" y="2945"/>
                    <a:pt x="284" y="2891"/>
                  </a:cubicBezTo>
                  <a:cubicBezTo>
                    <a:pt x="189" y="2810"/>
                    <a:pt x="176" y="2796"/>
                    <a:pt x="149" y="2796"/>
                  </a:cubicBezTo>
                  <a:cubicBezTo>
                    <a:pt x="0" y="2796"/>
                    <a:pt x="0" y="2796"/>
                    <a:pt x="0" y="2796"/>
                  </a:cubicBezTo>
                  <a:cubicBezTo>
                    <a:pt x="0" y="3742"/>
                    <a:pt x="0" y="3742"/>
                    <a:pt x="0" y="3742"/>
                  </a:cubicBezTo>
                  <a:cubicBezTo>
                    <a:pt x="2027" y="3742"/>
                    <a:pt x="2027" y="3742"/>
                    <a:pt x="2027" y="3742"/>
                  </a:cubicBezTo>
                  <a:cubicBezTo>
                    <a:pt x="2027" y="3661"/>
                    <a:pt x="2027" y="3661"/>
                    <a:pt x="2027" y="3661"/>
                  </a:cubicBezTo>
                  <a:cubicBezTo>
                    <a:pt x="2027" y="3634"/>
                    <a:pt x="2013" y="3607"/>
                    <a:pt x="1933" y="3526"/>
                  </a:cubicBezTo>
                  <a:cubicBezTo>
                    <a:pt x="1878" y="3445"/>
                    <a:pt x="1797" y="3337"/>
                    <a:pt x="1797" y="3188"/>
                  </a:cubicBezTo>
                  <a:cubicBezTo>
                    <a:pt x="1797" y="3053"/>
                    <a:pt x="1824" y="2918"/>
                    <a:pt x="1919" y="2810"/>
                  </a:cubicBezTo>
                  <a:cubicBezTo>
                    <a:pt x="2013" y="2702"/>
                    <a:pt x="2175" y="2621"/>
                    <a:pt x="2351" y="2621"/>
                  </a:cubicBezTo>
                  <a:cubicBezTo>
                    <a:pt x="2540" y="2621"/>
                    <a:pt x="2716" y="2702"/>
                    <a:pt x="2797" y="2810"/>
                  </a:cubicBezTo>
                  <a:cubicBezTo>
                    <a:pt x="2891" y="2918"/>
                    <a:pt x="2919" y="3053"/>
                    <a:pt x="2919" y="3188"/>
                  </a:cubicBezTo>
                  <a:cubicBezTo>
                    <a:pt x="2919" y="3323"/>
                    <a:pt x="2851" y="3445"/>
                    <a:pt x="2797" y="3512"/>
                  </a:cubicBezTo>
                  <a:cubicBezTo>
                    <a:pt x="2729" y="3607"/>
                    <a:pt x="2716" y="3607"/>
                    <a:pt x="2716" y="3634"/>
                  </a:cubicBezTo>
                  <a:cubicBezTo>
                    <a:pt x="2716" y="3742"/>
                    <a:pt x="2716" y="3742"/>
                    <a:pt x="2716" y="3742"/>
                  </a:cubicBezTo>
                  <a:cubicBezTo>
                    <a:pt x="4783" y="3742"/>
                    <a:pt x="4783" y="3742"/>
                    <a:pt x="4783" y="3742"/>
                  </a:cubicBezTo>
                  <a:cubicBezTo>
                    <a:pt x="5445" y="1189"/>
                    <a:pt x="5445" y="1189"/>
                    <a:pt x="5445" y="1189"/>
                  </a:cubicBezTo>
                  <a:cubicBezTo>
                    <a:pt x="4702" y="1189"/>
                    <a:pt x="4702" y="1189"/>
                    <a:pt x="4702" y="1189"/>
                  </a:cubicBezTo>
                  <a:lnTo>
                    <a:pt x="4702" y="81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"/>
            <p:cNvSpPr>
              <a:spLocks noChangeArrowheads="1"/>
            </p:cNvSpPr>
            <p:nvPr/>
          </p:nvSpPr>
          <p:spPr bwMode="auto">
            <a:xfrm>
              <a:off x="2486437" y="4500564"/>
              <a:ext cx="2862046" cy="2958042"/>
            </a:xfrm>
            <a:custGeom>
              <a:avLst/>
              <a:gdLst>
                <a:gd name="T0" fmla="*/ 1945 w 4770"/>
                <a:gd name="T1" fmla="*/ 797 h 4931"/>
                <a:gd name="T2" fmla="*/ 1945 w 4770"/>
                <a:gd name="T3" fmla="*/ 797 h 4931"/>
                <a:gd name="T4" fmla="*/ 2067 w 4770"/>
                <a:gd name="T5" fmla="*/ 554 h 4931"/>
                <a:gd name="T6" fmla="*/ 2148 w 4770"/>
                <a:gd name="T7" fmla="*/ 351 h 4931"/>
                <a:gd name="T8" fmla="*/ 2081 w 4770"/>
                <a:gd name="T9" fmla="*/ 108 h 4931"/>
                <a:gd name="T10" fmla="*/ 1811 w 4770"/>
                <a:gd name="T11" fmla="*/ 0 h 4931"/>
                <a:gd name="T12" fmla="*/ 1540 w 4770"/>
                <a:gd name="T13" fmla="*/ 108 h 4931"/>
                <a:gd name="T14" fmla="*/ 1473 w 4770"/>
                <a:gd name="T15" fmla="*/ 351 h 4931"/>
                <a:gd name="T16" fmla="*/ 1554 w 4770"/>
                <a:gd name="T17" fmla="*/ 554 h 4931"/>
                <a:gd name="T18" fmla="*/ 1703 w 4770"/>
                <a:gd name="T19" fmla="*/ 797 h 4931"/>
                <a:gd name="T20" fmla="*/ 1703 w 4770"/>
                <a:gd name="T21" fmla="*/ 810 h 4931"/>
                <a:gd name="T22" fmla="*/ 1703 w 4770"/>
                <a:gd name="T23" fmla="*/ 1175 h 4931"/>
                <a:gd name="T24" fmla="*/ 0 w 4770"/>
                <a:gd name="T25" fmla="*/ 1175 h 4931"/>
                <a:gd name="T26" fmla="*/ 730 w 4770"/>
                <a:gd name="T27" fmla="*/ 3727 h 4931"/>
                <a:gd name="T28" fmla="*/ 2675 w 4770"/>
                <a:gd name="T29" fmla="*/ 3727 h 4931"/>
                <a:gd name="T30" fmla="*/ 2675 w 4770"/>
                <a:gd name="T31" fmla="*/ 4133 h 4931"/>
                <a:gd name="T32" fmla="*/ 2675 w 4770"/>
                <a:gd name="T33" fmla="*/ 4133 h 4931"/>
                <a:gd name="T34" fmla="*/ 2540 w 4770"/>
                <a:gd name="T35" fmla="*/ 4376 h 4931"/>
                <a:gd name="T36" fmla="*/ 2459 w 4770"/>
                <a:gd name="T37" fmla="*/ 4578 h 4931"/>
                <a:gd name="T38" fmla="*/ 2527 w 4770"/>
                <a:gd name="T39" fmla="*/ 4822 h 4931"/>
                <a:gd name="T40" fmla="*/ 2797 w 4770"/>
                <a:gd name="T41" fmla="*/ 4930 h 4931"/>
                <a:gd name="T42" fmla="*/ 3054 w 4770"/>
                <a:gd name="T43" fmla="*/ 4822 h 4931"/>
                <a:gd name="T44" fmla="*/ 3135 w 4770"/>
                <a:gd name="T45" fmla="*/ 4578 h 4931"/>
                <a:gd name="T46" fmla="*/ 3040 w 4770"/>
                <a:gd name="T47" fmla="*/ 4376 h 4931"/>
                <a:gd name="T48" fmla="*/ 2932 w 4770"/>
                <a:gd name="T49" fmla="*/ 4146 h 4931"/>
                <a:gd name="T50" fmla="*/ 2932 w 4770"/>
                <a:gd name="T51" fmla="*/ 3727 h 4931"/>
                <a:gd name="T52" fmla="*/ 4769 w 4770"/>
                <a:gd name="T53" fmla="*/ 3727 h 4931"/>
                <a:gd name="T54" fmla="*/ 4769 w 4770"/>
                <a:gd name="T55" fmla="*/ 2783 h 4931"/>
                <a:gd name="T56" fmla="*/ 4621 w 4770"/>
                <a:gd name="T57" fmla="*/ 2783 h 4931"/>
                <a:gd name="T58" fmla="*/ 4499 w 4770"/>
                <a:gd name="T59" fmla="*/ 2864 h 4931"/>
                <a:gd name="T60" fmla="*/ 4162 w 4770"/>
                <a:gd name="T61" fmla="*/ 2999 h 4931"/>
                <a:gd name="T62" fmla="*/ 3783 w 4770"/>
                <a:gd name="T63" fmla="*/ 2891 h 4931"/>
                <a:gd name="T64" fmla="*/ 3594 w 4770"/>
                <a:gd name="T65" fmla="*/ 2445 h 4931"/>
                <a:gd name="T66" fmla="*/ 3769 w 4770"/>
                <a:gd name="T67" fmla="*/ 2012 h 4931"/>
                <a:gd name="T68" fmla="*/ 4162 w 4770"/>
                <a:gd name="T69" fmla="*/ 1891 h 4931"/>
                <a:gd name="T70" fmla="*/ 4486 w 4770"/>
                <a:gd name="T71" fmla="*/ 2012 h 4931"/>
                <a:gd name="T72" fmla="*/ 4594 w 4770"/>
                <a:gd name="T73" fmla="*/ 2080 h 4931"/>
                <a:gd name="T74" fmla="*/ 4769 w 4770"/>
                <a:gd name="T75" fmla="*/ 2080 h 4931"/>
                <a:gd name="T76" fmla="*/ 4769 w 4770"/>
                <a:gd name="T77" fmla="*/ 1175 h 4931"/>
                <a:gd name="T78" fmla="*/ 1945 w 4770"/>
                <a:gd name="T79" fmla="*/ 1175 h 4931"/>
                <a:gd name="T80" fmla="*/ 1945 w 4770"/>
                <a:gd name="T81" fmla="*/ 797 h 4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70" h="4931">
                  <a:moveTo>
                    <a:pt x="1945" y="797"/>
                  </a:moveTo>
                  <a:lnTo>
                    <a:pt x="1945" y="797"/>
                  </a:lnTo>
                  <a:cubicBezTo>
                    <a:pt x="1945" y="689"/>
                    <a:pt x="2013" y="621"/>
                    <a:pt x="2067" y="554"/>
                  </a:cubicBezTo>
                  <a:cubicBezTo>
                    <a:pt x="2108" y="486"/>
                    <a:pt x="2148" y="432"/>
                    <a:pt x="2148" y="351"/>
                  </a:cubicBezTo>
                  <a:cubicBezTo>
                    <a:pt x="2148" y="256"/>
                    <a:pt x="2121" y="162"/>
                    <a:pt x="2081" y="108"/>
                  </a:cubicBezTo>
                  <a:cubicBezTo>
                    <a:pt x="2027" y="40"/>
                    <a:pt x="1945" y="0"/>
                    <a:pt x="1811" y="0"/>
                  </a:cubicBezTo>
                  <a:cubicBezTo>
                    <a:pt x="1662" y="14"/>
                    <a:pt x="1594" y="54"/>
                    <a:pt x="1540" y="108"/>
                  </a:cubicBezTo>
                  <a:cubicBezTo>
                    <a:pt x="1500" y="162"/>
                    <a:pt x="1473" y="256"/>
                    <a:pt x="1473" y="351"/>
                  </a:cubicBezTo>
                  <a:cubicBezTo>
                    <a:pt x="1473" y="432"/>
                    <a:pt x="1514" y="486"/>
                    <a:pt x="1554" y="554"/>
                  </a:cubicBezTo>
                  <a:cubicBezTo>
                    <a:pt x="1608" y="621"/>
                    <a:pt x="1689" y="689"/>
                    <a:pt x="1703" y="797"/>
                  </a:cubicBezTo>
                  <a:cubicBezTo>
                    <a:pt x="1703" y="797"/>
                    <a:pt x="1703" y="797"/>
                    <a:pt x="1703" y="810"/>
                  </a:cubicBezTo>
                  <a:cubicBezTo>
                    <a:pt x="1703" y="1175"/>
                    <a:pt x="1703" y="1175"/>
                    <a:pt x="1703" y="1175"/>
                  </a:cubicBezTo>
                  <a:cubicBezTo>
                    <a:pt x="0" y="1175"/>
                    <a:pt x="0" y="1175"/>
                    <a:pt x="0" y="1175"/>
                  </a:cubicBezTo>
                  <a:cubicBezTo>
                    <a:pt x="730" y="3727"/>
                    <a:pt x="730" y="3727"/>
                    <a:pt x="730" y="3727"/>
                  </a:cubicBezTo>
                  <a:cubicBezTo>
                    <a:pt x="2675" y="3727"/>
                    <a:pt x="2675" y="3727"/>
                    <a:pt x="2675" y="3727"/>
                  </a:cubicBezTo>
                  <a:cubicBezTo>
                    <a:pt x="2675" y="4133"/>
                    <a:pt x="2675" y="4133"/>
                    <a:pt x="2675" y="4133"/>
                  </a:cubicBezTo>
                  <a:lnTo>
                    <a:pt x="2675" y="4133"/>
                  </a:lnTo>
                  <a:cubicBezTo>
                    <a:pt x="2662" y="4241"/>
                    <a:pt x="2594" y="4308"/>
                    <a:pt x="2540" y="4376"/>
                  </a:cubicBezTo>
                  <a:cubicBezTo>
                    <a:pt x="2486" y="4444"/>
                    <a:pt x="2459" y="4498"/>
                    <a:pt x="2459" y="4578"/>
                  </a:cubicBezTo>
                  <a:cubicBezTo>
                    <a:pt x="2459" y="4673"/>
                    <a:pt x="2472" y="4768"/>
                    <a:pt x="2527" y="4822"/>
                  </a:cubicBezTo>
                  <a:cubicBezTo>
                    <a:pt x="2567" y="4876"/>
                    <a:pt x="2648" y="4930"/>
                    <a:pt x="2797" y="4930"/>
                  </a:cubicBezTo>
                  <a:cubicBezTo>
                    <a:pt x="2932" y="4930"/>
                    <a:pt x="3013" y="4889"/>
                    <a:pt x="3054" y="4822"/>
                  </a:cubicBezTo>
                  <a:cubicBezTo>
                    <a:pt x="3108" y="4768"/>
                    <a:pt x="3135" y="4673"/>
                    <a:pt x="3135" y="4578"/>
                  </a:cubicBezTo>
                  <a:cubicBezTo>
                    <a:pt x="3135" y="4498"/>
                    <a:pt x="3094" y="4444"/>
                    <a:pt x="3040" y="4376"/>
                  </a:cubicBezTo>
                  <a:cubicBezTo>
                    <a:pt x="2999" y="4322"/>
                    <a:pt x="2932" y="4254"/>
                    <a:pt x="2932" y="4146"/>
                  </a:cubicBezTo>
                  <a:cubicBezTo>
                    <a:pt x="2932" y="3727"/>
                    <a:pt x="2932" y="3727"/>
                    <a:pt x="2932" y="3727"/>
                  </a:cubicBezTo>
                  <a:cubicBezTo>
                    <a:pt x="4769" y="3727"/>
                    <a:pt x="4769" y="3727"/>
                    <a:pt x="4769" y="3727"/>
                  </a:cubicBezTo>
                  <a:cubicBezTo>
                    <a:pt x="4769" y="2783"/>
                    <a:pt x="4769" y="2783"/>
                    <a:pt x="4769" y="2783"/>
                  </a:cubicBezTo>
                  <a:cubicBezTo>
                    <a:pt x="4621" y="2783"/>
                    <a:pt x="4621" y="2783"/>
                    <a:pt x="4621" y="2783"/>
                  </a:cubicBezTo>
                  <a:cubicBezTo>
                    <a:pt x="4607" y="2783"/>
                    <a:pt x="4580" y="2796"/>
                    <a:pt x="4499" y="2864"/>
                  </a:cubicBezTo>
                  <a:cubicBezTo>
                    <a:pt x="4418" y="2932"/>
                    <a:pt x="4310" y="2999"/>
                    <a:pt x="4162" y="2999"/>
                  </a:cubicBezTo>
                  <a:cubicBezTo>
                    <a:pt x="4026" y="2999"/>
                    <a:pt x="3891" y="2972"/>
                    <a:pt x="3783" y="2891"/>
                  </a:cubicBezTo>
                  <a:cubicBezTo>
                    <a:pt x="3675" y="2796"/>
                    <a:pt x="3594" y="2634"/>
                    <a:pt x="3594" y="2445"/>
                  </a:cubicBezTo>
                  <a:cubicBezTo>
                    <a:pt x="3594" y="2269"/>
                    <a:pt x="3675" y="2094"/>
                    <a:pt x="3769" y="2012"/>
                  </a:cubicBezTo>
                  <a:cubicBezTo>
                    <a:pt x="3891" y="1918"/>
                    <a:pt x="4026" y="1891"/>
                    <a:pt x="4162" y="1891"/>
                  </a:cubicBezTo>
                  <a:cubicBezTo>
                    <a:pt x="4296" y="1891"/>
                    <a:pt x="4418" y="1959"/>
                    <a:pt x="4486" y="2012"/>
                  </a:cubicBezTo>
                  <a:cubicBezTo>
                    <a:pt x="4580" y="2080"/>
                    <a:pt x="4580" y="2080"/>
                    <a:pt x="4594" y="2080"/>
                  </a:cubicBezTo>
                  <a:cubicBezTo>
                    <a:pt x="4769" y="2080"/>
                    <a:pt x="4769" y="2080"/>
                    <a:pt x="4769" y="2080"/>
                  </a:cubicBezTo>
                  <a:cubicBezTo>
                    <a:pt x="4769" y="1175"/>
                    <a:pt x="4769" y="1175"/>
                    <a:pt x="4769" y="1175"/>
                  </a:cubicBezTo>
                  <a:cubicBezTo>
                    <a:pt x="1945" y="1175"/>
                    <a:pt x="1945" y="1175"/>
                    <a:pt x="1945" y="1175"/>
                  </a:cubicBezTo>
                  <a:lnTo>
                    <a:pt x="1945" y="797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6"/>
            <p:cNvSpPr>
              <a:spLocks noChangeArrowheads="1"/>
            </p:cNvSpPr>
            <p:nvPr/>
          </p:nvSpPr>
          <p:spPr bwMode="auto">
            <a:xfrm>
              <a:off x="4771840" y="4500564"/>
              <a:ext cx="3589462" cy="2958042"/>
            </a:xfrm>
            <a:custGeom>
              <a:avLst/>
              <a:gdLst>
                <a:gd name="T0" fmla="*/ 3742 w 5985"/>
                <a:gd name="T1" fmla="*/ 797 h 4931"/>
                <a:gd name="T2" fmla="*/ 3742 w 5985"/>
                <a:gd name="T3" fmla="*/ 797 h 4931"/>
                <a:gd name="T4" fmla="*/ 3864 w 5985"/>
                <a:gd name="T5" fmla="*/ 554 h 4931"/>
                <a:gd name="T6" fmla="*/ 3945 w 5985"/>
                <a:gd name="T7" fmla="*/ 351 h 4931"/>
                <a:gd name="T8" fmla="*/ 3878 w 5985"/>
                <a:gd name="T9" fmla="*/ 108 h 4931"/>
                <a:gd name="T10" fmla="*/ 3607 w 5985"/>
                <a:gd name="T11" fmla="*/ 0 h 4931"/>
                <a:gd name="T12" fmla="*/ 3337 w 5985"/>
                <a:gd name="T13" fmla="*/ 108 h 4931"/>
                <a:gd name="T14" fmla="*/ 3270 w 5985"/>
                <a:gd name="T15" fmla="*/ 351 h 4931"/>
                <a:gd name="T16" fmla="*/ 3364 w 5985"/>
                <a:gd name="T17" fmla="*/ 554 h 4931"/>
                <a:gd name="T18" fmla="*/ 3499 w 5985"/>
                <a:gd name="T19" fmla="*/ 797 h 4931"/>
                <a:gd name="T20" fmla="*/ 3499 w 5985"/>
                <a:gd name="T21" fmla="*/ 810 h 4931"/>
                <a:gd name="T22" fmla="*/ 3499 w 5985"/>
                <a:gd name="T23" fmla="*/ 1175 h 4931"/>
                <a:gd name="T24" fmla="*/ 1230 w 5985"/>
                <a:gd name="T25" fmla="*/ 1175 h 4931"/>
                <a:gd name="T26" fmla="*/ 1230 w 5985"/>
                <a:gd name="T27" fmla="*/ 2310 h 4931"/>
                <a:gd name="T28" fmla="*/ 797 w 5985"/>
                <a:gd name="T29" fmla="*/ 2310 h 4931"/>
                <a:gd name="T30" fmla="*/ 554 w 5985"/>
                <a:gd name="T31" fmla="*/ 2188 h 4931"/>
                <a:gd name="T32" fmla="*/ 352 w 5985"/>
                <a:gd name="T33" fmla="*/ 2107 h 4931"/>
                <a:gd name="T34" fmla="*/ 108 w 5985"/>
                <a:gd name="T35" fmla="*/ 2188 h 4931"/>
                <a:gd name="T36" fmla="*/ 0 w 5985"/>
                <a:gd name="T37" fmla="*/ 2445 h 4931"/>
                <a:gd name="T38" fmla="*/ 108 w 5985"/>
                <a:gd name="T39" fmla="*/ 2715 h 4931"/>
                <a:gd name="T40" fmla="*/ 352 w 5985"/>
                <a:gd name="T41" fmla="*/ 2783 h 4931"/>
                <a:gd name="T42" fmla="*/ 554 w 5985"/>
                <a:gd name="T43" fmla="*/ 2702 h 4931"/>
                <a:gd name="T44" fmla="*/ 797 w 5985"/>
                <a:gd name="T45" fmla="*/ 2553 h 4931"/>
                <a:gd name="T46" fmla="*/ 811 w 5985"/>
                <a:gd name="T47" fmla="*/ 2553 h 4931"/>
                <a:gd name="T48" fmla="*/ 1230 w 5985"/>
                <a:gd name="T49" fmla="*/ 2553 h 4931"/>
                <a:gd name="T50" fmla="*/ 1230 w 5985"/>
                <a:gd name="T51" fmla="*/ 3727 h 4931"/>
                <a:gd name="T52" fmla="*/ 2837 w 5985"/>
                <a:gd name="T53" fmla="*/ 3727 h 4931"/>
                <a:gd name="T54" fmla="*/ 2837 w 5985"/>
                <a:gd name="T55" fmla="*/ 4133 h 4931"/>
                <a:gd name="T56" fmla="*/ 2837 w 5985"/>
                <a:gd name="T57" fmla="*/ 4133 h 4931"/>
                <a:gd name="T58" fmla="*/ 2702 w 5985"/>
                <a:gd name="T59" fmla="*/ 4376 h 4931"/>
                <a:gd name="T60" fmla="*/ 2607 w 5985"/>
                <a:gd name="T61" fmla="*/ 4578 h 4931"/>
                <a:gd name="T62" fmla="*/ 2689 w 5985"/>
                <a:gd name="T63" fmla="*/ 4822 h 4931"/>
                <a:gd name="T64" fmla="*/ 2946 w 5985"/>
                <a:gd name="T65" fmla="*/ 4930 h 4931"/>
                <a:gd name="T66" fmla="*/ 3216 w 5985"/>
                <a:gd name="T67" fmla="*/ 4822 h 4931"/>
                <a:gd name="T68" fmla="*/ 3283 w 5985"/>
                <a:gd name="T69" fmla="*/ 4578 h 4931"/>
                <a:gd name="T70" fmla="*/ 3202 w 5985"/>
                <a:gd name="T71" fmla="*/ 4376 h 4931"/>
                <a:gd name="T72" fmla="*/ 3094 w 5985"/>
                <a:gd name="T73" fmla="*/ 4146 h 4931"/>
                <a:gd name="T74" fmla="*/ 3094 w 5985"/>
                <a:gd name="T75" fmla="*/ 3727 h 4931"/>
                <a:gd name="T76" fmla="*/ 5984 w 5985"/>
                <a:gd name="T77" fmla="*/ 3727 h 4931"/>
                <a:gd name="T78" fmla="*/ 5984 w 5985"/>
                <a:gd name="T79" fmla="*/ 2783 h 4931"/>
                <a:gd name="T80" fmla="*/ 5836 w 5985"/>
                <a:gd name="T81" fmla="*/ 2783 h 4931"/>
                <a:gd name="T82" fmla="*/ 5714 w 5985"/>
                <a:gd name="T83" fmla="*/ 2864 h 4931"/>
                <a:gd name="T84" fmla="*/ 5377 w 5985"/>
                <a:gd name="T85" fmla="*/ 2999 h 4931"/>
                <a:gd name="T86" fmla="*/ 4999 w 5985"/>
                <a:gd name="T87" fmla="*/ 2891 h 4931"/>
                <a:gd name="T88" fmla="*/ 4810 w 5985"/>
                <a:gd name="T89" fmla="*/ 2445 h 4931"/>
                <a:gd name="T90" fmla="*/ 4985 w 5985"/>
                <a:gd name="T91" fmla="*/ 2012 h 4931"/>
                <a:gd name="T92" fmla="*/ 5377 w 5985"/>
                <a:gd name="T93" fmla="*/ 1891 h 4931"/>
                <a:gd name="T94" fmla="*/ 5701 w 5985"/>
                <a:gd name="T95" fmla="*/ 2012 h 4931"/>
                <a:gd name="T96" fmla="*/ 5809 w 5985"/>
                <a:gd name="T97" fmla="*/ 2080 h 4931"/>
                <a:gd name="T98" fmla="*/ 5984 w 5985"/>
                <a:gd name="T99" fmla="*/ 2080 h 4931"/>
                <a:gd name="T100" fmla="*/ 5984 w 5985"/>
                <a:gd name="T101" fmla="*/ 1175 h 4931"/>
                <a:gd name="T102" fmla="*/ 3742 w 5985"/>
                <a:gd name="T103" fmla="*/ 1175 h 4931"/>
                <a:gd name="T104" fmla="*/ 3742 w 5985"/>
                <a:gd name="T105" fmla="*/ 797 h 4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985" h="4931">
                  <a:moveTo>
                    <a:pt x="3742" y="797"/>
                  </a:moveTo>
                  <a:lnTo>
                    <a:pt x="3742" y="797"/>
                  </a:lnTo>
                  <a:cubicBezTo>
                    <a:pt x="3742" y="689"/>
                    <a:pt x="3810" y="621"/>
                    <a:pt x="3864" y="554"/>
                  </a:cubicBezTo>
                  <a:cubicBezTo>
                    <a:pt x="3904" y="486"/>
                    <a:pt x="3945" y="432"/>
                    <a:pt x="3945" y="351"/>
                  </a:cubicBezTo>
                  <a:cubicBezTo>
                    <a:pt x="3945" y="256"/>
                    <a:pt x="3918" y="162"/>
                    <a:pt x="3878" y="108"/>
                  </a:cubicBezTo>
                  <a:cubicBezTo>
                    <a:pt x="3824" y="40"/>
                    <a:pt x="3756" y="0"/>
                    <a:pt x="3607" y="0"/>
                  </a:cubicBezTo>
                  <a:cubicBezTo>
                    <a:pt x="3472" y="14"/>
                    <a:pt x="3391" y="54"/>
                    <a:pt x="3337" y="108"/>
                  </a:cubicBezTo>
                  <a:cubicBezTo>
                    <a:pt x="3297" y="162"/>
                    <a:pt x="3270" y="256"/>
                    <a:pt x="3270" y="351"/>
                  </a:cubicBezTo>
                  <a:cubicBezTo>
                    <a:pt x="3270" y="432"/>
                    <a:pt x="3310" y="486"/>
                    <a:pt x="3364" y="554"/>
                  </a:cubicBezTo>
                  <a:cubicBezTo>
                    <a:pt x="3418" y="621"/>
                    <a:pt x="3486" y="689"/>
                    <a:pt x="3499" y="797"/>
                  </a:cubicBezTo>
                  <a:cubicBezTo>
                    <a:pt x="3499" y="797"/>
                    <a:pt x="3499" y="797"/>
                    <a:pt x="3499" y="810"/>
                  </a:cubicBezTo>
                  <a:cubicBezTo>
                    <a:pt x="3499" y="1175"/>
                    <a:pt x="3499" y="1175"/>
                    <a:pt x="3499" y="1175"/>
                  </a:cubicBezTo>
                  <a:cubicBezTo>
                    <a:pt x="1230" y="1175"/>
                    <a:pt x="1230" y="1175"/>
                    <a:pt x="1230" y="1175"/>
                  </a:cubicBezTo>
                  <a:cubicBezTo>
                    <a:pt x="1230" y="2310"/>
                    <a:pt x="1230" y="2310"/>
                    <a:pt x="1230" y="2310"/>
                  </a:cubicBezTo>
                  <a:cubicBezTo>
                    <a:pt x="797" y="2310"/>
                    <a:pt x="797" y="2310"/>
                    <a:pt x="797" y="2310"/>
                  </a:cubicBezTo>
                  <a:cubicBezTo>
                    <a:pt x="676" y="2310"/>
                    <a:pt x="608" y="2242"/>
                    <a:pt x="554" y="2188"/>
                  </a:cubicBezTo>
                  <a:cubicBezTo>
                    <a:pt x="486" y="2148"/>
                    <a:pt x="432" y="2107"/>
                    <a:pt x="352" y="2107"/>
                  </a:cubicBezTo>
                  <a:cubicBezTo>
                    <a:pt x="257" y="2107"/>
                    <a:pt x="162" y="2134"/>
                    <a:pt x="108" y="2188"/>
                  </a:cubicBezTo>
                  <a:cubicBezTo>
                    <a:pt x="41" y="2229"/>
                    <a:pt x="0" y="2310"/>
                    <a:pt x="0" y="2445"/>
                  </a:cubicBezTo>
                  <a:cubicBezTo>
                    <a:pt x="0" y="2593"/>
                    <a:pt x="54" y="2661"/>
                    <a:pt x="108" y="2715"/>
                  </a:cubicBezTo>
                  <a:cubicBezTo>
                    <a:pt x="162" y="2756"/>
                    <a:pt x="257" y="2783"/>
                    <a:pt x="352" y="2783"/>
                  </a:cubicBezTo>
                  <a:cubicBezTo>
                    <a:pt x="432" y="2783"/>
                    <a:pt x="486" y="2742"/>
                    <a:pt x="554" y="2702"/>
                  </a:cubicBezTo>
                  <a:cubicBezTo>
                    <a:pt x="622" y="2648"/>
                    <a:pt x="689" y="2567"/>
                    <a:pt x="797" y="2553"/>
                  </a:cubicBezTo>
                  <a:cubicBezTo>
                    <a:pt x="811" y="2553"/>
                    <a:pt x="811" y="2553"/>
                    <a:pt x="811" y="2553"/>
                  </a:cubicBezTo>
                  <a:cubicBezTo>
                    <a:pt x="1230" y="2553"/>
                    <a:pt x="1230" y="2553"/>
                    <a:pt x="1230" y="2553"/>
                  </a:cubicBezTo>
                  <a:cubicBezTo>
                    <a:pt x="1230" y="3727"/>
                    <a:pt x="1230" y="3727"/>
                    <a:pt x="1230" y="3727"/>
                  </a:cubicBezTo>
                  <a:cubicBezTo>
                    <a:pt x="2837" y="3727"/>
                    <a:pt x="2837" y="3727"/>
                    <a:pt x="2837" y="3727"/>
                  </a:cubicBezTo>
                  <a:cubicBezTo>
                    <a:pt x="2837" y="4133"/>
                    <a:pt x="2837" y="4133"/>
                    <a:pt x="2837" y="4133"/>
                  </a:cubicBezTo>
                  <a:lnTo>
                    <a:pt x="2837" y="4133"/>
                  </a:lnTo>
                  <a:cubicBezTo>
                    <a:pt x="2824" y="4241"/>
                    <a:pt x="2756" y="4308"/>
                    <a:pt x="2702" y="4376"/>
                  </a:cubicBezTo>
                  <a:cubicBezTo>
                    <a:pt x="2648" y="4444"/>
                    <a:pt x="2607" y="4498"/>
                    <a:pt x="2607" y="4578"/>
                  </a:cubicBezTo>
                  <a:cubicBezTo>
                    <a:pt x="2607" y="4673"/>
                    <a:pt x="2635" y="4768"/>
                    <a:pt x="2689" y="4822"/>
                  </a:cubicBezTo>
                  <a:cubicBezTo>
                    <a:pt x="2729" y="4876"/>
                    <a:pt x="2810" y="4930"/>
                    <a:pt x="2946" y="4930"/>
                  </a:cubicBezTo>
                  <a:cubicBezTo>
                    <a:pt x="3094" y="4930"/>
                    <a:pt x="3162" y="4889"/>
                    <a:pt x="3216" y="4822"/>
                  </a:cubicBezTo>
                  <a:cubicBezTo>
                    <a:pt x="3256" y="4768"/>
                    <a:pt x="3283" y="4673"/>
                    <a:pt x="3283" y="4578"/>
                  </a:cubicBezTo>
                  <a:cubicBezTo>
                    <a:pt x="3283" y="4498"/>
                    <a:pt x="3256" y="4444"/>
                    <a:pt x="3202" y="4376"/>
                  </a:cubicBezTo>
                  <a:cubicBezTo>
                    <a:pt x="3162" y="4322"/>
                    <a:pt x="3094" y="4254"/>
                    <a:pt x="3094" y="4146"/>
                  </a:cubicBezTo>
                  <a:cubicBezTo>
                    <a:pt x="3094" y="3727"/>
                    <a:pt x="3094" y="3727"/>
                    <a:pt x="3094" y="3727"/>
                  </a:cubicBezTo>
                  <a:cubicBezTo>
                    <a:pt x="5984" y="3727"/>
                    <a:pt x="5984" y="3727"/>
                    <a:pt x="5984" y="3727"/>
                  </a:cubicBezTo>
                  <a:cubicBezTo>
                    <a:pt x="5984" y="2783"/>
                    <a:pt x="5984" y="2783"/>
                    <a:pt x="5984" y="2783"/>
                  </a:cubicBezTo>
                  <a:cubicBezTo>
                    <a:pt x="5836" y="2783"/>
                    <a:pt x="5836" y="2783"/>
                    <a:pt x="5836" y="2783"/>
                  </a:cubicBezTo>
                  <a:cubicBezTo>
                    <a:pt x="5822" y="2783"/>
                    <a:pt x="5795" y="2796"/>
                    <a:pt x="5714" y="2864"/>
                  </a:cubicBezTo>
                  <a:cubicBezTo>
                    <a:pt x="5633" y="2932"/>
                    <a:pt x="5525" y="2999"/>
                    <a:pt x="5377" y="2999"/>
                  </a:cubicBezTo>
                  <a:cubicBezTo>
                    <a:pt x="5242" y="2999"/>
                    <a:pt x="5107" y="2972"/>
                    <a:pt x="4999" y="2891"/>
                  </a:cubicBezTo>
                  <a:cubicBezTo>
                    <a:pt x="4891" y="2796"/>
                    <a:pt x="4810" y="2634"/>
                    <a:pt x="4810" y="2445"/>
                  </a:cubicBezTo>
                  <a:cubicBezTo>
                    <a:pt x="4810" y="2269"/>
                    <a:pt x="4877" y="2094"/>
                    <a:pt x="4985" y="2012"/>
                  </a:cubicBezTo>
                  <a:cubicBezTo>
                    <a:pt x="5107" y="1918"/>
                    <a:pt x="5242" y="1891"/>
                    <a:pt x="5377" y="1891"/>
                  </a:cubicBezTo>
                  <a:cubicBezTo>
                    <a:pt x="5511" y="1891"/>
                    <a:pt x="5633" y="1959"/>
                    <a:pt x="5701" y="2012"/>
                  </a:cubicBezTo>
                  <a:cubicBezTo>
                    <a:pt x="5795" y="2080"/>
                    <a:pt x="5795" y="2080"/>
                    <a:pt x="5809" y="2080"/>
                  </a:cubicBezTo>
                  <a:cubicBezTo>
                    <a:pt x="5984" y="2080"/>
                    <a:pt x="5984" y="2080"/>
                    <a:pt x="5984" y="2080"/>
                  </a:cubicBezTo>
                  <a:cubicBezTo>
                    <a:pt x="5984" y="1175"/>
                    <a:pt x="5984" y="1175"/>
                    <a:pt x="5984" y="1175"/>
                  </a:cubicBezTo>
                  <a:cubicBezTo>
                    <a:pt x="3742" y="1175"/>
                    <a:pt x="3742" y="1175"/>
                    <a:pt x="3742" y="1175"/>
                  </a:cubicBezTo>
                  <a:lnTo>
                    <a:pt x="3742" y="797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7"/>
            <p:cNvSpPr>
              <a:spLocks noChangeArrowheads="1"/>
            </p:cNvSpPr>
            <p:nvPr/>
          </p:nvSpPr>
          <p:spPr bwMode="auto">
            <a:xfrm>
              <a:off x="7787305" y="4500564"/>
              <a:ext cx="3565655" cy="2958042"/>
            </a:xfrm>
            <a:custGeom>
              <a:avLst/>
              <a:gdLst>
                <a:gd name="T0" fmla="*/ 3728 w 5944"/>
                <a:gd name="T1" fmla="*/ 797 h 4931"/>
                <a:gd name="T2" fmla="*/ 3728 w 5944"/>
                <a:gd name="T3" fmla="*/ 797 h 4931"/>
                <a:gd name="T4" fmla="*/ 3836 w 5944"/>
                <a:gd name="T5" fmla="*/ 554 h 4931"/>
                <a:gd name="T6" fmla="*/ 3917 w 5944"/>
                <a:gd name="T7" fmla="*/ 351 h 4931"/>
                <a:gd name="T8" fmla="*/ 3849 w 5944"/>
                <a:gd name="T9" fmla="*/ 108 h 4931"/>
                <a:gd name="T10" fmla="*/ 3593 w 5944"/>
                <a:gd name="T11" fmla="*/ 0 h 4931"/>
                <a:gd name="T12" fmla="*/ 3323 w 5944"/>
                <a:gd name="T13" fmla="*/ 108 h 4931"/>
                <a:gd name="T14" fmla="*/ 3255 w 5944"/>
                <a:gd name="T15" fmla="*/ 351 h 4931"/>
                <a:gd name="T16" fmla="*/ 3336 w 5944"/>
                <a:gd name="T17" fmla="*/ 554 h 4931"/>
                <a:gd name="T18" fmla="*/ 3471 w 5944"/>
                <a:gd name="T19" fmla="*/ 797 h 4931"/>
                <a:gd name="T20" fmla="*/ 3471 w 5944"/>
                <a:gd name="T21" fmla="*/ 810 h 4931"/>
                <a:gd name="T22" fmla="*/ 3471 w 5944"/>
                <a:gd name="T23" fmla="*/ 1175 h 4931"/>
                <a:gd name="T24" fmla="*/ 1228 w 5944"/>
                <a:gd name="T25" fmla="*/ 1175 h 4931"/>
                <a:gd name="T26" fmla="*/ 1228 w 5944"/>
                <a:gd name="T27" fmla="*/ 2310 h 4931"/>
                <a:gd name="T28" fmla="*/ 783 w 5944"/>
                <a:gd name="T29" fmla="*/ 2310 h 4931"/>
                <a:gd name="T30" fmla="*/ 553 w 5944"/>
                <a:gd name="T31" fmla="*/ 2188 h 4931"/>
                <a:gd name="T32" fmla="*/ 351 w 5944"/>
                <a:gd name="T33" fmla="*/ 2107 h 4931"/>
                <a:gd name="T34" fmla="*/ 108 w 5944"/>
                <a:gd name="T35" fmla="*/ 2188 h 4931"/>
                <a:gd name="T36" fmla="*/ 0 w 5944"/>
                <a:gd name="T37" fmla="*/ 2445 h 4931"/>
                <a:gd name="T38" fmla="*/ 108 w 5944"/>
                <a:gd name="T39" fmla="*/ 2715 h 4931"/>
                <a:gd name="T40" fmla="*/ 351 w 5944"/>
                <a:gd name="T41" fmla="*/ 2783 h 4931"/>
                <a:gd name="T42" fmla="*/ 553 w 5944"/>
                <a:gd name="T43" fmla="*/ 2702 h 4931"/>
                <a:gd name="T44" fmla="*/ 796 w 5944"/>
                <a:gd name="T45" fmla="*/ 2553 h 4931"/>
                <a:gd name="T46" fmla="*/ 796 w 5944"/>
                <a:gd name="T47" fmla="*/ 2553 h 4931"/>
                <a:gd name="T48" fmla="*/ 1228 w 5944"/>
                <a:gd name="T49" fmla="*/ 2553 h 4931"/>
                <a:gd name="T50" fmla="*/ 1228 w 5944"/>
                <a:gd name="T51" fmla="*/ 3727 h 4931"/>
                <a:gd name="T52" fmla="*/ 2444 w 5944"/>
                <a:gd name="T53" fmla="*/ 3727 h 4931"/>
                <a:gd name="T54" fmla="*/ 2444 w 5944"/>
                <a:gd name="T55" fmla="*/ 4133 h 4931"/>
                <a:gd name="T56" fmla="*/ 2444 w 5944"/>
                <a:gd name="T57" fmla="*/ 4133 h 4931"/>
                <a:gd name="T58" fmla="*/ 2309 w 5944"/>
                <a:gd name="T59" fmla="*/ 4376 h 4931"/>
                <a:gd name="T60" fmla="*/ 2228 w 5944"/>
                <a:gd name="T61" fmla="*/ 4578 h 4931"/>
                <a:gd name="T62" fmla="*/ 2296 w 5944"/>
                <a:gd name="T63" fmla="*/ 4822 h 4931"/>
                <a:gd name="T64" fmla="*/ 2566 w 5944"/>
                <a:gd name="T65" fmla="*/ 4930 h 4931"/>
                <a:gd name="T66" fmla="*/ 2822 w 5944"/>
                <a:gd name="T67" fmla="*/ 4822 h 4931"/>
                <a:gd name="T68" fmla="*/ 2904 w 5944"/>
                <a:gd name="T69" fmla="*/ 4578 h 4931"/>
                <a:gd name="T70" fmla="*/ 2822 w 5944"/>
                <a:gd name="T71" fmla="*/ 4376 h 4931"/>
                <a:gd name="T72" fmla="*/ 2701 w 5944"/>
                <a:gd name="T73" fmla="*/ 4146 h 4931"/>
                <a:gd name="T74" fmla="*/ 2701 w 5944"/>
                <a:gd name="T75" fmla="*/ 3727 h 4931"/>
                <a:gd name="T76" fmla="*/ 5281 w 5944"/>
                <a:gd name="T77" fmla="*/ 3727 h 4931"/>
                <a:gd name="T78" fmla="*/ 5943 w 5944"/>
                <a:gd name="T79" fmla="*/ 1175 h 4931"/>
                <a:gd name="T80" fmla="*/ 3728 w 5944"/>
                <a:gd name="T81" fmla="*/ 1175 h 4931"/>
                <a:gd name="T82" fmla="*/ 3728 w 5944"/>
                <a:gd name="T83" fmla="*/ 797 h 4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944" h="4931">
                  <a:moveTo>
                    <a:pt x="3728" y="797"/>
                  </a:moveTo>
                  <a:lnTo>
                    <a:pt x="3728" y="797"/>
                  </a:lnTo>
                  <a:cubicBezTo>
                    <a:pt x="3728" y="689"/>
                    <a:pt x="3795" y="621"/>
                    <a:pt x="3836" y="554"/>
                  </a:cubicBezTo>
                  <a:cubicBezTo>
                    <a:pt x="3890" y="486"/>
                    <a:pt x="3917" y="432"/>
                    <a:pt x="3917" y="351"/>
                  </a:cubicBezTo>
                  <a:cubicBezTo>
                    <a:pt x="3917" y="256"/>
                    <a:pt x="3903" y="162"/>
                    <a:pt x="3849" y="108"/>
                  </a:cubicBezTo>
                  <a:cubicBezTo>
                    <a:pt x="3809" y="40"/>
                    <a:pt x="3728" y="0"/>
                    <a:pt x="3593" y="0"/>
                  </a:cubicBezTo>
                  <a:cubicBezTo>
                    <a:pt x="3444" y="14"/>
                    <a:pt x="3363" y="54"/>
                    <a:pt x="3323" y="108"/>
                  </a:cubicBezTo>
                  <a:cubicBezTo>
                    <a:pt x="3269" y="162"/>
                    <a:pt x="3255" y="256"/>
                    <a:pt x="3255" y="351"/>
                  </a:cubicBezTo>
                  <a:cubicBezTo>
                    <a:pt x="3255" y="432"/>
                    <a:pt x="3282" y="486"/>
                    <a:pt x="3336" y="554"/>
                  </a:cubicBezTo>
                  <a:cubicBezTo>
                    <a:pt x="3390" y="621"/>
                    <a:pt x="3458" y="689"/>
                    <a:pt x="3471" y="797"/>
                  </a:cubicBezTo>
                  <a:cubicBezTo>
                    <a:pt x="3471" y="797"/>
                    <a:pt x="3471" y="797"/>
                    <a:pt x="3471" y="810"/>
                  </a:cubicBezTo>
                  <a:cubicBezTo>
                    <a:pt x="3471" y="1175"/>
                    <a:pt x="3471" y="1175"/>
                    <a:pt x="3471" y="1175"/>
                  </a:cubicBezTo>
                  <a:cubicBezTo>
                    <a:pt x="1228" y="1175"/>
                    <a:pt x="1228" y="1175"/>
                    <a:pt x="1228" y="1175"/>
                  </a:cubicBezTo>
                  <a:cubicBezTo>
                    <a:pt x="1228" y="2310"/>
                    <a:pt x="1228" y="2310"/>
                    <a:pt x="1228" y="2310"/>
                  </a:cubicBezTo>
                  <a:cubicBezTo>
                    <a:pt x="783" y="2310"/>
                    <a:pt x="783" y="2310"/>
                    <a:pt x="783" y="2310"/>
                  </a:cubicBezTo>
                  <a:cubicBezTo>
                    <a:pt x="675" y="2310"/>
                    <a:pt x="607" y="2242"/>
                    <a:pt x="553" y="2188"/>
                  </a:cubicBezTo>
                  <a:cubicBezTo>
                    <a:pt x="485" y="2148"/>
                    <a:pt x="431" y="2107"/>
                    <a:pt x="351" y="2107"/>
                  </a:cubicBezTo>
                  <a:cubicBezTo>
                    <a:pt x="257" y="2107"/>
                    <a:pt x="162" y="2134"/>
                    <a:pt x="108" y="2188"/>
                  </a:cubicBezTo>
                  <a:cubicBezTo>
                    <a:pt x="41" y="2229"/>
                    <a:pt x="0" y="2310"/>
                    <a:pt x="0" y="2445"/>
                  </a:cubicBezTo>
                  <a:cubicBezTo>
                    <a:pt x="0" y="2593"/>
                    <a:pt x="54" y="2661"/>
                    <a:pt x="108" y="2715"/>
                  </a:cubicBezTo>
                  <a:cubicBezTo>
                    <a:pt x="162" y="2756"/>
                    <a:pt x="257" y="2783"/>
                    <a:pt x="351" y="2783"/>
                  </a:cubicBezTo>
                  <a:cubicBezTo>
                    <a:pt x="431" y="2783"/>
                    <a:pt x="485" y="2742"/>
                    <a:pt x="553" y="2702"/>
                  </a:cubicBezTo>
                  <a:cubicBezTo>
                    <a:pt x="621" y="2648"/>
                    <a:pt x="688" y="2567"/>
                    <a:pt x="796" y="2553"/>
                  </a:cubicBezTo>
                  <a:lnTo>
                    <a:pt x="796" y="2553"/>
                  </a:lnTo>
                  <a:cubicBezTo>
                    <a:pt x="1228" y="2553"/>
                    <a:pt x="1228" y="2553"/>
                    <a:pt x="1228" y="2553"/>
                  </a:cubicBezTo>
                  <a:cubicBezTo>
                    <a:pt x="1228" y="3727"/>
                    <a:pt x="1228" y="3727"/>
                    <a:pt x="1228" y="3727"/>
                  </a:cubicBezTo>
                  <a:cubicBezTo>
                    <a:pt x="2444" y="3727"/>
                    <a:pt x="2444" y="3727"/>
                    <a:pt x="2444" y="3727"/>
                  </a:cubicBezTo>
                  <a:cubicBezTo>
                    <a:pt x="2444" y="4133"/>
                    <a:pt x="2444" y="4133"/>
                    <a:pt x="2444" y="4133"/>
                  </a:cubicBezTo>
                  <a:lnTo>
                    <a:pt x="2444" y="4133"/>
                  </a:lnTo>
                  <a:cubicBezTo>
                    <a:pt x="2444" y="4241"/>
                    <a:pt x="2363" y="4308"/>
                    <a:pt x="2309" y="4376"/>
                  </a:cubicBezTo>
                  <a:cubicBezTo>
                    <a:pt x="2269" y="4444"/>
                    <a:pt x="2228" y="4498"/>
                    <a:pt x="2228" y="4578"/>
                  </a:cubicBezTo>
                  <a:cubicBezTo>
                    <a:pt x="2228" y="4673"/>
                    <a:pt x="2241" y="4768"/>
                    <a:pt x="2296" y="4822"/>
                  </a:cubicBezTo>
                  <a:cubicBezTo>
                    <a:pt x="2350" y="4876"/>
                    <a:pt x="2417" y="4930"/>
                    <a:pt x="2566" y="4930"/>
                  </a:cubicBezTo>
                  <a:cubicBezTo>
                    <a:pt x="2701" y="4930"/>
                    <a:pt x="2782" y="4889"/>
                    <a:pt x="2822" y="4822"/>
                  </a:cubicBezTo>
                  <a:cubicBezTo>
                    <a:pt x="2876" y="4768"/>
                    <a:pt x="2904" y="4673"/>
                    <a:pt x="2904" y="4578"/>
                  </a:cubicBezTo>
                  <a:cubicBezTo>
                    <a:pt x="2904" y="4498"/>
                    <a:pt x="2863" y="4444"/>
                    <a:pt x="2822" y="4376"/>
                  </a:cubicBezTo>
                  <a:cubicBezTo>
                    <a:pt x="2768" y="4322"/>
                    <a:pt x="2701" y="4254"/>
                    <a:pt x="2701" y="4146"/>
                  </a:cubicBezTo>
                  <a:cubicBezTo>
                    <a:pt x="2701" y="3727"/>
                    <a:pt x="2701" y="3727"/>
                    <a:pt x="2701" y="3727"/>
                  </a:cubicBezTo>
                  <a:cubicBezTo>
                    <a:pt x="5281" y="3727"/>
                    <a:pt x="5281" y="3727"/>
                    <a:pt x="5281" y="3727"/>
                  </a:cubicBezTo>
                  <a:cubicBezTo>
                    <a:pt x="5943" y="1175"/>
                    <a:pt x="5943" y="1175"/>
                    <a:pt x="5943" y="1175"/>
                  </a:cubicBezTo>
                  <a:cubicBezTo>
                    <a:pt x="3728" y="1175"/>
                    <a:pt x="3728" y="1175"/>
                    <a:pt x="3728" y="1175"/>
                  </a:cubicBezTo>
                  <a:lnTo>
                    <a:pt x="3728" y="797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>
              <a:spLocks noChangeArrowheads="1"/>
            </p:cNvSpPr>
            <p:nvPr/>
          </p:nvSpPr>
          <p:spPr bwMode="auto">
            <a:xfrm>
              <a:off x="2973143" y="6892397"/>
              <a:ext cx="2375340" cy="1460500"/>
            </a:xfrm>
            <a:custGeom>
              <a:avLst/>
              <a:gdLst>
                <a:gd name="T0" fmla="*/ 2337 w 3959"/>
                <a:gd name="T1" fmla="*/ 162 h 2433"/>
                <a:gd name="T2" fmla="*/ 2337 w 3959"/>
                <a:gd name="T3" fmla="*/ 162 h 2433"/>
                <a:gd name="T4" fmla="*/ 2418 w 3959"/>
                <a:gd name="T5" fmla="*/ 270 h 2433"/>
                <a:gd name="T6" fmla="*/ 2540 w 3959"/>
                <a:gd name="T7" fmla="*/ 594 h 2433"/>
                <a:gd name="T8" fmla="*/ 2418 w 3959"/>
                <a:gd name="T9" fmla="*/ 986 h 2433"/>
                <a:gd name="T10" fmla="*/ 1972 w 3959"/>
                <a:gd name="T11" fmla="*/ 1162 h 2433"/>
                <a:gd name="T12" fmla="*/ 1540 w 3959"/>
                <a:gd name="T13" fmla="*/ 986 h 2433"/>
                <a:gd name="T14" fmla="*/ 1419 w 3959"/>
                <a:gd name="T15" fmla="*/ 594 h 2433"/>
                <a:gd name="T16" fmla="*/ 1553 w 3959"/>
                <a:gd name="T17" fmla="*/ 257 h 2433"/>
                <a:gd name="T18" fmla="*/ 1648 w 3959"/>
                <a:gd name="T19" fmla="*/ 135 h 2433"/>
                <a:gd name="T20" fmla="*/ 1648 w 3959"/>
                <a:gd name="T21" fmla="*/ 0 h 2433"/>
                <a:gd name="T22" fmla="*/ 0 w 3959"/>
                <a:gd name="T23" fmla="*/ 0 h 2433"/>
                <a:gd name="T24" fmla="*/ 513 w 3959"/>
                <a:gd name="T25" fmla="*/ 1811 h 2433"/>
                <a:gd name="T26" fmla="*/ 729 w 3959"/>
                <a:gd name="T27" fmla="*/ 2148 h 2433"/>
                <a:gd name="T28" fmla="*/ 729 w 3959"/>
                <a:gd name="T29" fmla="*/ 2148 h 2433"/>
                <a:gd name="T30" fmla="*/ 1297 w 3959"/>
                <a:gd name="T31" fmla="*/ 2432 h 2433"/>
                <a:gd name="T32" fmla="*/ 3958 w 3959"/>
                <a:gd name="T33" fmla="*/ 2432 h 2433"/>
                <a:gd name="T34" fmla="*/ 3958 w 3959"/>
                <a:gd name="T35" fmla="*/ 1554 h 2433"/>
                <a:gd name="T36" fmla="*/ 3810 w 3959"/>
                <a:gd name="T37" fmla="*/ 1554 h 2433"/>
                <a:gd name="T38" fmla="*/ 3688 w 3959"/>
                <a:gd name="T39" fmla="*/ 1635 h 2433"/>
                <a:gd name="T40" fmla="*/ 3351 w 3959"/>
                <a:gd name="T41" fmla="*/ 1770 h 2433"/>
                <a:gd name="T42" fmla="*/ 2972 w 3959"/>
                <a:gd name="T43" fmla="*/ 1648 h 2433"/>
                <a:gd name="T44" fmla="*/ 2783 w 3959"/>
                <a:gd name="T45" fmla="*/ 1216 h 2433"/>
                <a:gd name="T46" fmla="*/ 2958 w 3959"/>
                <a:gd name="T47" fmla="*/ 784 h 2433"/>
                <a:gd name="T48" fmla="*/ 3351 w 3959"/>
                <a:gd name="T49" fmla="*/ 662 h 2433"/>
                <a:gd name="T50" fmla="*/ 3675 w 3959"/>
                <a:gd name="T51" fmla="*/ 784 h 2433"/>
                <a:gd name="T52" fmla="*/ 3783 w 3959"/>
                <a:gd name="T53" fmla="*/ 851 h 2433"/>
                <a:gd name="T54" fmla="*/ 3958 w 3959"/>
                <a:gd name="T55" fmla="*/ 851 h 2433"/>
                <a:gd name="T56" fmla="*/ 3958 w 3959"/>
                <a:gd name="T57" fmla="*/ 0 h 2433"/>
                <a:gd name="T58" fmla="*/ 2337 w 3959"/>
                <a:gd name="T59" fmla="*/ 0 h 2433"/>
                <a:gd name="T60" fmla="*/ 2337 w 3959"/>
                <a:gd name="T61" fmla="*/ 162 h 2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59" h="2433">
                  <a:moveTo>
                    <a:pt x="2337" y="162"/>
                  </a:moveTo>
                  <a:lnTo>
                    <a:pt x="2337" y="162"/>
                  </a:lnTo>
                  <a:cubicBezTo>
                    <a:pt x="2337" y="176"/>
                    <a:pt x="2351" y="176"/>
                    <a:pt x="2418" y="270"/>
                  </a:cubicBezTo>
                  <a:cubicBezTo>
                    <a:pt x="2472" y="338"/>
                    <a:pt x="2540" y="460"/>
                    <a:pt x="2540" y="594"/>
                  </a:cubicBezTo>
                  <a:cubicBezTo>
                    <a:pt x="2540" y="730"/>
                    <a:pt x="2513" y="865"/>
                    <a:pt x="2418" y="986"/>
                  </a:cubicBezTo>
                  <a:cubicBezTo>
                    <a:pt x="2337" y="1094"/>
                    <a:pt x="2162" y="1162"/>
                    <a:pt x="1972" y="1162"/>
                  </a:cubicBezTo>
                  <a:cubicBezTo>
                    <a:pt x="1797" y="1162"/>
                    <a:pt x="1635" y="1081"/>
                    <a:pt x="1540" y="986"/>
                  </a:cubicBezTo>
                  <a:cubicBezTo>
                    <a:pt x="1445" y="865"/>
                    <a:pt x="1419" y="730"/>
                    <a:pt x="1419" y="594"/>
                  </a:cubicBezTo>
                  <a:cubicBezTo>
                    <a:pt x="1419" y="446"/>
                    <a:pt x="1499" y="338"/>
                    <a:pt x="1553" y="257"/>
                  </a:cubicBezTo>
                  <a:cubicBezTo>
                    <a:pt x="1621" y="176"/>
                    <a:pt x="1648" y="149"/>
                    <a:pt x="1648" y="135"/>
                  </a:cubicBezTo>
                  <a:cubicBezTo>
                    <a:pt x="1648" y="0"/>
                    <a:pt x="1648" y="0"/>
                    <a:pt x="16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13" y="1811"/>
                    <a:pt x="513" y="1811"/>
                    <a:pt x="513" y="1811"/>
                  </a:cubicBezTo>
                  <a:cubicBezTo>
                    <a:pt x="554" y="1932"/>
                    <a:pt x="621" y="2053"/>
                    <a:pt x="729" y="2148"/>
                  </a:cubicBezTo>
                  <a:lnTo>
                    <a:pt x="729" y="2148"/>
                  </a:lnTo>
                  <a:cubicBezTo>
                    <a:pt x="865" y="2324"/>
                    <a:pt x="1081" y="2432"/>
                    <a:pt x="1297" y="2432"/>
                  </a:cubicBezTo>
                  <a:cubicBezTo>
                    <a:pt x="3958" y="2432"/>
                    <a:pt x="3958" y="2432"/>
                    <a:pt x="3958" y="2432"/>
                  </a:cubicBezTo>
                  <a:cubicBezTo>
                    <a:pt x="3958" y="1554"/>
                    <a:pt x="3958" y="1554"/>
                    <a:pt x="3958" y="1554"/>
                  </a:cubicBezTo>
                  <a:cubicBezTo>
                    <a:pt x="3810" y="1554"/>
                    <a:pt x="3810" y="1554"/>
                    <a:pt x="3810" y="1554"/>
                  </a:cubicBezTo>
                  <a:cubicBezTo>
                    <a:pt x="3796" y="1554"/>
                    <a:pt x="3769" y="1567"/>
                    <a:pt x="3688" y="1635"/>
                  </a:cubicBezTo>
                  <a:cubicBezTo>
                    <a:pt x="3607" y="1702"/>
                    <a:pt x="3499" y="1770"/>
                    <a:pt x="3351" y="1770"/>
                  </a:cubicBezTo>
                  <a:cubicBezTo>
                    <a:pt x="3215" y="1770"/>
                    <a:pt x="3080" y="1743"/>
                    <a:pt x="2972" y="1648"/>
                  </a:cubicBezTo>
                  <a:cubicBezTo>
                    <a:pt x="2864" y="1567"/>
                    <a:pt x="2783" y="1405"/>
                    <a:pt x="2783" y="1216"/>
                  </a:cubicBezTo>
                  <a:cubicBezTo>
                    <a:pt x="2783" y="1040"/>
                    <a:pt x="2864" y="865"/>
                    <a:pt x="2958" y="784"/>
                  </a:cubicBezTo>
                  <a:cubicBezTo>
                    <a:pt x="3080" y="689"/>
                    <a:pt x="3215" y="662"/>
                    <a:pt x="3351" y="662"/>
                  </a:cubicBezTo>
                  <a:cubicBezTo>
                    <a:pt x="3485" y="662"/>
                    <a:pt x="3607" y="730"/>
                    <a:pt x="3675" y="784"/>
                  </a:cubicBezTo>
                  <a:cubicBezTo>
                    <a:pt x="3769" y="851"/>
                    <a:pt x="3769" y="851"/>
                    <a:pt x="3783" y="851"/>
                  </a:cubicBezTo>
                  <a:cubicBezTo>
                    <a:pt x="3958" y="851"/>
                    <a:pt x="3958" y="851"/>
                    <a:pt x="3958" y="851"/>
                  </a:cubicBezTo>
                  <a:cubicBezTo>
                    <a:pt x="3958" y="0"/>
                    <a:pt x="3958" y="0"/>
                    <a:pt x="3958" y="0"/>
                  </a:cubicBezTo>
                  <a:cubicBezTo>
                    <a:pt x="2337" y="0"/>
                    <a:pt x="2337" y="0"/>
                    <a:pt x="2337" y="0"/>
                  </a:cubicBezTo>
                  <a:lnTo>
                    <a:pt x="2337" y="162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9"/>
            <p:cNvSpPr>
              <a:spLocks noChangeArrowheads="1"/>
            </p:cNvSpPr>
            <p:nvPr/>
          </p:nvSpPr>
          <p:spPr bwMode="auto">
            <a:xfrm>
              <a:off x="3597397" y="9599084"/>
              <a:ext cx="706254" cy="664105"/>
            </a:xfrm>
            <a:custGeom>
              <a:avLst/>
              <a:gdLst>
                <a:gd name="T0" fmla="*/ 608 w 1176"/>
                <a:gd name="T1" fmla="*/ 351 h 1109"/>
                <a:gd name="T2" fmla="*/ 608 w 1176"/>
                <a:gd name="T3" fmla="*/ 351 h 1109"/>
                <a:gd name="T4" fmla="*/ 365 w 1176"/>
                <a:gd name="T5" fmla="*/ 419 h 1109"/>
                <a:gd name="T6" fmla="*/ 149 w 1176"/>
                <a:gd name="T7" fmla="*/ 487 h 1109"/>
                <a:gd name="T8" fmla="*/ 14 w 1176"/>
                <a:gd name="T9" fmla="*/ 703 h 1109"/>
                <a:gd name="T10" fmla="*/ 122 w 1176"/>
                <a:gd name="T11" fmla="*/ 973 h 1109"/>
                <a:gd name="T12" fmla="*/ 379 w 1176"/>
                <a:gd name="T13" fmla="*/ 1108 h 1109"/>
                <a:gd name="T14" fmla="*/ 595 w 1176"/>
                <a:gd name="T15" fmla="*/ 1000 h 1109"/>
                <a:gd name="T16" fmla="*/ 689 w 1176"/>
                <a:gd name="T17" fmla="*/ 797 h 1109"/>
                <a:gd name="T18" fmla="*/ 784 w 1176"/>
                <a:gd name="T19" fmla="*/ 527 h 1109"/>
                <a:gd name="T20" fmla="*/ 797 w 1176"/>
                <a:gd name="T21" fmla="*/ 527 h 1109"/>
                <a:gd name="T22" fmla="*/ 1175 w 1176"/>
                <a:gd name="T23" fmla="*/ 189 h 1109"/>
                <a:gd name="T24" fmla="*/ 1014 w 1176"/>
                <a:gd name="T25" fmla="*/ 0 h 1109"/>
                <a:gd name="T26" fmla="*/ 608 w 1176"/>
                <a:gd name="T27" fmla="*/ 351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6" h="1109">
                  <a:moveTo>
                    <a:pt x="608" y="351"/>
                  </a:moveTo>
                  <a:lnTo>
                    <a:pt x="608" y="351"/>
                  </a:lnTo>
                  <a:cubicBezTo>
                    <a:pt x="527" y="419"/>
                    <a:pt x="433" y="406"/>
                    <a:pt x="365" y="419"/>
                  </a:cubicBezTo>
                  <a:cubicBezTo>
                    <a:pt x="284" y="433"/>
                    <a:pt x="216" y="433"/>
                    <a:pt x="149" y="487"/>
                  </a:cubicBezTo>
                  <a:cubicBezTo>
                    <a:pt x="81" y="554"/>
                    <a:pt x="27" y="622"/>
                    <a:pt x="14" y="703"/>
                  </a:cubicBezTo>
                  <a:cubicBezTo>
                    <a:pt x="0" y="784"/>
                    <a:pt x="27" y="865"/>
                    <a:pt x="122" y="973"/>
                  </a:cubicBezTo>
                  <a:cubicBezTo>
                    <a:pt x="216" y="1081"/>
                    <a:pt x="297" y="1108"/>
                    <a:pt x="379" y="1108"/>
                  </a:cubicBezTo>
                  <a:cubicBezTo>
                    <a:pt x="446" y="1095"/>
                    <a:pt x="527" y="1054"/>
                    <a:pt x="595" y="1000"/>
                  </a:cubicBezTo>
                  <a:cubicBezTo>
                    <a:pt x="662" y="946"/>
                    <a:pt x="676" y="878"/>
                    <a:pt x="689" y="797"/>
                  </a:cubicBezTo>
                  <a:cubicBezTo>
                    <a:pt x="703" y="716"/>
                    <a:pt x="703" y="608"/>
                    <a:pt x="784" y="527"/>
                  </a:cubicBezTo>
                  <a:cubicBezTo>
                    <a:pt x="784" y="527"/>
                    <a:pt x="784" y="527"/>
                    <a:pt x="797" y="527"/>
                  </a:cubicBezTo>
                  <a:cubicBezTo>
                    <a:pt x="1175" y="189"/>
                    <a:pt x="1175" y="189"/>
                    <a:pt x="1175" y="189"/>
                  </a:cubicBezTo>
                  <a:cubicBezTo>
                    <a:pt x="1014" y="0"/>
                    <a:pt x="1014" y="0"/>
                    <a:pt x="1014" y="0"/>
                  </a:cubicBezTo>
                  <a:lnTo>
                    <a:pt x="608" y="351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"/>
            <p:cNvSpPr>
              <a:spLocks noChangeArrowheads="1"/>
            </p:cNvSpPr>
            <p:nvPr/>
          </p:nvSpPr>
          <p:spPr bwMode="auto">
            <a:xfrm>
              <a:off x="4771841" y="6892397"/>
              <a:ext cx="3541849" cy="1460500"/>
            </a:xfrm>
            <a:custGeom>
              <a:avLst/>
              <a:gdLst>
                <a:gd name="T0" fmla="*/ 5795 w 5904"/>
                <a:gd name="T1" fmla="*/ 946 h 2433"/>
                <a:gd name="T2" fmla="*/ 5795 w 5904"/>
                <a:gd name="T3" fmla="*/ 946 h 2433"/>
                <a:gd name="T4" fmla="*/ 5552 w 5904"/>
                <a:gd name="T5" fmla="*/ 878 h 2433"/>
                <a:gd name="T6" fmla="*/ 5350 w 5904"/>
                <a:gd name="T7" fmla="*/ 959 h 2433"/>
                <a:gd name="T8" fmla="*/ 5107 w 5904"/>
                <a:gd name="T9" fmla="*/ 1081 h 2433"/>
                <a:gd name="T10" fmla="*/ 4675 w 5904"/>
                <a:gd name="T11" fmla="*/ 1081 h 2433"/>
                <a:gd name="T12" fmla="*/ 4675 w 5904"/>
                <a:gd name="T13" fmla="*/ 0 h 2433"/>
                <a:gd name="T14" fmla="*/ 3310 w 5904"/>
                <a:gd name="T15" fmla="*/ 0 h 2433"/>
                <a:gd name="T16" fmla="*/ 3310 w 5904"/>
                <a:gd name="T17" fmla="*/ 162 h 2433"/>
                <a:gd name="T18" fmla="*/ 3378 w 5904"/>
                <a:gd name="T19" fmla="*/ 270 h 2433"/>
                <a:gd name="T20" fmla="*/ 3499 w 5904"/>
                <a:gd name="T21" fmla="*/ 594 h 2433"/>
                <a:gd name="T22" fmla="*/ 3391 w 5904"/>
                <a:gd name="T23" fmla="*/ 986 h 2433"/>
                <a:gd name="T24" fmla="*/ 2946 w 5904"/>
                <a:gd name="T25" fmla="*/ 1162 h 2433"/>
                <a:gd name="T26" fmla="*/ 2513 w 5904"/>
                <a:gd name="T27" fmla="*/ 986 h 2433"/>
                <a:gd name="T28" fmla="*/ 2391 w 5904"/>
                <a:gd name="T29" fmla="*/ 594 h 2433"/>
                <a:gd name="T30" fmla="*/ 2527 w 5904"/>
                <a:gd name="T31" fmla="*/ 257 h 2433"/>
                <a:gd name="T32" fmla="*/ 2621 w 5904"/>
                <a:gd name="T33" fmla="*/ 135 h 2433"/>
                <a:gd name="T34" fmla="*/ 2621 w 5904"/>
                <a:gd name="T35" fmla="*/ 0 h 2433"/>
                <a:gd name="T36" fmla="*/ 1230 w 5904"/>
                <a:gd name="T37" fmla="*/ 0 h 2433"/>
                <a:gd name="T38" fmla="*/ 1230 w 5904"/>
                <a:gd name="T39" fmla="*/ 1081 h 2433"/>
                <a:gd name="T40" fmla="*/ 784 w 5904"/>
                <a:gd name="T41" fmla="*/ 1081 h 2433"/>
                <a:gd name="T42" fmla="*/ 554 w 5904"/>
                <a:gd name="T43" fmla="*/ 959 h 2433"/>
                <a:gd name="T44" fmla="*/ 352 w 5904"/>
                <a:gd name="T45" fmla="*/ 878 h 2433"/>
                <a:gd name="T46" fmla="*/ 108 w 5904"/>
                <a:gd name="T47" fmla="*/ 946 h 2433"/>
                <a:gd name="T48" fmla="*/ 0 w 5904"/>
                <a:gd name="T49" fmla="*/ 1216 h 2433"/>
                <a:gd name="T50" fmla="*/ 108 w 5904"/>
                <a:gd name="T51" fmla="*/ 1486 h 2433"/>
                <a:gd name="T52" fmla="*/ 352 w 5904"/>
                <a:gd name="T53" fmla="*/ 1554 h 2433"/>
                <a:gd name="T54" fmla="*/ 554 w 5904"/>
                <a:gd name="T55" fmla="*/ 1472 h 2433"/>
                <a:gd name="T56" fmla="*/ 797 w 5904"/>
                <a:gd name="T57" fmla="*/ 1324 h 2433"/>
                <a:gd name="T58" fmla="*/ 797 w 5904"/>
                <a:gd name="T59" fmla="*/ 1324 h 2433"/>
                <a:gd name="T60" fmla="*/ 1230 w 5904"/>
                <a:gd name="T61" fmla="*/ 1324 h 2433"/>
                <a:gd name="T62" fmla="*/ 1230 w 5904"/>
                <a:gd name="T63" fmla="*/ 2432 h 2433"/>
                <a:gd name="T64" fmla="*/ 4675 w 5904"/>
                <a:gd name="T65" fmla="*/ 2432 h 2433"/>
                <a:gd name="T66" fmla="*/ 4675 w 5904"/>
                <a:gd name="T67" fmla="*/ 1324 h 2433"/>
                <a:gd name="T68" fmla="*/ 5093 w 5904"/>
                <a:gd name="T69" fmla="*/ 1324 h 2433"/>
                <a:gd name="T70" fmla="*/ 5107 w 5904"/>
                <a:gd name="T71" fmla="*/ 1324 h 2433"/>
                <a:gd name="T72" fmla="*/ 5350 w 5904"/>
                <a:gd name="T73" fmla="*/ 1472 h 2433"/>
                <a:gd name="T74" fmla="*/ 5552 w 5904"/>
                <a:gd name="T75" fmla="*/ 1554 h 2433"/>
                <a:gd name="T76" fmla="*/ 5795 w 5904"/>
                <a:gd name="T77" fmla="*/ 1486 h 2433"/>
                <a:gd name="T78" fmla="*/ 5890 w 5904"/>
                <a:gd name="T79" fmla="*/ 1216 h 2433"/>
                <a:gd name="T80" fmla="*/ 5795 w 5904"/>
                <a:gd name="T81" fmla="*/ 946 h 2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04" h="2433">
                  <a:moveTo>
                    <a:pt x="5795" y="946"/>
                  </a:moveTo>
                  <a:lnTo>
                    <a:pt x="5795" y="946"/>
                  </a:lnTo>
                  <a:cubicBezTo>
                    <a:pt x="5741" y="905"/>
                    <a:pt x="5647" y="878"/>
                    <a:pt x="5552" y="878"/>
                  </a:cubicBezTo>
                  <a:cubicBezTo>
                    <a:pt x="5471" y="878"/>
                    <a:pt x="5417" y="919"/>
                    <a:pt x="5350" y="959"/>
                  </a:cubicBezTo>
                  <a:cubicBezTo>
                    <a:pt x="5283" y="1013"/>
                    <a:pt x="5215" y="1081"/>
                    <a:pt x="5107" y="1081"/>
                  </a:cubicBezTo>
                  <a:cubicBezTo>
                    <a:pt x="4675" y="1081"/>
                    <a:pt x="4675" y="1081"/>
                    <a:pt x="4675" y="1081"/>
                  </a:cubicBezTo>
                  <a:cubicBezTo>
                    <a:pt x="4675" y="0"/>
                    <a:pt x="4675" y="0"/>
                    <a:pt x="4675" y="0"/>
                  </a:cubicBezTo>
                  <a:cubicBezTo>
                    <a:pt x="3310" y="0"/>
                    <a:pt x="3310" y="0"/>
                    <a:pt x="3310" y="0"/>
                  </a:cubicBezTo>
                  <a:cubicBezTo>
                    <a:pt x="3310" y="162"/>
                    <a:pt x="3310" y="162"/>
                    <a:pt x="3310" y="162"/>
                  </a:cubicBezTo>
                  <a:cubicBezTo>
                    <a:pt x="3310" y="176"/>
                    <a:pt x="3324" y="176"/>
                    <a:pt x="3378" y="270"/>
                  </a:cubicBezTo>
                  <a:cubicBezTo>
                    <a:pt x="3432" y="338"/>
                    <a:pt x="3499" y="460"/>
                    <a:pt x="3499" y="594"/>
                  </a:cubicBezTo>
                  <a:cubicBezTo>
                    <a:pt x="3499" y="730"/>
                    <a:pt x="3486" y="865"/>
                    <a:pt x="3391" y="986"/>
                  </a:cubicBezTo>
                  <a:cubicBezTo>
                    <a:pt x="3297" y="1094"/>
                    <a:pt x="3134" y="1162"/>
                    <a:pt x="2946" y="1162"/>
                  </a:cubicBezTo>
                  <a:cubicBezTo>
                    <a:pt x="2756" y="1162"/>
                    <a:pt x="2594" y="1081"/>
                    <a:pt x="2513" y="986"/>
                  </a:cubicBezTo>
                  <a:cubicBezTo>
                    <a:pt x="2419" y="865"/>
                    <a:pt x="2391" y="730"/>
                    <a:pt x="2391" y="594"/>
                  </a:cubicBezTo>
                  <a:cubicBezTo>
                    <a:pt x="2391" y="446"/>
                    <a:pt x="2473" y="338"/>
                    <a:pt x="2527" y="257"/>
                  </a:cubicBezTo>
                  <a:cubicBezTo>
                    <a:pt x="2594" y="176"/>
                    <a:pt x="2607" y="149"/>
                    <a:pt x="2621" y="135"/>
                  </a:cubicBezTo>
                  <a:cubicBezTo>
                    <a:pt x="2621" y="0"/>
                    <a:pt x="2621" y="0"/>
                    <a:pt x="2621" y="0"/>
                  </a:cubicBezTo>
                  <a:cubicBezTo>
                    <a:pt x="1230" y="0"/>
                    <a:pt x="1230" y="0"/>
                    <a:pt x="1230" y="0"/>
                  </a:cubicBezTo>
                  <a:cubicBezTo>
                    <a:pt x="1230" y="1081"/>
                    <a:pt x="1230" y="1081"/>
                    <a:pt x="1230" y="1081"/>
                  </a:cubicBezTo>
                  <a:cubicBezTo>
                    <a:pt x="784" y="1081"/>
                    <a:pt x="784" y="1081"/>
                    <a:pt x="784" y="1081"/>
                  </a:cubicBezTo>
                  <a:cubicBezTo>
                    <a:pt x="676" y="1081"/>
                    <a:pt x="608" y="1013"/>
                    <a:pt x="554" y="959"/>
                  </a:cubicBezTo>
                  <a:cubicBezTo>
                    <a:pt x="486" y="919"/>
                    <a:pt x="419" y="878"/>
                    <a:pt x="352" y="878"/>
                  </a:cubicBezTo>
                  <a:cubicBezTo>
                    <a:pt x="257" y="878"/>
                    <a:pt x="162" y="905"/>
                    <a:pt x="108" y="946"/>
                  </a:cubicBezTo>
                  <a:cubicBezTo>
                    <a:pt x="41" y="1000"/>
                    <a:pt x="0" y="1081"/>
                    <a:pt x="0" y="1216"/>
                  </a:cubicBezTo>
                  <a:cubicBezTo>
                    <a:pt x="0" y="1364"/>
                    <a:pt x="54" y="1432"/>
                    <a:pt x="108" y="1486"/>
                  </a:cubicBezTo>
                  <a:cubicBezTo>
                    <a:pt x="162" y="1527"/>
                    <a:pt x="244" y="1554"/>
                    <a:pt x="352" y="1554"/>
                  </a:cubicBezTo>
                  <a:cubicBezTo>
                    <a:pt x="432" y="1554"/>
                    <a:pt x="486" y="1513"/>
                    <a:pt x="554" y="1472"/>
                  </a:cubicBezTo>
                  <a:cubicBezTo>
                    <a:pt x="622" y="1418"/>
                    <a:pt x="689" y="1338"/>
                    <a:pt x="797" y="1324"/>
                  </a:cubicBezTo>
                  <a:lnTo>
                    <a:pt x="797" y="1324"/>
                  </a:lnTo>
                  <a:cubicBezTo>
                    <a:pt x="1230" y="1324"/>
                    <a:pt x="1230" y="1324"/>
                    <a:pt x="1230" y="1324"/>
                  </a:cubicBezTo>
                  <a:cubicBezTo>
                    <a:pt x="1230" y="2432"/>
                    <a:pt x="1230" y="2432"/>
                    <a:pt x="1230" y="2432"/>
                  </a:cubicBezTo>
                  <a:cubicBezTo>
                    <a:pt x="4675" y="2432"/>
                    <a:pt x="4675" y="2432"/>
                    <a:pt x="4675" y="2432"/>
                  </a:cubicBezTo>
                  <a:cubicBezTo>
                    <a:pt x="4675" y="1324"/>
                    <a:pt x="4675" y="1324"/>
                    <a:pt x="4675" y="1324"/>
                  </a:cubicBezTo>
                  <a:cubicBezTo>
                    <a:pt x="5093" y="1324"/>
                    <a:pt x="5093" y="1324"/>
                    <a:pt x="5093" y="1324"/>
                  </a:cubicBezTo>
                  <a:cubicBezTo>
                    <a:pt x="5107" y="1324"/>
                    <a:pt x="5107" y="1324"/>
                    <a:pt x="5107" y="1324"/>
                  </a:cubicBezTo>
                  <a:cubicBezTo>
                    <a:pt x="5215" y="1338"/>
                    <a:pt x="5283" y="1418"/>
                    <a:pt x="5350" y="1472"/>
                  </a:cubicBezTo>
                  <a:cubicBezTo>
                    <a:pt x="5417" y="1513"/>
                    <a:pt x="5471" y="1554"/>
                    <a:pt x="5552" y="1554"/>
                  </a:cubicBezTo>
                  <a:cubicBezTo>
                    <a:pt x="5647" y="1554"/>
                    <a:pt x="5727" y="1527"/>
                    <a:pt x="5795" y="1486"/>
                  </a:cubicBezTo>
                  <a:cubicBezTo>
                    <a:pt x="5849" y="1432"/>
                    <a:pt x="5890" y="1364"/>
                    <a:pt x="5890" y="1216"/>
                  </a:cubicBezTo>
                  <a:cubicBezTo>
                    <a:pt x="5903" y="1081"/>
                    <a:pt x="5862" y="1000"/>
                    <a:pt x="5795" y="94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"/>
            <p:cNvSpPr>
              <a:spLocks noChangeArrowheads="1"/>
            </p:cNvSpPr>
            <p:nvPr/>
          </p:nvSpPr>
          <p:spPr bwMode="auto">
            <a:xfrm>
              <a:off x="9271232" y="9599084"/>
              <a:ext cx="698318" cy="664105"/>
            </a:xfrm>
            <a:custGeom>
              <a:avLst/>
              <a:gdLst>
                <a:gd name="T0" fmla="*/ 608 w 1163"/>
                <a:gd name="T1" fmla="*/ 351 h 1109"/>
                <a:gd name="T2" fmla="*/ 608 w 1163"/>
                <a:gd name="T3" fmla="*/ 351 h 1109"/>
                <a:gd name="T4" fmla="*/ 351 w 1163"/>
                <a:gd name="T5" fmla="*/ 419 h 1109"/>
                <a:gd name="T6" fmla="*/ 149 w 1163"/>
                <a:gd name="T7" fmla="*/ 487 h 1109"/>
                <a:gd name="T8" fmla="*/ 14 w 1163"/>
                <a:gd name="T9" fmla="*/ 703 h 1109"/>
                <a:gd name="T10" fmla="*/ 108 w 1163"/>
                <a:gd name="T11" fmla="*/ 973 h 1109"/>
                <a:gd name="T12" fmla="*/ 365 w 1163"/>
                <a:gd name="T13" fmla="*/ 1108 h 1109"/>
                <a:gd name="T14" fmla="*/ 595 w 1163"/>
                <a:gd name="T15" fmla="*/ 1000 h 1109"/>
                <a:gd name="T16" fmla="*/ 690 w 1163"/>
                <a:gd name="T17" fmla="*/ 797 h 1109"/>
                <a:gd name="T18" fmla="*/ 784 w 1163"/>
                <a:gd name="T19" fmla="*/ 527 h 1109"/>
                <a:gd name="T20" fmla="*/ 784 w 1163"/>
                <a:gd name="T21" fmla="*/ 527 h 1109"/>
                <a:gd name="T22" fmla="*/ 1162 w 1163"/>
                <a:gd name="T23" fmla="*/ 189 h 1109"/>
                <a:gd name="T24" fmla="*/ 1000 w 1163"/>
                <a:gd name="T25" fmla="*/ 0 h 1109"/>
                <a:gd name="T26" fmla="*/ 608 w 1163"/>
                <a:gd name="T27" fmla="*/ 351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3" h="1109">
                  <a:moveTo>
                    <a:pt x="608" y="351"/>
                  </a:moveTo>
                  <a:lnTo>
                    <a:pt x="608" y="351"/>
                  </a:lnTo>
                  <a:cubicBezTo>
                    <a:pt x="527" y="419"/>
                    <a:pt x="433" y="406"/>
                    <a:pt x="351" y="419"/>
                  </a:cubicBezTo>
                  <a:cubicBezTo>
                    <a:pt x="271" y="433"/>
                    <a:pt x="203" y="433"/>
                    <a:pt x="149" y="487"/>
                  </a:cubicBezTo>
                  <a:cubicBezTo>
                    <a:pt x="81" y="554"/>
                    <a:pt x="27" y="622"/>
                    <a:pt x="14" y="703"/>
                  </a:cubicBezTo>
                  <a:cubicBezTo>
                    <a:pt x="0" y="784"/>
                    <a:pt x="14" y="865"/>
                    <a:pt x="108" y="973"/>
                  </a:cubicBezTo>
                  <a:cubicBezTo>
                    <a:pt x="203" y="1081"/>
                    <a:pt x="284" y="1108"/>
                    <a:pt x="365" y="1108"/>
                  </a:cubicBezTo>
                  <a:cubicBezTo>
                    <a:pt x="446" y="1095"/>
                    <a:pt x="514" y="1054"/>
                    <a:pt x="595" y="1000"/>
                  </a:cubicBezTo>
                  <a:cubicBezTo>
                    <a:pt x="649" y="946"/>
                    <a:pt x="676" y="878"/>
                    <a:pt x="690" y="797"/>
                  </a:cubicBezTo>
                  <a:cubicBezTo>
                    <a:pt x="703" y="716"/>
                    <a:pt x="703" y="608"/>
                    <a:pt x="784" y="527"/>
                  </a:cubicBezTo>
                  <a:lnTo>
                    <a:pt x="784" y="527"/>
                  </a:lnTo>
                  <a:cubicBezTo>
                    <a:pt x="1162" y="189"/>
                    <a:pt x="1162" y="189"/>
                    <a:pt x="1162" y="189"/>
                  </a:cubicBezTo>
                  <a:cubicBezTo>
                    <a:pt x="1000" y="0"/>
                    <a:pt x="1000" y="0"/>
                    <a:pt x="1000" y="0"/>
                  </a:cubicBezTo>
                  <a:lnTo>
                    <a:pt x="608" y="351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2"/>
            <p:cNvSpPr>
              <a:spLocks noChangeArrowheads="1"/>
            </p:cNvSpPr>
            <p:nvPr/>
          </p:nvSpPr>
          <p:spPr bwMode="auto">
            <a:xfrm>
              <a:off x="7731758" y="6892397"/>
              <a:ext cx="3184754" cy="1460500"/>
            </a:xfrm>
            <a:custGeom>
              <a:avLst/>
              <a:gdLst>
                <a:gd name="T0" fmla="*/ 3026 w 5310"/>
                <a:gd name="T1" fmla="*/ 162 h 2433"/>
                <a:gd name="T2" fmla="*/ 3026 w 5310"/>
                <a:gd name="T3" fmla="*/ 162 h 2433"/>
                <a:gd name="T4" fmla="*/ 3093 w 5310"/>
                <a:gd name="T5" fmla="*/ 270 h 2433"/>
                <a:gd name="T6" fmla="*/ 3215 w 5310"/>
                <a:gd name="T7" fmla="*/ 594 h 2433"/>
                <a:gd name="T8" fmla="*/ 3093 w 5310"/>
                <a:gd name="T9" fmla="*/ 986 h 2433"/>
                <a:gd name="T10" fmla="*/ 2661 w 5310"/>
                <a:gd name="T11" fmla="*/ 1162 h 2433"/>
                <a:gd name="T12" fmla="*/ 2215 w 5310"/>
                <a:gd name="T13" fmla="*/ 986 h 2433"/>
                <a:gd name="T14" fmla="*/ 2107 w 5310"/>
                <a:gd name="T15" fmla="*/ 594 h 2433"/>
                <a:gd name="T16" fmla="*/ 2242 w 5310"/>
                <a:gd name="T17" fmla="*/ 257 h 2433"/>
                <a:gd name="T18" fmla="*/ 2323 w 5310"/>
                <a:gd name="T19" fmla="*/ 135 h 2433"/>
                <a:gd name="T20" fmla="*/ 2323 w 5310"/>
                <a:gd name="T21" fmla="*/ 0 h 2433"/>
                <a:gd name="T22" fmla="*/ 0 w 5310"/>
                <a:gd name="T23" fmla="*/ 0 h 2433"/>
                <a:gd name="T24" fmla="*/ 0 w 5310"/>
                <a:gd name="T25" fmla="*/ 851 h 2433"/>
                <a:gd name="T26" fmla="*/ 176 w 5310"/>
                <a:gd name="T27" fmla="*/ 851 h 2433"/>
                <a:gd name="T28" fmla="*/ 298 w 5310"/>
                <a:gd name="T29" fmla="*/ 784 h 2433"/>
                <a:gd name="T30" fmla="*/ 621 w 5310"/>
                <a:gd name="T31" fmla="*/ 662 h 2433"/>
                <a:gd name="T32" fmla="*/ 999 w 5310"/>
                <a:gd name="T33" fmla="*/ 784 h 2433"/>
                <a:gd name="T34" fmla="*/ 1188 w 5310"/>
                <a:gd name="T35" fmla="*/ 1216 h 2433"/>
                <a:gd name="T36" fmla="*/ 999 w 5310"/>
                <a:gd name="T37" fmla="*/ 1648 h 2433"/>
                <a:gd name="T38" fmla="*/ 621 w 5310"/>
                <a:gd name="T39" fmla="*/ 1770 h 2433"/>
                <a:gd name="T40" fmla="*/ 284 w 5310"/>
                <a:gd name="T41" fmla="*/ 1635 h 2433"/>
                <a:gd name="T42" fmla="*/ 149 w 5310"/>
                <a:gd name="T43" fmla="*/ 1554 h 2433"/>
                <a:gd name="T44" fmla="*/ 0 w 5310"/>
                <a:gd name="T45" fmla="*/ 1554 h 2433"/>
                <a:gd name="T46" fmla="*/ 0 w 5310"/>
                <a:gd name="T47" fmla="*/ 2432 h 2433"/>
                <a:gd name="T48" fmla="*/ 4160 w 5310"/>
                <a:gd name="T49" fmla="*/ 2432 h 2433"/>
                <a:gd name="T50" fmla="*/ 4809 w 5310"/>
                <a:gd name="T51" fmla="*/ 1973 h 2433"/>
                <a:gd name="T52" fmla="*/ 5309 w 5310"/>
                <a:gd name="T53" fmla="*/ 0 h 2433"/>
                <a:gd name="T54" fmla="*/ 3026 w 5310"/>
                <a:gd name="T55" fmla="*/ 0 h 2433"/>
                <a:gd name="T56" fmla="*/ 3026 w 5310"/>
                <a:gd name="T57" fmla="*/ 162 h 2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10" h="2433">
                  <a:moveTo>
                    <a:pt x="3026" y="162"/>
                  </a:moveTo>
                  <a:lnTo>
                    <a:pt x="3026" y="162"/>
                  </a:lnTo>
                  <a:cubicBezTo>
                    <a:pt x="3026" y="176"/>
                    <a:pt x="3026" y="176"/>
                    <a:pt x="3093" y="270"/>
                  </a:cubicBezTo>
                  <a:cubicBezTo>
                    <a:pt x="3147" y="338"/>
                    <a:pt x="3215" y="460"/>
                    <a:pt x="3215" y="594"/>
                  </a:cubicBezTo>
                  <a:cubicBezTo>
                    <a:pt x="3215" y="730"/>
                    <a:pt x="3188" y="865"/>
                    <a:pt x="3093" y="986"/>
                  </a:cubicBezTo>
                  <a:cubicBezTo>
                    <a:pt x="3012" y="1094"/>
                    <a:pt x="2837" y="1162"/>
                    <a:pt x="2661" y="1162"/>
                  </a:cubicBezTo>
                  <a:cubicBezTo>
                    <a:pt x="2472" y="1162"/>
                    <a:pt x="2310" y="1081"/>
                    <a:pt x="2215" y="986"/>
                  </a:cubicBezTo>
                  <a:cubicBezTo>
                    <a:pt x="2121" y="865"/>
                    <a:pt x="2107" y="730"/>
                    <a:pt x="2107" y="594"/>
                  </a:cubicBezTo>
                  <a:cubicBezTo>
                    <a:pt x="2107" y="446"/>
                    <a:pt x="2175" y="338"/>
                    <a:pt x="2242" y="257"/>
                  </a:cubicBezTo>
                  <a:cubicBezTo>
                    <a:pt x="2310" y="176"/>
                    <a:pt x="2323" y="149"/>
                    <a:pt x="2323" y="135"/>
                  </a:cubicBezTo>
                  <a:cubicBezTo>
                    <a:pt x="2323" y="0"/>
                    <a:pt x="2323" y="0"/>
                    <a:pt x="23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176" y="851"/>
                    <a:pt x="176" y="851"/>
                    <a:pt x="176" y="851"/>
                  </a:cubicBezTo>
                  <a:cubicBezTo>
                    <a:pt x="203" y="851"/>
                    <a:pt x="203" y="851"/>
                    <a:pt x="298" y="784"/>
                  </a:cubicBezTo>
                  <a:cubicBezTo>
                    <a:pt x="365" y="730"/>
                    <a:pt x="472" y="662"/>
                    <a:pt x="621" y="662"/>
                  </a:cubicBezTo>
                  <a:cubicBezTo>
                    <a:pt x="742" y="662"/>
                    <a:pt x="891" y="689"/>
                    <a:pt x="999" y="784"/>
                  </a:cubicBezTo>
                  <a:cubicBezTo>
                    <a:pt x="1107" y="865"/>
                    <a:pt x="1188" y="1040"/>
                    <a:pt x="1188" y="1216"/>
                  </a:cubicBezTo>
                  <a:cubicBezTo>
                    <a:pt x="1188" y="1405"/>
                    <a:pt x="1107" y="1567"/>
                    <a:pt x="999" y="1648"/>
                  </a:cubicBezTo>
                  <a:cubicBezTo>
                    <a:pt x="891" y="1743"/>
                    <a:pt x="756" y="1770"/>
                    <a:pt x="621" y="1770"/>
                  </a:cubicBezTo>
                  <a:cubicBezTo>
                    <a:pt x="472" y="1770"/>
                    <a:pt x="352" y="1702"/>
                    <a:pt x="284" y="1635"/>
                  </a:cubicBezTo>
                  <a:cubicBezTo>
                    <a:pt x="190" y="1567"/>
                    <a:pt x="176" y="1554"/>
                    <a:pt x="149" y="1554"/>
                  </a:cubicBezTo>
                  <a:cubicBezTo>
                    <a:pt x="0" y="1554"/>
                    <a:pt x="0" y="1554"/>
                    <a:pt x="0" y="1554"/>
                  </a:cubicBezTo>
                  <a:cubicBezTo>
                    <a:pt x="0" y="2432"/>
                    <a:pt x="0" y="2432"/>
                    <a:pt x="0" y="2432"/>
                  </a:cubicBezTo>
                  <a:cubicBezTo>
                    <a:pt x="4160" y="2432"/>
                    <a:pt x="4160" y="2432"/>
                    <a:pt x="4160" y="2432"/>
                  </a:cubicBezTo>
                  <a:cubicBezTo>
                    <a:pt x="4444" y="2432"/>
                    <a:pt x="4715" y="2229"/>
                    <a:pt x="4809" y="1973"/>
                  </a:cubicBezTo>
                  <a:cubicBezTo>
                    <a:pt x="5309" y="0"/>
                    <a:pt x="5309" y="0"/>
                    <a:pt x="5309" y="0"/>
                  </a:cubicBezTo>
                  <a:cubicBezTo>
                    <a:pt x="3026" y="0"/>
                    <a:pt x="3026" y="0"/>
                    <a:pt x="3026" y="0"/>
                  </a:cubicBezTo>
                  <a:lnTo>
                    <a:pt x="3026" y="162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3"/>
            <p:cNvSpPr>
              <a:spLocks noChangeArrowheads="1"/>
            </p:cNvSpPr>
            <p:nvPr/>
          </p:nvSpPr>
          <p:spPr bwMode="auto">
            <a:xfrm>
              <a:off x="2608112" y="8585731"/>
              <a:ext cx="2690113" cy="2693458"/>
            </a:xfrm>
            <a:custGeom>
              <a:avLst/>
              <a:gdLst>
                <a:gd name="T0" fmla="*/ 2243 w 4486"/>
                <a:gd name="T1" fmla="*/ 0 h 4487"/>
                <a:gd name="T2" fmla="*/ 2243 w 4486"/>
                <a:gd name="T3" fmla="*/ 0 h 4487"/>
                <a:gd name="T4" fmla="*/ 0 w 4486"/>
                <a:gd name="T5" fmla="*/ 2243 h 4487"/>
                <a:gd name="T6" fmla="*/ 2243 w 4486"/>
                <a:gd name="T7" fmla="*/ 4486 h 4487"/>
                <a:gd name="T8" fmla="*/ 4485 w 4486"/>
                <a:gd name="T9" fmla="*/ 2243 h 4487"/>
                <a:gd name="T10" fmla="*/ 2243 w 4486"/>
                <a:gd name="T11" fmla="*/ 0 h 4487"/>
                <a:gd name="T12" fmla="*/ 2972 w 4486"/>
                <a:gd name="T13" fmla="*/ 2040 h 4487"/>
                <a:gd name="T14" fmla="*/ 2972 w 4486"/>
                <a:gd name="T15" fmla="*/ 2040 h 4487"/>
                <a:gd name="T16" fmla="*/ 2972 w 4486"/>
                <a:gd name="T17" fmla="*/ 2040 h 4487"/>
                <a:gd name="T18" fmla="*/ 2594 w 4486"/>
                <a:gd name="T19" fmla="*/ 2378 h 4487"/>
                <a:gd name="T20" fmla="*/ 2554 w 4486"/>
                <a:gd name="T21" fmla="*/ 2527 h 4487"/>
                <a:gd name="T22" fmla="*/ 2391 w 4486"/>
                <a:gd name="T23" fmla="*/ 2851 h 4487"/>
                <a:gd name="T24" fmla="*/ 2027 w 4486"/>
                <a:gd name="T25" fmla="*/ 3013 h 4487"/>
                <a:gd name="T26" fmla="*/ 1608 w 4486"/>
                <a:gd name="T27" fmla="*/ 2810 h 4487"/>
                <a:gd name="T28" fmla="*/ 1445 w 4486"/>
                <a:gd name="T29" fmla="*/ 2351 h 4487"/>
                <a:gd name="T30" fmla="*/ 1662 w 4486"/>
                <a:gd name="T31" fmla="*/ 2014 h 4487"/>
                <a:gd name="T32" fmla="*/ 1986 w 4486"/>
                <a:gd name="T33" fmla="*/ 1892 h 4487"/>
                <a:gd name="T34" fmla="*/ 2121 w 4486"/>
                <a:gd name="T35" fmla="*/ 1865 h 4487"/>
                <a:gd name="T36" fmla="*/ 2513 w 4486"/>
                <a:gd name="T37" fmla="*/ 1527 h 4487"/>
                <a:gd name="T38" fmla="*/ 2648 w 4486"/>
                <a:gd name="T39" fmla="*/ 1473 h 4487"/>
                <a:gd name="T40" fmla="*/ 2823 w 4486"/>
                <a:gd name="T41" fmla="*/ 1541 h 4487"/>
                <a:gd name="T42" fmla="*/ 2986 w 4486"/>
                <a:gd name="T43" fmla="*/ 1730 h 4487"/>
                <a:gd name="T44" fmla="*/ 2972 w 4486"/>
                <a:gd name="T45" fmla="*/ 2040 h 4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86" h="4487">
                  <a:moveTo>
                    <a:pt x="2243" y="0"/>
                  </a:moveTo>
                  <a:lnTo>
                    <a:pt x="2243" y="0"/>
                  </a:lnTo>
                  <a:cubicBezTo>
                    <a:pt x="1000" y="0"/>
                    <a:pt x="0" y="1000"/>
                    <a:pt x="0" y="2243"/>
                  </a:cubicBezTo>
                  <a:cubicBezTo>
                    <a:pt x="0" y="3486"/>
                    <a:pt x="1000" y="4486"/>
                    <a:pt x="2243" y="4486"/>
                  </a:cubicBezTo>
                  <a:cubicBezTo>
                    <a:pt x="3486" y="4486"/>
                    <a:pt x="4485" y="3486"/>
                    <a:pt x="4485" y="2243"/>
                  </a:cubicBezTo>
                  <a:cubicBezTo>
                    <a:pt x="4485" y="1000"/>
                    <a:pt x="3486" y="0"/>
                    <a:pt x="2243" y="0"/>
                  </a:cubicBezTo>
                  <a:close/>
                  <a:moveTo>
                    <a:pt x="2972" y="2040"/>
                  </a:moveTo>
                  <a:lnTo>
                    <a:pt x="2972" y="2040"/>
                  </a:lnTo>
                  <a:lnTo>
                    <a:pt x="2972" y="2040"/>
                  </a:lnTo>
                  <a:cubicBezTo>
                    <a:pt x="2594" y="2378"/>
                    <a:pt x="2594" y="2378"/>
                    <a:pt x="2594" y="2378"/>
                  </a:cubicBezTo>
                  <a:cubicBezTo>
                    <a:pt x="2580" y="2392"/>
                    <a:pt x="2580" y="2419"/>
                    <a:pt x="2554" y="2527"/>
                  </a:cubicBezTo>
                  <a:cubicBezTo>
                    <a:pt x="2540" y="2621"/>
                    <a:pt x="2499" y="2756"/>
                    <a:pt x="2391" y="2851"/>
                  </a:cubicBezTo>
                  <a:cubicBezTo>
                    <a:pt x="2297" y="2932"/>
                    <a:pt x="2175" y="3000"/>
                    <a:pt x="2027" y="3013"/>
                  </a:cubicBezTo>
                  <a:cubicBezTo>
                    <a:pt x="1891" y="3013"/>
                    <a:pt x="1729" y="2946"/>
                    <a:pt x="1608" y="2810"/>
                  </a:cubicBezTo>
                  <a:cubicBezTo>
                    <a:pt x="1473" y="2676"/>
                    <a:pt x="1419" y="2486"/>
                    <a:pt x="1445" y="2351"/>
                  </a:cubicBezTo>
                  <a:cubicBezTo>
                    <a:pt x="1473" y="2203"/>
                    <a:pt x="1554" y="2095"/>
                    <a:pt x="1662" y="2014"/>
                  </a:cubicBezTo>
                  <a:cubicBezTo>
                    <a:pt x="1756" y="1919"/>
                    <a:pt x="1891" y="1892"/>
                    <a:pt x="1986" y="1892"/>
                  </a:cubicBezTo>
                  <a:cubicBezTo>
                    <a:pt x="2094" y="1878"/>
                    <a:pt x="2107" y="1878"/>
                    <a:pt x="2121" y="1865"/>
                  </a:cubicBezTo>
                  <a:cubicBezTo>
                    <a:pt x="2513" y="1527"/>
                    <a:pt x="2513" y="1527"/>
                    <a:pt x="2513" y="1527"/>
                  </a:cubicBezTo>
                  <a:cubicBezTo>
                    <a:pt x="2540" y="1487"/>
                    <a:pt x="2594" y="1473"/>
                    <a:pt x="2648" y="1473"/>
                  </a:cubicBezTo>
                  <a:cubicBezTo>
                    <a:pt x="2716" y="1459"/>
                    <a:pt x="2770" y="1487"/>
                    <a:pt x="2823" y="1541"/>
                  </a:cubicBezTo>
                  <a:cubicBezTo>
                    <a:pt x="2986" y="1730"/>
                    <a:pt x="2986" y="1730"/>
                    <a:pt x="2986" y="1730"/>
                  </a:cubicBezTo>
                  <a:cubicBezTo>
                    <a:pt x="3067" y="1824"/>
                    <a:pt x="3053" y="1960"/>
                    <a:pt x="2972" y="20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4"/>
            <p:cNvSpPr>
              <a:spLocks noChangeArrowheads="1"/>
            </p:cNvSpPr>
            <p:nvPr/>
          </p:nvSpPr>
          <p:spPr bwMode="auto">
            <a:xfrm>
              <a:off x="8274012" y="8585731"/>
              <a:ext cx="2698047" cy="2693458"/>
            </a:xfrm>
            <a:custGeom>
              <a:avLst/>
              <a:gdLst>
                <a:gd name="T0" fmla="*/ 2242 w 4499"/>
                <a:gd name="T1" fmla="*/ 0 h 4487"/>
                <a:gd name="T2" fmla="*/ 2242 w 4499"/>
                <a:gd name="T3" fmla="*/ 0 h 4487"/>
                <a:gd name="T4" fmla="*/ 0 w 4499"/>
                <a:gd name="T5" fmla="*/ 2243 h 4487"/>
                <a:gd name="T6" fmla="*/ 2242 w 4499"/>
                <a:gd name="T7" fmla="*/ 4486 h 4487"/>
                <a:gd name="T8" fmla="*/ 4498 w 4499"/>
                <a:gd name="T9" fmla="*/ 2243 h 4487"/>
                <a:gd name="T10" fmla="*/ 2242 w 4499"/>
                <a:gd name="T11" fmla="*/ 0 h 4487"/>
                <a:gd name="T12" fmla="*/ 2972 w 4499"/>
                <a:gd name="T13" fmla="*/ 2040 h 4487"/>
                <a:gd name="T14" fmla="*/ 2972 w 4499"/>
                <a:gd name="T15" fmla="*/ 2040 h 4487"/>
                <a:gd name="T16" fmla="*/ 2972 w 4499"/>
                <a:gd name="T17" fmla="*/ 2040 h 4487"/>
                <a:gd name="T18" fmla="*/ 2593 w 4499"/>
                <a:gd name="T19" fmla="*/ 2378 h 4487"/>
                <a:gd name="T20" fmla="*/ 2566 w 4499"/>
                <a:gd name="T21" fmla="*/ 2527 h 4487"/>
                <a:gd name="T22" fmla="*/ 2391 w 4499"/>
                <a:gd name="T23" fmla="*/ 2851 h 4487"/>
                <a:gd name="T24" fmla="*/ 2026 w 4499"/>
                <a:gd name="T25" fmla="*/ 3013 h 4487"/>
                <a:gd name="T26" fmla="*/ 1607 w 4499"/>
                <a:gd name="T27" fmla="*/ 2810 h 4487"/>
                <a:gd name="T28" fmla="*/ 1459 w 4499"/>
                <a:gd name="T29" fmla="*/ 2351 h 4487"/>
                <a:gd name="T30" fmla="*/ 1661 w 4499"/>
                <a:gd name="T31" fmla="*/ 2014 h 4487"/>
                <a:gd name="T32" fmla="*/ 1986 w 4499"/>
                <a:gd name="T33" fmla="*/ 1892 h 4487"/>
                <a:gd name="T34" fmla="*/ 2121 w 4499"/>
                <a:gd name="T35" fmla="*/ 1865 h 4487"/>
                <a:gd name="T36" fmla="*/ 2513 w 4499"/>
                <a:gd name="T37" fmla="*/ 1527 h 4487"/>
                <a:gd name="T38" fmla="*/ 2648 w 4499"/>
                <a:gd name="T39" fmla="*/ 1473 h 4487"/>
                <a:gd name="T40" fmla="*/ 2823 w 4499"/>
                <a:gd name="T41" fmla="*/ 1541 h 4487"/>
                <a:gd name="T42" fmla="*/ 2999 w 4499"/>
                <a:gd name="T43" fmla="*/ 1730 h 4487"/>
                <a:gd name="T44" fmla="*/ 2972 w 4499"/>
                <a:gd name="T45" fmla="*/ 2040 h 4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99" h="4487">
                  <a:moveTo>
                    <a:pt x="2242" y="0"/>
                  </a:moveTo>
                  <a:lnTo>
                    <a:pt x="2242" y="0"/>
                  </a:lnTo>
                  <a:cubicBezTo>
                    <a:pt x="1013" y="0"/>
                    <a:pt x="0" y="1000"/>
                    <a:pt x="0" y="2243"/>
                  </a:cubicBezTo>
                  <a:cubicBezTo>
                    <a:pt x="0" y="3486"/>
                    <a:pt x="1013" y="4486"/>
                    <a:pt x="2242" y="4486"/>
                  </a:cubicBezTo>
                  <a:cubicBezTo>
                    <a:pt x="3485" y="4486"/>
                    <a:pt x="4498" y="3486"/>
                    <a:pt x="4498" y="2243"/>
                  </a:cubicBezTo>
                  <a:cubicBezTo>
                    <a:pt x="4498" y="1000"/>
                    <a:pt x="3485" y="0"/>
                    <a:pt x="2242" y="0"/>
                  </a:cubicBezTo>
                  <a:close/>
                  <a:moveTo>
                    <a:pt x="2972" y="2040"/>
                  </a:moveTo>
                  <a:lnTo>
                    <a:pt x="2972" y="2040"/>
                  </a:lnTo>
                  <a:lnTo>
                    <a:pt x="2972" y="2040"/>
                  </a:lnTo>
                  <a:cubicBezTo>
                    <a:pt x="2593" y="2378"/>
                    <a:pt x="2593" y="2378"/>
                    <a:pt x="2593" y="2378"/>
                  </a:cubicBezTo>
                  <a:cubicBezTo>
                    <a:pt x="2580" y="2392"/>
                    <a:pt x="2580" y="2419"/>
                    <a:pt x="2566" y="2527"/>
                  </a:cubicBezTo>
                  <a:cubicBezTo>
                    <a:pt x="2539" y="2621"/>
                    <a:pt x="2513" y="2756"/>
                    <a:pt x="2391" y="2851"/>
                  </a:cubicBezTo>
                  <a:cubicBezTo>
                    <a:pt x="2296" y="2932"/>
                    <a:pt x="2175" y="3000"/>
                    <a:pt x="2026" y="3013"/>
                  </a:cubicBezTo>
                  <a:cubicBezTo>
                    <a:pt x="1891" y="3013"/>
                    <a:pt x="1729" y="2946"/>
                    <a:pt x="1607" y="2810"/>
                  </a:cubicBezTo>
                  <a:cubicBezTo>
                    <a:pt x="1486" y="2676"/>
                    <a:pt x="1431" y="2486"/>
                    <a:pt x="1459" y="2351"/>
                  </a:cubicBezTo>
                  <a:cubicBezTo>
                    <a:pt x="1486" y="2203"/>
                    <a:pt x="1567" y="2095"/>
                    <a:pt x="1661" y="2014"/>
                  </a:cubicBezTo>
                  <a:cubicBezTo>
                    <a:pt x="1769" y="1919"/>
                    <a:pt x="1904" y="1892"/>
                    <a:pt x="1986" y="1892"/>
                  </a:cubicBezTo>
                  <a:cubicBezTo>
                    <a:pt x="2094" y="1878"/>
                    <a:pt x="2107" y="1878"/>
                    <a:pt x="2121" y="1865"/>
                  </a:cubicBezTo>
                  <a:cubicBezTo>
                    <a:pt x="2513" y="1527"/>
                    <a:pt x="2513" y="1527"/>
                    <a:pt x="2513" y="1527"/>
                  </a:cubicBezTo>
                  <a:cubicBezTo>
                    <a:pt x="2553" y="1487"/>
                    <a:pt x="2593" y="1473"/>
                    <a:pt x="2648" y="1473"/>
                  </a:cubicBezTo>
                  <a:cubicBezTo>
                    <a:pt x="2715" y="1459"/>
                    <a:pt x="2783" y="1487"/>
                    <a:pt x="2823" y="1541"/>
                  </a:cubicBezTo>
                  <a:cubicBezTo>
                    <a:pt x="2999" y="1730"/>
                    <a:pt x="2999" y="1730"/>
                    <a:pt x="2999" y="1730"/>
                  </a:cubicBezTo>
                  <a:cubicBezTo>
                    <a:pt x="3080" y="1824"/>
                    <a:pt x="3066" y="1960"/>
                    <a:pt x="2972" y="204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0345" tIns="40172" rIns="80345" bIns="40172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403557" y="2392188"/>
            <a:ext cx="4707753" cy="601575"/>
            <a:chOff x="11598408" y="3841197"/>
            <a:chExt cx="8927784" cy="1140827"/>
          </a:xfrm>
        </p:grpSpPr>
        <p:sp>
          <p:nvSpPr>
            <p:cNvPr id="43" name="TextBox 42"/>
            <p:cNvSpPr txBox="1"/>
            <p:nvPr/>
          </p:nvSpPr>
          <p:spPr>
            <a:xfrm>
              <a:off x="12546961" y="4445779"/>
              <a:ext cx="7979231" cy="5362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22"/>
            <p:cNvSpPr>
              <a:spLocks noEditPoints="1"/>
            </p:cNvSpPr>
            <p:nvPr/>
          </p:nvSpPr>
          <p:spPr bwMode="auto">
            <a:xfrm>
              <a:off x="11598408" y="4009233"/>
              <a:ext cx="518612" cy="520896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171 w 412"/>
                <a:gd name="T11" fmla="*/ 317 h 412"/>
                <a:gd name="T12" fmla="*/ 74 w 412"/>
                <a:gd name="T13" fmla="*/ 220 h 412"/>
                <a:gd name="T14" fmla="*/ 115 w 412"/>
                <a:gd name="T15" fmla="*/ 178 h 412"/>
                <a:gd name="T16" fmla="*/ 171 w 412"/>
                <a:gd name="T17" fmla="*/ 234 h 412"/>
                <a:gd name="T18" fmla="*/ 300 w 412"/>
                <a:gd name="T19" fmla="*/ 105 h 412"/>
                <a:gd name="T20" fmla="*/ 341 w 412"/>
                <a:gd name="T21" fmla="*/ 146 h 412"/>
                <a:gd name="T22" fmla="*/ 171 w 412"/>
                <a:gd name="T23" fmla="*/ 3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2"/>
                    <a:pt x="320" y="0"/>
                    <a:pt x="206" y="0"/>
                  </a:cubicBezTo>
                  <a:close/>
                  <a:moveTo>
                    <a:pt x="171" y="317"/>
                  </a:moveTo>
                  <a:cubicBezTo>
                    <a:pt x="74" y="220"/>
                    <a:pt x="74" y="220"/>
                    <a:pt x="74" y="220"/>
                  </a:cubicBezTo>
                  <a:cubicBezTo>
                    <a:pt x="115" y="178"/>
                    <a:pt x="115" y="178"/>
                    <a:pt x="115" y="178"/>
                  </a:cubicBezTo>
                  <a:cubicBezTo>
                    <a:pt x="171" y="234"/>
                    <a:pt x="171" y="234"/>
                    <a:pt x="171" y="234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41" y="146"/>
                    <a:pt x="341" y="146"/>
                    <a:pt x="341" y="146"/>
                  </a:cubicBezTo>
                  <a:cubicBezTo>
                    <a:pt x="171" y="317"/>
                    <a:pt x="171" y="317"/>
                    <a:pt x="171" y="3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2617497" y="3841197"/>
              <a:ext cx="2397767" cy="4479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420373" y="3254877"/>
            <a:ext cx="4690937" cy="731103"/>
            <a:chOff x="11630298" y="5477207"/>
            <a:chExt cx="8895894" cy="1386464"/>
          </a:xfrm>
        </p:grpSpPr>
        <p:sp>
          <p:nvSpPr>
            <p:cNvPr id="57" name="TextBox 56"/>
            <p:cNvSpPr txBox="1"/>
            <p:nvPr/>
          </p:nvSpPr>
          <p:spPr>
            <a:xfrm>
              <a:off x="12312602" y="6081787"/>
              <a:ext cx="8213590" cy="781884"/>
            </a:xfrm>
            <a:prstGeom prst="rect">
              <a:avLst/>
            </a:prstGeom>
            <a:noFill/>
          </p:spPr>
          <p:txBody>
            <a:bodyPr wrap="square" lIns="115703" tIns="57852" rIns="115703" bIns="57852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222"/>
            <p:cNvSpPr>
              <a:spLocks noEditPoints="1"/>
            </p:cNvSpPr>
            <p:nvPr/>
          </p:nvSpPr>
          <p:spPr bwMode="auto">
            <a:xfrm>
              <a:off x="11630298" y="5645243"/>
              <a:ext cx="518612" cy="520896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171 w 412"/>
                <a:gd name="T11" fmla="*/ 317 h 412"/>
                <a:gd name="T12" fmla="*/ 74 w 412"/>
                <a:gd name="T13" fmla="*/ 220 h 412"/>
                <a:gd name="T14" fmla="*/ 115 w 412"/>
                <a:gd name="T15" fmla="*/ 178 h 412"/>
                <a:gd name="T16" fmla="*/ 171 w 412"/>
                <a:gd name="T17" fmla="*/ 234 h 412"/>
                <a:gd name="T18" fmla="*/ 300 w 412"/>
                <a:gd name="T19" fmla="*/ 105 h 412"/>
                <a:gd name="T20" fmla="*/ 341 w 412"/>
                <a:gd name="T21" fmla="*/ 146 h 412"/>
                <a:gd name="T22" fmla="*/ 171 w 412"/>
                <a:gd name="T23" fmla="*/ 3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2"/>
                    <a:pt x="320" y="0"/>
                    <a:pt x="206" y="0"/>
                  </a:cubicBezTo>
                  <a:close/>
                  <a:moveTo>
                    <a:pt x="171" y="317"/>
                  </a:moveTo>
                  <a:cubicBezTo>
                    <a:pt x="74" y="220"/>
                    <a:pt x="74" y="220"/>
                    <a:pt x="74" y="220"/>
                  </a:cubicBezTo>
                  <a:cubicBezTo>
                    <a:pt x="115" y="178"/>
                    <a:pt x="115" y="178"/>
                    <a:pt x="115" y="178"/>
                  </a:cubicBezTo>
                  <a:cubicBezTo>
                    <a:pt x="171" y="234"/>
                    <a:pt x="171" y="234"/>
                    <a:pt x="171" y="234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41" y="146"/>
                    <a:pt x="341" y="146"/>
                    <a:pt x="341" y="146"/>
                  </a:cubicBezTo>
                  <a:cubicBezTo>
                    <a:pt x="171" y="317"/>
                    <a:pt x="171" y="317"/>
                    <a:pt x="171" y="3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2395298" y="5477207"/>
              <a:ext cx="2967773" cy="632594"/>
            </a:xfrm>
            <a:prstGeom prst="rect">
              <a:avLst/>
            </a:prstGeom>
            <a:noFill/>
          </p:spPr>
          <p:txBody>
            <a:bodyPr wrap="square" lIns="96416" tIns="48208" rIns="96416" bIns="48208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408826" y="4091864"/>
            <a:ext cx="4672845" cy="601576"/>
            <a:chOff x="11608400" y="7064470"/>
            <a:chExt cx="8861584" cy="1140829"/>
          </a:xfrm>
        </p:grpSpPr>
        <p:sp>
          <p:nvSpPr>
            <p:cNvPr id="60" name="TextBox 59"/>
            <p:cNvSpPr txBox="1"/>
            <p:nvPr/>
          </p:nvSpPr>
          <p:spPr>
            <a:xfrm>
              <a:off x="12500745" y="7669054"/>
              <a:ext cx="7969239" cy="5362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22"/>
            <p:cNvSpPr>
              <a:spLocks noEditPoints="1"/>
            </p:cNvSpPr>
            <p:nvPr/>
          </p:nvSpPr>
          <p:spPr bwMode="auto">
            <a:xfrm>
              <a:off x="11608400" y="7232508"/>
              <a:ext cx="518612" cy="520896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171 w 412"/>
                <a:gd name="T11" fmla="*/ 317 h 412"/>
                <a:gd name="T12" fmla="*/ 74 w 412"/>
                <a:gd name="T13" fmla="*/ 220 h 412"/>
                <a:gd name="T14" fmla="*/ 115 w 412"/>
                <a:gd name="T15" fmla="*/ 178 h 412"/>
                <a:gd name="T16" fmla="*/ 171 w 412"/>
                <a:gd name="T17" fmla="*/ 234 h 412"/>
                <a:gd name="T18" fmla="*/ 300 w 412"/>
                <a:gd name="T19" fmla="*/ 105 h 412"/>
                <a:gd name="T20" fmla="*/ 341 w 412"/>
                <a:gd name="T21" fmla="*/ 146 h 412"/>
                <a:gd name="T22" fmla="*/ 171 w 412"/>
                <a:gd name="T23" fmla="*/ 3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2"/>
                    <a:pt x="320" y="0"/>
                    <a:pt x="206" y="0"/>
                  </a:cubicBezTo>
                  <a:close/>
                  <a:moveTo>
                    <a:pt x="171" y="317"/>
                  </a:moveTo>
                  <a:cubicBezTo>
                    <a:pt x="74" y="220"/>
                    <a:pt x="74" y="220"/>
                    <a:pt x="74" y="220"/>
                  </a:cubicBezTo>
                  <a:cubicBezTo>
                    <a:pt x="115" y="178"/>
                    <a:pt x="115" y="178"/>
                    <a:pt x="115" y="178"/>
                  </a:cubicBezTo>
                  <a:cubicBezTo>
                    <a:pt x="171" y="234"/>
                    <a:pt x="171" y="234"/>
                    <a:pt x="171" y="234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41" y="146"/>
                    <a:pt x="341" y="146"/>
                    <a:pt x="341" y="146"/>
                  </a:cubicBezTo>
                  <a:cubicBezTo>
                    <a:pt x="171" y="317"/>
                    <a:pt x="171" y="317"/>
                    <a:pt x="171" y="3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2546961" y="7064470"/>
              <a:ext cx="2468303" cy="4479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425642" y="4954558"/>
            <a:ext cx="4685668" cy="731103"/>
            <a:chOff x="11640290" y="8700482"/>
            <a:chExt cx="8885902" cy="1386464"/>
          </a:xfrm>
        </p:grpSpPr>
        <p:sp>
          <p:nvSpPr>
            <p:cNvPr id="64" name="TextBox 63"/>
            <p:cNvSpPr txBox="1"/>
            <p:nvPr/>
          </p:nvSpPr>
          <p:spPr>
            <a:xfrm>
              <a:off x="12139940" y="9305062"/>
              <a:ext cx="8386252" cy="781884"/>
            </a:xfrm>
            <a:prstGeom prst="rect">
              <a:avLst/>
            </a:prstGeom>
            <a:noFill/>
          </p:spPr>
          <p:txBody>
            <a:bodyPr wrap="square" lIns="115703" tIns="57852" rIns="115703" bIns="57852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222"/>
            <p:cNvSpPr>
              <a:spLocks noEditPoints="1"/>
            </p:cNvSpPr>
            <p:nvPr/>
          </p:nvSpPr>
          <p:spPr bwMode="auto">
            <a:xfrm>
              <a:off x="11640290" y="8868518"/>
              <a:ext cx="518612" cy="520896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171 w 412"/>
                <a:gd name="T11" fmla="*/ 317 h 412"/>
                <a:gd name="T12" fmla="*/ 74 w 412"/>
                <a:gd name="T13" fmla="*/ 220 h 412"/>
                <a:gd name="T14" fmla="*/ 115 w 412"/>
                <a:gd name="T15" fmla="*/ 178 h 412"/>
                <a:gd name="T16" fmla="*/ 171 w 412"/>
                <a:gd name="T17" fmla="*/ 234 h 412"/>
                <a:gd name="T18" fmla="*/ 300 w 412"/>
                <a:gd name="T19" fmla="*/ 105 h 412"/>
                <a:gd name="T20" fmla="*/ 341 w 412"/>
                <a:gd name="T21" fmla="*/ 146 h 412"/>
                <a:gd name="T22" fmla="*/ 171 w 412"/>
                <a:gd name="T23" fmla="*/ 3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2"/>
                    <a:pt x="320" y="0"/>
                    <a:pt x="206" y="0"/>
                  </a:cubicBezTo>
                  <a:close/>
                  <a:moveTo>
                    <a:pt x="171" y="317"/>
                  </a:moveTo>
                  <a:cubicBezTo>
                    <a:pt x="74" y="220"/>
                    <a:pt x="74" y="220"/>
                    <a:pt x="74" y="220"/>
                  </a:cubicBezTo>
                  <a:cubicBezTo>
                    <a:pt x="115" y="178"/>
                    <a:pt x="115" y="178"/>
                    <a:pt x="115" y="178"/>
                  </a:cubicBezTo>
                  <a:cubicBezTo>
                    <a:pt x="171" y="234"/>
                    <a:pt x="171" y="234"/>
                    <a:pt x="171" y="234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41" y="146"/>
                    <a:pt x="341" y="146"/>
                    <a:pt x="341" y="146"/>
                  </a:cubicBezTo>
                  <a:cubicBezTo>
                    <a:pt x="171" y="317"/>
                    <a:pt x="171" y="317"/>
                    <a:pt x="171" y="3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2210477" y="8700482"/>
              <a:ext cx="2804787" cy="632594"/>
            </a:xfrm>
            <a:prstGeom prst="rect">
              <a:avLst/>
            </a:prstGeom>
            <a:noFill/>
          </p:spPr>
          <p:txBody>
            <a:bodyPr wrap="square" lIns="96416" tIns="48208" rIns="96416" bIns="48208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96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>
            <a:spLocks/>
          </p:cNvSpPr>
          <p:nvPr/>
        </p:nvSpPr>
        <p:spPr bwMode="auto">
          <a:xfrm flipH="1">
            <a:off x="1914621" y="0"/>
            <a:ext cx="6140990" cy="7232650"/>
          </a:xfrm>
          <a:custGeom>
            <a:avLst/>
            <a:gdLst>
              <a:gd name="connsiteX0" fmla="*/ 0 w 7357707"/>
              <a:gd name="connsiteY0" fmla="*/ 0 h 7232650"/>
              <a:gd name="connsiteX1" fmla="*/ 2636168 w 7357707"/>
              <a:gd name="connsiteY1" fmla="*/ 0 h 7232650"/>
              <a:gd name="connsiteX2" fmla="*/ 7357707 w 7357707"/>
              <a:gd name="connsiteY2" fmla="*/ 7232650 h 7232650"/>
              <a:gd name="connsiteX3" fmla="*/ 4721539 w 7357707"/>
              <a:gd name="connsiteY3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7707" h="7232650">
                <a:moveTo>
                  <a:pt x="0" y="0"/>
                </a:moveTo>
                <a:lnTo>
                  <a:pt x="2636168" y="0"/>
                </a:lnTo>
                <a:lnTo>
                  <a:pt x="7357707" y="7232650"/>
                </a:lnTo>
                <a:lnTo>
                  <a:pt x="4721539" y="72326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3202" y="471534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dirty="0" smtClean="0">
                <a:solidFill>
                  <a:schemeClr val="accent4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6" dirty="0">
              <a:solidFill>
                <a:schemeClr val="accent4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52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41143" y="2637951"/>
            <a:ext cx="3466715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24142" y="3976365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66699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4463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66699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4463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394529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2052" grpId="0"/>
      <p:bldP spid="8" grpId="0"/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65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1166223" y="1205889"/>
            <a:ext cx="4151147" cy="4963850"/>
            <a:chOff x="1423" y="-1124"/>
            <a:chExt cx="4832" cy="5778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423" y="1565"/>
              <a:ext cx="4832" cy="3089"/>
            </a:xfrm>
            <a:custGeom>
              <a:avLst/>
              <a:gdLst>
                <a:gd name="T0" fmla="*/ 2042 w 2042"/>
                <a:gd name="T1" fmla="*/ 1233 h 1306"/>
                <a:gd name="T2" fmla="*/ 1970 w 2042"/>
                <a:gd name="T3" fmla="*/ 1306 h 1306"/>
                <a:gd name="T4" fmla="*/ 72 w 2042"/>
                <a:gd name="T5" fmla="*/ 1306 h 1306"/>
                <a:gd name="T6" fmla="*/ 0 w 2042"/>
                <a:gd name="T7" fmla="*/ 1233 h 1306"/>
                <a:gd name="T8" fmla="*/ 0 w 2042"/>
                <a:gd name="T9" fmla="*/ 72 h 1306"/>
                <a:gd name="T10" fmla="*/ 72 w 2042"/>
                <a:gd name="T11" fmla="*/ 0 h 1306"/>
                <a:gd name="T12" fmla="*/ 1970 w 2042"/>
                <a:gd name="T13" fmla="*/ 0 h 1306"/>
                <a:gd name="T14" fmla="*/ 2042 w 2042"/>
                <a:gd name="T15" fmla="*/ 72 h 1306"/>
                <a:gd name="T16" fmla="*/ 2042 w 2042"/>
                <a:gd name="T17" fmla="*/ 1233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1306">
                  <a:moveTo>
                    <a:pt x="2042" y="1233"/>
                  </a:moveTo>
                  <a:cubicBezTo>
                    <a:pt x="2042" y="1273"/>
                    <a:pt x="2009" y="1306"/>
                    <a:pt x="1970" y="1306"/>
                  </a:cubicBezTo>
                  <a:cubicBezTo>
                    <a:pt x="72" y="1306"/>
                    <a:pt x="72" y="1306"/>
                    <a:pt x="72" y="1306"/>
                  </a:cubicBezTo>
                  <a:cubicBezTo>
                    <a:pt x="33" y="1306"/>
                    <a:pt x="0" y="1273"/>
                    <a:pt x="0" y="123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2"/>
                    <a:pt x="33" y="0"/>
                    <a:pt x="72" y="0"/>
                  </a:cubicBezTo>
                  <a:cubicBezTo>
                    <a:pt x="1970" y="0"/>
                    <a:pt x="1970" y="0"/>
                    <a:pt x="1970" y="0"/>
                  </a:cubicBezTo>
                  <a:cubicBezTo>
                    <a:pt x="2009" y="0"/>
                    <a:pt x="2042" y="32"/>
                    <a:pt x="2042" y="72"/>
                  </a:cubicBezTo>
                  <a:cubicBezTo>
                    <a:pt x="2042" y="1233"/>
                    <a:pt x="2042" y="1233"/>
                    <a:pt x="2042" y="1233"/>
                  </a:cubicBezTo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088" y="1565"/>
              <a:ext cx="4167" cy="3089"/>
            </a:xfrm>
            <a:custGeom>
              <a:avLst/>
              <a:gdLst>
                <a:gd name="T0" fmla="*/ 1689 w 1761"/>
                <a:gd name="T1" fmla="*/ 0 h 1306"/>
                <a:gd name="T2" fmla="*/ 838 w 1761"/>
                <a:gd name="T3" fmla="*/ 0 h 1306"/>
                <a:gd name="T4" fmla="*/ 839 w 1761"/>
                <a:gd name="T5" fmla="*/ 54 h 1306"/>
                <a:gd name="T6" fmla="*/ 443 w 1761"/>
                <a:gd name="T7" fmla="*/ 1011 h 1306"/>
                <a:gd name="T8" fmla="*/ 0 w 1761"/>
                <a:gd name="T9" fmla="*/ 1306 h 1306"/>
                <a:gd name="T10" fmla="*/ 1689 w 1761"/>
                <a:gd name="T11" fmla="*/ 1306 h 1306"/>
                <a:gd name="T12" fmla="*/ 1761 w 1761"/>
                <a:gd name="T13" fmla="*/ 1233 h 1306"/>
                <a:gd name="T14" fmla="*/ 1761 w 1761"/>
                <a:gd name="T15" fmla="*/ 72 h 1306"/>
                <a:gd name="T16" fmla="*/ 1689 w 1761"/>
                <a:gd name="T17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1" h="1306">
                  <a:moveTo>
                    <a:pt x="1689" y="0"/>
                  </a:moveTo>
                  <a:cubicBezTo>
                    <a:pt x="838" y="0"/>
                    <a:pt x="838" y="0"/>
                    <a:pt x="838" y="0"/>
                  </a:cubicBezTo>
                  <a:cubicBezTo>
                    <a:pt x="839" y="18"/>
                    <a:pt x="839" y="36"/>
                    <a:pt x="839" y="54"/>
                  </a:cubicBezTo>
                  <a:cubicBezTo>
                    <a:pt x="839" y="411"/>
                    <a:pt x="695" y="758"/>
                    <a:pt x="443" y="1011"/>
                  </a:cubicBezTo>
                  <a:cubicBezTo>
                    <a:pt x="315" y="1138"/>
                    <a:pt x="164" y="1238"/>
                    <a:pt x="0" y="1306"/>
                  </a:cubicBezTo>
                  <a:cubicBezTo>
                    <a:pt x="1689" y="1306"/>
                    <a:pt x="1689" y="1306"/>
                    <a:pt x="1689" y="1306"/>
                  </a:cubicBezTo>
                  <a:cubicBezTo>
                    <a:pt x="1728" y="1306"/>
                    <a:pt x="1761" y="1273"/>
                    <a:pt x="1761" y="1233"/>
                  </a:cubicBezTo>
                  <a:cubicBezTo>
                    <a:pt x="1761" y="72"/>
                    <a:pt x="1761" y="72"/>
                    <a:pt x="1761" y="72"/>
                  </a:cubicBezTo>
                  <a:cubicBezTo>
                    <a:pt x="1761" y="32"/>
                    <a:pt x="1728" y="0"/>
                    <a:pt x="1689" y="0"/>
                  </a:cubicBezTo>
                </a:path>
              </a:pathLst>
            </a:cu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594" y="1565"/>
              <a:ext cx="3661" cy="3089"/>
            </a:xfrm>
            <a:custGeom>
              <a:avLst/>
              <a:gdLst>
                <a:gd name="T0" fmla="*/ 1475 w 1547"/>
                <a:gd name="T1" fmla="*/ 0 h 1306"/>
                <a:gd name="T2" fmla="*/ 858 w 1547"/>
                <a:gd name="T3" fmla="*/ 0 h 1306"/>
                <a:gd name="T4" fmla="*/ 859 w 1547"/>
                <a:gd name="T5" fmla="*/ 46 h 1306"/>
                <a:gd name="T6" fmla="*/ 462 w 1547"/>
                <a:gd name="T7" fmla="*/ 1003 h 1306"/>
                <a:gd name="T8" fmla="*/ 0 w 1547"/>
                <a:gd name="T9" fmla="*/ 1306 h 1306"/>
                <a:gd name="T10" fmla="*/ 1475 w 1547"/>
                <a:gd name="T11" fmla="*/ 1306 h 1306"/>
                <a:gd name="T12" fmla="*/ 1547 w 1547"/>
                <a:gd name="T13" fmla="*/ 1233 h 1306"/>
                <a:gd name="T14" fmla="*/ 1547 w 1547"/>
                <a:gd name="T15" fmla="*/ 72 h 1306"/>
                <a:gd name="T16" fmla="*/ 1475 w 1547"/>
                <a:gd name="T17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7" h="1306">
                  <a:moveTo>
                    <a:pt x="1475" y="0"/>
                  </a:moveTo>
                  <a:cubicBezTo>
                    <a:pt x="858" y="0"/>
                    <a:pt x="858" y="0"/>
                    <a:pt x="858" y="0"/>
                  </a:cubicBezTo>
                  <a:cubicBezTo>
                    <a:pt x="859" y="15"/>
                    <a:pt x="859" y="30"/>
                    <a:pt x="859" y="46"/>
                  </a:cubicBezTo>
                  <a:cubicBezTo>
                    <a:pt x="859" y="404"/>
                    <a:pt x="715" y="751"/>
                    <a:pt x="462" y="1003"/>
                  </a:cubicBezTo>
                  <a:cubicBezTo>
                    <a:pt x="330" y="1136"/>
                    <a:pt x="172" y="1238"/>
                    <a:pt x="0" y="1306"/>
                  </a:cubicBezTo>
                  <a:cubicBezTo>
                    <a:pt x="1475" y="1306"/>
                    <a:pt x="1475" y="1306"/>
                    <a:pt x="1475" y="1306"/>
                  </a:cubicBezTo>
                  <a:cubicBezTo>
                    <a:pt x="1514" y="1306"/>
                    <a:pt x="1547" y="1273"/>
                    <a:pt x="1547" y="1233"/>
                  </a:cubicBezTo>
                  <a:cubicBezTo>
                    <a:pt x="1547" y="72"/>
                    <a:pt x="1547" y="72"/>
                    <a:pt x="1547" y="72"/>
                  </a:cubicBezTo>
                  <a:cubicBezTo>
                    <a:pt x="1547" y="32"/>
                    <a:pt x="1514" y="0"/>
                    <a:pt x="1475" y="0"/>
                  </a:cubicBezTo>
                  <a:close/>
                </a:path>
              </a:pathLst>
            </a:custGeom>
            <a:solidFill>
              <a:srgbClr val="0806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1591" y="1740"/>
              <a:ext cx="4496" cy="27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3789" y="1605"/>
              <a:ext cx="100" cy="10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775" y="1591"/>
              <a:ext cx="128" cy="128"/>
            </a:xfrm>
            <a:custGeom>
              <a:avLst/>
              <a:gdLst>
                <a:gd name="T0" fmla="*/ 48 w 54"/>
                <a:gd name="T1" fmla="*/ 27 h 54"/>
                <a:gd name="T2" fmla="*/ 43 w 54"/>
                <a:gd name="T3" fmla="*/ 27 h 54"/>
                <a:gd name="T4" fmla="*/ 39 w 54"/>
                <a:gd name="T5" fmla="*/ 39 h 54"/>
                <a:gd name="T6" fmla="*/ 27 w 54"/>
                <a:gd name="T7" fmla="*/ 43 h 54"/>
                <a:gd name="T8" fmla="*/ 15 w 54"/>
                <a:gd name="T9" fmla="*/ 39 h 54"/>
                <a:gd name="T10" fmla="*/ 11 w 54"/>
                <a:gd name="T11" fmla="*/ 27 h 54"/>
                <a:gd name="T12" fmla="*/ 15 w 54"/>
                <a:gd name="T13" fmla="*/ 16 h 54"/>
                <a:gd name="T14" fmla="*/ 27 w 54"/>
                <a:gd name="T15" fmla="*/ 11 h 54"/>
                <a:gd name="T16" fmla="*/ 39 w 54"/>
                <a:gd name="T17" fmla="*/ 16 h 54"/>
                <a:gd name="T18" fmla="*/ 43 w 54"/>
                <a:gd name="T19" fmla="*/ 27 h 54"/>
                <a:gd name="T20" fmla="*/ 48 w 54"/>
                <a:gd name="T21" fmla="*/ 27 h 54"/>
                <a:gd name="T22" fmla="*/ 54 w 54"/>
                <a:gd name="T23" fmla="*/ 27 h 54"/>
                <a:gd name="T24" fmla="*/ 27 w 54"/>
                <a:gd name="T25" fmla="*/ 0 h 54"/>
                <a:gd name="T26" fmla="*/ 0 w 54"/>
                <a:gd name="T27" fmla="*/ 27 h 54"/>
                <a:gd name="T28" fmla="*/ 27 w 54"/>
                <a:gd name="T29" fmla="*/ 54 h 54"/>
                <a:gd name="T30" fmla="*/ 54 w 54"/>
                <a:gd name="T31" fmla="*/ 27 h 54"/>
                <a:gd name="T32" fmla="*/ 48 w 54"/>
                <a:gd name="T33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54">
                  <a:moveTo>
                    <a:pt x="48" y="27"/>
                  </a:moveTo>
                  <a:cubicBezTo>
                    <a:pt x="43" y="27"/>
                    <a:pt x="43" y="27"/>
                    <a:pt x="43" y="27"/>
                  </a:cubicBezTo>
                  <a:cubicBezTo>
                    <a:pt x="43" y="32"/>
                    <a:pt x="41" y="36"/>
                    <a:pt x="39" y="39"/>
                  </a:cubicBezTo>
                  <a:cubicBezTo>
                    <a:pt x="36" y="42"/>
                    <a:pt x="32" y="43"/>
                    <a:pt x="27" y="43"/>
                  </a:cubicBezTo>
                  <a:cubicBezTo>
                    <a:pt x="22" y="43"/>
                    <a:pt x="18" y="42"/>
                    <a:pt x="15" y="39"/>
                  </a:cubicBezTo>
                  <a:cubicBezTo>
                    <a:pt x="13" y="36"/>
                    <a:pt x="11" y="32"/>
                    <a:pt x="11" y="27"/>
                  </a:cubicBezTo>
                  <a:cubicBezTo>
                    <a:pt x="11" y="23"/>
                    <a:pt x="13" y="19"/>
                    <a:pt x="15" y="16"/>
                  </a:cubicBezTo>
                  <a:cubicBezTo>
                    <a:pt x="18" y="13"/>
                    <a:pt x="22" y="11"/>
                    <a:pt x="27" y="11"/>
                  </a:cubicBezTo>
                  <a:cubicBezTo>
                    <a:pt x="32" y="11"/>
                    <a:pt x="36" y="13"/>
                    <a:pt x="39" y="16"/>
                  </a:cubicBezTo>
                  <a:cubicBezTo>
                    <a:pt x="41" y="19"/>
                    <a:pt x="43" y="23"/>
                    <a:pt x="43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lnTo>
                    <a:pt x="48" y="2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591" y="1017"/>
              <a:ext cx="4396" cy="3459"/>
            </a:xfrm>
            <a:custGeom>
              <a:avLst/>
              <a:gdLst>
                <a:gd name="T0" fmla="*/ 1775 w 1858"/>
                <a:gd name="T1" fmla="*/ 431 h 1463"/>
                <a:gd name="T2" fmla="*/ 1462 w 1858"/>
                <a:gd name="T3" fmla="*/ 0 h 1463"/>
                <a:gd name="T4" fmla="*/ 1383 w 1858"/>
                <a:gd name="T5" fmla="*/ 79 h 1463"/>
                <a:gd name="T6" fmla="*/ 1673 w 1858"/>
                <a:gd name="T7" fmla="*/ 476 h 1463"/>
                <a:gd name="T8" fmla="*/ 1702 w 1858"/>
                <a:gd name="T9" fmla="*/ 823 h 1463"/>
                <a:gd name="T10" fmla="*/ 1393 w 1858"/>
                <a:gd name="T11" fmla="*/ 1072 h 1463"/>
                <a:gd name="T12" fmla="*/ 1108 w 1858"/>
                <a:gd name="T13" fmla="*/ 1143 h 1463"/>
                <a:gd name="T14" fmla="*/ 1050 w 1858"/>
                <a:gd name="T15" fmla="*/ 1095 h 1463"/>
                <a:gd name="T16" fmla="*/ 1064 w 1858"/>
                <a:gd name="T17" fmla="*/ 1052 h 1463"/>
                <a:gd name="T18" fmla="*/ 1001 w 1858"/>
                <a:gd name="T19" fmla="*/ 976 h 1463"/>
                <a:gd name="T20" fmla="*/ 1005 w 1858"/>
                <a:gd name="T21" fmla="*/ 943 h 1463"/>
                <a:gd name="T22" fmla="*/ 870 w 1858"/>
                <a:gd name="T23" fmla="*/ 809 h 1463"/>
                <a:gd name="T24" fmla="*/ 809 w 1858"/>
                <a:gd name="T25" fmla="*/ 824 h 1463"/>
                <a:gd name="T26" fmla="*/ 819 w 1858"/>
                <a:gd name="T27" fmla="*/ 777 h 1463"/>
                <a:gd name="T28" fmla="*/ 698 w 1858"/>
                <a:gd name="T29" fmla="*/ 656 h 1463"/>
                <a:gd name="T30" fmla="*/ 671 w 1858"/>
                <a:gd name="T31" fmla="*/ 659 h 1463"/>
                <a:gd name="T32" fmla="*/ 671 w 1858"/>
                <a:gd name="T33" fmla="*/ 656 h 1463"/>
                <a:gd name="T34" fmla="*/ 591 w 1858"/>
                <a:gd name="T35" fmla="*/ 547 h 1463"/>
                <a:gd name="T36" fmla="*/ 599 w 1858"/>
                <a:gd name="T37" fmla="*/ 503 h 1463"/>
                <a:gd name="T38" fmla="*/ 474 w 1858"/>
                <a:gd name="T39" fmla="*/ 378 h 1463"/>
                <a:gd name="T40" fmla="*/ 408 w 1858"/>
                <a:gd name="T41" fmla="*/ 397 h 1463"/>
                <a:gd name="T42" fmla="*/ 410 w 1858"/>
                <a:gd name="T43" fmla="*/ 378 h 1463"/>
                <a:gd name="T44" fmla="*/ 386 w 1858"/>
                <a:gd name="T45" fmla="*/ 306 h 1463"/>
                <a:gd name="T46" fmla="*/ 193 w 1858"/>
                <a:gd name="T47" fmla="*/ 306 h 1463"/>
                <a:gd name="T48" fmla="*/ 193 w 1858"/>
                <a:gd name="T49" fmla="*/ 306 h 1463"/>
                <a:gd name="T50" fmla="*/ 0 w 1858"/>
                <a:gd name="T51" fmla="*/ 306 h 1463"/>
                <a:gd name="T52" fmla="*/ 0 w 1858"/>
                <a:gd name="T53" fmla="*/ 1462 h 1463"/>
                <a:gd name="T54" fmla="*/ 991 w 1858"/>
                <a:gd name="T55" fmla="*/ 1463 h 1463"/>
                <a:gd name="T56" fmla="*/ 991 w 1858"/>
                <a:gd name="T57" fmla="*/ 1462 h 1463"/>
                <a:gd name="T58" fmla="*/ 1269 w 1858"/>
                <a:gd name="T59" fmla="*/ 1462 h 1463"/>
                <a:gd name="T60" fmla="*/ 1270 w 1858"/>
                <a:gd name="T61" fmla="*/ 1450 h 1463"/>
                <a:gd name="T62" fmla="*/ 1248 w 1858"/>
                <a:gd name="T63" fmla="*/ 1383 h 1463"/>
                <a:gd name="T64" fmla="*/ 1270 w 1858"/>
                <a:gd name="T65" fmla="*/ 1316 h 1463"/>
                <a:gd name="T66" fmla="*/ 1234 w 1858"/>
                <a:gd name="T67" fmla="*/ 1233 h 1463"/>
                <a:gd name="T68" fmla="*/ 1432 w 1858"/>
                <a:gd name="T69" fmla="*/ 1177 h 1463"/>
                <a:gd name="T70" fmla="*/ 1805 w 1858"/>
                <a:gd name="T71" fmla="*/ 866 h 1463"/>
                <a:gd name="T72" fmla="*/ 1775 w 1858"/>
                <a:gd name="T73" fmla="*/ 431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58" h="1463">
                  <a:moveTo>
                    <a:pt x="1775" y="431"/>
                  </a:moveTo>
                  <a:cubicBezTo>
                    <a:pt x="1714" y="292"/>
                    <a:pt x="1605" y="143"/>
                    <a:pt x="1462" y="0"/>
                  </a:cubicBezTo>
                  <a:cubicBezTo>
                    <a:pt x="1383" y="79"/>
                    <a:pt x="1383" y="79"/>
                    <a:pt x="1383" y="79"/>
                  </a:cubicBezTo>
                  <a:cubicBezTo>
                    <a:pt x="1517" y="212"/>
                    <a:pt x="1617" y="350"/>
                    <a:pt x="1673" y="476"/>
                  </a:cubicBezTo>
                  <a:cubicBezTo>
                    <a:pt x="1733" y="609"/>
                    <a:pt x="1742" y="726"/>
                    <a:pt x="1702" y="823"/>
                  </a:cubicBezTo>
                  <a:cubicBezTo>
                    <a:pt x="1658" y="928"/>
                    <a:pt x="1554" y="1012"/>
                    <a:pt x="1393" y="1072"/>
                  </a:cubicBezTo>
                  <a:cubicBezTo>
                    <a:pt x="1311" y="1102"/>
                    <a:pt x="1216" y="1126"/>
                    <a:pt x="1108" y="1143"/>
                  </a:cubicBezTo>
                  <a:cubicBezTo>
                    <a:pt x="1095" y="1121"/>
                    <a:pt x="1075" y="1103"/>
                    <a:pt x="1050" y="1095"/>
                  </a:cubicBezTo>
                  <a:cubicBezTo>
                    <a:pt x="1059" y="1083"/>
                    <a:pt x="1064" y="1068"/>
                    <a:pt x="1064" y="1052"/>
                  </a:cubicBezTo>
                  <a:cubicBezTo>
                    <a:pt x="1064" y="1014"/>
                    <a:pt x="1037" y="983"/>
                    <a:pt x="1001" y="976"/>
                  </a:cubicBezTo>
                  <a:cubicBezTo>
                    <a:pt x="1003" y="966"/>
                    <a:pt x="1005" y="955"/>
                    <a:pt x="1005" y="943"/>
                  </a:cubicBezTo>
                  <a:cubicBezTo>
                    <a:pt x="1005" y="869"/>
                    <a:pt x="945" y="809"/>
                    <a:pt x="870" y="809"/>
                  </a:cubicBezTo>
                  <a:cubicBezTo>
                    <a:pt x="849" y="809"/>
                    <a:pt x="828" y="814"/>
                    <a:pt x="809" y="824"/>
                  </a:cubicBezTo>
                  <a:cubicBezTo>
                    <a:pt x="816" y="809"/>
                    <a:pt x="819" y="793"/>
                    <a:pt x="819" y="777"/>
                  </a:cubicBezTo>
                  <a:cubicBezTo>
                    <a:pt x="819" y="710"/>
                    <a:pt x="765" y="656"/>
                    <a:pt x="698" y="656"/>
                  </a:cubicBezTo>
                  <a:cubicBezTo>
                    <a:pt x="689" y="656"/>
                    <a:pt x="679" y="657"/>
                    <a:pt x="671" y="659"/>
                  </a:cubicBezTo>
                  <a:cubicBezTo>
                    <a:pt x="671" y="658"/>
                    <a:pt x="671" y="657"/>
                    <a:pt x="671" y="656"/>
                  </a:cubicBezTo>
                  <a:cubicBezTo>
                    <a:pt x="671" y="605"/>
                    <a:pt x="637" y="561"/>
                    <a:pt x="591" y="547"/>
                  </a:cubicBezTo>
                  <a:cubicBezTo>
                    <a:pt x="596" y="533"/>
                    <a:pt x="599" y="518"/>
                    <a:pt x="599" y="503"/>
                  </a:cubicBezTo>
                  <a:cubicBezTo>
                    <a:pt x="599" y="434"/>
                    <a:pt x="543" y="378"/>
                    <a:pt x="474" y="378"/>
                  </a:cubicBezTo>
                  <a:cubicBezTo>
                    <a:pt x="450" y="378"/>
                    <a:pt x="427" y="385"/>
                    <a:pt x="408" y="397"/>
                  </a:cubicBezTo>
                  <a:cubicBezTo>
                    <a:pt x="409" y="390"/>
                    <a:pt x="410" y="384"/>
                    <a:pt x="410" y="378"/>
                  </a:cubicBezTo>
                  <a:cubicBezTo>
                    <a:pt x="410" y="351"/>
                    <a:pt x="401" y="326"/>
                    <a:pt x="386" y="306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1462"/>
                    <a:pt x="0" y="1462"/>
                    <a:pt x="0" y="1462"/>
                  </a:cubicBezTo>
                  <a:cubicBezTo>
                    <a:pt x="991" y="1463"/>
                    <a:pt x="991" y="1463"/>
                    <a:pt x="991" y="1463"/>
                  </a:cubicBezTo>
                  <a:cubicBezTo>
                    <a:pt x="991" y="1462"/>
                    <a:pt x="991" y="1462"/>
                    <a:pt x="991" y="1462"/>
                  </a:cubicBezTo>
                  <a:cubicBezTo>
                    <a:pt x="1269" y="1462"/>
                    <a:pt x="1269" y="1462"/>
                    <a:pt x="1269" y="1462"/>
                  </a:cubicBezTo>
                  <a:cubicBezTo>
                    <a:pt x="1270" y="1458"/>
                    <a:pt x="1270" y="1454"/>
                    <a:pt x="1270" y="1450"/>
                  </a:cubicBezTo>
                  <a:cubicBezTo>
                    <a:pt x="1270" y="1425"/>
                    <a:pt x="1262" y="1402"/>
                    <a:pt x="1248" y="1383"/>
                  </a:cubicBezTo>
                  <a:cubicBezTo>
                    <a:pt x="1262" y="1365"/>
                    <a:pt x="1270" y="1341"/>
                    <a:pt x="1270" y="1316"/>
                  </a:cubicBezTo>
                  <a:cubicBezTo>
                    <a:pt x="1270" y="1283"/>
                    <a:pt x="1256" y="1254"/>
                    <a:pt x="1234" y="1233"/>
                  </a:cubicBezTo>
                  <a:cubicBezTo>
                    <a:pt x="1306" y="1218"/>
                    <a:pt x="1372" y="1199"/>
                    <a:pt x="1432" y="1177"/>
                  </a:cubicBezTo>
                  <a:cubicBezTo>
                    <a:pt x="1623" y="1106"/>
                    <a:pt x="1749" y="1001"/>
                    <a:pt x="1805" y="866"/>
                  </a:cubicBezTo>
                  <a:cubicBezTo>
                    <a:pt x="1858" y="739"/>
                    <a:pt x="1848" y="593"/>
                    <a:pt x="1775" y="4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591" y="1052"/>
              <a:ext cx="4344" cy="3424"/>
            </a:xfrm>
            <a:custGeom>
              <a:avLst/>
              <a:gdLst>
                <a:gd name="T0" fmla="*/ 1756 w 1836"/>
                <a:gd name="T1" fmla="*/ 424 h 1448"/>
                <a:gd name="T2" fmla="*/ 1447 w 1836"/>
                <a:gd name="T3" fmla="*/ 0 h 1448"/>
                <a:gd name="T4" fmla="*/ 1398 w 1836"/>
                <a:gd name="T5" fmla="*/ 49 h 1448"/>
                <a:gd name="T6" fmla="*/ 1693 w 1836"/>
                <a:gd name="T7" fmla="*/ 452 h 1448"/>
                <a:gd name="T8" fmla="*/ 1722 w 1836"/>
                <a:gd name="T9" fmla="*/ 816 h 1448"/>
                <a:gd name="T10" fmla="*/ 981 w 1836"/>
                <a:gd name="T11" fmla="*/ 1166 h 1448"/>
                <a:gd name="T12" fmla="*/ 836 w 1836"/>
                <a:gd name="T13" fmla="*/ 1023 h 1448"/>
                <a:gd name="T14" fmla="*/ 755 w 1836"/>
                <a:gd name="T15" fmla="*/ 1048 h 1448"/>
                <a:gd name="T16" fmla="*/ 706 w 1836"/>
                <a:gd name="T17" fmla="*/ 1026 h 1448"/>
                <a:gd name="T18" fmla="*/ 711 w 1836"/>
                <a:gd name="T19" fmla="*/ 978 h 1448"/>
                <a:gd name="T20" fmla="*/ 505 w 1836"/>
                <a:gd name="T21" fmla="*/ 772 h 1448"/>
                <a:gd name="T22" fmla="*/ 446 w 1836"/>
                <a:gd name="T23" fmla="*/ 780 h 1448"/>
                <a:gd name="T24" fmla="*/ 318 w 1836"/>
                <a:gd name="T25" fmla="*/ 669 h 1448"/>
                <a:gd name="T26" fmla="*/ 135 w 1836"/>
                <a:gd name="T27" fmla="*/ 497 h 1448"/>
                <a:gd name="T28" fmla="*/ 0 w 1836"/>
                <a:gd name="T29" fmla="*/ 557 h 1448"/>
                <a:gd name="T30" fmla="*/ 0 w 1836"/>
                <a:gd name="T31" fmla="*/ 1026 h 1448"/>
                <a:gd name="T32" fmla="*/ 0 w 1836"/>
                <a:gd name="T33" fmla="*/ 1026 h 1448"/>
                <a:gd name="T34" fmla="*/ 0 w 1836"/>
                <a:gd name="T35" fmla="*/ 1448 h 1448"/>
                <a:gd name="T36" fmla="*/ 1113 w 1836"/>
                <a:gd name="T37" fmla="*/ 1448 h 1448"/>
                <a:gd name="T38" fmla="*/ 1126 w 1836"/>
                <a:gd name="T39" fmla="*/ 1378 h 1448"/>
                <a:gd name="T40" fmla="*/ 1054 w 1836"/>
                <a:gd name="T41" fmla="*/ 1227 h 1448"/>
                <a:gd name="T42" fmla="*/ 1424 w 1836"/>
                <a:gd name="T43" fmla="*/ 1142 h 1448"/>
                <a:gd name="T44" fmla="*/ 1786 w 1836"/>
                <a:gd name="T45" fmla="*/ 843 h 1448"/>
                <a:gd name="T46" fmla="*/ 1756 w 1836"/>
                <a:gd name="T47" fmla="*/ 424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36" h="1448">
                  <a:moveTo>
                    <a:pt x="1756" y="424"/>
                  </a:moveTo>
                  <a:cubicBezTo>
                    <a:pt x="1695" y="288"/>
                    <a:pt x="1589" y="141"/>
                    <a:pt x="1447" y="0"/>
                  </a:cubicBezTo>
                  <a:cubicBezTo>
                    <a:pt x="1398" y="49"/>
                    <a:pt x="1398" y="49"/>
                    <a:pt x="1398" y="49"/>
                  </a:cubicBezTo>
                  <a:cubicBezTo>
                    <a:pt x="1534" y="184"/>
                    <a:pt x="1635" y="324"/>
                    <a:pt x="1693" y="452"/>
                  </a:cubicBezTo>
                  <a:cubicBezTo>
                    <a:pt x="1754" y="591"/>
                    <a:pt x="1764" y="713"/>
                    <a:pt x="1722" y="816"/>
                  </a:cubicBezTo>
                  <a:cubicBezTo>
                    <a:pt x="1644" y="1004"/>
                    <a:pt x="1390" y="1123"/>
                    <a:pt x="981" y="1166"/>
                  </a:cubicBezTo>
                  <a:cubicBezTo>
                    <a:pt x="980" y="1087"/>
                    <a:pt x="916" y="1023"/>
                    <a:pt x="836" y="1023"/>
                  </a:cubicBezTo>
                  <a:cubicBezTo>
                    <a:pt x="806" y="1023"/>
                    <a:pt x="778" y="1032"/>
                    <a:pt x="755" y="1048"/>
                  </a:cubicBezTo>
                  <a:cubicBezTo>
                    <a:pt x="741" y="1038"/>
                    <a:pt x="724" y="1030"/>
                    <a:pt x="706" y="1026"/>
                  </a:cubicBezTo>
                  <a:cubicBezTo>
                    <a:pt x="709" y="1011"/>
                    <a:pt x="711" y="995"/>
                    <a:pt x="711" y="978"/>
                  </a:cubicBezTo>
                  <a:cubicBezTo>
                    <a:pt x="711" y="864"/>
                    <a:pt x="619" y="772"/>
                    <a:pt x="505" y="772"/>
                  </a:cubicBezTo>
                  <a:cubicBezTo>
                    <a:pt x="485" y="772"/>
                    <a:pt x="465" y="775"/>
                    <a:pt x="446" y="780"/>
                  </a:cubicBezTo>
                  <a:cubicBezTo>
                    <a:pt x="423" y="725"/>
                    <a:pt x="376" y="684"/>
                    <a:pt x="318" y="669"/>
                  </a:cubicBezTo>
                  <a:cubicBezTo>
                    <a:pt x="311" y="573"/>
                    <a:pt x="232" y="497"/>
                    <a:pt x="135" y="497"/>
                  </a:cubicBezTo>
                  <a:cubicBezTo>
                    <a:pt x="81" y="497"/>
                    <a:pt x="33" y="520"/>
                    <a:pt x="0" y="557"/>
                  </a:cubicBezTo>
                  <a:cubicBezTo>
                    <a:pt x="0" y="1026"/>
                    <a:pt x="0" y="1026"/>
                    <a:pt x="0" y="1026"/>
                  </a:cubicBezTo>
                  <a:cubicBezTo>
                    <a:pt x="0" y="1026"/>
                    <a:pt x="0" y="1026"/>
                    <a:pt x="0" y="1026"/>
                  </a:cubicBezTo>
                  <a:cubicBezTo>
                    <a:pt x="0" y="1448"/>
                    <a:pt x="0" y="1448"/>
                    <a:pt x="0" y="1448"/>
                  </a:cubicBezTo>
                  <a:cubicBezTo>
                    <a:pt x="1113" y="1448"/>
                    <a:pt x="1113" y="1448"/>
                    <a:pt x="1113" y="1448"/>
                  </a:cubicBezTo>
                  <a:cubicBezTo>
                    <a:pt x="1121" y="1426"/>
                    <a:pt x="1126" y="1403"/>
                    <a:pt x="1126" y="1378"/>
                  </a:cubicBezTo>
                  <a:cubicBezTo>
                    <a:pt x="1126" y="1317"/>
                    <a:pt x="1098" y="1263"/>
                    <a:pt x="1054" y="1227"/>
                  </a:cubicBezTo>
                  <a:cubicBezTo>
                    <a:pt x="1197" y="1209"/>
                    <a:pt x="1321" y="1180"/>
                    <a:pt x="1424" y="1142"/>
                  </a:cubicBezTo>
                  <a:cubicBezTo>
                    <a:pt x="1610" y="1073"/>
                    <a:pt x="1732" y="972"/>
                    <a:pt x="1786" y="843"/>
                  </a:cubicBezTo>
                  <a:cubicBezTo>
                    <a:pt x="1836" y="722"/>
                    <a:pt x="1826" y="581"/>
                    <a:pt x="1756" y="42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605" y="1064"/>
              <a:ext cx="4406" cy="3426"/>
            </a:xfrm>
            <a:custGeom>
              <a:avLst/>
              <a:gdLst>
                <a:gd name="T0" fmla="*/ 1429 w 1862"/>
                <a:gd name="T1" fmla="*/ 0 h 1449"/>
                <a:gd name="T2" fmla="*/ 1400 w 1862"/>
                <a:gd name="T3" fmla="*/ 30 h 1449"/>
                <a:gd name="T4" fmla="*/ 1733 w 1862"/>
                <a:gd name="T5" fmla="*/ 809 h 1449"/>
                <a:gd name="T6" fmla="*/ 653 w 1862"/>
                <a:gd name="T7" fmla="*/ 1195 h 1449"/>
                <a:gd name="T8" fmla="*/ 653 w 1862"/>
                <a:gd name="T9" fmla="*/ 1187 h 1449"/>
                <a:gd name="T10" fmla="*/ 526 w 1862"/>
                <a:gd name="T11" fmla="*/ 1062 h 1449"/>
                <a:gd name="T12" fmla="*/ 465 w 1862"/>
                <a:gd name="T13" fmla="*/ 1078 h 1449"/>
                <a:gd name="T14" fmla="*/ 361 w 1862"/>
                <a:gd name="T15" fmla="*/ 1018 h 1449"/>
                <a:gd name="T16" fmla="*/ 361 w 1862"/>
                <a:gd name="T17" fmla="*/ 1017 h 1449"/>
                <a:gd name="T18" fmla="*/ 232 w 1862"/>
                <a:gd name="T19" fmla="*/ 891 h 1449"/>
                <a:gd name="T20" fmla="*/ 116 w 1862"/>
                <a:gd name="T21" fmla="*/ 968 h 1449"/>
                <a:gd name="T22" fmla="*/ 79 w 1862"/>
                <a:gd name="T23" fmla="*/ 962 h 1449"/>
                <a:gd name="T24" fmla="*/ 0 w 1862"/>
                <a:gd name="T25" fmla="*/ 998 h 1449"/>
                <a:gd name="T26" fmla="*/ 4 w 1862"/>
                <a:gd name="T27" fmla="*/ 1449 h 1449"/>
                <a:gd name="T28" fmla="*/ 773 w 1862"/>
                <a:gd name="T29" fmla="*/ 1443 h 1449"/>
                <a:gd name="T30" fmla="*/ 822 w 1862"/>
                <a:gd name="T31" fmla="*/ 1339 h 1449"/>
                <a:gd name="T32" fmla="*/ 768 w 1862"/>
                <a:gd name="T33" fmla="*/ 1233 h 1449"/>
                <a:gd name="T34" fmla="*/ 1421 w 1862"/>
                <a:gd name="T35" fmla="*/ 1120 h 1449"/>
                <a:gd name="T36" fmla="*/ 1772 w 1862"/>
                <a:gd name="T37" fmla="*/ 825 h 1449"/>
                <a:gd name="T38" fmla="*/ 1429 w 1862"/>
                <a:gd name="T39" fmla="*/ 0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2" h="1449">
                  <a:moveTo>
                    <a:pt x="1429" y="0"/>
                  </a:moveTo>
                  <a:cubicBezTo>
                    <a:pt x="1400" y="30"/>
                    <a:pt x="1400" y="30"/>
                    <a:pt x="1400" y="30"/>
                  </a:cubicBezTo>
                  <a:cubicBezTo>
                    <a:pt x="1694" y="320"/>
                    <a:pt x="1816" y="604"/>
                    <a:pt x="1733" y="809"/>
                  </a:cubicBezTo>
                  <a:cubicBezTo>
                    <a:pt x="1636" y="1050"/>
                    <a:pt x="1263" y="1183"/>
                    <a:pt x="653" y="1195"/>
                  </a:cubicBezTo>
                  <a:cubicBezTo>
                    <a:pt x="653" y="1192"/>
                    <a:pt x="653" y="1190"/>
                    <a:pt x="653" y="1187"/>
                  </a:cubicBezTo>
                  <a:cubicBezTo>
                    <a:pt x="653" y="1117"/>
                    <a:pt x="596" y="1061"/>
                    <a:pt x="526" y="1062"/>
                  </a:cubicBezTo>
                  <a:cubicBezTo>
                    <a:pt x="504" y="1062"/>
                    <a:pt x="483" y="1068"/>
                    <a:pt x="465" y="1078"/>
                  </a:cubicBezTo>
                  <a:cubicBezTo>
                    <a:pt x="442" y="1044"/>
                    <a:pt x="404" y="1021"/>
                    <a:pt x="361" y="1018"/>
                  </a:cubicBezTo>
                  <a:cubicBezTo>
                    <a:pt x="361" y="1017"/>
                    <a:pt x="361" y="1017"/>
                    <a:pt x="361" y="1017"/>
                  </a:cubicBezTo>
                  <a:cubicBezTo>
                    <a:pt x="360" y="947"/>
                    <a:pt x="303" y="890"/>
                    <a:pt x="232" y="891"/>
                  </a:cubicBezTo>
                  <a:cubicBezTo>
                    <a:pt x="180" y="891"/>
                    <a:pt x="136" y="923"/>
                    <a:pt x="116" y="968"/>
                  </a:cubicBezTo>
                  <a:cubicBezTo>
                    <a:pt x="105" y="964"/>
                    <a:pt x="92" y="961"/>
                    <a:pt x="79" y="962"/>
                  </a:cubicBezTo>
                  <a:cubicBezTo>
                    <a:pt x="47" y="962"/>
                    <a:pt x="19" y="976"/>
                    <a:pt x="0" y="998"/>
                  </a:cubicBezTo>
                  <a:cubicBezTo>
                    <a:pt x="4" y="1449"/>
                    <a:pt x="4" y="1449"/>
                    <a:pt x="4" y="1449"/>
                  </a:cubicBezTo>
                  <a:cubicBezTo>
                    <a:pt x="773" y="1443"/>
                    <a:pt x="773" y="1443"/>
                    <a:pt x="773" y="1443"/>
                  </a:cubicBezTo>
                  <a:cubicBezTo>
                    <a:pt x="803" y="1418"/>
                    <a:pt x="822" y="1381"/>
                    <a:pt x="822" y="1339"/>
                  </a:cubicBezTo>
                  <a:cubicBezTo>
                    <a:pt x="822" y="1296"/>
                    <a:pt x="801" y="1257"/>
                    <a:pt x="768" y="1233"/>
                  </a:cubicBezTo>
                  <a:cubicBezTo>
                    <a:pt x="1037" y="1221"/>
                    <a:pt x="1255" y="1183"/>
                    <a:pt x="1421" y="1120"/>
                  </a:cubicBezTo>
                  <a:cubicBezTo>
                    <a:pt x="1603" y="1051"/>
                    <a:pt x="1721" y="952"/>
                    <a:pt x="1772" y="825"/>
                  </a:cubicBezTo>
                  <a:cubicBezTo>
                    <a:pt x="1862" y="603"/>
                    <a:pt x="1737" y="302"/>
                    <a:pt x="14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650" y="882"/>
              <a:ext cx="533" cy="449"/>
            </a:xfrm>
            <a:custGeom>
              <a:avLst/>
              <a:gdLst>
                <a:gd name="T0" fmla="*/ 0 w 225"/>
                <a:gd name="T1" fmla="*/ 34 h 190"/>
                <a:gd name="T2" fmla="*/ 65 w 225"/>
                <a:gd name="T3" fmla="*/ 153 h 190"/>
                <a:gd name="T4" fmla="*/ 225 w 225"/>
                <a:gd name="T5" fmla="*/ 190 h 190"/>
                <a:gd name="T6" fmla="*/ 34 w 225"/>
                <a:gd name="T7" fmla="*/ 0 h 190"/>
                <a:gd name="T8" fmla="*/ 0 w 225"/>
                <a:gd name="T9" fmla="*/ 3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190">
                  <a:moveTo>
                    <a:pt x="0" y="34"/>
                  </a:moveTo>
                  <a:cubicBezTo>
                    <a:pt x="0" y="34"/>
                    <a:pt x="4" y="124"/>
                    <a:pt x="65" y="153"/>
                  </a:cubicBezTo>
                  <a:cubicBezTo>
                    <a:pt x="127" y="183"/>
                    <a:pt x="225" y="190"/>
                    <a:pt x="225" y="19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4681" y="882"/>
              <a:ext cx="336" cy="286"/>
            </a:xfrm>
            <a:custGeom>
              <a:avLst/>
              <a:gdLst>
                <a:gd name="T0" fmla="*/ 0 w 142"/>
                <a:gd name="T1" fmla="*/ 22 h 121"/>
                <a:gd name="T2" fmla="*/ 41 w 142"/>
                <a:gd name="T3" fmla="*/ 98 h 121"/>
                <a:gd name="T4" fmla="*/ 142 w 142"/>
                <a:gd name="T5" fmla="*/ 121 h 121"/>
                <a:gd name="T6" fmla="*/ 21 w 142"/>
                <a:gd name="T7" fmla="*/ 0 h 121"/>
                <a:gd name="T8" fmla="*/ 0 w 142"/>
                <a:gd name="T9" fmla="*/ 2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21">
                  <a:moveTo>
                    <a:pt x="0" y="22"/>
                  </a:moveTo>
                  <a:cubicBezTo>
                    <a:pt x="0" y="22"/>
                    <a:pt x="2" y="79"/>
                    <a:pt x="41" y="98"/>
                  </a:cubicBezTo>
                  <a:cubicBezTo>
                    <a:pt x="80" y="117"/>
                    <a:pt x="142" y="121"/>
                    <a:pt x="142" y="121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4731" y="801"/>
              <a:ext cx="452" cy="530"/>
            </a:xfrm>
            <a:custGeom>
              <a:avLst/>
              <a:gdLst>
                <a:gd name="T0" fmla="*/ 34 w 191"/>
                <a:gd name="T1" fmla="*/ 0 h 224"/>
                <a:gd name="T2" fmla="*/ 153 w 191"/>
                <a:gd name="T3" fmla="*/ 65 h 224"/>
                <a:gd name="T4" fmla="*/ 191 w 191"/>
                <a:gd name="T5" fmla="*/ 224 h 224"/>
                <a:gd name="T6" fmla="*/ 0 w 191"/>
                <a:gd name="T7" fmla="*/ 34 h 224"/>
                <a:gd name="T8" fmla="*/ 34 w 191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24">
                  <a:moveTo>
                    <a:pt x="34" y="0"/>
                  </a:moveTo>
                  <a:cubicBezTo>
                    <a:pt x="34" y="0"/>
                    <a:pt x="124" y="3"/>
                    <a:pt x="153" y="65"/>
                  </a:cubicBezTo>
                  <a:cubicBezTo>
                    <a:pt x="183" y="126"/>
                    <a:pt x="191" y="224"/>
                    <a:pt x="191" y="22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731" y="830"/>
              <a:ext cx="286" cy="338"/>
            </a:xfrm>
            <a:custGeom>
              <a:avLst/>
              <a:gdLst>
                <a:gd name="T0" fmla="*/ 22 w 121"/>
                <a:gd name="T1" fmla="*/ 0 h 143"/>
                <a:gd name="T2" fmla="*/ 98 w 121"/>
                <a:gd name="T3" fmla="*/ 42 h 143"/>
                <a:gd name="T4" fmla="*/ 121 w 121"/>
                <a:gd name="T5" fmla="*/ 143 h 143"/>
                <a:gd name="T6" fmla="*/ 0 w 121"/>
                <a:gd name="T7" fmla="*/ 22 h 143"/>
                <a:gd name="T8" fmla="*/ 22 w 121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43">
                  <a:moveTo>
                    <a:pt x="22" y="0"/>
                  </a:moveTo>
                  <a:cubicBezTo>
                    <a:pt x="22" y="0"/>
                    <a:pt x="79" y="3"/>
                    <a:pt x="98" y="42"/>
                  </a:cubicBezTo>
                  <a:cubicBezTo>
                    <a:pt x="117" y="81"/>
                    <a:pt x="121" y="143"/>
                    <a:pt x="121" y="143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2746" y="-1124"/>
              <a:ext cx="1895" cy="1914"/>
            </a:xfrm>
            <a:custGeom>
              <a:avLst/>
              <a:gdLst>
                <a:gd name="T0" fmla="*/ 789 w 801"/>
                <a:gd name="T1" fmla="*/ 809 h 809"/>
                <a:gd name="T2" fmla="*/ 785 w 801"/>
                <a:gd name="T3" fmla="*/ 808 h 809"/>
                <a:gd name="T4" fmla="*/ 775 w 801"/>
                <a:gd name="T5" fmla="*/ 805 h 809"/>
                <a:gd name="T6" fmla="*/ 739 w 801"/>
                <a:gd name="T7" fmla="*/ 791 h 809"/>
                <a:gd name="T8" fmla="*/ 686 w 801"/>
                <a:gd name="T9" fmla="*/ 766 h 809"/>
                <a:gd name="T10" fmla="*/ 623 w 801"/>
                <a:gd name="T11" fmla="*/ 729 h 809"/>
                <a:gd name="T12" fmla="*/ 588 w 801"/>
                <a:gd name="T13" fmla="*/ 706 h 809"/>
                <a:gd name="T14" fmla="*/ 553 w 801"/>
                <a:gd name="T15" fmla="*/ 679 h 809"/>
                <a:gd name="T16" fmla="*/ 482 w 801"/>
                <a:gd name="T17" fmla="*/ 617 h 809"/>
                <a:gd name="T18" fmla="*/ 450 w 801"/>
                <a:gd name="T19" fmla="*/ 580 h 809"/>
                <a:gd name="T20" fmla="*/ 418 w 801"/>
                <a:gd name="T21" fmla="*/ 539 h 809"/>
                <a:gd name="T22" fmla="*/ 354 w 801"/>
                <a:gd name="T23" fmla="*/ 457 h 809"/>
                <a:gd name="T24" fmla="*/ 287 w 801"/>
                <a:gd name="T25" fmla="*/ 377 h 809"/>
                <a:gd name="T26" fmla="*/ 223 w 801"/>
                <a:gd name="T27" fmla="*/ 299 h 809"/>
                <a:gd name="T28" fmla="*/ 164 w 801"/>
                <a:gd name="T29" fmla="*/ 225 h 809"/>
                <a:gd name="T30" fmla="*/ 137 w 801"/>
                <a:gd name="T31" fmla="*/ 190 h 809"/>
                <a:gd name="T32" fmla="*/ 112 w 801"/>
                <a:gd name="T33" fmla="*/ 158 h 809"/>
                <a:gd name="T34" fmla="*/ 68 w 801"/>
                <a:gd name="T35" fmla="*/ 101 h 809"/>
                <a:gd name="T36" fmla="*/ 50 w 801"/>
                <a:gd name="T37" fmla="*/ 77 h 809"/>
                <a:gd name="T38" fmla="*/ 35 w 801"/>
                <a:gd name="T39" fmla="*/ 57 h 809"/>
                <a:gd name="T40" fmla="*/ 14 w 801"/>
                <a:gd name="T41" fmla="*/ 28 h 809"/>
                <a:gd name="T42" fmla="*/ 6 w 801"/>
                <a:gd name="T43" fmla="*/ 18 h 809"/>
                <a:gd name="T44" fmla="*/ 6 w 801"/>
                <a:gd name="T45" fmla="*/ 5 h 809"/>
                <a:gd name="T46" fmla="*/ 19 w 801"/>
                <a:gd name="T47" fmla="*/ 6 h 809"/>
                <a:gd name="T48" fmla="*/ 29 w 801"/>
                <a:gd name="T49" fmla="*/ 13 h 809"/>
                <a:gd name="T50" fmla="*/ 57 w 801"/>
                <a:gd name="T51" fmla="*/ 35 h 809"/>
                <a:gd name="T52" fmla="*/ 78 w 801"/>
                <a:gd name="T53" fmla="*/ 50 h 809"/>
                <a:gd name="T54" fmla="*/ 101 w 801"/>
                <a:gd name="T55" fmla="*/ 69 h 809"/>
                <a:gd name="T56" fmla="*/ 158 w 801"/>
                <a:gd name="T57" fmla="*/ 113 h 809"/>
                <a:gd name="T58" fmla="*/ 190 w 801"/>
                <a:gd name="T59" fmla="*/ 139 h 809"/>
                <a:gd name="T60" fmla="*/ 224 w 801"/>
                <a:gd name="T61" fmla="*/ 166 h 809"/>
                <a:gd name="T62" fmla="*/ 297 w 801"/>
                <a:gd name="T63" fmla="*/ 226 h 809"/>
                <a:gd name="T64" fmla="*/ 375 w 801"/>
                <a:gd name="T65" fmla="*/ 290 h 809"/>
                <a:gd name="T66" fmla="*/ 454 w 801"/>
                <a:gd name="T67" fmla="*/ 358 h 809"/>
                <a:gd name="T68" fmla="*/ 536 w 801"/>
                <a:gd name="T69" fmla="*/ 423 h 809"/>
                <a:gd name="T70" fmla="*/ 576 w 801"/>
                <a:gd name="T71" fmla="*/ 455 h 809"/>
                <a:gd name="T72" fmla="*/ 613 w 801"/>
                <a:gd name="T73" fmla="*/ 488 h 809"/>
                <a:gd name="T74" fmla="*/ 674 w 801"/>
                <a:gd name="T75" fmla="*/ 559 h 809"/>
                <a:gd name="T76" fmla="*/ 700 w 801"/>
                <a:gd name="T77" fmla="*/ 595 h 809"/>
                <a:gd name="T78" fmla="*/ 723 w 801"/>
                <a:gd name="T79" fmla="*/ 629 h 809"/>
                <a:gd name="T80" fmla="*/ 760 w 801"/>
                <a:gd name="T81" fmla="*/ 693 h 809"/>
                <a:gd name="T82" fmla="*/ 784 w 801"/>
                <a:gd name="T83" fmla="*/ 746 h 809"/>
                <a:gd name="T84" fmla="*/ 797 w 801"/>
                <a:gd name="T85" fmla="*/ 783 h 809"/>
                <a:gd name="T86" fmla="*/ 800 w 801"/>
                <a:gd name="T87" fmla="*/ 793 h 809"/>
                <a:gd name="T88" fmla="*/ 801 w 801"/>
                <a:gd name="T89" fmla="*/ 796 h 809"/>
                <a:gd name="T90" fmla="*/ 789 w 801"/>
                <a:gd name="T91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1" h="809">
                  <a:moveTo>
                    <a:pt x="789" y="809"/>
                  </a:moveTo>
                  <a:cubicBezTo>
                    <a:pt x="789" y="809"/>
                    <a:pt x="788" y="809"/>
                    <a:pt x="785" y="808"/>
                  </a:cubicBezTo>
                  <a:cubicBezTo>
                    <a:pt x="783" y="807"/>
                    <a:pt x="780" y="806"/>
                    <a:pt x="775" y="805"/>
                  </a:cubicBezTo>
                  <a:cubicBezTo>
                    <a:pt x="767" y="802"/>
                    <a:pt x="754" y="797"/>
                    <a:pt x="739" y="791"/>
                  </a:cubicBezTo>
                  <a:cubicBezTo>
                    <a:pt x="724" y="785"/>
                    <a:pt x="706" y="776"/>
                    <a:pt x="686" y="766"/>
                  </a:cubicBezTo>
                  <a:cubicBezTo>
                    <a:pt x="667" y="756"/>
                    <a:pt x="645" y="743"/>
                    <a:pt x="623" y="729"/>
                  </a:cubicBezTo>
                  <a:cubicBezTo>
                    <a:pt x="611" y="722"/>
                    <a:pt x="600" y="714"/>
                    <a:pt x="588" y="706"/>
                  </a:cubicBezTo>
                  <a:cubicBezTo>
                    <a:pt x="577" y="697"/>
                    <a:pt x="565" y="689"/>
                    <a:pt x="553" y="679"/>
                  </a:cubicBezTo>
                  <a:cubicBezTo>
                    <a:pt x="529" y="661"/>
                    <a:pt x="505" y="641"/>
                    <a:pt x="482" y="617"/>
                  </a:cubicBezTo>
                  <a:cubicBezTo>
                    <a:pt x="471" y="605"/>
                    <a:pt x="460" y="593"/>
                    <a:pt x="450" y="580"/>
                  </a:cubicBezTo>
                  <a:cubicBezTo>
                    <a:pt x="439" y="567"/>
                    <a:pt x="429" y="553"/>
                    <a:pt x="418" y="539"/>
                  </a:cubicBezTo>
                  <a:cubicBezTo>
                    <a:pt x="398" y="511"/>
                    <a:pt x="376" y="483"/>
                    <a:pt x="354" y="457"/>
                  </a:cubicBezTo>
                  <a:cubicBezTo>
                    <a:pt x="331" y="430"/>
                    <a:pt x="309" y="404"/>
                    <a:pt x="287" y="377"/>
                  </a:cubicBezTo>
                  <a:cubicBezTo>
                    <a:pt x="265" y="351"/>
                    <a:pt x="244" y="324"/>
                    <a:pt x="223" y="299"/>
                  </a:cubicBezTo>
                  <a:cubicBezTo>
                    <a:pt x="203" y="273"/>
                    <a:pt x="183" y="248"/>
                    <a:pt x="164" y="225"/>
                  </a:cubicBezTo>
                  <a:cubicBezTo>
                    <a:pt x="155" y="213"/>
                    <a:pt x="146" y="201"/>
                    <a:pt x="137" y="190"/>
                  </a:cubicBezTo>
                  <a:cubicBezTo>
                    <a:pt x="129" y="179"/>
                    <a:pt x="120" y="168"/>
                    <a:pt x="112" y="158"/>
                  </a:cubicBezTo>
                  <a:cubicBezTo>
                    <a:pt x="96" y="137"/>
                    <a:pt x="81" y="118"/>
                    <a:pt x="68" y="101"/>
                  </a:cubicBezTo>
                  <a:cubicBezTo>
                    <a:pt x="62" y="93"/>
                    <a:pt x="56" y="85"/>
                    <a:pt x="50" y="77"/>
                  </a:cubicBezTo>
                  <a:cubicBezTo>
                    <a:pt x="45" y="70"/>
                    <a:pt x="40" y="63"/>
                    <a:pt x="35" y="57"/>
                  </a:cubicBezTo>
                  <a:cubicBezTo>
                    <a:pt x="26" y="45"/>
                    <a:pt x="19" y="35"/>
                    <a:pt x="14" y="28"/>
                  </a:cubicBezTo>
                  <a:cubicBezTo>
                    <a:pt x="9" y="22"/>
                    <a:pt x="6" y="18"/>
                    <a:pt x="6" y="18"/>
                  </a:cubicBezTo>
                  <a:cubicBezTo>
                    <a:pt x="6" y="18"/>
                    <a:pt x="0" y="10"/>
                    <a:pt x="6" y="5"/>
                  </a:cubicBezTo>
                  <a:cubicBezTo>
                    <a:pt x="11" y="0"/>
                    <a:pt x="19" y="6"/>
                    <a:pt x="19" y="6"/>
                  </a:cubicBezTo>
                  <a:cubicBezTo>
                    <a:pt x="19" y="6"/>
                    <a:pt x="22" y="8"/>
                    <a:pt x="29" y="13"/>
                  </a:cubicBezTo>
                  <a:cubicBezTo>
                    <a:pt x="36" y="18"/>
                    <a:pt x="45" y="26"/>
                    <a:pt x="57" y="35"/>
                  </a:cubicBezTo>
                  <a:cubicBezTo>
                    <a:pt x="63" y="40"/>
                    <a:pt x="70" y="45"/>
                    <a:pt x="78" y="50"/>
                  </a:cubicBezTo>
                  <a:cubicBezTo>
                    <a:pt x="85" y="56"/>
                    <a:pt x="93" y="62"/>
                    <a:pt x="101" y="69"/>
                  </a:cubicBezTo>
                  <a:cubicBezTo>
                    <a:pt x="118" y="82"/>
                    <a:pt x="137" y="97"/>
                    <a:pt x="158" y="113"/>
                  </a:cubicBezTo>
                  <a:cubicBezTo>
                    <a:pt x="168" y="121"/>
                    <a:pt x="179" y="130"/>
                    <a:pt x="190" y="139"/>
                  </a:cubicBezTo>
                  <a:cubicBezTo>
                    <a:pt x="201" y="147"/>
                    <a:pt x="212" y="157"/>
                    <a:pt x="224" y="166"/>
                  </a:cubicBezTo>
                  <a:cubicBezTo>
                    <a:pt x="247" y="185"/>
                    <a:pt x="272" y="205"/>
                    <a:pt x="297" y="226"/>
                  </a:cubicBezTo>
                  <a:cubicBezTo>
                    <a:pt x="322" y="246"/>
                    <a:pt x="349" y="268"/>
                    <a:pt x="375" y="290"/>
                  </a:cubicBezTo>
                  <a:cubicBezTo>
                    <a:pt x="401" y="312"/>
                    <a:pt x="427" y="335"/>
                    <a:pt x="454" y="358"/>
                  </a:cubicBezTo>
                  <a:cubicBezTo>
                    <a:pt x="480" y="381"/>
                    <a:pt x="508" y="402"/>
                    <a:pt x="536" y="423"/>
                  </a:cubicBezTo>
                  <a:cubicBezTo>
                    <a:pt x="549" y="434"/>
                    <a:pt x="563" y="444"/>
                    <a:pt x="576" y="455"/>
                  </a:cubicBezTo>
                  <a:cubicBezTo>
                    <a:pt x="589" y="466"/>
                    <a:pt x="601" y="477"/>
                    <a:pt x="613" y="488"/>
                  </a:cubicBezTo>
                  <a:cubicBezTo>
                    <a:pt x="636" y="511"/>
                    <a:pt x="656" y="535"/>
                    <a:pt x="674" y="559"/>
                  </a:cubicBezTo>
                  <a:cubicBezTo>
                    <a:pt x="684" y="571"/>
                    <a:pt x="692" y="583"/>
                    <a:pt x="700" y="595"/>
                  </a:cubicBezTo>
                  <a:cubicBezTo>
                    <a:pt x="708" y="607"/>
                    <a:pt x="716" y="618"/>
                    <a:pt x="723" y="629"/>
                  </a:cubicBezTo>
                  <a:cubicBezTo>
                    <a:pt x="737" y="652"/>
                    <a:pt x="749" y="674"/>
                    <a:pt x="760" y="693"/>
                  </a:cubicBezTo>
                  <a:cubicBezTo>
                    <a:pt x="770" y="713"/>
                    <a:pt x="778" y="731"/>
                    <a:pt x="784" y="746"/>
                  </a:cubicBezTo>
                  <a:cubicBezTo>
                    <a:pt x="790" y="762"/>
                    <a:pt x="795" y="774"/>
                    <a:pt x="797" y="783"/>
                  </a:cubicBezTo>
                  <a:cubicBezTo>
                    <a:pt x="799" y="787"/>
                    <a:pt x="800" y="791"/>
                    <a:pt x="800" y="793"/>
                  </a:cubicBezTo>
                  <a:cubicBezTo>
                    <a:pt x="801" y="795"/>
                    <a:pt x="801" y="796"/>
                    <a:pt x="801" y="796"/>
                  </a:cubicBezTo>
                  <a:lnTo>
                    <a:pt x="789" y="8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4598" y="492"/>
              <a:ext cx="571" cy="413"/>
            </a:xfrm>
            <a:custGeom>
              <a:avLst/>
              <a:gdLst>
                <a:gd name="T0" fmla="*/ 0 w 241"/>
                <a:gd name="T1" fmla="*/ 0 h 175"/>
                <a:gd name="T2" fmla="*/ 160 w 241"/>
                <a:gd name="T3" fmla="*/ 58 h 175"/>
                <a:gd name="T4" fmla="*/ 241 w 241"/>
                <a:gd name="T5" fmla="*/ 175 h 175"/>
                <a:gd name="T6" fmla="*/ 74 w 241"/>
                <a:gd name="T7" fmla="*/ 98 h 175"/>
                <a:gd name="T8" fmla="*/ 0 w 241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75">
                  <a:moveTo>
                    <a:pt x="0" y="0"/>
                  </a:moveTo>
                  <a:cubicBezTo>
                    <a:pt x="0" y="0"/>
                    <a:pt x="120" y="23"/>
                    <a:pt x="160" y="58"/>
                  </a:cubicBezTo>
                  <a:cubicBezTo>
                    <a:pt x="200" y="92"/>
                    <a:pt x="241" y="175"/>
                    <a:pt x="241" y="175"/>
                  </a:cubicBezTo>
                  <a:cubicBezTo>
                    <a:pt x="74" y="98"/>
                    <a:pt x="74" y="98"/>
                    <a:pt x="74" y="9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4343" y="742"/>
              <a:ext cx="409" cy="575"/>
            </a:xfrm>
            <a:custGeom>
              <a:avLst/>
              <a:gdLst>
                <a:gd name="T0" fmla="*/ 0 w 173"/>
                <a:gd name="T1" fmla="*/ 0 h 243"/>
                <a:gd name="T2" fmla="*/ 57 w 173"/>
                <a:gd name="T3" fmla="*/ 161 h 243"/>
                <a:gd name="T4" fmla="*/ 173 w 173"/>
                <a:gd name="T5" fmla="*/ 243 h 243"/>
                <a:gd name="T6" fmla="*/ 98 w 173"/>
                <a:gd name="T7" fmla="*/ 75 h 243"/>
                <a:gd name="T8" fmla="*/ 0 w 17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43">
                  <a:moveTo>
                    <a:pt x="0" y="0"/>
                  </a:moveTo>
                  <a:cubicBezTo>
                    <a:pt x="0" y="0"/>
                    <a:pt x="23" y="121"/>
                    <a:pt x="57" y="161"/>
                  </a:cubicBezTo>
                  <a:cubicBezTo>
                    <a:pt x="91" y="201"/>
                    <a:pt x="173" y="243"/>
                    <a:pt x="173" y="243"/>
                  </a:cubicBezTo>
                  <a:cubicBezTo>
                    <a:pt x="98" y="75"/>
                    <a:pt x="98" y="75"/>
                    <a:pt x="98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E3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4525" y="674"/>
              <a:ext cx="345" cy="343"/>
            </a:xfrm>
            <a:custGeom>
              <a:avLst/>
              <a:gdLst>
                <a:gd name="T0" fmla="*/ 138 w 146"/>
                <a:gd name="T1" fmla="*/ 9 h 145"/>
                <a:gd name="T2" fmla="*/ 138 w 146"/>
                <a:gd name="T3" fmla="*/ 39 h 145"/>
                <a:gd name="T4" fmla="*/ 38 w 146"/>
                <a:gd name="T5" fmla="*/ 137 h 145"/>
                <a:gd name="T6" fmla="*/ 8 w 146"/>
                <a:gd name="T7" fmla="*/ 137 h 145"/>
                <a:gd name="T8" fmla="*/ 8 w 146"/>
                <a:gd name="T9" fmla="*/ 107 h 145"/>
                <a:gd name="T10" fmla="*/ 107 w 146"/>
                <a:gd name="T11" fmla="*/ 8 h 145"/>
                <a:gd name="T12" fmla="*/ 138 w 146"/>
                <a:gd name="T13" fmla="*/ 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45">
                  <a:moveTo>
                    <a:pt x="138" y="9"/>
                  </a:moveTo>
                  <a:cubicBezTo>
                    <a:pt x="146" y="17"/>
                    <a:pt x="146" y="31"/>
                    <a:pt x="138" y="39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0" y="145"/>
                    <a:pt x="17" y="145"/>
                    <a:pt x="8" y="137"/>
                  </a:cubicBezTo>
                  <a:cubicBezTo>
                    <a:pt x="0" y="128"/>
                    <a:pt x="0" y="115"/>
                    <a:pt x="8" y="10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16" y="0"/>
                    <a:pt x="129" y="0"/>
                    <a:pt x="138" y="9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4149" y="295"/>
              <a:ext cx="400" cy="398"/>
            </a:xfrm>
            <a:custGeom>
              <a:avLst/>
              <a:gdLst>
                <a:gd name="T0" fmla="*/ 159 w 169"/>
                <a:gd name="T1" fmla="*/ 10 h 168"/>
                <a:gd name="T2" fmla="*/ 160 w 169"/>
                <a:gd name="T3" fmla="*/ 45 h 168"/>
                <a:gd name="T4" fmla="*/ 45 w 169"/>
                <a:gd name="T5" fmla="*/ 158 h 168"/>
                <a:gd name="T6" fmla="*/ 10 w 169"/>
                <a:gd name="T7" fmla="*/ 158 h 168"/>
                <a:gd name="T8" fmla="*/ 10 w 169"/>
                <a:gd name="T9" fmla="*/ 123 h 168"/>
                <a:gd name="T10" fmla="*/ 125 w 169"/>
                <a:gd name="T11" fmla="*/ 10 h 168"/>
                <a:gd name="T12" fmla="*/ 159 w 169"/>
                <a:gd name="T13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68">
                  <a:moveTo>
                    <a:pt x="159" y="10"/>
                  </a:moveTo>
                  <a:cubicBezTo>
                    <a:pt x="169" y="20"/>
                    <a:pt x="169" y="36"/>
                    <a:pt x="160" y="45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35" y="168"/>
                    <a:pt x="20" y="167"/>
                    <a:pt x="10" y="158"/>
                  </a:cubicBezTo>
                  <a:cubicBezTo>
                    <a:pt x="1" y="148"/>
                    <a:pt x="0" y="132"/>
                    <a:pt x="10" y="123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34" y="0"/>
                    <a:pt x="150" y="1"/>
                    <a:pt x="159" y="1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4255" y="402"/>
              <a:ext cx="523" cy="525"/>
            </a:xfrm>
            <a:custGeom>
              <a:avLst/>
              <a:gdLst>
                <a:gd name="T0" fmla="*/ 0 w 523"/>
                <a:gd name="T1" fmla="*/ 267 h 525"/>
                <a:gd name="T2" fmla="*/ 289 w 523"/>
                <a:gd name="T3" fmla="*/ 525 h 525"/>
                <a:gd name="T4" fmla="*/ 523 w 523"/>
                <a:gd name="T5" fmla="*/ 291 h 525"/>
                <a:gd name="T6" fmla="*/ 272 w 523"/>
                <a:gd name="T7" fmla="*/ 0 h 525"/>
                <a:gd name="T8" fmla="*/ 0 w 523"/>
                <a:gd name="T9" fmla="*/ 26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5">
                  <a:moveTo>
                    <a:pt x="0" y="267"/>
                  </a:moveTo>
                  <a:lnTo>
                    <a:pt x="289" y="525"/>
                  </a:lnTo>
                  <a:lnTo>
                    <a:pt x="523" y="291"/>
                  </a:lnTo>
                  <a:lnTo>
                    <a:pt x="272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454" y="605"/>
              <a:ext cx="511" cy="511"/>
            </a:xfrm>
            <a:custGeom>
              <a:avLst/>
              <a:gdLst>
                <a:gd name="T0" fmla="*/ 3 w 216"/>
                <a:gd name="T1" fmla="*/ 0 h 216"/>
                <a:gd name="T2" fmla="*/ 6 w 216"/>
                <a:gd name="T3" fmla="*/ 2 h 216"/>
                <a:gd name="T4" fmla="*/ 15 w 216"/>
                <a:gd name="T5" fmla="*/ 6 h 216"/>
                <a:gd name="T6" fmla="*/ 44 w 216"/>
                <a:gd name="T7" fmla="*/ 25 h 216"/>
                <a:gd name="T8" fmla="*/ 53 w 216"/>
                <a:gd name="T9" fmla="*/ 32 h 216"/>
                <a:gd name="T10" fmla="*/ 63 w 216"/>
                <a:gd name="T11" fmla="*/ 39 h 216"/>
                <a:gd name="T12" fmla="*/ 81 w 216"/>
                <a:gd name="T13" fmla="*/ 57 h 216"/>
                <a:gd name="T14" fmla="*/ 91 w 216"/>
                <a:gd name="T15" fmla="*/ 67 h 216"/>
                <a:gd name="T16" fmla="*/ 100 w 216"/>
                <a:gd name="T17" fmla="*/ 77 h 216"/>
                <a:gd name="T18" fmla="*/ 118 w 216"/>
                <a:gd name="T19" fmla="*/ 99 h 216"/>
                <a:gd name="T20" fmla="*/ 137 w 216"/>
                <a:gd name="T21" fmla="*/ 120 h 216"/>
                <a:gd name="T22" fmla="*/ 155 w 216"/>
                <a:gd name="T23" fmla="*/ 140 h 216"/>
                <a:gd name="T24" fmla="*/ 171 w 216"/>
                <a:gd name="T25" fmla="*/ 160 h 216"/>
                <a:gd name="T26" fmla="*/ 186 w 216"/>
                <a:gd name="T27" fmla="*/ 177 h 216"/>
                <a:gd name="T28" fmla="*/ 199 w 216"/>
                <a:gd name="T29" fmla="*/ 192 h 216"/>
                <a:gd name="T30" fmla="*/ 208 w 216"/>
                <a:gd name="T31" fmla="*/ 204 h 216"/>
                <a:gd name="T32" fmla="*/ 216 w 216"/>
                <a:gd name="T33" fmla="*/ 214 h 216"/>
                <a:gd name="T34" fmla="*/ 214 w 216"/>
                <a:gd name="T35" fmla="*/ 216 h 216"/>
                <a:gd name="T36" fmla="*/ 204 w 216"/>
                <a:gd name="T37" fmla="*/ 208 h 216"/>
                <a:gd name="T38" fmla="*/ 192 w 216"/>
                <a:gd name="T39" fmla="*/ 198 h 216"/>
                <a:gd name="T40" fmla="*/ 178 w 216"/>
                <a:gd name="T41" fmla="*/ 186 h 216"/>
                <a:gd name="T42" fmla="*/ 160 w 216"/>
                <a:gd name="T43" fmla="*/ 171 h 216"/>
                <a:gd name="T44" fmla="*/ 141 w 216"/>
                <a:gd name="T45" fmla="*/ 154 h 216"/>
                <a:gd name="T46" fmla="*/ 120 w 216"/>
                <a:gd name="T47" fmla="*/ 136 h 216"/>
                <a:gd name="T48" fmla="*/ 99 w 216"/>
                <a:gd name="T49" fmla="*/ 118 h 216"/>
                <a:gd name="T50" fmla="*/ 77 w 216"/>
                <a:gd name="T51" fmla="*/ 99 h 216"/>
                <a:gd name="T52" fmla="*/ 67 w 216"/>
                <a:gd name="T53" fmla="*/ 91 h 216"/>
                <a:gd name="T54" fmla="*/ 57 w 216"/>
                <a:gd name="T55" fmla="*/ 81 h 216"/>
                <a:gd name="T56" fmla="*/ 39 w 216"/>
                <a:gd name="T57" fmla="*/ 63 h 216"/>
                <a:gd name="T58" fmla="*/ 32 w 216"/>
                <a:gd name="T59" fmla="*/ 53 h 216"/>
                <a:gd name="T60" fmla="*/ 25 w 216"/>
                <a:gd name="T61" fmla="*/ 44 h 216"/>
                <a:gd name="T62" fmla="*/ 6 w 216"/>
                <a:gd name="T63" fmla="*/ 15 h 216"/>
                <a:gd name="T64" fmla="*/ 2 w 216"/>
                <a:gd name="T65" fmla="*/ 6 h 216"/>
                <a:gd name="T66" fmla="*/ 0 w 216"/>
                <a:gd name="T67" fmla="*/ 3 h 216"/>
                <a:gd name="T68" fmla="*/ 3 w 216"/>
                <a:gd name="T6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6" h="216">
                  <a:moveTo>
                    <a:pt x="3" y="0"/>
                  </a:moveTo>
                  <a:cubicBezTo>
                    <a:pt x="3" y="0"/>
                    <a:pt x="4" y="1"/>
                    <a:pt x="6" y="2"/>
                  </a:cubicBezTo>
                  <a:cubicBezTo>
                    <a:pt x="8" y="3"/>
                    <a:pt x="11" y="4"/>
                    <a:pt x="15" y="6"/>
                  </a:cubicBezTo>
                  <a:cubicBezTo>
                    <a:pt x="22" y="11"/>
                    <a:pt x="33" y="17"/>
                    <a:pt x="44" y="25"/>
                  </a:cubicBezTo>
                  <a:cubicBezTo>
                    <a:pt x="47" y="27"/>
                    <a:pt x="50" y="30"/>
                    <a:pt x="53" y="32"/>
                  </a:cubicBezTo>
                  <a:cubicBezTo>
                    <a:pt x="56" y="34"/>
                    <a:pt x="59" y="37"/>
                    <a:pt x="63" y="39"/>
                  </a:cubicBezTo>
                  <a:cubicBezTo>
                    <a:pt x="69" y="45"/>
                    <a:pt x="75" y="50"/>
                    <a:pt x="81" y="57"/>
                  </a:cubicBezTo>
                  <a:cubicBezTo>
                    <a:pt x="85" y="60"/>
                    <a:pt x="88" y="63"/>
                    <a:pt x="91" y="67"/>
                  </a:cubicBezTo>
                  <a:cubicBezTo>
                    <a:pt x="94" y="70"/>
                    <a:pt x="97" y="74"/>
                    <a:pt x="100" y="77"/>
                  </a:cubicBezTo>
                  <a:cubicBezTo>
                    <a:pt x="105" y="84"/>
                    <a:pt x="112" y="92"/>
                    <a:pt x="118" y="99"/>
                  </a:cubicBezTo>
                  <a:cubicBezTo>
                    <a:pt x="124" y="106"/>
                    <a:pt x="130" y="113"/>
                    <a:pt x="137" y="120"/>
                  </a:cubicBezTo>
                  <a:cubicBezTo>
                    <a:pt x="143" y="127"/>
                    <a:pt x="149" y="134"/>
                    <a:pt x="155" y="140"/>
                  </a:cubicBezTo>
                  <a:cubicBezTo>
                    <a:pt x="160" y="147"/>
                    <a:pt x="166" y="154"/>
                    <a:pt x="171" y="160"/>
                  </a:cubicBezTo>
                  <a:cubicBezTo>
                    <a:pt x="177" y="166"/>
                    <a:pt x="182" y="172"/>
                    <a:pt x="186" y="177"/>
                  </a:cubicBezTo>
                  <a:cubicBezTo>
                    <a:pt x="191" y="183"/>
                    <a:pt x="195" y="188"/>
                    <a:pt x="199" y="192"/>
                  </a:cubicBezTo>
                  <a:cubicBezTo>
                    <a:pt x="202" y="197"/>
                    <a:pt x="206" y="200"/>
                    <a:pt x="208" y="204"/>
                  </a:cubicBezTo>
                  <a:cubicBezTo>
                    <a:pt x="213" y="210"/>
                    <a:pt x="216" y="214"/>
                    <a:pt x="216" y="214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6"/>
                    <a:pt x="210" y="213"/>
                    <a:pt x="204" y="208"/>
                  </a:cubicBezTo>
                  <a:cubicBezTo>
                    <a:pt x="201" y="205"/>
                    <a:pt x="197" y="202"/>
                    <a:pt x="192" y="198"/>
                  </a:cubicBezTo>
                  <a:cubicBezTo>
                    <a:pt x="188" y="195"/>
                    <a:pt x="183" y="190"/>
                    <a:pt x="178" y="186"/>
                  </a:cubicBezTo>
                  <a:cubicBezTo>
                    <a:pt x="172" y="181"/>
                    <a:pt x="166" y="176"/>
                    <a:pt x="160" y="171"/>
                  </a:cubicBezTo>
                  <a:cubicBezTo>
                    <a:pt x="154" y="166"/>
                    <a:pt x="147" y="160"/>
                    <a:pt x="141" y="154"/>
                  </a:cubicBezTo>
                  <a:cubicBezTo>
                    <a:pt x="134" y="149"/>
                    <a:pt x="127" y="143"/>
                    <a:pt x="120" y="136"/>
                  </a:cubicBezTo>
                  <a:cubicBezTo>
                    <a:pt x="113" y="130"/>
                    <a:pt x="106" y="124"/>
                    <a:pt x="99" y="118"/>
                  </a:cubicBezTo>
                  <a:cubicBezTo>
                    <a:pt x="92" y="111"/>
                    <a:pt x="84" y="105"/>
                    <a:pt x="77" y="99"/>
                  </a:cubicBezTo>
                  <a:cubicBezTo>
                    <a:pt x="74" y="96"/>
                    <a:pt x="70" y="94"/>
                    <a:pt x="67" y="91"/>
                  </a:cubicBezTo>
                  <a:cubicBezTo>
                    <a:pt x="63" y="88"/>
                    <a:pt x="60" y="85"/>
                    <a:pt x="57" y="81"/>
                  </a:cubicBezTo>
                  <a:cubicBezTo>
                    <a:pt x="50" y="75"/>
                    <a:pt x="45" y="69"/>
                    <a:pt x="39" y="63"/>
                  </a:cubicBezTo>
                  <a:cubicBezTo>
                    <a:pt x="37" y="59"/>
                    <a:pt x="34" y="56"/>
                    <a:pt x="32" y="53"/>
                  </a:cubicBezTo>
                  <a:cubicBezTo>
                    <a:pt x="30" y="50"/>
                    <a:pt x="27" y="47"/>
                    <a:pt x="25" y="44"/>
                  </a:cubicBezTo>
                  <a:cubicBezTo>
                    <a:pt x="17" y="33"/>
                    <a:pt x="11" y="23"/>
                    <a:pt x="6" y="15"/>
                  </a:cubicBezTo>
                  <a:cubicBezTo>
                    <a:pt x="4" y="11"/>
                    <a:pt x="3" y="8"/>
                    <a:pt x="2" y="6"/>
                  </a:cubicBezTo>
                  <a:cubicBezTo>
                    <a:pt x="1" y="4"/>
                    <a:pt x="0" y="3"/>
                    <a:pt x="0" y="3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2E3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748" y="-1107"/>
              <a:ext cx="1876" cy="1897"/>
            </a:xfrm>
            <a:custGeom>
              <a:avLst/>
              <a:gdLst>
                <a:gd name="T0" fmla="*/ 4 w 793"/>
                <a:gd name="T1" fmla="*/ 0 h 802"/>
                <a:gd name="T2" fmla="*/ 5 w 793"/>
                <a:gd name="T3" fmla="*/ 11 h 802"/>
                <a:gd name="T4" fmla="*/ 13 w 793"/>
                <a:gd name="T5" fmla="*/ 21 h 802"/>
                <a:gd name="T6" fmla="*/ 34 w 793"/>
                <a:gd name="T7" fmla="*/ 50 h 802"/>
                <a:gd name="T8" fmla="*/ 49 w 793"/>
                <a:gd name="T9" fmla="*/ 70 h 802"/>
                <a:gd name="T10" fmla="*/ 67 w 793"/>
                <a:gd name="T11" fmla="*/ 94 h 802"/>
                <a:gd name="T12" fmla="*/ 111 w 793"/>
                <a:gd name="T13" fmla="*/ 151 h 802"/>
                <a:gd name="T14" fmla="*/ 136 w 793"/>
                <a:gd name="T15" fmla="*/ 183 h 802"/>
                <a:gd name="T16" fmla="*/ 163 w 793"/>
                <a:gd name="T17" fmla="*/ 218 h 802"/>
                <a:gd name="T18" fmla="*/ 222 w 793"/>
                <a:gd name="T19" fmla="*/ 292 h 802"/>
                <a:gd name="T20" fmla="*/ 286 w 793"/>
                <a:gd name="T21" fmla="*/ 370 h 802"/>
                <a:gd name="T22" fmla="*/ 353 w 793"/>
                <a:gd name="T23" fmla="*/ 450 h 802"/>
                <a:gd name="T24" fmla="*/ 417 w 793"/>
                <a:gd name="T25" fmla="*/ 532 h 802"/>
                <a:gd name="T26" fmla="*/ 449 w 793"/>
                <a:gd name="T27" fmla="*/ 573 h 802"/>
                <a:gd name="T28" fmla="*/ 481 w 793"/>
                <a:gd name="T29" fmla="*/ 610 h 802"/>
                <a:gd name="T30" fmla="*/ 552 w 793"/>
                <a:gd name="T31" fmla="*/ 672 h 802"/>
                <a:gd name="T32" fmla="*/ 587 w 793"/>
                <a:gd name="T33" fmla="*/ 699 h 802"/>
                <a:gd name="T34" fmla="*/ 622 w 793"/>
                <a:gd name="T35" fmla="*/ 722 h 802"/>
                <a:gd name="T36" fmla="*/ 685 w 793"/>
                <a:gd name="T37" fmla="*/ 759 h 802"/>
                <a:gd name="T38" fmla="*/ 738 w 793"/>
                <a:gd name="T39" fmla="*/ 784 h 802"/>
                <a:gd name="T40" fmla="*/ 774 w 793"/>
                <a:gd name="T41" fmla="*/ 798 h 802"/>
                <a:gd name="T42" fmla="*/ 784 w 793"/>
                <a:gd name="T43" fmla="*/ 801 h 802"/>
                <a:gd name="T44" fmla="*/ 788 w 793"/>
                <a:gd name="T45" fmla="*/ 802 h 802"/>
                <a:gd name="T46" fmla="*/ 793 w 793"/>
                <a:gd name="T47" fmla="*/ 797 h 802"/>
                <a:gd name="T48" fmla="*/ 4 w 793"/>
                <a:gd name="T4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3" h="802">
                  <a:moveTo>
                    <a:pt x="4" y="0"/>
                  </a:moveTo>
                  <a:cubicBezTo>
                    <a:pt x="0" y="5"/>
                    <a:pt x="5" y="11"/>
                    <a:pt x="5" y="11"/>
                  </a:cubicBezTo>
                  <a:cubicBezTo>
                    <a:pt x="5" y="11"/>
                    <a:pt x="8" y="15"/>
                    <a:pt x="13" y="21"/>
                  </a:cubicBezTo>
                  <a:cubicBezTo>
                    <a:pt x="18" y="28"/>
                    <a:pt x="25" y="38"/>
                    <a:pt x="34" y="50"/>
                  </a:cubicBezTo>
                  <a:cubicBezTo>
                    <a:pt x="39" y="56"/>
                    <a:pt x="44" y="63"/>
                    <a:pt x="49" y="70"/>
                  </a:cubicBezTo>
                  <a:cubicBezTo>
                    <a:pt x="55" y="78"/>
                    <a:pt x="61" y="86"/>
                    <a:pt x="67" y="94"/>
                  </a:cubicBezTo>
                  <a:cubicBezTo>
                    <a:pt x="80" y="111"/>
                    <a:pt x="95" y="130"/>
                    <a:pt x="111" y="151"/>
                  </a:cubicBezTo>
                  <a:cubicBezTo>
                    <a:pt x="119" y="161"/>
                    <a:pt x="128" y="172"/>
                    <a:pt x="136" y="183"/>
                  </a:cubicBezTo>
                  <a:cubicBezTo>
                    <a:pt x="145" y="194"/>
                    <a:pt x="154" y="206"/>
                    <a:pt x="163" y="218"/>
                  </a:cubicBezTo>
                  <a:cubicBezTo>
                    <a:pt x="182" y="241"/>
                    <a:pt x="202" y="266"/>
                    <a:pt x="222" y="292"/>
                  </a:cubicBezTo>
                  <a:cubicBezTo>
                    <a:pt x="243" y="317"/>
                    <a:pt x="264" y="344"/>
                    <a:pt x="286" y="370"/>
                  </a:cubicBezTo>
                  <a:cubicBezTo>
                    <a:pt x="308" y="397"/>
                    <a:pt x="330" y="423"/>
                    <a:pt x="353" y="450"/>
                  </a:cubicBezTo>
                  <a:cubicBezTo>
                    <a:pt x="375" y="476"/>
                    <a:pt x="397" y="504"/>
                    <a:pt x="417" y="532"/>
                  </a:cubicBezTo>
                  <a:cubicBezTo>
                    <a:pt x="428" y="546"/>
                    <a:pt x="438" y="560"/>
                    <a:pt x="449" y="573"/>
                  </a:cubicBezTo>
                  <a:cubicBezTo>
                    <a:pt x="459" y="586"/>
                    <a:pt x="470" y="598"/>
                    <a:pt x="481" y="610"/>
                  </a:cubicBezTo>
                  <a:cubicBezTo>
                    <a:pt x="504" y="634"/>
                    <a:pt x="528" y="654"/>
                    <a:pt x="552" y="672"/>
                  </a:cubicBezTo>
                  <a:cubicBezTo>
                    <a:pt x="564" y="682"/>
                    <a:pt x="576" y="690"/>
                    <a:pt x="587" y="699"/>
                  </a:cubicBezTo>
                  <a:cubicBezTo>
                    <a:pt x="599" y="707"/>
                    <a:pt x="610" y="715"/>
                    <a:pt x="622" y="722"/>
                  </a:cubicBezTo>
                  <a:cubicBezTo>
                    <a:pt x="644" y="736"/>
                    <a:pt x="666" y="749"/>
                    <a:pt x="685" y="759"/>
                  </a:cubicBezTo>
                  <a:cubicBezTo>
                    <a:pt x="705" y="769"/>
                    <a:pt x="723" y="778"/>
                    <a:pt x="738" y="784"/>
                  </a:cubicBezTo>
                  <a:cubicBezTo>
                    <a:pt x="753" y="790"/>
                    <a:pt x="766" y="795"/>
                    <a:pt x="774" y="798"/>
                  </a:cubicBezTo>
                  <a:cubicBezTo>
                    <a:pt x="779" y="799"/>
                    <a:pt x="782" y="800"/>
                    <a:pt x="784" y="801"/>
                  </a:cubicBezTo>
                  <a:cubicBezTo>
                    <a:pt x="787" y="802"/>
                    <a:pt x="788" y="802"/>
                    <a:pt x="788" y="802"/>
                  </a:cubicBezTo>
                  <a:cubicBezTo>
                    <a:pt x="793" y="797"/>
                    <a:pt x="793" y="797"/>
                    <a:pt x="793" y="797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4343" y="742"/>
              <a:ext cx="409" cy="575"/>
            </a:xfrm>
            <a:custGeom>
              <a:avLst/>
              <a:gdLst>
                <a:gd name="T0" fmla="*/ 0 w 173"/>
                <a:gd name="T1" fmla="*/ 0 h 243"/>
                <a:gd name="T2" fmla="*/ 57 w 173"/>
                <a:gd name="T3" fmla="*/ 161 h 243"/>
                <a:gd name="T4" fmla="*/ 173 w 173"/>
                <a:gd name="T5" fmla="*/ 243 h 243"/>
                <a:gd name="T6" fmla="*/ 98 w 173"/>
                <a:gd name="T7" fmla="*/ 75 h 243"/>
                <a:gd name="T8" fmla="*/ 0 w 17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43">
                  <a:moveTo>
                    <a:pt x="0" y="0"/>
                  </a:moveTo>
                  <a:cubicBezTo>
                    <a:pt x="0" y="0"/>
                    <a:pt x="23" y="121"/>
                    <a:pt x="57" y="161"/>
                  </a:cubicBezTo>
                  <a:cubicBezTo>
                    <a:pt x="91" y="201"/>
                    <a:pt x="173" y="243"/>
                    <a:pt x="173" y="243"/>
                  </a:cubicBezTo>
                  <a:cubicBezTo>
                    <a:pt x="98" y="75"/>
                    <a:pt x="98" y="75"/>
                    <a:pt x="98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525" y="813"/>
              <a:ext cx="206" cy="204"/>
            </a:xfrm>
            <a:custGeom>
              <a:avLst/>
              <a:gdLst>
                <a:gd name="T0" fmla="*/ 56 w 87"/>
                <a:gd name="T1" fmla="*/ 0 h 86"/>
                <a:gd name="T2" fmla="*/ 8 w 87"/>
                <a:gd name="T3" fmla="*/ 48 h 86"/>
                <a:gd name="T4" fmla="*/ 8 w 87"/>
                <a:gd name="T5" fmla="*/ 78 h 86"/>
                <a:gd name="T6" fmla="*/ 38 w 87"/>
                <a:gd name="T7" fmla="*/ 78 h 86"/>
                <a:gd name="T8" fmla="*/ 87 w 87"/>
                <a:gd name="T9" fmla="*/ 30 h 86"/>
                <a:gd name="T10" fmla="*/ 56 w 8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86">
                  <a:moveTo>
                    <a:pt x="56" y="0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0" y="56"/>
                    <a:pt x="0" y="69"/>
                    <a:pt x="8" y="78"/>
                  </a:cubicBezTo>
                  <a:cubicBezTo>
                    <a:pt x="17" y="86"/>
                    <a:pt x="30" y="86"/>
                    <a:pt x="38" y="78"/>
                  </a:cubicBezTo>
                  <a:cubicBezTo>
                    <a:pt x="87" y="30"/>
                    <a:pt x="87" y="30"/>
                    <a:pt x="87" y="3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4149" y="456"/>
              <a:ext cx="239" cy="237"/>
            </a:xfrm>
            <a:custGeom>
              <a:avLst/>
              <a:gdLst>
                <a:gd name="T0" fmla="*/ 66 w 101"/>
                <a:gd name="T1" fmla="*/ 0 h 100"/>
                <a:gd name="T2" fmla="*/ 10 w 101"/>
                <a:gd name="T3" fmla="*/ 55 h 100"/>
                <a:gd name="T4" fmla="*/ 10 w 101"/>
                <a:gd name="T5" fmla="*/ 90 h 100"/>
                <a:gd name="T6" fmla="*/ 45 w 101"/>
                <a:gd name="T7" fmla="*/ 90 h 100"/>
                <a:gd name="T8" fmla="*/ 101 w 101"/>
                <a:gd name="T9" fmla="*/ 35 h 100"/>
                <a:gd name="T10" fmla="*/ 66 w 101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00">
                  <a:moveTo>
                    <a:pt x="66" y="0"/>
                  </a:moveTo>
                  <a:cubicBezTo>
                    <a:pt x="10" y="55"/>
                    <a:pt x="10" y="55"/>
                    <a:pt x="10" y="55"/>
                  </a:cubicBezTo>
                  <a:cubicBezTo>
                    <a:pt x="0" y="64"/>
                    <a:pt x="1" y="80"/>
                    <a:pt x="10" y="90"/>
                  </a:cubicBezTo>
                  <a:cubicBezTo>
                    <a:pt x="20" y="99"/>
                    <a:pt x="35" y="100"/>
                    <a:pt x="45" y="90"/>
                  </a:cubicBezTo>
                  <a:cubicBezTo>
                    <a:pt x="101" y="35"/>
                    <a:pt x="101" y="35"/>
                    <a:pt x="101" y="35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4255" y="539"/>
              <a:ext cx="402" cy="388"/>
            </a:xfrm>
            <a:custGeom>
              <a:avLst/>
              <a:gdLst>
                <a:gd name="T0" fmla="*/ 133 w 402"/>
                <a:gd name="T1" fmla="*/ 0 h 388"/>
                <a:gd name="T2" fmla="*/ 0 w 402"/>
                <a:gd name="T3" fmla="*/ 130 h 388"/>
                <a:gd name="T4" fmla="*/ 289 w 402"/>
                <a:gd name="T5" fmla="*/ 388 h 388"/>
                <a:gd name="T6" fmla="*/ 402 w 402"/>
                <a:gd name="T7" fmla="*/ 274 h 388"/>
                <a:gd name="T8" fmla="*/ 133 w 402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2" h="388">
                  <a:moveTo>
                    <a:pt x="133" y="0"/>
                  </a:moveTo>
                  <a:lnTo>
                    <a:pt x="0" y="130"/>
                  </a:lnTo>
                  <a:lnTo>
                    <a:pt x="289" y="388"/>
                  </a:lnTo>
                  <a:lnTo>
                    <a:pt x="402" y="274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4454" y="610"/>
              <a:ext cx="499" cy="499"/>
            </a:xfrm>
            <a:custGeom>
              <a:avLst/>
              <a:gdLst>
                <a:gd name="T0" fmla="*/ 1 w 211"/>
                <a:gd name="T1" fmla="*/ 0 h 211"/>
                <a:gd name="T2" fmla="*/ 0 w 211"/>
                <a:gd name="T3" fmla="*/ 1 h 211"/>
                <a:gd name="T4" fmla="*/ 2 w 211"/>
                <a:gd name="T5" fmla="*/ 4 h 211"/>
                <a:gd name="T6" fmla="*/ 6 w 211"/>
                <a:gd name="T7" fmla="*/ 13 h 211"/>
                <a:gd name="T8" fmla="*/ 25 w 211"/>
                <a:gd name="T9" fmla="*/ 42 h 211"/>
                <a:gd name="T10" fmla="*/ 32 w 211"/>
                <a:gd name="T11" fmla="*/ 51 h 211"/>
                <a:gd name="T12" fmla="*/ 39 w 211"/>
                <a:gd name="T13" fmla="*/ 61 h 211"/>
                <a:gd name="T14" fmla="*/ 57 w 211"/>
                <a:gd name="T15" fmla="*/ 79 h 211"/>
                <a:gd name="T16" fmla="*/ 67 w 211"/>
                <a:gd name="T17" fmla="*/ 89 h 211"/>
                <a:gd name="T18" fmla="*/ 77 w 211"/>
                <a:gd name="T19" fmla="*/ 97 h 211"/>
                <a:gd name="T20" fmla="*/ 99 w 211"/>
                <a:gd name="T21" fmla="*/ 116 h 211"/>
                <a:gd name="T22" fmla="*/ 120 w 211"/>
                <a:gd name="T23" fmla="*/ 134 h 211"/>
                <a:gd name="T24" fmla="*/ 141 w 211"/>
                <a:gd name="T25" fmla="*/ 152 h 211"/>
                <a:gd name="T26" fmla="*/ 160 w 211"/>
                <a:gd name="T27" fmla="*/ 169 h 211"/>
                <a:gd name="T28" fmla="*/ 178 w 211"/>
                <a:gd name="T29" fmla="*/ 184 h 211"/>
                <a:gd name="T30" fmla="*/ 192 w 211"/>
                <a:gd name="T31" fmla="*/ 196 h 211"/>
                <a:gd name="T32" fmla="*/ 204 w 211"/>
                <a:gd name="T33" fmla="*/ 206 h 211"/>
                <a:gd name="T34" fmla="*/ 211 w 211"/>
                <a:gd name="T35" fmla="*/ 211 h 211"/>
                <a:gd name="T36" fmla="*/ 1 w 211"/>
                <a:gd name="T3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1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2" y="4"/>
                  </a:cubicBezTo>
                  <a:cubicBezTo>
                    <a:pt x="3" y="6"/>
                    <a:pt x="4" y="9"/>
                    <a:pt x="6" y="13"/>
                  </a:cubicBezTo>
                  <a:cubicBezTo>
                    <a:pt x="11" y="21"/>
                    <a:pt x="17" y="31"/>
                    <a:pt x="25" y="42"/>
                  </a:cubicBezTo>
                  <a:cubicBezTo>
                    <a:pt x="27" y="45"/>
                    <a:pt x="30" y="48"/>
                    <a:pt x="32" y="51"/>
                  </a:cubicBezTo>
                  <a:cubicBezTo>
                    <a:pt x="34" y="54"/>
                    <a:pt x="37" y="57"/>
                    <a:pt x="39" y="61"/>
                  </a:cubicBezTo>
                  <a:cubicBezTo>
                    <a:pt x="45" y="67"/>
                    <a:pt x="50" y="73"/>
                    <a:pt x="57" y="79"/>
                  </a:cubicBezTo>
                  <a:cubicBezTo>
                    <a:pt x="60" y="83"/>
                    <a:pt x="63" y="86"/>
                    <a:pt x="67" y="89"/>
                  </a:cubicBezTo>
                  <a:cubicBezTo>
                    <a:pt x="70" y="92"/>
                    <a:pt x="74" y="94"/>
                    <a:pt x="77" y="97"/>
                  </a:cubicBezTo>
                  <a:cubicBezTo>
                    <a:pt x="84" y="103"/>
                    <a:pt x="92" y="109"/>
                    <a:pt x="99" y="116"/>
                  </a:cubicBezTo>
                  <a:cubicBezTo>
                    <a:pt x="106" y="122"/>
                    <a:pt x="113" y="128"/>
                    <a:pt x="120" y="134"/>
                  </a:cubicBezTo>
                  <a:cubicBezTo>
                    <a:pt x="127" y="141"/>
                    <a:pt x="134" y="147"/>
                    <a:pt x="141" y="152"/>
                  </a:cubicBezTo>
                  <a:cubicBezTo>
                    <a:pt x="147" y="158"/>
                    <a:pt x="154" y="164"/>
                    <a:pt x="160" y="169"/>
                  </a:cubicBezTo>
                  <a:cubicBezTo>
                    <a:pt x="166" y="174"/>
                    <a:pt x="172" y="179"/>
                    <a:pt x="178" y="184"/>
                  </a:cubicBezTo>
                  <a:cubicBezTo>
                    <a:pt x="183" y="188"/>
                    <a:pt x="188" y="193"/>
                    <a:pt x="192" y="196"/>
                  </a:cubicBezTo>
                  <a:cubicBezTo>
                    <a:pt x="197" y="200"/>
                    <a:pt x="201" y="203"/>
                    <a:pt x="204" y="206"/>
                  </a:cubicBezTo>
                  <a:cubicBezTo>
                    <a:pt x="207" y="208"/>
                    <a:pt x="209" y="210"/>
                    <a:pt x="211" y="21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33"/>
            <p:cNvSpPr>
              <a:spLocks noChangeArrowheads="1"/>
            </p:cNvSpPr>
            <p:nvPr/>
          </p:nvSpPr>
          <p:spPr bwMode="auto">
            <a:xfrm>
              <a:off x="4281" y="3265"/>
              <a:ext cx="194" cy="19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4"/>
            <p:cNvSpPr>
              <a:spLocks noChangeArrowheads="1"/>
            </p:cNvSpPr>
            <p:nvPr/>
          </p:nvSpPr>
          <p:spPr bwMode="auto">
            <a:xfrm>
              <a:off x="4449" y="3109"/>
              <a:ext cx="83" cy="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5"/>
            <p:cNvSpPr>
              <a:spLocks noChangeArrowheads="1"/>
            </p:cNvSpPr>
            <p:nvPr/>
          </p:nvSpPr>
          <p:spPr bwMode="auto">
            <a:xfrm>
              <a:off x="5526" y="3774"/>
              <a:ext cx="331" cy="33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118904" y="1589148"/>
            <a:ext cx="1353392" cy="1516908"/>
            <a:chOff x="1395654" y="1419145"/>
            <a:chExt cx="1283358" cy="1438411"/>
          </a:xfrm>
        </p:grpSpPr>
        <p:sp>
          <p:nvSpPr>
            <p:cNvPr id="35" name="Freeform 10"/>
            <p:cNvSpPr>
              <a:spLocks/>
            </p:cNvSpPr>
            <p:nvPr/>
          </p:nvSpPr>
          <p:spPr bwMode="auto">
            <a:xfrm rot="12700989" flipH="1">
              <a:off x="1395654" y="1419145"/>
              <a:ext cx="1283358" cy="1438411"/>
            </a:xfrm>
            <a:custGeom>
              <a:avLst/>
              <a:gdLst>
                <a:gd name="T0" fmla="*/ 449 w 455"/>
                <a:gd name="T1" fmla="*/ 209 h 510"/>
                <a:gd name="T2" fmla="*/ 212 w 455"/>
                <a:gd name="T3" fmla="*/ 10 h 510"/>
                <a:gd name="T4" fmla="*/ 10 w 455"/>
                <a:gd name="T5" fmla="*/ 245 h 510"/>
                <a:gd name="T6" fmla="*/ 247 w 455"/>
                <a:gd name="T7" fmla="*/ 444 h 510"/>
                <a:gd name="T8" fmla="*/ 262 w 455"/>
                <a:gd name="T9" fmla="*/ 442 h 510"/>
                <a:gd name="T10" fmla="*/ 349 w 455"/>
                <a:gd name="T11" fmla="*/ 510 h 510"/>
                <a:gd name="T12" fmla="*/ 352 w 455"/>
                <a:gd name="T13" fmla="*/ 408 h 510"/>
                <a:gd name="T14" fmla="*/ 449 w 455"/>
                <a:gd name="T15" fmla="*/ 209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5" h="510">
                  <a:moveTo>
                    <a:pt x="449" y="209"/>
                  </a:moveTo>
                  <a:cubicBezTo>
                    <a:pt x="439" y="90"/>
                    <a:pt x="333" y="0"/>
                    <a:pt x="212" y="10"/>
                  </a:cubicBezTo>
                  <a:cubicBezTo>
                    <a:pt x="91" y="20"/>
                    <a:pt x="0" y="125"/>
                    <a:pt x="10" y="245"/>
                  </a:cubicBezTo>
                  <a:cubicBezTo>
                    <a:pt x="20" y="365"/>
                    <a:pt x="126" y="454"/>
                    <a:pt x="247" y="444"/>
                  </a:cubicBezTo>
                  <a:cubicBezTo>
                    <a:pt x="252" y="444"/>
                    <a:pt x="257" y="443"/>
                    <a:pt x="262" y="442"/>
                  </a:cubicBezTo>
                  <a:cubicBezTo>
                    <a:pt x="349" y="510"/>
                    <a:pt x="349" y="510"/>
                    <a:pt x="349" y="510"/>
                  </a:cubicBezTo>
                  <a:cubicBezTo>
                    <a:pt x="352" y="408"/>
                    <a:pt x="352" y="408"/>
                    <a:pt x="352" y="408"/>
                  </a:cubicBezTo>
                  <a:cubicBezTo>
                    <a:pt x="416" y="365"/>
                    <a:pt x="455" y="291"/>
                    <a:pt x="449" y="2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1972" y="1935146"/>
              <a:ext cx="760331" cy="46914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400" b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95%</a:t>
              </a:r>
              <a:endParaRPr lang="en-GB" sz="2400" b="1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839004" y="2646369"/>
            <a:ext cx="1306448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800407" y="3005367"/>
            <a:ext cx="630299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6254255" y="4287147"/>
            <a:ext cx="994109" cy="994109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0722824" y="4287147"/>
            <a:ext cx="994109" cy="994109"/>
          </a:xfrm>
          <a:prstGeom prst="ellipse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8542273" y="4287147"/>
            <a:ext cx="994109" cy="994109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22931" y="5391747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10949" y="5391747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591500" y="5391747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11050834" y="4593020"/>
            <a:ext cx="338089" cy="382362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8802866" y="4593020"/>
            <a:ext cx="472922" cy="382362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593334" y="4552771"/>
            <a:ext cx="315951" cy="462860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910228" y="5703155"/>
            <a:ext cx="1682163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198246" y="5726541"/>
            <a:ext cx="1682163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0378797" y="5726541"/>
            <a:ext cx="1682163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69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 animBg="1"/>
      <p:bldP spid="46" grpId="0" animBg="1"/>
      <p:bldP spid="47" grpId="0" animBg="1"/>
      <p:bldP spid="48" grpId="0"/>
      <p:bldP spid="49" grpId="0"/>
      <p:bldP spid="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99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77247" y="2611226"/>
            <a:ext cx="812760" cy="3661051"/>
            <a:chOff x="5208587" y="1749425"/>
            <a:chExt cx="887413" cy="3997325"/>
          </a:xfrm>
          <a:solidFill>
            <a:schemeClr val="accent5"/>
          </a:solidFill>
        </p:grpSpPr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5208587" y="2590800"/>
              <a:ext cx="887413" cy="3155950"/>
            </a:xfrm>
            <a:custGeom>
              <a:avLst/>
              <a:gdLst>
                <a:gd name="T0" fmla="*/ 278 w 278"/>
                <a:gd name="T1" fmla="*/ 152 h 991"/>
                <a:gd name="T2" fmla="*/ 278 w 278"/>
                <a:gd name="T3" fmla="*/ 0 h 991"/>
                <a:gd name="T4" fmla="*/ 191 w 278"/>
                <a:gd name="T5" fmla="*/ 0 h 991"/>
                <a:gd name="T6" fmla="*/ 0 w 278"/>
                <a:gd name="T7" fmla="*/ 189 h 991"/>
                <a:gd name="T8" fmla="*/ 0 w 278"/>
                <a:gd name="T9" fmla="*/ 190 h 991"/>
                <a:gd name="T10" fmla="*/ 0 w 278"/>
                <a:gd name="T11" fmla="*/ 454 h 991"/>
                <a:gd name="T12" fmla="*/ 46 w 278"/>
                <a:gd name="T13" fmla="*/ 501 h 991"/>
                <a:gd name="T14" fmla="*/ 93 w 278"/>
                <a:gd name="T15" fmla="*/ 454 h 991"/>
                <a:gd name="T16" fmla="*/ 93 w 278"/>
                <a:gd name="T17" fmla="*/ 401 h 991"/>
                <a:gd name="T18" fmla="*/ 93 w 278"/>
                <a:gd name="T19" fmla="*/ 356 h 991"/>
                <a:gd name="T20" fmla="*/ 93 w 278"/>
                <a:gd name="T21" fmla="*/ 210 h 991"/>
                <a:gd name="T22" fmla="*/ 111 w 278"/>
                <a:gd name="T23" fmla="*/ 191 h 991"/>
                <a:gd name="T24" fmla="*/ 129 w 278"/>
                <a:gd name="T25" fmla="*/ 210 h 991"/>
                <a:gd name="T26" fmla="*/ 129 w 278"/>
                <a:gd name="T27" fmla="*/ 372 h 991"/>
                <a:gd name="T28" fmla="*/ 129 w 278"/>
                <a:gd name="T29" fmla="*/ 401 h 991"/>
                <a:gd name="T30" fmla="*/ 129 w 278"/>
                <a:gd name="T31" fmla="*/ 498 h 991"/>
                <a:gd name="T32" fmla="*/ 129 w 278"/>
                <a:gd name="T33" fmla="*/ 533 h 991"/>
                <a:gd name="T34" fmla="*/ 129 w 278"/>
                <a:gd name="T35" fmla="*/ 932 h 991"/>
                <a:gd name="T36" fmla="*/ 188 w 278"/>
                <a:gd name="T37" fmla="*/ 991 h 991"/>
                <a:gd name="T38" fmla="*/ 247 w 278"/>
                <a:gd name="T39" fmla="*/ 932 h 991"/>
                <a:gd name="T40" fmla="*/ 247 w 278"/>
                <a:gd name="T41" fmla="*/ 533 h 991"/>
                <a:gd name="T42" fmla="*/ 278 w 278"/>
                <a:gd name="T43" fmla="*/ 533 h 991"/>
                <a:gd name="T44" fmla="*/ 278 w 278"/>
                <a:gd name="T45" fmla="*/ 436 h 991"/>
                <a:gd name="T46" fmla="*/ 278 w 278"/>
                <a:gd name="T47" fmla="*/ 152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91">
                  <a:moveTo>
                    <a:pt x="278" y="152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86" y="0"/>
                    <a:pt x="1" y="85"/>
                    <a:pt x="0" y="189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80"/>
                    <a:pt x="21" y="501"/>
                    <a:pt x="46" y="501"/>
                  </a:cubicBezTo>
                  <a:cubicBezTo>
                    <a:pt x="72" y="501"/>
                    <a:pt x="93" y="480"/>
                    <a:pt x="93" y="454"/>
                  </a:cubicBezTo>
                  <a:cubicBezTo>
                    <a:pt x="93" y="401"/>
                    <a:pt x="93" y="401"/>
                    <a:pt x="93" y="401"/>
                  </a:cubicBezTo>
                  <a:cubicBezTo>
                    <a:pt x="93" y="356"/>
                    <a:pt x="93" y="356"/>
                    <a:pt x="93" y="356"/>
                  </a:cubicBezTo>
                  <a:cubicBezTo>
                    <a:pt x="93" y="210"/>
                    <a:pt x="93" y="210"/>
                    <a:pt x="93" y="210"/>
                  </a:cubicBezTo>
                  <a:cubicBezTo>
                    <a:pt x="93" y="200"/>
                    <a:pt x="101" y="191"/>
                    <a:pt x="111" y="191"/>
                  </a:cubicBezTo>
                  <a:cubicBezTo>
                    <a:pt x="121" y="191"/>
                    <a:pt x="129" y="200"/>
                    <a:pt x="129" y="210"/>
                  </a:cubicBezTo>
                  <a:cubicBezTo>
                    <a:pt x="129" y="372"/>
                    <a:pt x="129" y="372"/>
                    <a:pt x="129" y="372"/>
                  </a:cubicBezTo>
                  <a:cubicBezTo>
                    <a:pt x="129" y="401"/>
                    <a:pt x="129" y="401"/>
                    <a:pt x="129" y="401"/>
                  </a:cubicBezTo>
                  <a:cubicBezTo>
                    <a:pt x="129" y="498"/>
                    <a:pt x="129" y="498"/>
                    <a:pt x="129" y="498"/>
                  </a:cubicBezTo>
                  <a:cubicBezTo>
                    <a:pt x="129" y="533"/>
                    <a:pt x="129" y="533"/>
                    <a:pt x="129" y="533"/>
                  </a:cubicBezTo>
                  <a:cubicBezTo>
                    <a:pt x="129" y="932"/>
                    <a:pt x="129" y="932"/>
                    <a:pt x="129" y="932"/>
                  </a:cubicBezTo>
                  <a:cubicBezTo>
                    <a:pt x="129" y="965"/>
                    <a:pt x="156" y="991"/>
                    <a:pt x="188" y="991"/>
                  </a:cubicBezTo>
                  <a:cubicBezTo>
                    <a:pt x="221" y="991"/>
                    <a:pt x="247" y="965"/>
                    <a:pt x="247" y="932"/>
                  </a:cubicBezTo>
                  <a:cubicBezTo>
                    <a:pt x="247" y="533"/>
                    <a:pt x="247" y="533"/>
                    <a:pt x="247" y="533"/>
                  </a:cubicBezTo>
                  <a:cubicBezTo>
                    <a:pt x="278" y="533"/>
                    <a:pt x="278" y="533"/>
                    <a:pt x="278" y="533"/>
                  </a:cubicBezTo>
                  <a:cubicBezTo>
                    <a:pt x="278" y="436"/>
                    <a:pt x="278" y="436"/>
                    <a:pt x="278" y="436"/>
                  </a:cubicBezTo>
                  <a:lnTo>
                    <a:pt x="278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rgbClr val="118C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5738812" y="1749425"/>
              <a:ext cx="357188" cy="712788"/>
            </a:xfrm>
            <a:custGeom>
              <a:avLst/>
              <a:gdLst>
                <a:gd name="T0" fmla="*/ 112 w 112"/>
                <a:gd name="T1" fmla="*/ 224 h 224"/>
                <a:gd name="T2" fmla="*/ 112 w 112"/>
                <a:gd name="T3" fmla="*/ 0 h 224"/>
                <a:gd name="T4" fmla="*/ 0 w 112"/>
                <a:gd name="T5" fmla="*/ 112 h 224"/>
                <a:gd name="T6" fmla="*/ 112 w 112"/>
                <a:gd name="T7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224">
                  <a:moveTo>
                    <a:pt x="112" y="224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50" y="0"/>
                    <a:pt x="0" y="50"/>
                    <a:pt x="0" y="112"/>
                  </a:cubicBezTo>
                  <a:cubicBezTo>
                    <a:pt x="0" y="173"/>
                    <a:pt x="50" y="224"/>
                    <a:pt x="112" y="2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rgbClr val="118C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34"/>
          <p:cNvSpPr>
            <a:spLocks/>
          </p:cNvSpPr>
          <p:nvPr/>
        </p:nvSpPr>
        <p:spPr bwMode="auto">
          <a:xfrm>
            <a:off x="6180151" y="5793926"/>
            <a:ext cx="346041" cy="478351"/>
          </a:xfrm>
          <a:custGeom>
            <a:avLst/>
            <a:gdLst>
              <a:gd name="T0" fmla="*/ 0 w 118"/>
              <a:gd name="T1" fmla="*/ 105 h 164"/>
              <a:gd name="T2" fmla="*/ 59 w 118"/>
              <a:gd name="T3" fmla="*/ 164 h 164"/>
              <a:gd name="T4" fmla="*/ 118 w 118"/>
              <a:gd name="T5" fmla="*/ 105 h 164"/>
              <a:gd name="T6" fmla="*/ 118 w 118"/>
              <a:gd name="T7" fmla="*/ 0 h 164"/>
              <a:gd name="T8" fmla="*/ 0 w 118"/>
              <a:gd name="T9" fmla="*/ 0 h 164"/>
              <a:gd name="T10" fmla="*/ 0 w 118"/>
              <a:gd name="T11" fmla="*/ 105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8" h="164">
                <a:moveTo>
                  <a:pt x="0" y="105"/>
                </a:moveTo>
                <a:cubicBezTo>
                  <a:pt x="0" y="138"/>
                  <a:pt x="26" y="164"/>
                  <a:pt x="59" y="164"/>
                </a:cubicBezTo>
                <a:cubicBezTo>
                  <a:pt x="91" y="164"/>
                  <a:pt x="118" y="138"/>
                  <a:pt x="118" y="105"/>
                </a:cubicBezTo>
                <a:cubicBezTo>
                  <a:pt x="118" y="0"/>
                  <a:pt x="118" y="0"/>
                  <a:pt x="118" y="0"/>
                </a:cubicBezTo>
                <a:cubicBezTo>
                  <a:pt x="0" y="0"/>
                  <a:pt x="0" y="0"/>
                  <a:pt x="0" y="0"/>
                </a:cubicBez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90006" y="2611226"/>
            <a:ext cx="801128" cy="1214050"/>
            <a:chOff x="6096000" y="1749425"/>
            <a:chExt cx="874713" cy="1325563"/>
          </a:xfrm>
          <a:solidFill>
            <a:schemeClr val="accent4"/>
          </a:solidFill>
        </p:grpSpPr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096000" y="2590800"/>
              <a:ext cx="874713" cy="484188"/>
            </a:xfrm>
            <a:custGeom>
              <a:avLst/>
              <a:gdLst>
                <a:gd name="T0" fmla="*/ 274 w 274"/>
                <a:gd name="T1" fmla="*/ 152 h 152"/>
                <a:gd name="T2" fmla="*/ 87 w 274"/>
                <a:gd name="T3" fmla="*/ 0 h 152"/>
                <a:gd name="T4" fmla="*/ 0 w 274"/>
                <a:gd name="T5" fmla="*/ 0 h 152"/>
                <a:gd name="T6" fmla="*/ 0 w 274"/>
                <a:gd name="T7" fmla="*/ 152 h 152"/>
                <a:gd name="T8" fmla="*/ 274 w 274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52">
                  <a:moveTo>
                    <a:pt x="274" y="152"/>
                  </a:moveTo>
                  <a:cubicBezTo>
                    <a:pt x="256" y="65"/>
                    <a:pt x="179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2"/>
                    <a:pt x="0" y="152"/>
                    <a:pt x="0" y="152"/>
                  </a:cubicBezTo>
                  <a:lnTo>
                    <a:pt x="274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096000" y="1749425"/>
              <a:ext cx="357188" cy="712788"/>
            </a:xfrm>
            <a:custGeom>
              <a:avLst/>
              <a:gdLst>
                <a:gd name="T0" fmla="*/ 112 w 112"/>
                <a:gd name="T1" fmla="*/ 112 h 224"/>
                <a:gd name="T2" fmla="*/ 0 w 112"/>
                <a:gd name="T3" fmla="*/ 0 h 224"/>
                <a:gd name="T4" fmla="*/ 0 w 112"/>
                <a:gd name="T5" fmla="*/ 224 h 224"/>
                <a:gd name="T6" fmla="*/ 112 w 112"/>
                <a:gd name="T7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224">
                  <a:moveTo>
                    <a:pt x="112" y="112"/>
                  </a:moveTo>
                  <a:cubicBezTo>
                    <a:pt x="112" y="50"/>
                    <a:pt x="62" y="0"/>
                    <a:pt x="0" y="0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62" y="224"/>
                    <a:pt x="112" y="173"/>
                    <a:pt x="112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36"/>
          <p:cNvSpPr>
            <a:spLocks/>
          </p:cNvSpPr>
          <p:nvPr/>
        </p:nvSpPr>
        <p:spPr bwMode="auto">
          <a:xfrm>
            <a:off x="6090006" y="3825275"/>
            <a:ext cx="812760" cy="827299"/>
          </a:xfrm>
          <a:custGeom>
            <a:avLst/>
            <a:gdLst>
              <a:gd name="T0" fmla="*/ 0 w 278"/>
              <a:gd name="T1" fmla="*/ 284 h 284"/>
              <a:gd name="T2" fmla="*/ 149 w 278"/>
              <a:gd name="T3" fmla="*/ 284 h 284"/>
              <a:gd name="T4" fmla="*/ 149 w 278"/>
              <a:gd name="T5" fmla="*/ 249 h 284"/>
              <a:gd name="T6" fmla="*/ 149 w 278"/>
              <a:gd name="T7" fmla="*/ 220 h 284"/>
              <a:gd name="T8" fmla="*/ 149 w 278"/>
              <a:gd name="T9" fmla="*/ 58 h 284"/>
              <a:gd name="T10" fmla="*/ 167 w 278"/>
              <a:gd name="T11" fmla="*/ 39 h 284"/>
              <a:gd name="T12" fmla="*/ 185 w 278"/>
              <a:gd name="T13" fmla="*/ 58 h 284"/>
              <a:gd name="T14" fmla="*/ 185 w 278"/>
              <a:gd name="T15" fmla="*/ 204 h 284"/>
              <a:gd name="T16" fmla="*/ 185 w 278"/>
              <a:gd name="T17" fmla="*/ 249 h 284"/>
              <a:gd name="T18" fmla="*/ 185 w 278"/>
              <a:gd name="T19" fmla="*/ 284 h 284"/>
              <a:gd name="T20" fmla="*/ 278 w 278"/>
              <a:gd name="T21" fmla="*/ 284 h 284"/>
              <a:gd name="T22" fmla="*/ 278 w 278"/>
              <a:gd name="T23" fmla="*/ 38 h 284"/>
              <a:gd name="T24" fmla="*/ 278 w 278"/>
              <a:gd name="T25" fmla="*/ 37 h 284"/>
              <a:gd name="T26" fmla="*/ 274 w 278"/>
              <a:gd name="T27" fmla="*/ 0 h 284"/>
              <a:gd name="T28" fmla="*/ 0 w 278"/>
              <a:gd name="T29" fmla="*/ 0 h 284"/>
              <a:gd name="T30" fmla="*/ 0 w 278"/>
              <a:gd name="T31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8" h="284">
                <a:moveTo>
                  <a:pt x="0" y="284"/>
                </a:moveTo>
                <a:cubicBezTo>
                  <a:pt x="149" y="284"/>
                  <a:pt x="149" y="284"/>
                  <a:pt x="149" y="284"/>
                </a:cubicBezTo>
                <a:cubicBezTo>
                  <a:pt x="149" y="249"/>
                  <a:pt x="149" y="249"/>
                  <a:pt x="149" y="249"/>
                </a:cubicBezTo>
                <a:cubicBezTo>
                  <a:pt x="149" y="220"/>
                  <a:pt x="149" y="220"/>
                  <a:pt x="149" y="220"/>
                </a:cubicBezTo>
                <a:cubicBezTo>
                  <a:pt x="149" y="58"/>
                  <a:pt x="149" y="58"/>
                  <a:pt x="149" y="58"/>
                </a:cubicBezTo>
                <a:cubicBezTo>
                  <a:pt x="149" y="48"/>
                  <a:pt x="157" y="39"/>
                  <a:pt x="167" y="39"/>
                </a:cubicBezTo>
                <a:cubicBezTo>
                  <a:pt x="177" y="39"/>
                  <a:pt x="185" y="48"/>
                  <a:pt x="185" y="58"/>
                </a:cubicBezTo>
                <a:cubicBezTo>
                  <a:pt x="185" y="204"/>
                  <a:pt x="185" y="204"/>
                  <a:pt x="185" y="204"/>
                </a:cubicBezTo>
                <a:cubicBezTo>
                  <a:pt x="185" y="249"/>
                  <a:pt x="185" y="249"/>
                  <a:pt x="185" y="249"/>
                </a:cubicBezTo>
                <a:cubicBezTo>
                  <a:pt x="185" y="284"/>
                  <a:pt x="185" y="284"/>
                  <a:pt x="185" y="284"/>
                </a:cubicBezTo>
                <a:cubicBezTo>
                  <a:pt x="278" y="284"/>
                  <a:pt x="278" y="284"/>
                  <a:pt x="278" y="284"/>
                </a:cubicBezTo>
                <a:cubicBezTo>
                  <a:pt x="278" y="38"/>
                  <a:pt x="278" y="38"/>
                  <a:pt x="278" y="38"/>
                </a:cubicBezTo>
                <a:cubicBezTo>
                  <a:pt x="278" y="38"/>
                  <a:pt x="278" y="38"/>
                  <a:pt x="278" y="37"/>
                </a:cubicBezTo>
                <a:cubicBezTo>
                  <a:pt x="278" y="25"/>
                  <a:pt x="277" y="12"/>
                  <a:pt x="274" y="0"/>
                </a:cubicBezTo>
                <a:cubicBezTo>
                  <a:pt x="0" y="0"/>
                  <a:pt x="0" y="0"/>
                  <a:pt x="0" y="0"/>
                </a:cubicBezTo>
                <a:lnTo>
                  <a:pt x="0" y="2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0006" y="4652574"/>
            <a:ext cx="812760" cy="1141353"/>
            <a:chOff x="6096000" y="3978275"/>
            <a:chExt cx="887413" cy="1246188"/>
          </a:xfrm>
        </p:grpSpPr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096000" y="3978275"/>
              <a:ext cx="476250" cy="1246188"/>
            </a:xfrm>
            <a:custGeom>
              <a:avLst/>
              <a:gdLst>
                <a:gd name="T0" fmla="*/ 300 w 300"/>
                <a:gd name="T1" fmla="*/ 125 h 785"/>
                <a:gd name="T2" fmla="*/ 300 w 300"/>
                <a:gd name="T3" fmla="*/ 0 h 785"/>
                <a:gd name="T4" fmla="*/ 0 w 300"/>
                <a:gd name="T5" fmla="*/ 0 h 785"/>
                <a:gd name="T6" fmla="*/ 0 w 300"/>
                <a:gd name="T7" fmla="*/ 195 h 785"/>
                <a:gd name="T8" fmla="*/ 62 w 300"/>
                <a:gd name="T9" fmla="*/ 195 h 785"/>
                <a:gd name="T10" fmla="*/ 62 w 300"/>
                <a:gd name="T11" fmla="*/ 785 h 785"/>
                <a:gd name="T12" fmla="*/ 300 w 300"/>
                <a:gd name="T13" fmla="*/ 785 h 785"/>
                <a:gd name="T14" fmla="*/ 300 w 300"/>
                <a:gd name="T15" fmla="*/ 195 h 785"/>
                <a:gd name="T16" fmla="*/ 300 w 300"/>
                <a:gd name="T17" fmla="*/ 125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0" h="785">
                  <a:moveTo>
                    <a:pt x="300" y="125"/>
                  </a:moveTo>
                  <a:lnTo>
                    <a:pt x="300" y="0"/>
                  </a:lnTo>
                  <a:lnTo>
                    <a:pt x="0" y="0"/>
                  </a:lnTo>
                  <a:lnTo>
                    <a:pt x="0" y="195"/>
                  </a:lnTo>
                  <a:lnTo>
                    <a:pt x="62" y="195"/>
                  </a:lnTo>
                  <a:lnTo>
                    <a:pt x="62" y="785"/>
                  </a:lnTo>
                  <a:lnTo>
                    <a:pt x="300" y="785"/>
                  </a:lnTo>
                  <a:lnTo>
                    <a:pt x="300" y="195"/>
                  </a:lnTo>
                  <a:lnTo>
                    <a:pt x="300" y="1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686550" y="3978275"/>
              <a:ext cx="296863" cy="207963"/>
            </a:xfrm>
            <a:custGeom>
              <a:avLst/>
              <a:gdLst>
                <a:gd name="T0" fmla="*/ 0 w 93"/>
                <a:gd name="T1" fmla="*/ 18 h 65"/>
                <a:gd name="T2" fmla="*/ 47 w 93"/>
                <a:gd name="T3" fmla="*/ 65 h 65"/>
                <a:gd name="T4" fmla="*/ 93 w 93"/>
                <a:gd name="T5" fmla="*/ 18 h 65"/>
                <a:gd name="T6" fmla="*/ 93 w 93"/>
                <a:gd name="T7" fmla="*/ 0 h 65"/>
                <a:gd name="T8" fmla="*/ 0 w 93"/>
                <a:gd name="T9" fmla="*/ 0 h 65"/>
                <a:gd name="T10" fmla="*/ 0 w 93"/>
                <a:gd name="T11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65">
                  <a:moveTo>
                    <a:pt x="0" y="18"/>
                  </a:moveTo>
                  <a:cubicBezTo>
                    <a:pt x="0" y="44"/>
                    <a:pt x="21" y="65"/>
                    <a:pt x="47" y="65"/>
                  </a:cubicBezTo>
                  <a:cubicBezTo>
                    <a:pt x="72" y="65"/>
                    <a:pt x="93" y="44"/>
                    <a:pt x="93" y="18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759795" y="3670645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8759795" y="3955860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759795" y="4583997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2"/>
          <p:cNvSpPr txBox="1">
            <a:spLocks/>
          </p:cNvSpPr>
          <p:nvPr/>
        </p:nvSpPr>
        <p:spPr>
          <a:xfrm>
            <a:off x="8759795" y="4869213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9795" y="5456391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2"/>
          <p:cNvSpPr txBox="1">
            <a:spLocks/>
          </p:cNvSpPr>
          <p:nvPr/>
        </p:nvSpPr>
        <p:spPr>
          <a:xfrm>
            <a:off x="8759795" y="5741607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7916284" y="3694726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22%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7916284" y="4608078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7916284" y="5480472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11%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759795" y="2752173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2"/>
          <p:cNvSpPr txBox="1">
            <a:spLocks/>
          </p:cNvSpPr>
          <p:nvPr/>
        </p:nvSpPr>
        <p:spPr>
          <a:xfrm>
            <a:off x="8759795" y="3037387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7916284" y="2776255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27%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92" y="2956844"/>
            <a:ext cx="1771374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1975980" y="3574667"/>
            <a:ext cx="2614886" cy="122316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975980" y="2776255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1952669" y="4093183"/>
            <a:ext cx="2638198" cy="2089336"/>
          </a:xfrm>
          <a:prstGeom prst="roundRect">
            <a:avLst>
              <a:gd name="adj" fmla="val 0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4858" rIns="164858"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6891133" y="3037387"/>
            <a:ext cx="861135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7193950" y="4017477"/>
            <a:ext cx="558318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7079750" y="4912022"/>
            <a:ext cx="672518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6891133" y="5793926"/>
            <a:ext cx="861135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93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30" grpId="0"/>
      <p:bldP spid="31" grpId="0"/>
      <p:bldP spid="32" grpId="0"/>
      <p:bldP spid="33" grpId="0"/>
      <p:bldP spid="38" grpId="0"/>
      <p:bldP spid="41" grpId="0"/>
      <p:bldP spid="43" grpId="0" animBg="1"/>
      <p:bldP spid="45" grpId="0" animBg="1"/>
      <p:bldP spid="47" grpId="0" animBg="1"/>
      <p:bldP spid="49" grpId="0"/>
      <p:bldP spid="50" grpId="0"/>
      <p:bldP spid="51" grpId="0" animBg="1"/>
      <p:bldP spid="56" grpId="0"/>
      <p:bldP spid="57" grpId="0"/>
      <p:bldP spid="58" grpId="0" animBg="1"/>
      <p:bldP spid="5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1312069"/>
            <a:ext cx="12858751" cy="2500848"/>
          </a:xfrm>
          <a:prstGeom prst="rect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845197" y="1690304"/>
            <a:ext cx="784887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b="1" dirty="0">
                <a:solidFill>
                  <a:schemeClr val="bg1"/>
                </a:solidFill>
                <a:cs typeface="Arial" panose="020B0604020202020204" pitchFamily="34" charset="0"/>
              </a:rPr>
              <a:t>THANK YOU </a:t>
            </a:r>
            <a:endParaRPr lang="zh-CN" altLang="en-US" sz="9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845199" y="1464561"/>
            <a:ext cx="70567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845198" y="3279517"/>
            <a:ext cx="2164934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7881341" y="3279517"/>
            <a:ext cx="2309218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7711" y="1516109"/>
            <a:ext cx="2092768" cy="209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70763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/>
      <p:bldP spid="8" grpId="1"/>
      <p:bldP spid="9" grpId="0"/>
      <p:bldP spid="9" grpId="1"/>
      <p:bldP spid="10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43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>
            <a:spLocks/>
          </p:cNvSpPr>
          <p:nvPr/>
        </p:nvSpPr>
        <p:spPr bwMode="auto">
          <a:xfrm flipH="1">
            <a:off x="1914621" y="0"/>
            <a:ext cx="6140990" cy="7232650"/>
          </a:xfrm>
          <a:custGeom>
            <a:avLst/>
            <a:gdLst>
              <a:gd name="connsiteX0" fmla="*/ 0 w 7357707"/>
              <a:gd name="connsiteY0" fmla="*/ 0 h 7232650"/>
              <a:gd name="connsiteX1" fmla="*/ 2636168 w 7357707"/>
              <a:gd name="connsiteY1" fmla="*/ 0 h 7232650"/>
              <a:gd name="connsiteX2" fmla="*/ 7357707 w 7357707"/>
              <a:gd name="connsiteY2" fmla="*/ 7232650 h 7232650"/>
              <a:gd name="connsiteX3" fmla="*/ 4721539 w 7357707"/>
              <a:gd name="connsiteY3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7707" h="7232650">
                <a:moveTo>
                  <a:pt x="0" y="0"/>
                </a:moveTo>
                <a:lnTo>
                  <a:pt x="2636168" y="0"/>
                </a:lnTo>
                <a:lnTo>
                  <a:pt x="7357707" y="7232650"/>
                </a:lnTo>
                <a:lnTo>
                  <a:pt x="4721539" y="72326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3202" y="471534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6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52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41143" y="2637951"/>
            <a:ext cx="3466715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24142" y="3976365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66699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4463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66699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4463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589821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2052" grpId="0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896"/>
          <p:cNvSpPr/>
          <p:nvPr/>
        </p:nvSpPr>
        <p:spPr>
          <a:xfrm>
            <a:off x="9290816" y="5026631"/>
            <a:ext cx="272701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97"/>
          <p:cNvSpPr/>
          <p:nvPr/>
        </p:nvSpPr>
        <p:spPr>
          <a:xfrm>
            <a:off x="1820678" y="3816271"/>
            <a:ext cx="2713354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Shape 1899"/>
          <p:cNvSpPr/>
          <p:nvPr/>
        </p:nvSpPr>
        <p:spPr>
          <a:xfrm>
            <a:off x="3794437" y="4882282"/>
            <a:ext cx="5269876" cy="1213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57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8043" y="0"/>
                </a:lnTo>
                <a:lnTo>
                  <a:pt x="3557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900"/>
          <p:cNvSpPr/>
          <p:nvPr/>
        </p:nvSpPr>
        <p:spPr>
          <a:xfrm>
            <a:off x="4660210" y="3657600"/>
            <a:ext cx="3538330" cy="1224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7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6251" y="0"/>
                </a:lnTo>
                <a:lnTo>
                  <a:pt x="5347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901"/>
          <p:cNvSpPr/>
          <p:nvPr/>
        </p:nvSpPr>
        <p:spPr>
          <a:xfrm>
            <a:off x="5538092" y="2404123"/>
            <a:ext cx="1782568" cy="1247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8183" y="5234"/>
                </a:lnTo>
                <a:lnTo>
                  <a:pt x="8190" y="5234"/>
                </a:lnTo>
                <a:lnTo>
                  <a:pt x="0" y="21600"/>
                </a:lnTo>
                <a:lnTo>
                  <a:pt x="21600" y="21600"/>
                </a:lnTo>
                <a:lnTo>
                  <a:pt x="13410" y="5234"/>
                </a:lnTo>
                <a:lnTo>
                  <a:pt x="13417" y="5234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615665" y="5359317"/>
            <a:ext cx="1627416" cy="2585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+mn-ea"/>
                <a:ea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008004" y="3032691"/>
            <a:ext cx="84273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5743573" y="4146146"/>
            <a:ext cx="1371602" cy="2585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Shape 1896"/>
          <p:cNvSpPr/>
          <p:nvPr/>
        </p:nvSpPr>
        <p:spPr>
          <a:xfrm>
            <a:off x="7466146" y="2559203"/>
            <a:ext cx="272701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03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4" grpId="0" build="p"/>
      <p:bldP spid="20" grpId="0"/>
      <p:bldP spid="19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105310" y="1837577"/>
            <a:ext cx="5428221" cy="4135095"/>
            <a:chOff x="5788722" y="1742391"/>
            <a:chExt cx="5147040" cy="3920900"/>
          </a:xfrm>
        </p:grpSpPr>
        <p:sp>
          <p:nvSpPr>
            <p:cNvPr id="11" name="等腰三角形 25"/>
            <p:cNvSpPr/>
            <p:nvPr/>
          </p:nvSpPr>
          <p:spPr>
            <a:xfrm flipV="1">
              <a:off x="7409641" y="4391638"/>
              <a:ext cx="1932259" cy="1271653"/>
            </a:xfrm>
            <a:prstGeom prst="triangl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14"/>
            <p:cNvSpPr/>
            <p:nvPr/>
          </p:nvSpPr>
          <p:spPr>
            <a:xfrm>
              <a:off x="7425230" y="4229395"/>
              <a:ext cx="1932259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15"/>
            <p:cNvSpPr/>
            <p:nvPr/>
          </p:nvSpPr>
          <p:spPr>
            <a:xfrm>
              <a:off x="6564258" y="3176577"/>
              <a:ext cx="3605487" cy="1103742"/>
            </a:xfrm>
            <a:custGeom>
              <a:avLst/>
              <a:gdLst/>
              <a:ahLst/>
              <a:cxnLst/>
              <a:rect l="l" t="t" r="r" b="b"/>
              <a:pathLst>
                <a:path w="3061735" h="937284">
                  <a:moveTo>
                    <a:pt x="0" y="0"/>
                  </a:moveTo>
                  <a:lnTo>
                    <a:pt x="3061735" y="0"/>
                  </a:lnTo>
                  <a:lnTo>
                    <a:pt x="2493758" y="937284"/>
                  </a:lnTo>
                  <a:lnTo>
                    <a:pt x="567977" y="937284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17"/>
            <p:cNvSpPr/>
            <p:nvPr/>
          </p:nvSpPr>
          <p:spPr>
            <a:xfrm>
              <a:off x="5788722" y="1904632"/>
              <a:ext cx="5147040" cy="1103742"/>
            </a:xfrm>
            <a:custGeom>
              <a:avLst/>
              <a:gdLst/>
              <a:ahLst/>
              <a:cxnLst/>
              <a:rect l="l" t="t" r="r" b="b"/>
              <a:pathLst>
                <a:path w="4370803" h="937284">
                  <a:moveTo>
                    <a:pt x="0" y="0"/>
                  </a:moveTo>
                  <a:lnTo>
                    <a:pt x="4370803" y="0"/>
                  </a:lnTo>
                  <a:lnTo>
                    <a:pt x="3802825" y="937284"/>
                  </a:lnTo>
                  <a:lnTo>
                    <a:pt x="567978" y="937284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568010" y="3014336"/>
              <a:ext cx="3605487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14"/>
            <p:cNvSpPr/>
            <p:nvPr/>
          </p:nvSpPr>
          <p:spPr>
            <a:xfrm>
              <a:off x="5788722" y="1742391"/>
              <a:ext cx="5147040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550858" y="2151824"/>
              <a:ext cx="3704492" cy="2672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214116" y="3350066"/>
              <a:ext cx="2377978" cy="4073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950535" y="4518585"/>
              <a:ext cx="905135" cy="9676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5211827" y="2640207"/>
            <a:ext cx="104985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211826" y="3962130"/>
            <a:ext cx="190990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150359" y="5209290"/>
            <a:ext cx="277734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4256092" y="3563636"/>
            <a:ext cx="796987" cy="796987"/>
            <a:chOff x="4035292" y="3379040"/>
            <a:chExt cx="755703" cy="755703"/>
          </a:xfrm>
        </p:grpSpPr>
        <p:sp>
          <p:nvSpPr>
            <p:cNvPr id="55" name="Oval 54"/>
            <p:cNvSpPr/>
            <p:nvPr/>
          </p:nvSpPr>
          <p:spPr>
            <a:xfrm>
              <a:off x="4035292" y="3379040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4217239" y="3566835"/>
              <a:ext cx="383755" cy="384412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58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4256092" y="4810797"/>
            <a:ext cx="796987" cy="796987"/>
            <a:chOff x="4035292" y="4561598"/>
            <a:chExt cx="755703" cy="755703"/>
          </a:xfrm>
        </p:grpSpPr>
        <p:sp>
          <p:nvSpPr>
            <p:cNvPr id="56" name="Oval 55"/>
            <p:cNvSpPr/>
            <p:nvPr/>
          </p:nvSpPr>
          <p:spPr>
            <a:xfrm>
              <a:off x="4035292" y="4561598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4290009" y="4747243"/>
              <a:ext cx="263709" cy="384412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68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4256092" y="2241714"/>
            <a:ext cx="796987" cy="796987"/>
            <a:chOff x="4035292" y="2125593"/>
            <a:chExt cx="755703" cy="755703"/>
          </a:xfrm>
        </p:grpSpPr>
        <p:sp>
          <p:nvSpPr>
            <p:cNvPr id="40" name="Oval 39"/>
            <p:cNvSpPr/>
            <p:nvPr/>
          </p:nvSpPr>
          <p:spPr>
            <a:xfrm>
              <a:off x="4035292" y="2125593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221265" y="2311566"/>
              <a:ext cx="383755" cy="383755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7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2021427" y="2095085"/>
            <a:ext cx="2093702" cy="750315"/>
            <a:chOff x="195396" y="2043090"/>
            <a:chExt cx="3704492" cy="711448"/>
          </a:xfrm>
        </p:grpSpPr>
        <p:sp>
          <p:nvSpPr>
            <p:cNvPr id="75" name="TextBox 74"/>
            <p:cNvSpPr txBox="1"/>
            <p:nvPr/>
          </p:nvSpPr>
          <p:spPr>
            <a:xfrm>
              <a:off x="1647098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036887" y="3387238"/>
            <a:ext cx="2110194" cy="750315"/>
            <a:chOff x="195396" y="2043090"/>
            <a:chExt cx="3733672" cy="711448"/>
          </a:xfrm>
        </p:grpSpPr>
        <p:sp>
          <p:nvSpPr>
            <p:cNvPr id="79" name="TextBox 78"/>
            <p:cNvSpPr txBox="1"/>
            <p:nvPr/>
          </p:nvSpPr>
          <p:spPr>
            <a:xfrm>
              <a:off x="1705430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063592" y="4659429"/>
            <a:ext cx="2093702" cy="750315"/>
            <a:chOff x="195396" y="2043090"/>
            <a:chExt cx="3704492" cy="711448"/>
          </a:xfrm>
        </p:grpSpPr>
        <p:sp>
          <p:nvSpPr>
            <p:cNvPr id="82" name="TextBox 81"/>
            <p:cNvSpPr txBox="1"/>
            <p:nvPr/>
          </p:nvSpPr>
          <p:spPr>
            <a:xfrm>
              <a:off x="1664565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70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1"/>
          <p:cNvGrpSpPr/>
          <p:nvPr/>
        </p:nvGrpSpPr>
        <p:grpSpPr>
          <a:xfrm>
            <a:off x="4202713" y="4241668"/>
            <a:ext cx="961368" cy="586773"/>
            <a:chOff x="4908913" y="4079642"/>
            <a:chExt cx="927614" cy="566172"/>
          </a:xfrm>
        </p:grpSpPr>
        <p:sp>
          <p:nvSpPr>
            <p:cNvPr id="4153" name="Freeform 57"/>
            <p:cNvSpPr>
              <a:spLocks/>
            </p:cNvSpPr>
            <p:nvPr/>
          </p:nvSpPr>
          <p:spPr bwMode="auto">
            <a:xfrm>
              <a:off x="4908913" y="4357673"/>
              <a:ext cx="927614" cy="288141"/>
            </a:xfrm>
            <a:custGeom>
              <a:avLst/>
              <a:gdLst/>
              <a:ahLst/>
              <a:cxnLst>
                <a:cxn ang="0">
                  <a:pos x="355" y="0"/>
                </a:cxn>
                <a:cxn ang="0">
                  <a:pos x="355" y="0"/>
                </a:cxn>
                <a:cxn ang="0">
                  <a:pos x="323" y="35"/>
                </a:cxn>
                <a:cxn ang="0">
                  <a:pos x="291" y="50"/>
                </a:cxn>
                <a:cxn ang="0">
                  <a:pos x="258" y="59"/>
                </a:cxn>
                <a:cxn ang="0">
                  <a:pos x="226" y="65"/>
                </a:cxn>
                <a:cxn ang="0">
                  <a:pos x="194" y="68"/>
                </a:cxn>
                <a:cxn ang="0">
                  <a:pos x="178" y="68"/>
                </a:cxn>
                <a:cxn ang="0">
                  <a:pos x="161" y="68"/>
                </a:cxn>
                <a:cxn ang="0">
                  <a:pos x="129" y="65"/>
                </a:cxn>
                <a:cxn ang="0">
                  <a:pos x="97" y="59"/>
                </a:cxn>
                <a:cxn ang="0">
                  <a:pos x="64" y="50"/>
                </a:cxn>
                <a:cxn ang="0">
                  <a:pos x="32" y="3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32" y="76"/>
                </a:cxn>
                <a:cxn ang="0">
                  <a:pos x="64" y="92"/>
                </a:cxn>
                <a:cxn ang="0">
                  <a:pos x="97" y="101"/>
                </a:cxn>
                <a:cxn ang="0">
                  <a:pos x="129" y="107"/>
                </a:cxn>
                <a:cxn ang="0">
                  <a:pos x="161" y="110"/>
                </a:cxn>
                <a:cxn ang="0">
                  <a:pos x="178" y="110"/>
                </a:cxn>
                <a:cxn ang="0">
                  <a:pos x="194" y="110"/>
                </a:cxn>
                <a:cxn ang="0">
                  <a:pos x="226" y="107"/>
                </a:cxn>
                <a:cxn ang="0">
                  <a:pos x="258" y="101"/>
                </a:cxn>
                <a:cxn ang="0">
                  <a:pos x="291" y="92"/>
                </a:cxn>
                <a:cxn ang="0">
                  <a:pos x="323" y="76"/>
                </a:cxn>
                <a:cxn ang="0">
                  <a:pos x="355" y="43"/>
                </a:cxn>
                <a:cxn ang="0">
                  <a:pos x="355" y="0"/>
                </a:cxn>
              </a:cxnLst>
              <a:rect l="0" t="0" r="r" b="b"/>
              <a:pathLst>
                <a:path w="355" h="110">
                  <a:moveTo>
                    <a:pt x="355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51" y="13"/>
                    <a:pt x="339" y="25"/>
                    <a:pt x="323" y="35"/>
                  </a:cubicBezTo>
                  <a:cubicBezTo>
                    <a:pt x="314" y="40"/>
                    <a:pt x="303" y="46"/>
                    <a:pt x="291" y="50"/>
                  </a:cubicBezTo>
                  <a:cubicBezTo>
                    <a:pt x="281" y="54"/>
                    <a:pt x="270" y="57"/>
                    <a:pt x="258" y="59"/>
                  </a:cubicBezTo>
                  <a:cubicBezTo>
                    <a:pt x="248" y="62"/>
                    <a:pt x="237" y="64"/>
                    <a:pt x="226" y="65"/>
                  </a:cubicBezTo>
                  <a:cubicBezTo>
                    <a:pt x="216" y="66"/>
                    <a:pt x="205" y="67"/>
                    <a:pt x="194" y="68"/>
                  </a:cubicBezTo>
                  <a:cubicBezTo>
                    <a:pt x="189" y="68"/>
                    <a:pt x="183" y="68"/>
                    <a:pt x="178" y="68"/>
                  </a:cubicBezTo>
                  <a:cubicBezTo>
                    <a:pt x="172" y="68"/>
                    <a:pt x="167" y="68"/>
                    <a:pt x="161" y="68"/>
                  </a:cubicBezTo>
                  <a:cubicBezTo>
                    <a:pt x="150" y="67"/>
                    <a:pt x="139" y="66"/>
                    <a:pt x="129" y="65"/>
                  </a:cubicBezTo>
                  <a:cubicBezTo>
                    <a:pt x="118" y="64"/>
                    <a:pt x="107" y="62"/>
                    <a:pt x="97" y="59"/>
                  </a:cubicBezTo>
                  <a:cubicBezTo>
                    <a:pt x="85" y="57"/>
                    <a:pt x="74" y="53"/>
                    <a:pt x="64" y="50"/>
                  </a:cubicBezTo>
                  <a:cubicBezTo>
                    <a:pt x="52" y="45"/>
                    <a:pt x="41" y="40"/>
                    <a:pt x="32" y="34"/>
                  </a:cubicBezTo>
                  <a:cubicBezTo>
                    <a:pt x="16" y="24"/>
                    <a:pt x="5" y="1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55"/>
                    <a:pt x="17" y="66"/>
                    <a:pt x="32" y="76"/>
                  </a:cubicBezTo>
                  <a:cubicBezTo>
                    <a:pt x="41" y="82"/>
                    <a:pt x="52" y="87"/>
                    <a:pt x="64" y="92"/>
                  </a:cubicBezTo>
                  <a:cubicBezTo>
                    <a:pt x="74" y="95"/>
                    <a:pt x="85" y="99"/>
                    <a:pt x="97" y="101"/>
                  </a:cubicBezTo>
                  <a:cubicBezTo>
                    <a:pt x="107" y="104"/>
                    <a:pt x="118" y="106"/>
                    <a:pt x="129" y="107"/>
                  </a:cubicBezTo>
                  <a:cubicBezTo>
                    <a:pt x="139" y="109"/>
                    <a:pt x="150" y="110"/>
                    <a:pt x="161" y="110"/>
                  </a:cubicBezTo>
                  <a:cubicBezTo>
                    <a:pt x="167" y="110"/>
                    <a:pt x="172" y="110"/>
                    <a:pt x="178" y="110"/>
                  </a:cubicBezTo>
                  <a:cubicBezTo>
                    <a:pt x="183" y="110"/>
                    <a:pt x="189" y="110"/>
                    <a:pt x="194" y="110"/>
                  </a:cubicBezTo>
                  <a:cubicBezTo>
                    <a:pt x="205" y="110"/>
                    <a:pt x="216" y="109"/>
                    <a:pt x="226" y="107"/>
                  </a:cubicBezTo>
                  <a:cubicBezTo>
                    <a:pt x="237" y="106"/>
                    <a:pt x="248" y="104"/>
                    <a:pt x="258" y="101"/>
                  </a:cubicBezTo>
                  <a:cubicBezTo>
                    <a:pt x="270" y="99"/>
                    <a:pt x="281" y="96"/>
                    <a:pt x="291" y="92"/>
                  </a:cubicBezTo>
                  <a:cubicBezTo>
                    <a:pt x="303" y="87"/>
                    <a:pt x="314" y="82"/>
                    <a:pt x="323" y="76"/>
                  </a:cubicBezTo>
                  <a:cubicBezTo>
                    <a:pt x="339" y="67"/>
                    <a:pt x="350" y="55"/>
                    <a:pt x="355" y="43"/>
                  </a:cubicBezTo>
                  <a:cubicBezTo>
                    <a:pt x="355" y="0"/>
                    <a:pt x="355" y="0"/>
                    <a:pt x="355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54" name="Oval 58"/>
            <p:cNvSpPr>
              <a:spLocks noChangeArrowheads="1"/>
            </p:cNvSpPr>
            <p:nvPr/>
          </p:nvSpPr>
          <p:spPr bwMode="auto">
            <a:xfrm>
              <a:off x="4908913" y="4079642"/>
              <a:ext cx="927614" cy="422103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55" name="Freeform 59"/>
            <p:cNvSpPr>
              <a:spLocks/>
            </p:cNvSpPr>
            <p:nvPr/>
          </p:nvSpPr>
          <p:spPr bwMode="auto">
            <a:xfrm>
              <a:off x="4908913" y="4302067"/>
              <a:ext cx="927614" cy="285615"/>
            </a:xfrm>
            <a:custGeom>
              <a:avLst/>
              <a:gdLst/>
              <a:ahLst/>
              <a:cxnLst>
                <a:cxn ang="0">
                  <a:pos x="323" y="34"/>
                </a:cxn>
                <a:cxn ang="0">
                  <a:pos x="291" y="50"/>
                </a:cxn>
                <a:cxn ang="0">
                  <a:pos x="258" y="59"/>
                </a:cxn>
                <a:cxn ang="0">
                  <a:pos x="226" y="65"/>
                </a:cxn>
                <a:cxn ang="0">
                  <a:pos x="194" y="67"/>
                </a:cxn>
                <a:cxn ang="0">
                  <a:pos x="178" y="68"/>
                </a:cxn>
                <a:cxn ang="0">
                  <a:pos x="161" y="67"/>
                </a:cxn>
                <a:cxn ang="0">
                  <a:pos x="129" y="65"/>
                </a:cxn>
                <a:cxn ang="0">
                  <a:pos x="96" y="59"/>
                </a:cxn>
                <a:cxn ang="0">
                  <a:pos x="64" y="49"/>
                </a:cxn>
                <a:cxn ang="0">
                  <a:pos x="32" y="34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32" y="75"/>
                </a:cxn>
                <a:cxn ang="0">
                  <a:pos x="64" y="91"/>
                </a:cxn>
                <a:cxn ang="0">
                  <a:pos x="96" y="101"/>
                </a:cxn>
                <a:cxn ang="0">
                  <a:pos x="129" y="107"/>
                </a:cxn>
                <a:cxn ang="0">
                  <a:pos x="161" y="110"/>
                </a:cxn>
                <a:cxn ang="0">
                  <a:pos x="178" y="110"/>
                </a:cxn>
                <a:cxn ang="0">
                  <a:pos x="194" y="110"/>
                </a:cxn>
                <a:cxn ang="0">
                  <a:pos x="226" y="107"/>
                </a:cxn>
                <a:cxn ang="0">
                  <a:pos x="258" y="101"/>
                </a:cxn>
                <a:cxn ang="0">
                  <a:pos x="291" y="91"/>
                </a:cxn>
                <a:cxn ang="0">
                  <a:pos x="323" y="76"/>
                </a:cxn>
                <a:cxn ang="0">
                  <a:pos x="355" y="43"/>
                </a:cxn>
                <a:cxn ang="0">
                  <a:pos x="355" y="0"/>
                </a:cxn>
                <a:cxn ang="0">
                  <a:pos x="323" y="34"/>
                </a:cxn>
              </a:cxnLst>
              <a:rect l="0" t="0" r="r" b="b"/>
              <a:pathLst>
                <a:path w="355" h="110">
                  <a:moveTo>
                    <a:pt x="323" y="34"/>
                  </a:moveTo>
                  <a:cubicBezTo>
                    <a:pt x="314" y="40"/>
                    <a:pt x="303" y="45"/>
                    <a:pt x="291" y="50"/>
                  </a:cubicBezTo>
                  <a:cubicBezTo>
                    <a:pt x="281" y="53"/>
                    <a:pt x="270" y="56"/>
                    <a:pt x="258" y="59"/>
                  </a:cubicBezTo>
                  <a:cubicBezTo>
                    <a:pt x="248" y="61"/>
                    <a:pt x="237" y="63"/>
                    <a:pt x="226" y="65"/>
                  </a:cubicBezTo>
                  <a:cubicBezTo>
                    <a:pt x="215" y="66"/>
                    <a:pt x="205" y="67"/>
                    <a:pt x="194" y="67"/>
                  </a:cubicBezTo>
                  <a:cubicBezTo>
                    <a:pt x="188" y="68"/>
                    <a:pt x="183" y="68"/>
                    <a:pt x="178" y="68"/>
                  </a:cubicBezTo>
                  <a:cubicBezTo>
                    <a:pt x="172" y="68"/>
                    <a:pt x="167" y="68"/>
                    <a:pt x="161" y="67"/>
                  </a:cubicBezTo>
                  <a:cubicBezTo>
                    <a:pt x="150" y="67"/>
                    <a:pt x="139" y="66"/>
                    <a:pt x="129" y="65"/>
                  </a:cubicBezTo>
                  <a:cubicBezTo>
                    <a:pt x="118" y="63"/>
                    <a:pt x="107" y="61"/>
                    <a:pt x="96" y="59"/>
                  </a:cubicBezTo>
                  <a:cubicBezTo>
                    <a:pt x="85" y="56"/>
                    <a:pt x="74" y="53"/>
                    <a:pt x="64" y="49"/>
                  </a:cubicBezTo>
                  <a:cubicBezTo>
                    <a:pt x="52" y="45"/>
                    <a:pt x="41" y="40"/>
                    <a:pt x="32" y="34"/>
                  </a:cubicBezTo>
                  <a:cubicBezTo>
                    <a:pt x="16" y="24"/>
                    <a:pt x="5" y="12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5" y="55"/>
                    <a:pt x="16" y="66"/>
                    <a:pt x="32" y="75"/>
                  </a:cubicBezTo>
                  <a:cubicBezTo>
                    <a:pt x="41" y="81"/>
                    <a:pt x="52" y="87"/>
                    <a:pt x="64" y="91"/>
                  </a:cubicBezTo>
                  <a:cubicBezTo>
                    <a:pt x="74" y="95"/>
                    <a:pt x="85" y="98"/>
                    <a:pt x="96" y="101"/>
                  </a:cubicBezTo>
                  <a:cubicBezTo>
                    <a:pt x="107" y="103"/>
                    <a:pt x="118" y="105"/>
                    <a:pt x="129" y="107"/>
                  </a:cubicBezTo>
                  <a:cubicBezTo>
                    <a:pt x="139" y="108"/>
                    <a:pt x="150" y="109"/>
                    <a:pt x="161" y="110"/>
                  </a:cubicBezTo>
                  <a:cubicBezTo>
                    <a:pt x="167" y="110"/>
                    <a:pt x="172" y="110"/>
                    <a:pt x="178" y="110"/>
                  </a:cubicBezTo>
                  <a:cubicBezTo>
                    <a:pt x="183" y="110"/>
                    <a:pt x="188" y="110"/>
                    <a:pt x="194" y="110"/>
                  </a:cubicBezTo>
                  <a:cubicBezTo>
                    <a:pt x="205" y="109"/>
                    <a:pt x="215" y="108"/>
                    <a:pt x="226" y="107"/>
                  </a:cubicBezTo>
                  <a:cubicBezTo>
                    <a:pt x="237" y="105"/>
                    <a:pt x="248" y="103"/>
                    <a:pt x="258" y="101"/>
                  </a:cubicBezTo>
                  <a:cubicBezTo>
                    <a:pt x="270" y="98"/>
                    <a:pt x="281" y="95"/>
                    <a:pt x="291" y="91"/>
                  </a:cubicBezTo>
                  <a:cubicBezTo>
                    <a:pt x="303" y="87"/>
                    <a:pt x="314" y="82"/>
                    <a:pt x="323" y="76"/>
                  </a:cubicBezTo>
                  <a:cubicBezTo>
                    <a:pt x="339" y="66"/>
                    <a:pt x="350" y="55"/>
                    <a:pt x="355" y="43"/>
                  </a:cubicBezTo>
                  <a:cubicBezTo>
                    <a:pt x="355" y="0"/>
                    <a:pt x="355" y="0"/>
                    <a:pt x="355" y="0"/>
                  </a:cubicBezTo>
                  <a:cubicBezTo>
                    <a:pt x="351" y="12"/>
                    <a:pt x="339" y="24"/>
                    <a:pt x="323" y="34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56" name="Freeform 60"/>
            <p:cNvSpPr>
              <a:spLocks noEditPoints="1"/>
            </p:cNvSpPr>
            <p:nvPr/>
          </p:nvSpPr>
          <p:spPr bwMode="auto">
            <a:xfrm>
              <a:off x="4987266" y="4112501"/>
              <a:ext cx="773433" cy="328582"/>
            </a:xfrm>
            <a:custGeom>
              <a:avLst/>
              <a:gdLst/>
              <a:ahLst/>
              <a:cxnLst>
                <a:cxn ang="0">
                  <a:pos x="148" y="126"/>
                </a:cxn>
                <a:cxn ang="0">
                  <a:pos x="148" y="126"/>
                </a:cxn>
                <a:cxn ang="0">
                  <a:pos x="0" y="63"/>
                </a:cxn>
                <a:cxn ang="0">
                  <a:pos x="148" y="0"/>
                </a:cxn>
                <a:cxn ang="0">
                  <a:pos x="296" y="63"/>
                </a:cxn>
                <a:cxn ang="0">
                  <a:pos x="148" y="126"/>
                </a:cxn>
                <a:cxn ang="0">
                  <a:pos x="148" y="18"/>
                </a:cxn>
                <a:cxn ang="0">
                  <a:pos x="17" y="63"/>
                </a:cxn>
                <a:cxn ang="0">
                  <a:pos x="148" y="109"/>
                </a:cxn>
                <a:cxn ang="0">
                  <a:pos x="279" y="63"/>
                </a:cxn>
                <a:cxn ang="0">
                  <a:pos x="148" y="18"/>
                </a:cxn>
              </a:cxnLst>
              <a:rect l="0" t="0" r="r" b="b"/>
              <a:pathLst>
                <a:path w="296" h="126">
                  <a:moveTo>
                    <a:pt x="148" y="126"/>
                  </a:moveTo>
                  <a:cubicBezTo>
                    <a:pt x="148" y="126"/>
                    <a:pt x="148" y="126"/>
                    <a:pt x="148" y="126"/>
                  </a:cubicBezTo>
                  <a:cubicBezTo>
                    <a:pt x="76" y="126"/>
                    <a:pt x="0" y="104"/>
                    <a:pt x="0" y="63"/>
                  </a:cubicBezTo>
                  <a:cubicBezTo>
                    <a:pt x="0" y="22"/>
                    <a:pt x="76" y="0"/>
                    <a:pt x="148" y="0"/>
                  </a:cubicBezTo>
                  <a:cubicBezTo>
                    <a:pt x="220" y="0"/>
                    <a:pt x="296" y="22"/>
                    <a:pt x="296" y="63"/>
                  </a:cubicBezTo>
                  <a:cubicBezTo>
                    <a:pt x="296" y="104"/>
                    <a:pt x="220" y="126"/>
                    <a:pt x="148" y="126"/>
                  </a:cubicBezTo>
                  <a:moveTo>
                    <a:pt x="148" y="18"/>
                  </a:moveTo>
                  <a:cubicBezTo>
                    <a:pt x="71" y="18"/>
                    <a:pt x="17" y="42"/>
                    <a:pt x="17" y="63"/>
                  </a:cubicBezTo>
                  <a:cubicBezTo>
                    <a:pt x="17" y="85"/>
                    <a:pt x="71" y="109"/>
                    <a:pt x="148" y="109"/>
                  </a:cubicBezTo>
                  <a:cubicBezTo>
                    <a:pt x="225" y="109"/>
                    <a:pt x="279" y="85"/>
                    <a:pt x="279" y="63"/>
                  </a:cubicBezTo>
                  <a:cubicBezTo>
                    <a:pt x="279" y="42"/>
                    <a:pt x="225" y="18"/>
                    <a:pt x="148" y="18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08"/>
          <p:cNvGrpSpPr/>
          <p:nvPr/>
        </p:nvGrpSpPr>
        <p:grpSpPr>
          <a:xfrm>
            <a:off x="3112255" y="3482435"/>
            <a:ext cx="961368" cy="1346006"/>
            <a:chOff x="2677732" y="1646868"/>
            <a:chExt cx="927614" cy="1298749"/>
          </a:xfrm>
        </p:grpSpPr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2677732" y="2657476"/>
              <a:ext cx="927614" cy="288141"/>
            </a:xfrm>
            <a:custGeom>
              <a:avLst/>
              <a:gdLst/>
              <a:ahLst/>
              <a:cxnLst>
                <a:cxn ang="0">
                  <a:pos x="355" y="0"/>
                </a:cxn>
                <a:cxn ang="0">
                  <a:pos x="355" y="0"/>
                </a:cxn>
                <a:cxn ang="0">
                  <a:pos x="323" y="35"/>
                </a:cxn>
                <a:cxn ang="0">
                  <a:pos x="290" y="50"/>
                </a:cxn>
                <a:cxn ang="0">
                  <a:pos x="258" y="59"/>
                </a:cxn>
                <a:cxn ang="0">
                  <a:pos x="226" y="65"/>
                </a:cxn>
                <a:cxn ang="0">
                  <a:pos x="193" y="67"/>
                </a:cxn>
                <a:cxn ang="0">
                  <a:pos x="177" y="68"/>
                </a:cxn>
                <a:cxn ang="0">
                  <a:pos x="161" y="67"/>
                </a:cxn>
                <a:cxn ang="0">
                  <a:pos x="129" y="65"/>
                </a:cxn>
                <a:cxn ang="0">
                  <a:pos x="96" y="59"/>
                </a:cxn>
                <a:cxn ang="0">
                  <a:pos x="64" y="50"/>
                </a:cxn>
                <a:cxn ang="0">
                  <a:pos x="32" y="3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32" y="76"/>
                </a:cxn>
                <a:cxn ang="0">
                  <a:pos x="64" y="91"/>
                </a:cxn>
                <a:cxn ang="0">
                  <a:pos x="96" y="101"/>
                </a:cxn>
                <a:cxn ang="0">
                  <a:pos x="129" y="107"/>
                </a:cxn>
                <a:cxn ang="0">
                  <a:pos x="161" y="110"/>
                </a:cxn>
                <a:cxn ang="0">
                  <a:pos x="177" y="110"/>
                </a:cxn>
                <a:cxn ang="0">
                  <a:pos x="193" y="110"/>
                </a:cxn>
                <a:cxn ang="0">
                  <a:pos x="226" y="107"/>
                </a:cxn>
                <a:cxn ang="0">
                  <a:pos x="258" y="101"/>
                </a:cxn>
                <a:cxn ang="0">
                  <a:pos x="290" y="92"/>
                </a:cxn>
                <a:cxn ang="0">
                  <a:pos x="323" y="76"/>
                </a:cxn>
                <a:cxn ang="0">
                  <a:pos x="355" y="43"/>
                </a:cxn>
                <a:cxn ang="0">
                  <a:pos x="355" y="0"/>
                </a:cxn>
              </a:cxnLst>
              <a:rect l="0" t="0" r="r" b="b"/>
              <a:pathLst>
                <a:path w="355" h="110">
                  <a:moveTo>
                    <a:pt x="355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50" y="13"/>
                    <a:pt x="339" y="24"/>
                    <a:pt x="323" y="35"/>
                  </a:cubicBezTo>
                  <a:cubicBezTo>
                    <a:pt x="313" y="40"/>
                    <a:pt x="302" y="45"/>
                    <a:pt x="290" y="50"/>
                  </a:cubicBezTo>
                  <a:cubicBezTo>
                    <a:pt x="280" y="53"/>
                    <a:pt x="269" y="57"/>
                    <a:pt x="258" y="59"/>
                  </a:cubicBezTo>
                  <a:cubicBezTo>
                    <a:pt x="248" y="62"/>
                    <a:pt x="237" y="63"/>
                    <a:pt x="226" y="65"/>
                  </a:cubicBezTo>
                  <a:cubicBezTo>
                    <a:pt x="215" y="66"/>
                    <a:pt x="204" y="67"/>
                    <a:pt x="193" y="67"/>
                  </a:cubicBezTo>
                  <a:cubicBezTo>
                    <a:pt x="188" y="68"/>
                    <a:pt x="183" y="68"/>
                    <a:pt x="177" y="68"/>
                  </a:cubicBezTo>
                  <a:cubicBezTo>
                    <a:pt x="172" y="68"/>
                    <a:pt x="166" y="68"/>
                    <a:pt x="161" y="67"/>
                  </a:cubicBezTo>
                  <a:cubicBezTo>
                    <a:pt x="150" y="67"/>
                    <a:pt x="139" y="66"/>
                    <a:pt x="129" y="65"/>
                  </a:cubicBezTo>
                  <a:cubicBezTo>
                    <a:pt x="117" y="63"/>
                    <a:pt x="106" y="61"/>
                    <a:pt x="96" y="59"/>
                  </a:cubicBezTo>
                  <a:cubicBezTo>
                    <a:pt x="85" y="56"/>
                    <a:pt x="74" y="53"/>
                    <a:pt x="64" y="50"/>
                  </a:cubicBezTo>
                  <a:cubicBezTo>
                    <a:pt x="52" y="45"/>
                    <a:pt x="41" y="40"/>
                    <a:pt x="32" y="34"/>
                  </a:cubicBezTo>
                  <a:cubicBezTo>
                    <a:pt x="16" y="24"/>
                    <a:pt x="4" y="1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5" y="55"/>
                    <a:pt x="16" y="66"/>
                    <a:pt x="32" y="76"/>
                  </a:cubicBezTo>
                  <a:cubicBezTo>
                    <a:pt x="41" y="81"/>
                    <a:pt x="52" y="87"/>
                    <a:pt x="64" y="91"/>
                  </a:cubicBezTo>
                  <a:cubicBezTo>
                    <a:pt x="74" y="95"/>
                    <a:pt x="85" y="98"/>
                    <a:pt x="96" y="101"/>
                  </a:cubicBezTo>
                  <a:cubicBezTo>
                    <a:pt x="106" y="104"/>
                    <a:pt x="117" y="106"/>
                    <a:pt x="129" y="107"/>
                  </a:cubicBezTo>
                  <a:cubicBezTo>
                    <a:pt x="139" y="108"/>
                    <a:pt x="150" y="109"/>
                    <a:pt x="161" y="110"/>
                  </a:cubicBezTo>
                  <a:cubicBezTo>
                    <a:pt x="166" y="110"/>
                    <a:pt x="172" y="110"/>
                    <a:pt x="177" y="110"/>
                  </a:cubicBezTo>
                  <a:cubicBezTo>
                    <a:pt x="183" y="110"/>
                    <a:pt x="188" y="110"/>
                    <a:pt x="193" y="110"/>
                  </a:cubicBezTo>
                  <a:cubicBezTo>
                    <a:pt x="204" y="109"/>
                    <a:pt x="215" y="109"/>
                    <a:pt x="226" y="107"/>
                  </a:cubicBezTo>
                  <a:cubicBezTo>
                    <a:pt x="237" y="106"/>
                    <a:pt x="248" y="104"/>
                    <a:pt x="258" y="101"/>
                  </a:cubicBezTo>
                  <a:cubicBezTo>
                    <a:pt x="269" y="99"/>
                    <a:pt x="280" y="95"/>
                    <a:pt x="290" y="92"/>
                  </a:cubicBezTo>
                  <a:cubicBezTo>
                    <a:pt x="302" y="87"/>
                    <a:pt x="313" y="82"/>
                    <a:pt x="323" y="76"/>
                  </a:cubicBezTo>
                  <a:cubicBezTo>
                    <a:pt x="338" y="66"/>
                    <a:pt x="350" y="55"/>
                    <a:pt x="355" y="43"/>
                  </a:cubicBezTo>
                  <a:cubicBezTo>
                    <a:pt x="355" y="0"/>
                    <a:pt x="355" y="0"/>
                    <a:pt x="355" y="0"/>
                  </a:cubicBezTo>
                </a:path>
              </a:pathLst>
            </a:custGeom>
            <a:solidFill>
              <a:srgbClr val="BDB5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98"/>
            <p:cNvGrpSpPr/>
            <p:nvPr/>
          </p:nvGrpSpPr>
          <p:grpSpPr>
            <a:xfrm>
              <a:off x="2677732" y="2373939"/>
              <a:ext cx="927614" cy="505511"/>
              <a:chOff x="2677732" y="2060123"/>
              <a:chExt cx="927614" cy="505511"/>
            </a:xfrm>
          </p:grpSpPr>
          <p:sp>
            <p:nvSpPr>
              <p:cNvPr id="200" name="Oval 19"/>
              <p:cNvSpPr>
                <a:spLocks noChangeArrowheads="1"/>
              </p:cNvSpPr>
              <p:nvPr/>
            </p:nvSpPr>
            <p:spPr bwMode="auto">
              <a:xfrm>
                <a:off x="2677732" y="2060123"/>
                <a:ext cx="927614" cy="419574"/>
              </a:xfrm>
              <a:prstGeom prst="ellips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61"/>
              <p:cNvSpPr>
                <a:spLocks noEditPoints="1"/>
              </p:cNvSpPr>
              <p:nvPr/>
            </p:nvSpPr>
            <p:spPr bwMode="auto">
              <a:xfrm>
                <a:off x="2753559" y="2090454"/>
                <a:ext cx="775961" cy="328582"/>
              </a:xfrm>
              <a:custGeom>
                <a:avLst/>
                <a:gdLst/>
                <a:ahLst/>
                <a:cxnLst>
                  <a:cxn ang="0">
                    <a:pos x="148" y="126"/>
                  </a:cxn>
                  <a:cxn ang="0">
                    <a:pos x="148" y="126"/>
                  </a:cxn>
                  <a:cxn ang="0">
                    <a:pos x="0" y="63"/>
                  </a:cxn>
                  <a:cxn ang="0">
                    <a:pos x="148" y="0"/>
                  </a:cxn>
                  <a:cxn ang="0">
                    <a:pos x="297" y="63"/>
                  </a:cxn>
                  <a:cxn ang="0">
                    <a:pos x="148" y="126"/>
                  </a:cxn>
                  <a:cxn ang="0">
                    <a:pos x="148" y="17"/>
                  </a:cxn>
                  <a:cxn ang="0">
                    <a:pos x="18" y="63"/>
                  </a:cxn>
                  <a:cxn ang="0">
                    <a:pos x="148" y="108"/>
                  </a:cxn>
                  <a:cxn ang="0">
                    <a:pos x="279" y="63"/>
                  </a:cxn>
                  <a:cxn ang="0">
                    <a:pos x="148" y="17"/>
                  </a:cxn>
                </a:cxnLst>
                <a:rect l="0" t="0" r="r" b="b"/>
                <a:pathLst>
                  <a:path w="297" h="126">
                    <a:moveTo>
                      <a:pt x="148" y="126"/>
                    </a:moveTo>
                    <a:cubicBezTo>
                      <a:pt x="148" y="126"/>
                      <a:pt x="148" y="126"/>
                      <a:pt x="148" y="126"/>
                    </a:cubicBezTo>
                    <a:cubicBezTo>
                      <a:pt x="77" y="126"/>
                      <a:pt x="0" y="104"/>
                      <a:pt x="0" y="63"/>
                    </a:cubicBezTo>
                    <a:cubicBezTo>
                      <a:pt x="0" y="22"/>
                      <a:pt x="77" y="0"/>
                      <a:pt x="148" y="0"/>
                    </a:cubicBezTo>
                    <a:cubicBezTo>
                      <a:pt x="220" y="0"/>
                      <a:pt x="297" y="22"/>
                      <a:pt x="297" y="63"/>
                    </a:cubicBezTo>
                    <a:cubicBezTo>
                      <a:pt x="297" y="104"/>
                      <a:pt x="220" y="126"/>
                      <a:pt x="148" y="126"/>
                    </a:cubicBezTo>
                    <a:moveTo>
                      <a:pt x="148" y="17"/>
                    </a:moveTo>
                    <a:cubicBezTo>
                      <a:pt x="71" y="17"/>
                      <a:pt x="18" y="41"/>
                      <a:pt x="18" y="63"/>
                    </a:cubicBezTo>
                    <a:cubicBezTo>
                      <a:pt x="18" y="84"/>
                      <a:pt x="71" y="108"/>
                      <a:pt x="148" y="108"/>
                    </a:cubicBezTo>
                    <a:cubicBezTo>
                      <a:pt x="225" y="108"/>
                      <a:pt x="279" y="84"/>
                      <a:pt x="279" y="63"/>
                    </a:cubicBezTo>
                    <a:cubicBezTo>
                      <a:pt x="279" y="41"/>
                      <a:pt x="225" y="17"/>
                      <a:pt x="148" y="17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24"/>
              <p:cNvSpPr>
                <a:spLocks/>
              </p:cNvSpPr>
              <p:nvPr/>
            </p:nvSpPr>
            <p:spPr bwMode="auto">
              <a:xfrm>
                <a:off x="2677732" y="2277493"/>
                <a:ext cx="927614" cy="288141"/>
              </a:xfrm>
              <a:custGeom>
                <a:avLst/>
                <a:gdLst/>
                <a:ahLst/>
                <a:cxnLst>
                  <a:cxn ang="0">
                    <a:pos x="323" y="35"/>
                  </a:cxn>
                  <a:cxn ang="0">
                    <a:pos x="290" y="50"/>
                  </a:cxn>
                  <a:cxn ang="0">
                    <a:pos x="258" y="59"/>
                  </a:cxn>
                  <a:cxn ang="0">
                    <a:pos x="226" y="65"/>
                  </a:cxn>
                  <a:cxn ang="0">
                    <a:pos x="193" y="68"/>
                  </a:cxn>
                  <a:cxn ang="0">
                    <a:pos x="177" y="68"/>
                  </a:cxn>
                  <a:cxn ang="0">
                    <a:pos x="161" y="68"/>
                  </a:cxn>
                  <a:cxn ang="0">
                    <a:pos x="129" y="65"/>
                  </a:cxn>
                  <a:cxn ang="0">
                    <a:pos x="96" y="59"/>
                  </a:cxn>
                  <a:cxn ang="0">
                    <a:pos x="64" y="50"/>
                  </a:cxn>
                  <a:cxn ang="0">
                    <a:pos x="32" y="34"/>
                  </a:cxn>
                  <a:cxn ang="0">
                    <a:pos x="0" y="0"/>
                  </a:cxn>
                  <a:cxn ang="0">
                    <a:pos x="0" y="43"/>
                  </a:cxn>
                  <a:cxn ang="0">
                    <a:pos x="32" y="76"/>
                  </a:cxn>
                  <a:cxn ang="0">
                    <a:pos x="64" y="91"/>
                  </a:cxn>
                  <a:cxn ang="0">
                    <a:pos x="96" y="101"/>
                  </a:cxn>
                  <a:cxn ang="0">
                    <a:pos x="129" y="107"/>
                  </a:cxn>
                  <a:cxn ang="0">
                    <a:pos x="161" y="110"/>
                  </a:cxn>
                  <a:cxn ang="0">
                    <a:pos x="177" y="110"/>
                  </a:cxn>
                  <a:cxn ang="0">
                    <a:pos x="193" y="110"/>
                  </a:cxn>
                  <a:cxn ang="0">
                    <a:pos x="226" y="107"/>
                  </a:cxn>
                  <a:cxn ang="0">
                    <a:pos x="258" y="101"/>
                  </a:cxn>
                  <a:cxn ang="0">
                    <a:pos x="290" y="92"/>
                  </a:cxn>
                  <a:cxn ang="0">
                    <a:pos x="323" y="76"/>
                  </a:cxn>
                  <a:cxn ang="0">
                    <a:pos x="355" y="43"/>
                  </a:cxn>
                  <a:cxn ang="0">
                    <a:pos x="355" y="0"/>
                  </a:cxn>
                  <a:cxn ang="0">
                    <a:pos x="323" y="35"/>
                  </a:cxn>
                </a:cxnLst>
                <a:rect l="0" t="0" r="r" b="b"/>
                <a:pathLst>
                  <a:path w="355" h="110">
                    <a:moveTo>
                      <a:pt x="323" y="35"/>
                    </a:moveTo>
                    <a:cubicBezTo>
                      <a:pt x="313" y="40"/>
                      <a:pt x="302" y="45"/>
                      <a:pt x="290" y="50"/>
                    </a:cubicBezTo>
                    <a:cubicBezTo>
                      <a:pt x="280" y="53"/>
                      <a:pt x="269" y="57"/>
                      <a:pt x="258" y="59"/>
                    </a:cubicBezTo>
                    <a:cubicBezTo>
                      <a:pt x="248" y="62"/>
                      <a:pt x="237" y="63"/>
                      <a:pt x="226" y="65"/>
                    </a:cubicBezTo>
                    <a:cubicBezTo>
                      <a:pt x="215" y="66"/>
                      <a:pt x="204" y="67"/>
                      <a:pt x="193" y="68"/>
                    </a:cubicBezTo>
                    <a:cubicBezTo>
                      <a:pt x="188" y="68"/>
                      <a:pt x="183" y="68"/>
                      <a:pt x="177" y="68"/>
                    </a:cubicBezTo>
                    <a:cubicBezTo>
                      <a:pt x="172" y="68"/>
                      <a:pt x="166" y="68"/>
                      <a:pt x="161" y="68"/>
                    </a:cubicBezTo>
                    <a:cubicBezTo>
                      <a:pt x="150" y="67"/>
                      <a:pt x="139" y="66"/>
                      <a:pt x="129" y="65"/>
                    </a:cubicBezTo>
                    <a:cubicBezTo>
                      <a:pt x="117" y="63"/>
                      <a:pt x="106" y="61"/>
                      <a:pt x="96" y="59"/>
                    </a:cubicBezTo>
                    <a:cubicBezTo>
                      <a:pt x="85" y="56"/>
                      <a:pt x="74" y="53"/>
                      <a:pt x="64" y="50"/>
                    </a:cubicBezTo>
                    <a:cubicBezTo>
                      <a:pt x="52" y="45"/>
                      <a:pt x="41" y="40"/>
                      <a:pt x="32" y="34"/>
                    </a:cubicBezTo>
                    <a:cubicBezTo>
                      <a:pt x="16" y="24"/>
                      <a:pt x="4" y="12"/>
                      <a:pt x="0" y="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5" y="55"/>
                      <a:pt x="16" y="66"/>
                      <a:pt x="32" y="76"/>
                    </a:cubicBezTo>
                    <a:cubicBezTo>
                      <a:pt x="41" y="81"/>
                      <a:pt x="52" y="87"/>
                      <a:pt x="64" y="91"/>
                    </a:cubicBezTo>
                    <a:cubicBezTo>
                      <a:pt x="74" y="95"/>
                      <a:pt x="85" y="98"/>
                      <a:pt x="96" y="101"/>
                    </a:cubicBezTo>
                    <a:cubicBezTo>
                      <a:pt x="106" y="104"/>
                      <a:pt x="117" y="106"/>
                      <a:pt x="129" y="107"/>
                    </a:cubicBezTo>
                    <a:cubicBezTo>
                      <a:pt x="139" y="108"/>
                      <a:pt x="150" y="109"/>
                      <a:pt x="161" y="110"/>
                    </a:cubicBezTo>
                    <a:cubicBezTo>
                      <a:pt x="166" y="110"/>
                      <a:pt x="172" y="110"/>
                      <a:pt x="177" y="110"/>
                    </a:cubicBezTo>
                    <a:cubicBezTo>
                      <a:pt x="183" y="110"/>
                      <a:pt x="188" y="110"/>
                      <a:pt x="193" y="110"/>
                    </a:cubicBezTo>
                    <a:cubicBezTo>
                      <a:pt x="204" y="109"/>
                      <a:pt x="215" y="109"/>
                      <a:pt x="226" y="107"/>
                    </a:cubicBezTo>
                    <a:cubicBezTo>
                      <a:pt x="237" y="106"/>
                      <a:pt x="248" y="104"/>
                      <a:pt x="258" y="101"/>
                    </a:cubicBezTo>
                    <a:cubicBezTo>
                      <a:pt x="269" y="99"/>
                      <a:pt x="280" y="95"/>
                      <a:pt x="290" y="92"/>
                    </a:cubicBezTo>
                    <a:cubicBezTo>
                      <a:pt x="302" y="87"/>
                      <a:pt x="313" y="82"/>
                      <a:pt x="323" y="76"/>
                    </a:cubicBezTo>
                    <a:cubicBezTo>
                      <a:pt x="338" y="66"/>
                      <a:pt x="350" y="55"/>
                      <a:pt x="355" y="43"/>
                    </a:cubicBezTo>
                    <a:cubicBezTo>
                      <a:pt x="355" y="0"/>
                      <a:pt x="355" y="0"/>
                      <a:pt x="355" y="0"/>
                    </a:cubicBezTo>
                    <a:cubicBezTo>
                      <a:pt x="350" y="13"/>
                      <a:pt x="339" y="25"/>
                      <a:pt x="323" y="3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" name="Group 202"/>
            <p:cNvGrpSpPr/>
            <p:nvPr/>
          </p:nvGrpSpPr>
          <p:grpSpPr>
            <a:xfrm>
              <a:off x="2677732" y="2230109"/>
              <a:ext cx="927614" cy="540707"/>
              <a:chOff x="2677732" y="1646868"/>
              <a:chExt cx="927614" cy="540707"/>
            </a:xfrm>
          </p:grpSpPr>
          <p:sp>
            <p:nvSpPr>
              <p:cNvPr id="204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6" name="Group 204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206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7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8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" name="Group 184"/>
            <p:cNvGrpSpPr/>
            <p:nvPr/>
          </p:nvGrpSpPr>
          <p:grpSpPr>
            <a:xfrm>
              <a:off x="2677732" y="2084477"/>
              <a:ext cx="927614" cy="540707"/>
              <a:chOff x="2677732" y="1646868"/>
              <a:chExt cx="927614" cy="540707"/>
            </a:xfrm>
          </p:grpSpPr>
          <p:sp>
            <p:nvSpPr>
              <p:cNvPr id="186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0" name="Group 186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88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1" name="Group 190"/>
            <p:cNvGrpSpPr/>
            <p:nvPr/>
          </p:nvGrpSpPr>
          <p:grpSpPr>
            <a:xfrm>
              <a:off x="2677732" y="1940647"/>
              <a:ext cx="927614" cy="540707"/>
              <a:chOff x="2677732" y="1646868"/>
              <a:chExt cx="927614" cy="540707"/>
            </a:xfrm>
          </p:grpSpPr>
          <p:sp>
            <p:nvSpPr>
              <p:cNvPr id="192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2" name="Group 192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94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5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3" name="Group 178"/>
            <p:cNvGrpSpPr/>
            <p:nvPr/>
          </p:nvGrpSpPr>
          <p:grpSpPr>
            <a:xfrm>
              <a:off x="2677732" y="1790698"/>
              <a:ext cx="927614" cy="540707"/>
              <a:chOff x="2677732" y="1646868"/>
              <a:chExt cx="927614" cy="540707"/>
            </a:xfrm>
          </p:grpSpPr>
          <p:sp>
            <p:nvSpPr>
              <p:cNvPr id="180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4" name="Group 180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182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3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4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77"/>
            <p:cNvGrpSpPr/>
            <p:nvPr/>
          </p:nvGrpSpPr>
          <p:grpSpPr>
            <a:xfrm>
              <a:off x="2677732" y="1646868"/>
              <a:ext cx="927614" cy="540707"/>
              <a:chOff x="2677732" y="1646868"/>
              <a:chExt cx="927614" cy="540707"/>
            </a:xfrm>
          </p:grpSpPr>
          <p:sp>
            <p:nvSpPr>
              <p:cNvPr id="4112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6" name="Group 176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4115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57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6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7" name="Group 263"/>
          <p:cNvGrpSpPr/>
          <p:nvPr/>
        </p:nvGrpSpPr>
        <p:grpSpPr>
          <a:xfrm>
            <a:off x="2021797" y="3014866"/>
            <a:ext cx="961368" cy="1813575"/>
            <a:chOff x="3657600" y="1431448"/>
            <a:chExt cx="927614" cy="1749902"/>
          </a:xfrm>
        </p:grpSpPr>
        <p:sp>
          <p:nvSpPr>
            <p:cNvPr id="211" name="Freeform 5"/>
            <p:cNvSpPr>
              <a:spLocks/>
            </p:cNvSpPr>
            <p:nvPr/>
          </p:nvSpPr>
          <p:spPr bwMode="auto">
            <a:xfrm>
              <a:off x="3657600" y="2893209"/>
              <a:ext cx="927614" cy="288141"/>
            </a:xfrm>
            <a:custGeom>
              <a:avLst/>
              <a:gdLst/>
              <a:ahLst/>
              <a:cxnLst>
                <a:cxn ang="0">
                  <a:pos x="355" y="0"/>
                </a:cxn>
                <a:cxn ang="0">
                  <a:pos x="355" y="0"/>
                </a:cxn>
                <a:cxn ang="0">
                  <a:pos x="323" y="35"/>
                </a:cxn>
                <a:cxn ang="0">
                  <a:pos x="290" y="50"/>
                </a:cxn>
                <a:cxn ang="0">
                  <a:pos x="258" y="59"/>
                </a:cxn>
                <a:cxn ang="0">
                  <a:pos x="226" y="65"/>
                </a:cxn>
                <a:cxn ang="0">
                  <a:pos x="193" y="67"/>
                </a:cxn>
                <a:cxn ang="0">
                  <a:pos x="177" y="68"/>
                </a:cxn>
                <a:cxn ang="0">
                  <a:pos x="161" y="67"/>
                </a:cxn>
                <a:cxn ang="0">
                  <a:pos x="129" y="65"/>
                </a:cxn>
                <a:cxn ang="0">
                  <a:pos x="96" y="59"/>
                </a:cxn>
                <a:cxn ang="0">
                  <a:pos x="64" y="50"/>
                </a:cxn>
                <a:cxn ang="0">
                  <a:pos x="32" y="3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32" y="76"/>
                </a:cxn>
                <a:cxn ang="0">
                  <a:pos x="64" y="91"/>
                </a:cxn>
                <a:cxn ang="0">
                  <a:pos x="96" y="101"/>
                </a:cxn>
                <a:cxn ang="0">
                  <a:pos x="129" y="107"/>
                </a:cxn>
                <a:cxn ang="0">
                  <a:pos x="161" y="110"/>
                </a:cxn>
                <a:cxn ang="0">
                  <a:pos x="177" y="110"/>
                </a:cxn>
                <a:cxn ang="0">
                  <a:pos x="193" y="110"/>
                </a:cxn>
                <a:cxn ang="0">
                  <a:pos x="226" y="107"/>
                </a:cxn>
                <a:cxn ang="0">
                  <a:pos x="258" y="101"/>
                </a:cxn>
                <a:cxn ang="0">
                  <a:pos x="290" y="92"/>
                </a:cxn>
                <a:cxn ang="0">
                  <a:pos x="323" y="76"/>
                </a:cxn>
                <a:cxn ang="0">
                  <a:pos x="355" y="43"/>
                </a:cxn>
                <a:cxn ang="0">
                  <a:pos x="355" y="0"/>
                </a:cxn>
              </a:cxnLst>
              <a:rect l="0" t="0" r="r" b="b"/>
              <a:pathLst>
                <a:path w="355" h="110">
                  <a:moveTo>
                    <a:pt x="355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50" y="13"/>
                    <a:pt x="339" y="24"/>
                    <a:pt x="323" y="35"/>
                  </a:cubicBezTo>
                  <a:cubicBezTo>
                    <a:pt x="313" y="40"/>
                    <a:pt x="302" y="45"/>
                    <a:pt x="290" y="50"/>
                  </a:cubicBezTo>
                  <a:cubicBezTo>
                    <a:pt x="280" y="53"/>
                    <a:pt x="269" y="57"/>
                    <a:pt x="258" y="59"/>
                  </a:cubicBezTo>
                  <a:cubicBezTo>
                    <a:pt x="248" y="62"/>
                    <a:pt x="237" y="63"/>
                    <a:pt x="226" y="65"/>
                  </a:cubicBezTo>
                  <a:cubicBezTo>
                    <a:pt x="215" y="66"/>
                    <a:pt x="204" y="67"/>
                    <a:pt x="193" y="67"/>
                  </a:cubicBezTo>
                  <a:cubicBezTo>
                    <a:pt x="188" y="68"/>
                    <a:pt x="183" y="68"/>
                    <a:pt x="177" y="68"/>
                  </a:cubicBezTo>
                  <a:cubicBezTo>
                    <a:pt x="172" y="68"/>
                    <a:pt x="166" y="68"/>
                    <a:pt x="161" y="67"/>
                  </a:cubicBezTo>
                  <a:cubicBezTo>
                    <a:pt x="150" y="67"/>
                    <a:pt x="139" y="66"/>
                    <a:pt x="129" y="65"/>
                  </a:cubicBezTo>
                  <a:cubicBezTo>
                    <a:pt x="117" y="63"/>
                    <a:pt x="106" y="61"/>
                    <a:pt x="96" y="59"/>
                  </a:cubicBezTo>
                  <a:cubicBezTo>
                    <a:pt x="85" y="56"/>
                    <a:pt x="74" y="53"/>
                    <a:pt x="64" y="50"/>
                  </a:cubicBezTo>
                  <a:cubicBezTo>
                    <a:pt x="52" y="45"/>
                    <a:pt x="41" y="40"/>
                    <a:pt x="32" y="34"/>
                  </a:cubicBezTo>
                  <a:cubicBezTo>
                    <a:pt x="16" y="24"/>
                    <a:pt x="4" y="1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5" y="55"/>
                    <a:pt x="16" y="66"/>
                    <a:pt x="32" y="76"/>
                  </a:cubicBezTo>
                  <a:cubicBezTo>
                    <a:pt x="41" y="81"/>
                    <a:pt x="52" y="87"/>
                    <a:pt x="64" y="91"/>
                  </a:cubicBezTo>
                  <a:cubicBezTo>
                    <a:pt x="74" y="95"/>
                    <a:pt x="85" y="98"/>
                    <a:pt x="96" y="101"/>
                  </a:cubicBezTo>
                  <a:cubicBezTo>
                    <a:pt x="106" y="104"/>
                    <a:pt x="117" y="106"/>
                    <a:pt x="129" y="107"/>
                  </a:cubicBezTo>
                  <a:cubicBezTo>
                    <a:pt x="139" y="108"/>
                    <a:pt x="150" y="109"/>
                    <a:pt x="161" y="110"/>
                  </a:cubicBezTo>
                  <a:cubicBezTo>
                    <a:pt x="166" y="110"/>
                    <a:pt x="172" y="110"/>
                    <a:pt x="177" y="110"/>
                  </a:cubicBezTo>
                  <a:cubicBezTo>
                    <a:pt x="183" y="110"/>
                    <a:pt x="188" y="110"/>
                    <a:pt x="193" y="110"/>
                  </a:cubicBezTo>
                  <a:cubicBezTo>
                    <a:pt x="204" y="109"/>
                    <a:pt x="215" y="109"/>
                    <a:pt x="226" y="107"/>
                  </a:cubicBezTo>
                  <a:cubicBezTo>
                    <a:pt x="237" y="106"/>
                    <a:pt x="248" y="104"/>
                    <a:pt x="258" y="101"/>
                  </a:cubicBezTo>
                  <a:cubicBezTo>
                    <a:pt x="269" y="99"/>
                    <a:pt x="280" y="95"/>
                    <a:pt x="290" y="92"/>
                  </a:cubicBezTo>
                  <a:cubicBezTo>
                    <a:pt x="302" y="87"/>
                    <a:pt x="313" y="82"/>
                    <a:pt x="323" y="76"/>
                  </a:cubicBezTo>
                  <a:cubicBezTo>
                    <a:pt x="338" y="66"/>
                    <a:pt x="350" y="55"/>
                    <a:pt x="355" y="43"/>
                  </a:cubicBezTo>
                  <a:cubicBezTo>
                    <a:pt x="355" y="0"/>
                    <a:pt x="355" y="0"/>
                    <a:pt x="355" y="0"/>
                  </a:cubicBezTo>
                </a:path>
              </a:pathLst>
            </a:custGeom>
            <a:solidFill>
              <a:srgbClr val="BDB5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8" name="Group 211"/>
            <p:cNvGrpSpPr/>
            <p:nvPr/>
          </p:nvGrpSpPr>
          <p:grpSpPr>
            <a:xfrm>
              <a:off x="3657600" y="2609672"/>
              <a:ext cx="927614" cy="505511"/>
              <a:chOff x="2677732" y="2060123"/>
              <a:chExt cx="927614" cy="505511"/>
            </a:xfrm>
          </p:grpSpPr>
          <p:sp>
            <p:nvSpPr>
              <p:cNvPr id="243" name="Oval 19"/>
              <p:cNvSpPr>
                <a:spLocks noChangeArrowheads="1"/>
              </p:cNvSpPr>
              <p:nvPr/>
            </p:nvSpPr>
            <p:spPr bwMode="auto">
              <a:xfrm>
                <a:off x="2677732" y="2060123"/>
                <a:ext cx="927614" cy="419574"/>
              </a:xfrm>
              <a:prstGeom prst="ellips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4" name="Freeform 61"/>
              <p:cNvSpPr>
                <a:spLocks noEditPoints="1"/>
              </p:cNvSpPr>
              <p:nvPr/>
            </p:nvSpPr>
            <p:spPr bwMode="auto">
              <a:xfrm>
                <a:off x="2753559" y="2090454"/>
                <a:ext cx="775961" cy="328582"/>
              </a:xfrm>
              <a:custGeom>
                <a:avLst/>
                <a:gdLst/>
                <a:ahLst/>
                <a:cxnLst>
                  <a:cxn ang="0">
                    <a:pos x="148" y="126"/>
                  </a:cxn>
                  <a:cxn ang="0">
                    <a:pos x="148" y="126"/>
                  </a:cxn>
                  <a:cxn ang="0">
                    <a:pos x="0" y="63"/>
                  </a:cxn>
                  <a:cxn ang="0">
                    <a:pos x="148" y="0"/>
                  </a:cxn>
                  <a:cxn ang="0">
                    <a:pos x="297" y="63"/>
                  </a:cxn>
                  <a:cxn ang="0">
                    <a:pos x="148" y="126"/>
                  </a:cxn>
                  <a:cxn ang="0">
                    <a:pos x="148" y="17"/>
                  </a:cxn>
                  <a:cxn ang="0">
                    <a:pos x="18" y="63"/>
                  </a:cxn>
                  <a:cxn ang="0">
                    <a:pos x="148" y="108"/>
                  </a:cxn>
                  <a:cxn ang="0">
                    <a:pos x="279" y="63"/>
                  </a:cxn>
                  <a:cxn ang="0">
                    <a:pos x="148" y="17"/>
                  </a:cxn>
                </a:cxnLst>
                <a:rect l="0" t="0" r="r" b="b"/>
                <a:pathLst>
                  <a:path w="297" h="126">
                    <a:moveTo>
                      <a:pt x="148" y="126"/>
                    </a:moveTo>
                    <a:cubicBezTo>
                      <a:pt x="148" y="126"/>
                      <a:pt x="148" y="126"/>
                      <a:pt x="148" y="126"/>
                    </a:cubicBezTo>
                    <a:cubicBezTo>
                      <a:pt x="77" y="126"/>
                      <a:pt x="0" y="104"/>
                      <a:pt x="0" y="63"/>
                    </a:cubicBezTo>
                    <a:cubicBezTo>
                      <a:pt x="0" y="22"/>
                      <a:pt x="77" y="0"/>
                      <a:pt x="148" y="0"/>
                    </a:cubicBezTo>
                    <a:cubicBezTo>
                      <a:pt x="220" y="0"/>
                      <a:pt x="297" y="22"/>
                      <a:pt x="297" y="63"/>
                    </a:cubicBezTo>
                    <a:cubicBezTo>
                      <a:pt x="297" y="104"/>
                      <a:pt x="220" y="126"/>
                      <a:pt x="148" y="126"/>
                    </a:cubicBezTo>
                    <a:moveTo>
                      <a:pt x="148" y="17"/>
                    </a:moveTo>
                    <a:cubicBezTo>
                      <a:pt x="71" y="17"/>
                      <a:pt x="18" y="41"/>
                      <a:pt x="18" y="63"/>
                    </a:cubicBezTo>
                    <a:cubicBezTo>
                      <a:pt x="18" y="84"/>
                      <a:pt x="71" y="108"/>
                      <a:pt x="148" y="108"/>
                    </a:cubicBezTo>
                    <a:cubicBezTo>
                      <a:pt x="225" y="108"/>
                      <a:pt x="279" y="84"/>
                      <a:pt x="279" y="63"/>
                    </a:cubicBezTo>
                    <a:cubicBezTo>
                      <a:pt x="279" y="41"/>
                      <a:pt x="225" y="17"/>
                      <a:pt x="148" y="17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24"/>
              <p:cNvSpPr>
                <a:spLocks/>
              </p:cNvSpPr>
              <p:nvPr/>
            </p:nvSpPr>
            <p:spPr bwMode="auto">
              <a:xfrm>
                <a:off x="2677732" y="2277493"/>
                <a:ext cx="927614" cy="288141"/>
              </a:xfrm>
              <a:custGeom>
                <a:avLst/>
                <a:gdLst/>
                <a:ahLst/>
                <a:cxnLst>
                  <a:cxn ang="0">
                    <a:pos x="323" y="35"/>
                  </a:cxn>
                  <a:cxn ang="0">
                    <a:pos x="290" y="50"/>
                  </a:cxn>
                  <a:cxn ang="0">
                    <a:pos x="258" y="59"/>
                  </a:cxn>
                  <a:cxn ang="0">
                    <a:pos x="226" y="65"/>
                  </a:cxn>
                  <a:cxn ang="0">
                    <a:pos x="193" y="68"/>
                  </a:cxn>
                  <a:cxn ang="0">
                    <a:pos x="177" y="68"/>
                  </a:cxn>
                  <a:cxn ang="0">
                    <a:pos x="161" y="68"/>
                  </a:cxn>
                  <a:cxn ang="0">
                    <a:pos x="129" y="65"/>
                  </a:cxn>
                  <a:cxn ang="0">
                    <a:pos x="96" y="59"/>
                  </a:cxn>
                  <a:cxn ang="0">
                    <a:pos x="64" y="50"/>
                  </a:cxn>
                  <a:cxn ang="0">
                    <a:pos x="32" y="34"/>
                  </a:cxn>
                  <a:cxn ang="0">
                    <a:pos x="0" y="0"/>
                  </a:cxn>
                  <a:cxn ang="0">
                    <a:pos x="0" y="43"/>
                  </a:cxn>
                  <a:cxn ang="0">
                    <a:pos x="32" y="76"/>
                  </a:cxn>
                  <a:cxn ang="0">
                    <a:pos x="64" y="91"/>
                  </a:cxn>
                  <a:cxn ang="0">
                    <a:pos x="96" y="101"/>
                  </a:cxn>
                  <a:cxn ang="0">
                    <a:pos x="129" y="107"/>
                  </a:cxn>
                  <a:cxn ang="0">
                    <a:pos x="161" y="110"/>
                  </a:cxn>
                  <a:cxn ang="0">
                    <a:pos x="177" y="110"/>
                  </a:cxn>
                  <a:cxn ang="0">
                    <a:pos x="193" y="110"/>
                  </a:cxn>
                  <a:cxn ang="0">
                    <a:pos x="226" y="107"/>
                  </a:cxn>
                  <a:cxn ang="0">
                    <a:pos x="258" y="101"/>
                  </a:cxn>
                  <a:cxn ang="0">
                    <a:pos x="290" y="92"/>
                  </a:cxn>
                  <a:cxn ang="0">
                    <a:pos x="323" y="76"/>
                  </a:cxn>
                  <a:cxn ang="0">
                    <a:pos x="355" y="43"/>
                  </a:cxn>
                  <a:cxn ang="0">
                    <a:pos x="355" y="0"/>
                  </a:cxn>
                  <a:cxn ang="0">
                    <a:pos x="323" y="35"/>
                  </a:cxn>
                </a:cxnLst>
                <a:rect l="0" t="0" r="r" b="b"/>
                <a:pathLst>
                  <a:path w="355" h="110">
                    <a:moveTo>
                      <a:pt x="323" y="35"/>
                    </a:moveTo>
                    <a:cubicBezTo>
                      <a:pt x="313" y="40"/>
                      <a:pt x="302" y="45"/>
                      <a:pt x="290" y="50"/>
                    </a:cubicBezTo>
                    <a:cubicBezTo>
                      <a:pt x="280" y="53"/>
                      <a:pt x="269" y="57"/>
                      <a:pt x="258" y="59"/>
                    </a:cubicBezTo>
                    <a:cubicBezTo>
                      <a:pt x="248" y="62"/>
                      <a:pt x="237" y="63"/>
                      <a:pt x="226" y="65"/>
                    </a:cubicBezTo>
                    <a:cubicBezTo>
                      <a:pt x="215" y="66"/>
                      <a:pt x="204" y="67"/>
                      <a:pt x="193" y="68"/>
                    </a:cubicBezTo>
                    <a:cubicBezTo>
                      <a:pt x="188" y="68"/>
                      <a:pt x="183" y="68"/>
                      <a:pt x="177" y="68"/>
                    </a:cubicBezTo>
                    <a:cubicBezTo>
                      <a:pt x="172" y="68"/>
                      <a:pt x="166" y="68"/>
                      <a:pt x="161" y="68"/>
                    </a:cubicBezTo>
                    <a:cubicBezTo>
                      <a:pt x="150" y="67"/>
                      <a:pt x="139" y="66"/>
                      <a:pt x="129" y="65"/>
                    </a:cubicBezTo>
                    <a:cubicBezTo>
                      <a:pt x="117" y="63"/>
                      <a:pt x="106" y="61"/>
                      <a:pt x="96" y="59"/>
                    </a:cubicBezTo>
                    <a:cubicBezTo>
                      <a:pt x="85" y="56"/>
                      <a:pt x="74" y="53"/>
                      <a:pt x="64" y="50"/>
                    </a:cubicBezTo>
                    <a:cubicBezTo>
                      <a:pt x="52" y="45"/>
                      <a:pt x="41" y="40"/>
                      <a:pt x="32" y="34"/>
                    </a:cubicBezTo>
                    <a:cubicBezTo>
                      <a:pt x="16" y="24"/>
                      <a:pt x="4" y="12"/>
                      <a:pt x="0" y="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5" y="55"/>
                      <a:pt x="16" y="66"/>
                      <a:pt x="32" y="76"/>
                    </a:cubicBezTo>
                    <a:cubicBezTo>
                      <a:pt x="41" y="81"/>
                      <a:pt x="52" y="87"/>
                      <a:pt x="64" y="91"/>
                    </a:cubicBezTo>
                    <a:cubicBezTo>
                      <a:pt x="74" y="95"/>
                      <a:pt x="85" y="98"/>
                      <a:pt x="96" y="101"/>
                    </a:cubicBezTo>
                    <a:cubicBezTo>
                      <a:pt x="106" y="104"/>
                      <a:pt x="117" y="106"/>
                      <a:pt x="129" y="107"/>
                    </a:cubicBezTo>
                    <a:cubicBezTo>
                      <a:pt x="139" y="108"/>
                      <a:pt x="150" y="109"/>
                      <a:pt x="161" y="110"/>
                    </a:cubicBezTo>
                    <a:cubicBezTo>
                      <a:pt x="166" y="110"/>
                      <a:pt x="172" y="110"/>
                      <a:pt x="177" y="110"/>
                    </a:cubicBezTo>
                    <a:cubicBezTo>
                      <a:pt x="183" y="110"/>
                      <a:pt x="188" y="110"/>
                      <a:pt x="193" y="110"/>
                    </a:cubicBezTo>
                    <a:cubicBezTo>
                      <a:pt x="204" y="109"/>
                      <a:pt x="215" y="109"/>
                      <a:pt x="226" y="107"/>
                    </a:cubicBezTo>
                    <a:cubicBezTo>
                      <a:pt x="237" y="106"/>
                      <a:pt x="248" y="104"/>
                      <a:pt x="258" y="101"/>
                    </a:cubicBezTo>
                    <a:cubicBezTo>
                      <a:pt x="269" y="99"/>
                      <a:pt x="280" y="95"/>
                      <a:pt x="290" y="92"/>
                    </a:cubicBezTo>
                    <a:cubicBezTo>
                      <a:pt x="302" y="87"/>
                      <a:pt x="313" y="82"/>
                      <a:pt x="323" y="76"/>
                    </a:cubicBezTo>
                    <a:cubicBezTo>
                      <a:pt x="338" y="66"/>
                      <a:pt x="350" y="55"/>
                      <a:pt x="355" y="43"/>
                    </a:cubicBezTo>
                    <a:cubicBezTo>
                      <a:pt x="355" y="0"/>
                      <a:pt x="355" y="0"/>
                      <a:pt x="355" y="0"/>
                    </a:cubicBezTo>
                    <a:cubicBezTo>
                      <a:pt x="350" y="13"/>
                      <a:pt x="339" y="25"/>
                      <a:pt x="323" y="3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Group 212"/>
            <p:cNvGrpSpPr/>
            <p:nvPr/>
          </p:nvGrpSpPr>
          <p:grpSpPr>
            <a:xfrm>
              <a:off x="3657600" y="2465842"/>
              <a:ext cx="927614" cy="540707"/>
              <a:chOff x="2677732" y="1646868"/>
              <a:chExt cx="927614" cy="540707"/>
            </a:xfrm>
          </p:grpSpPr>
          <p:sp>
            <p:nvSpPr>
              <p:cNvPr id="238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20" name="Group 23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240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1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2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" name="Group 213"/>
            <p:cNvGrpSpPr/>
            <p:nvPr/>
          </p:nvGrpSpPr>
          <p:grpSpPr>
            <a:xfrm>
              <a:off x="3657600" y="2320210"/>
              <a:ext cx="927614" cy="540707"/>
              <a:chOff x="2677732" y="1646868"/>
              <a:chExt cx="927614" cy="540707"/>
            </a:xfrm>
          </p:grpSpPr>
          <p:sp>
            <p:nvSpPr>
              <p:cNvPr id="233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22" name="Group 23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235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6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7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" name="Group 214"/>
            <p:cNvGrpSpPr/>
            <p:nvPr/>
          </p:nvGrpSpPr>
          <p:grpSpPr>
            <a:xfrm>
              <a:off x="3657600" y="2176380"/>
              <a:ext cx="927614" cy="540707"/>
              <a:chOff x="2677732" y="1646868"/>
              <a:chExt cx="927614" cy="540707"/>
            </a:xfrm>
          </p:grpSpPr>
          <p:sp>
            <p:nvSpPr>
              <p:cNvPr id="228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24" name="Group 22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230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1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2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" name="Group 215"/>
            <p:cNvGrpSpPr/>
            <p:nvPr/>
          </p:nvGrpSpPr>
          <p:grpSpPr>
            <a:xfrm>
              <a:off x="3657600" y="2026431"/>
              <a:ext cx="927614" cy="540707"/>
              <a:chOff x="2677732" y="1646868"/>
              <a:chExt cx="927614" cy="540707"/>
            </a:xfrm>
          </p:grpSpPr>
          <p:sp>
            <p:nvSpPr>
              <p:cNvPr id="223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26" name="Group 22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225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6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7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7" name="Group 216"/>
            <p:cNvGrpSpPr/>
            <p:nvPr/>
          </p:nvGrpSpPr>
          <p:grpSpPr>
            <a:xfrm>
              <a:off x="3657600" y="1882601"/>
              <a:ext cx="927614" cy="540707"/>
              <a:chOff x="2677732" y="1646868"/>
              <a:chExt cx="927614" cy="540707"/>
            </a:xfrm>
          </p:grpSpPr>
          <p:sp>
            <p:nvSpPr>
              <p:cNvPr id="218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28" name="Group 218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220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1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2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9" name="Group 245"/>
            <p:cNvGrpSpPr/>
            <p:nvPr/>
          </p:nvGrpSpPr>
          <p:grpSpPr>
            <a:xfrm>
              <a:off x="3657600" y="1729385"/>
              <a:ext cx="927614" cy="540707"/>
              <a:chOff x="2677732" y="1646868"/>
              <a:chExt cx="927614" cy="540707"/>
            </a:xfrm>
          </p:grpSpPr>
          <p:sp>
            <p:nvSpPr>
              <p:cNvPr id="247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31" name="Group 247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249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0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1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4" name="Group 251"/>
            <p:cNvGrpSpPr/>
            <p:nvPr/>
          </p:nvGrpSpPr>
          <p:grpSpPr>
            <a:xfrm>
              <a:off x="3657600" y="1582398"/>
              <a:ext cx="927614" cy="540707"/>
              <a:chOff x="2677732" y="1646868"/>
              <a:chExt cx="927614" cy="540707"/>
            </a:xfrm>
          </p:grpSpPr>
          <p:sp>
            <p:nvSpPr>
              <p:cNvPr id="253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229" name="Group 253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255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6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7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4" name="Group 257"/>
            <p:cNvGrpSpPr/>
            <p:nvPr/>
          </p:nvGrpSpPr>
          <p:grpSpPr>
            <a:xfrm>
              <a:off x="3657600" y="1431448"/>
              <a:ext cx="927614" cy="540707"/>
              <a:chOff x="2677732" y="1646868"/>
              <a:chExt cx="927614" cy="540707"/>
            </a:xfrm>
          </p:grpSpPr>
          <p:sp>
            <p:nvSpPr>
              <p:cNvPr id="259" name="Oval 16"/>
              <p:cNvSpPr>
                <a:spLocks noChangeArrowheads="1"/>
              </p:cNvSpPr>
              <p:nvPr/>
            </p:nvSpPr>
            <p:spPr bwMode="auto">
              <a:xfrm>
                <a:off x="2677732" y="1765472"/>
                <a:ext cx="927614" cy="42210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239" name="Group 259"/>
              <p:cNvGrpSpPr/>
              <p:nvPr/>
            </p:nvGrpSpPr>
            <p:grpSpPr>
              <a:xfrm>
                <a:off x="2677732" y="1646868"/>
                <a:ext cx="927614" cy="505511"/>
                <a:chOff x="2677732" y="2060123"/>
                <a:chExt cx="927614" cy="505511"/>
              </a:xfrm>
            </p:grpSpPr>
            <p:sp>
              <p:nvSpPr>
                <p:cNvPr id="261" name="Oval 19"/>
                <p:cNvSpPr>
                  <a:spLocks noChangeArrowheads="1"/>
                </p:cNvSpPr>
                <p:nvPr/>
              </p:nvSpPr>
              <p:spPr bwMode="auto">
                <a:xfrm>
                  <a:off x="2677732" y="2060123"/>
                  <a:ext cx="927614" cy="419574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2" name="Freeform 61"/>
                <p:cNvSpPr>
                  <a:spLocks noEditPoints="1"/>
                </p:cNvSpPr>
                <p:nvPr/>
              </p:nvSpPr>
              <p:spPr bwMode="auto">
                <a:xfrm>
                  <a:off x="2753559" y="2090454"/>
                  <a:ext cx="775961" cy="328582"/>
                </a:xfrm>
                <a:custGeom>
                  <a:avLst/>
                  <a:gdLst/>
                  <a:ahLst/>
                  <a:cxnLst>
                    <a:cxn ang="0">
                      <a:pos x="148" y="126"/>
                    </a:cxn>
                    <a:cxn ang="0">
                      <a:pos x="148" y="126"/>
                    </a:cxn>
                    <a:cxn ang="0">
                      <a:pos x="0" y="63"/>
                    </a:cxn>
                    <a:cxn ang="0">
                      <a:pos x="148" y="0"/>
                    </a:cxn>
                    <a:cxn ang="0">
                      <a:pos x="297" y="63"/>
                    </a:cxn>
                    <a:cxn ang="0">
                      <a:pos x="148" y="126"/>
                    </a:cxn>
                    <a:cxn ang="0">
                      <a:pos x="148" y="17"/>
                    </a:cxn>
                    <a:cxn ang="0">
                      <a:pos x="18" y="63"/>
                    </a:cxn>
                    <a:cxn ang="0">
                      <a:pos x="148" y="108"/>
                    </a:cxn>
                    <a:cxn ang="0">
                      <a:pos x="279" y="63"/>
                    </a:cxn>
                    <a:cxn ang="0">
                      <a:pos x="148" y="17"/>
                    </a:cxn>
                  </a:cxnLst>
                  <a:rect l="0" t="0" r="r" b="b"/>
                  <a:pathLst>
                    <a:path w="297" h="126">
                      <a:moveTo>
                        <a:pt x="148" y="126"/>
                      </a:moveTo>
                      <a:cubicBezTo>
                        <a:pt x="148" y="126"/>
                        <a:pt x="148" y="126"/>
                        <a:pt x="148" y="126"/>
                      </a:cubicBezTo>
                      <a:cubicBezTo>
                        <a:pt x="77" y="126"/>
                        <a:pt x="0" y="104"/>
                        <a:pt x="0" y="63"/>
                      </a:cubicBezTo>
                      <a:cubicBezTo>
                        <a:pt x="0" y="22"/>
                        <a:pt x="77" y="0"/>
                        <a:pt x="148" y="0"/>
                      </a:cubicBezTo>
                      <a:cubicBezTo>
                        <a:pt x="220" y="0"/>
                        <a:pt x="297" y="22"/>
                        <a:pt x="297" y="63"/>
                      </a:cubicBezTo>
                      <a:cubicBezTo>
                        <a:pt x="297" y="104"/>
                        <a:pt x="220" y="126"/>
                        <a:pt x="148" y="126"/>
                      </a:cubicBezTo>
                      <a:moveTo>
                        <a:pt x="148" y="17"/>
                      </a:moveTo>
                      <a:cubicBezTo>
                        <a:pt x="71" y="17"/>
                        <a:pt x="18" y="41"/>
                        <a:pt x="18" y="63"/>
                      </a:cubicBezTo>
                      <a:cubicBezTo>
                        <a:pt x="18" y="84"/>
                        <a:pt x="71" y="108"/>
                        <a:pt x="148" y="108"/>
                      </a:cubicBezTo>
                      <a:cubicBezTo>
                        <a:pt x="225" y="108"/>
                        <a:pt x="279" y="84"/>
                        <a:pt x="279" y="63"/>
                      </a:cubicBezTo>
                      <a:cubicBezTo>
                        <a:pt x="279" y="41"/>
                        <a:pt x="225" y="17"/>
                        <a:pt x="148" y="17"/>
                      </a:cubicBez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3" name="Freeform 24"/>
                <p:cNvSpPr>
                  <a:spLocks/>
                </p:cNvSpPr>
                <p:nvPr/>
              </p:nvSpPr>
              <p:spPr bwMode="auto">
                <a:xfrm>
                  <a:off x="2677732" y="2277493"/>
                  <a:ext cx="927614" cy="288141"/>
                </a:xfrm>
                <a:custGeom>
                  <a:avLst/>
                  <a:gdLst/>
                  <a:ahLst/>
                  <a:cxnLst>
                    <a:cxn ang="0">
                      <a:pos x="323" y="35"/>
                    </a:cxn>
                    <a:cxn ang="0">
                      <a:pos x="290" y="50"/>
                    </a:cxn>
                    <a:cxn ang="0">
                      <a:pos x="258" y="59"/>
                    </a:cxn>
                    <a:cxn ang="0">
                      <a:pos x="226" y="65"/>
                    </a:cxn>
                    <a:cxn ang="0">
                      <a:pos x="193" y="68"/>
                    </a:cxn>
                    <a:cxn ang="0">
                      <a:pos x="177" y="68"/>
                    </a:cxn>
                    <a:cxn ang="0">
                      <a:pos x="161" y="68"/>
                    </a:cxn>
                    <a:cxn ang="0">
                      <a:pos x="129" y="65"/>
                    </a:cxn>
                    <a:cxn ang="0">
                      <a:pos x="96" y="59"/>
                    </a:cxn>
                    <a:cxn ang="0">
                      <a:pos x="64" y="50"/>
                    </a:cxn>
                    <a:cxn ang="0">
                      <a:pos x="32" y="34"/>
                    </a:cxn>
                    <a:cxn ang="0">
                      <a:pos x="0" y="0"/>
                    </a:cxn>
                    <a:cxn ang="0">
                      <a:pos x="0" y="43"/>
                    </a:cxn>
                    <a:cxn ang="0">
                      <a:pos x="32" y="76"/>
                    </a:cxn>
                    <a:cxn ang="0">
                      <a:pos x="64" y="91"/>
                    </a:cxn>
                    <a:cxn ang="0">
                      <a:pos x="96" y="101"/>
                    </a:cxn>
                    <a:cxn ang="0">
                      <a:pos x="129" y="107"/>
                    </a:cxn>
                    <a:cxn ang="0">
                      <a:pos x="161" y="110"/>
                    </a:cxn>
                    <a:cxn ang="0">
                      <a:pos x="177" y="110"/>
                    </a:cxn>
                    <a:cxn ang="0">
                      <a:pos x="193" y="110"/>
                    </a:cxn>
                    <a:cxn ang="0">
                      <a:pos x="226" y="107"/>
                    </a:cxn>
                    <a:cxn ang="0">
                      <a:pos x="258" y="101"/>
                    </a:cxn>
                    <a:cxn ang="0">
                      <a:pos x="290" y="92"/>
                    </a:cxn>
                    <a:cxn ang="0">
                      <a:pos x="323" y="76"/>
                    </a:cxn>
                    <a:cxn ang="0">
                      <a:pos x="355" y="43"/>
                    </a:cxn>
                    <a:cxn ang="0">
                      <a:pos x="355" y="0"/>
                    </a:cxn>
                    <a:cxn ang="0">
                      <a:pos x="323" y="35"/>
                    </a:cxn>
                  </a:cxnLst>
                  <a:rect l="0" t="0" r="r" b="b"/>
                  <a:pathLst>
                    <a:path w="355" h="110">
                      <a:moveTo>
                        <a:pt x="323" y="35"/>
                      </a:moveTo>
                      <a:cubicBezTo>
                        <a:pt x="313" y="40"/>
                        <a:pt x="302" y="45"/>
                        <a:pt x="290" y="50"/>
                      </a:cubicBezTo>
                      <a:cubicBezTo>
                        <a:pt x="280" y="53"/>
                        <a:pt x="269" y="57"/>
                        <a:pt x="258" y="59"/>
                      </a:cubicBezTo>
                      <a:cubicBezTo>
                        <a:pt x="248" y="62"/>
                        <a:pt x="237" y="63"/>
                        <a:pt x="226" y="65"/>
                      </a:cubicBezTo>
                      <a:cubicBezTo>
                        <a:pt x="215" y="66"/>
                        <a:pt x="204" y="67"/>
                        <a:pt x="193" y="68"/>
                      </a:cubicBezTo>
                      <a:cubicBezTo>
                        <a:pt x="188" y="68"/>
                        <a:pt x="183" y="68"/>
                        <a:pt x="177" y="68"/>
                      </a:cubicBezTo>
                      <a:cubicBezTo>
                        <a:pt x="172" y="68"/>
                        <a:pt x="166" y="68"/>
                        <a:pt x="161" y="68"/>
                      </a:cubicBezTo>
                      <a:cubicBezTo>
                        <a:pt x="150" y="67"/>
                        <a:pt x="139" y="66"/>
                        <a:pt x="129" y="65"/>
                      </a:cubicBezTo>
                      <a:cubicBezTo>
                        <a:pt x="117" y="63"/>
                        <a:pt x="106" y="61"/>
                        <a:pt x="96" y="59"/>
                      </a:cubicBezTo>
                      <a:cubicBezTo>
                        <a:pt x="85" y="56"/>
                        <a:pt x="74" y="53"/>
                        <a:pt x="64" y="50"/>
                      </a:cubicBezTo>
                      <a:cubicBezTo>
                        <a:pt x="52" y="45"/>
                        <a:pt x="41" y="40"/>
                        <a:pt x="32" y="34"/>
                      </a:cubicBezTo>
                      <a:cubicBezTo>
                        <a:pt x="16" y="24"/>
                        <a:pt x="4" y="12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5" y="55"/>
                        <a:pt x="16" y="66"/>
                        <a:pt x="32" y="76"/>
                      </a:cubicBezTo>
                      <a:cubicBezTo>
                        <a:pt x="41" y="81"/>
                        <a:pt x="52" y="87"/>
                        <a:pt x="64" y="91"/>
                      </a:cubicBezTo>
                      <a:cubicBezTo>
                        <a:pt x="74" y="95"/>
                        <a:pt x="85" y="98"/>
                        <a:pt x="96" y="101"/>
                      </a:cubicBezTo>
                      <a:cubicBezTo>
                        <a:pt x="106" y="104"/>
                        <a:pt x="117" y="106"/>
                        <a:pt x="129" y="107"/>
                      </a:cubicBezTo>
                      <a:cubicBezTo>
                        <a:pt x="139" y="108"/>
                        <a:pt x="150" y="109"/>
                        <a:pt x="161" y="110"/>
                      </a:cubicBezTo>
                      <a:cubicBezTo>
                        <a:pt x="166" y="110"/>
                        <a:pt x="172" y="110"/>
                        <a:pt x="177" y="110"/>
                      </a:cubicBezTo>
                      <a:cubicBezTo>
                        <a:pt x="183" y="110"/>
                        <a:pt x="188" y="110"/>
                        <a:pt x="193" y="110"/>
                      </a:cubicBezTo>
                      <a:cubicBezTo>
                        <a:pt x="204" y="109"/>
                        <a:pt x="215" y="109"/>
                        <a:pt x="226" y="107"/>
                      </a:cubicBezTo>
                      <a:cubicBezTo>
                        <a:pt x="237" y="106"/>
                        <a:pt x="248" y="104"/>
                        <a:pt x="258" y="101"/>
                      </a:cubicBezTo>
                      <a:cubicBezTo>
                        <a:pt x="269" y="99"/>
                        <a:pt x="280" y="95"/>
                        <a:pt x="290" y="92"/>
                      </a:cubicBezTo>
                      <a:cubicBezTo>
                        <a:pt x="302" y="87"/>
                        <a:pt x="313" y="82"/>
                        <a:pt x="323" y="76"/>
                      </a:cubicBezTo>
                      <a:cubicBezTo>
                        <a:pt x="338" y="66"/>
                        <a:pt x="350" y="55"/>
                        <a:pt x="355" y="4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cubicBezTo>
                        <a:pt x="350" y="13"/>
                        <a:pt x="339" y="25"/>
                        <a:pt x="323" y="3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1664" tIns="55832" rIns="111664" bIns="55832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246" name="Group 265"/>
          <p:cNvGrpSpPr/>
          <p:nvPr/>
        </p:nvGrpSpPr>
        <p:grpSpPr>
          <a:xfrm>
            <a:off x="2747553" y="4011138"/>
            <a:ext cx="1013757" cy="1008518"/>
            <a:chOff x="5351197" y="2320461"/>
            <a:chExt cx="978165" cy="973110"/>
          </a:xfrm>
        </p:grpSpPr>
        <p:sp>
          <p:nvSpPr>
            <p:cNvPr id="267" name="Freeform 86"/>
            <p:cNvSpPr>
              <a:spLocks/>
            </p:cNvSpPr>
            <p:nvPr/>
          </p:nvSpPr>
          <p:spPr bwMode="auto">
            <a:xfrm>
              <a:off x="5351197" y="2320461"/>
              <a:ext cx="978165" cy="973110"/>
            </a:xfrm>
            <a:custGeom>
              <a:avLst/>
              <a:gdLst/>
              <a:ahLst/>
              <a:cxnLst>
                <a:cxn ang="0">
                  <a:pos x="61" y="76"/>
                </a:cxn>
                <a:cxn ang="0">
                  <a:pos x="297" y="60"/>
                </a:cxn>
                <a:cxn ang="0">
                  <a:pos x="313" y="297"/>
                </a:cxn>
                <a:cxn ang="0">
                  <a:pos x="76" y="313"/>
                </a:cxn>
                <a:cxn ang="0">
                  <a:pos x="61" y="76"/>
                </a:cxn>
              </a:cxnLst>
              <a:rect l="0" t="0" r="r" b="b"/>
              <a:pathLst>
                <a:path w="374" h="373">
                  <a:moveTo>
                    <a:pt x="61" y="76"/>
                  </a:moveTo>
                  <a:cubicBezTo>
                    <a:pt x="121" y="7"/>
                    <a:pt x="227" y="0"/>
                    <a:pt x="297" y="60"/>
                  </a:cubicBezTo>
                  <a:cubicBezTo>
                    <a:pt x="366" y="121"/>
                    <a:pt x="374" y="227"/>
                    <a:pt x="313" y="297"/>
                  </a:cubicBezTo>
                  <a:cubicBezTo>
                    <a:pt x="252" y="366"/>
                    <a:pt x="146" y="373"/>
                    <a:pt x="76" y="313"/>
                  </a:cubicBezTo>
                  <a:cubicBezTo>
                    <a:pt x="7" y="252"/>
                    <a:pt x="0" y="146"/>
                    <a:pt x="61" y="76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87"/>
            <p:cNvSpPr>
              <a:spLocks noEditPoints="1"/>
            </p:cNvSpPr>
            <p:nvPr/>
          </p:nvSpPr>
          <p:spPr bwMode="auto">
            <a:xfrm>
              <a:off x="5444717" y="2411453"/>
              <a:ext cx="788598" cy="791126"/>
            </a:xfrm>
            <a:custGeom>
              <a:avLst/>
              <a:gdLst/>
              <a:ahLst/>
              <a:cxnLst>
                <a:cxn ang="0">
                  <a:pos x="240" y="50"/>
                </a:cxn>
                <a:cxn ang="0">
                  <a:pos x="253" y="241"/>
                </a:cxn>
                <a:cxn ang="0">
                  <a:pos x="62" y="253"/>
                </a:cxn>
                <a:cxn ang="0">
                  <a:pos x="49" y="62"/>
                </a:cxn>
                <a:cxn ang="0">
                  <a:pos x="240" y="50"/>
                </a:cxn>
                <a:cxn ang="0">
                  <a:pos x="76" y="237"/>
                </a:cxn>
                <a:cxn ang="0">
                  <a:pos x="236" y="227"/>
                </a:cxn>
                <a:cxn ang="0">
                  <a:pos x="226" y="66"/>
                </a:cxn>
                <a:cxn ang="0">
                  <a:pos x="65" y="77"/>
                </a:cxn>
                <a:cxn ang="0">
                  <a:pos x="76" y="237"/>
                </a:cxn>
              </a:cxnLst>
              <a:rect l="0" t="0" r="r" b="b"/>
              <a:pathLst>
                <a:path w="302" h="303">
                  <a:moveTo>
                    <a:pt x="240" y="50"/>
                  </a:moveTo>
                  <a:cubicBezTo>
                    <a:pt x="296" y="99"/>
                    <a:pt x="302" y="184"/>
                    <a:pt x="253" y="241"/>
                  </a:cubicBezTo>
                  <a:cubicBezTo>
                    <a:pt x="203" y="297"/>
                    <a:pt x="118" y="303"/>
                    <a:pt x="62" y="253"/>
                  </a:cubicBezTo>
                  <a:cubicBezTo>
                    <a:pt x="5" y="204"/>
                    <a:pt x="0" y="119"/>
                    <a:pt x="49" y="62"/>
                  </a:cubicBezTo>
                  <a:cubicBezTo>
                    <a:pt x="98" y="6"/>
                    <a:pt x="184" y="0"/>
                    <a:pt x="240" y="50"/>
                  </a:cubicBezTo>
                  <a:moveTo>
                    <a:pt x="76" y="237"/>
                  </a:moveTo>
                  <a:cubicBezTo>
                    <a:pt x="123" y="279"/>
                    <a:pt x="195" y="274"/>
                    <a:pt x="236" y="227"/>
                  </a:cubicBezTo>
                  <a:cubicBezTo>
                    <a:pt x="278" y="179"/>
                    <a:pt x="273" y="107"/>
                    <a:pt x="226" y="66"/>
                  </a:cubicBezTo>
                  <a:cubicBezTo>
                    <a:pt x="178" y="24"/>
                    <a:pt x="106" y="29"/>
                    <a:pt x="65" y="77"/>
                  </a:cubicBezTo>
                  <a:cubicBezTo>
                    <a:pt x="23" y="124"/>
                    <a:pt x="28" y="196"/>
                    <a:pt x="76" y="237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88"/>
            <p:cNvSpPr>
              <a:spLocks/>
            </p:cNvSpPr>
            <p:nvPr/>
          </p:nvSpPr>
          <p:spPr bwMode="auto">
            <a:xfrm>
              <a:off x="5669669" y="2631349"/>
              <a:ext cx="338693" cy="356386"/>
            </a:xfrm>
            <a:custGeom>
              <a:avLst/>
              <a:gdLst/>
              <a:ahLst/>
              <a:cxnLst>
                <a:cxn ang="0">
                  <a:pos x="15" y="64"/>
                </a:cxn>
                <a:cxn ang="0">
                  <a:pos x="41" y="87"/>
                </a:cxn>
                <a:cxn ang="0">
                  <a:pos x="37" y="91"/>
                </a:cxn>
                <a:cxn ang="0">
                  <a:pos x="30" y="101"/>
                </a:cxn>
                <a:cxn ang="0">
                  <a:pos x="32" y="107"/>
                </a:cxn>
                <a:cxn ang="0">
                  <a:pos x="38" y="108"/>
                </a:cxn>
                <a:cxn ang="0">
                  <a:pos x="44" y="104"/>
                </a:cxn>
                <a:cxn ang="0">
                  <a:pos x="49" y="93"/>
                </a:cxn>
                <a:cxn ang="0">
                  <a:pos x="43" y="71"/>
                </a:cxn>
                <a:cxn ang="0">
                  <a:pos x="37" y="50"/>
                </a:cxn>
                <a:cxn ang="0">
                  <a:pos x="39" y="35"/>
                </a:cxn>
                <a:cxn ang="0">
                  <a:pos x="50" y="18"/>
                </a:cxn>
                <a:cxn ang="0">
                  <a:pos x="76" y="2"/>
                </a:cxn>
                <a:cxn ang="0">
                  <a:pos x="105" y="10"/>
                </a:cxn>
                <a:cxn ang="0">
                  <a:pos x="113" y="0"/>
                </a:cxn>
                <a:cxn ang="0">
                  <a:pos x="126" y="10"/>
                </a:cxn>
                <a:cxn ang="0">
                  <a:pos x="117" y="21"/>
                </a:cxn>
                <a:cxn ang="0">
                  <a:pos x="128" y="45"/>
                </a:cxn>
                <a:cxn ang="0">
                  <a:pos x="114" y="77"/>
                </a:cxn>
                <a:cxn ang="0">
                  <a:pos x="110" y="82"/>
                </a:cxn>
                <a:cxn ang="0">
                  <a:pos x="83" y="59"/>
                </a:cxn>
                <a:cxn ang="0">
                  <a:pos x="89" y="52"/>
                </a:cxn>
                <a:cxn ang="0">
                  <a:pos x="100" y="38"/>
                </a:cxn>
                <a:cxn ang="0">
                  <a:pos x="98" y="32"/>
                </a:cxn>
                <a:cxn ang="0">
                  <a:pos x="93" y="31"/>
                </a:cxn>
                <a:cxn ang="0">
                  <a:pos x="87" y="35"/>
                </a:cxn>
                <a:cxn ang="0">
                  <a:pos x="77" y="49"/>
                </a:cxn>
                <a:cxn ang="0">
                  <a:pos x="78" y="64"/>
                </a:cxn>
                <a:cxn ang="0">
                  <a:pos x="85" y="90"/>
                </a:cxn>
                <a:cxn ang="0">
                  <a:pos x="83" y="106"/>
                </a:cxn>
                <a:cxn ang="0">
                  <a:pos x="74" y="124"/>
                </a:cxn>
                <a:cxn ang="0">
                  <a:pos x="51" y="136"/>
                </a:cxn>
                <a:cxn ang="0">
                  <a:pos x="24" y="127"/>
                </a:cxn>
                <a:cxn ang="0">
                  <a:pos x="16" y="135"/>
                </a:cxn>
                <a:cxn ang="0">
                  <a:pos x="4" y="125"/>
                </a:cxn>
                <a:cxn ang="0">
                  <a:pos x="11" y="116"/>
                </a:cxn>
                <a:cxn ang="0">
                  <a:pos x="0" y="92"/>
                </a:cxn>
                <a:cxn ang="0">
                  <a:pos x="10" y="69"/>
                </a:cxn>
                <a:cxn ang="0">
                  <a:pos x="15" y="64"/>
                </a:cxn>
              </a:cxnLst>
              <a:rect l="0" t="0" r="r" b="b"/>
              <a:pathLst>
                <a:path w="129" h="137">
                  <a:moveTo>
                    <a:pt x="15" y="64"/>
                  </a:moveTo>
                  <a:cubicBezTo>
                    <a:pt x="41" y="87"/>
                    <a:pt x="41" y="87"/>
                    <a:pt x="41" y="87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3" y="96"/>
                    <a:pt x="31" y="99"/>
                    <a:pt x="30" y="101"/>
                  </a:cubicBezTo>
                  <a:cubicBezTo>
                    <a:pt x="30" y="103"/>
                    <a:pt x="30" y="105"/>
                    <a:pt x="32" y="107"/>
                  </a:cubicBezTo>
                  <a:cubicBezTo>
                    <a:pt x="34" y="108"/>
                    <a:pt x="36" y="109"/>
                    <a:pt x="38" y="108"/>
                  </a:cubicBezTo>
                  <a:cubicBezTo>
                    <a:pt x="40" y="108"/>
                    <a:pt x="42" y="106"/>
                    <a:pt x="44" y="104"/>
                  </a:cubicBezTo>
                  <a:cubicBezTo>
                    <a:pt x="47" y="100"/>
                    <a:pt x="49" y="96"/>
                    <a:pt x="49" y="93"/>
                  </a:cubicBezTo>
                  <a:cubicBezTo>
                    <a:pt x="49" y="90"/>
                    <a:pt x="47" y="82"/>
                    <a:pt x="43" y="71"/>
                  </a:cubicBezTo>
                  <a:cubicBezTo>
                    <a:pt x="40" y="61"/>
                    <a:pt x="38" y="54"/>
                    <a:pt x="37" y="50"/>
                  </a:cubicBezTo>
                  <a:cubicBezTo>
                    <a:pt x="37" y="45"/>
                    <a:pt x="38" y="40"/>
                    <a:pt x="39" y="35"/>
                  </a:cubicBezTo>
                  <a:cubicBezTo>
                    <a:pt x="41" y="30"/>
                    <a:pt x="44" y="24"/>
                    <a:pt x="50" y="18"/>
                  </a:cubicBezTo>
                  <a:cubicBezTo>
                    <a:pt x="58" y="9"/>
                    <a:pt x="67" y="3"/>
                    <a:pt x="76" y="2"/>
                  </a:cubicBezTo>
                  <a:cubicBezTo>
                    <a:pt x="85" y="1"/>
                    <a:pt x="95" y="3"/>
                    <a:pt x="105" y="1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3" y="28"/>
                    <a:pt x="127" y="36"/>
                    <a:pt x="128" y="45"/>
                  </a:cubicBezTo>
                  <a:cubicBezTo>
                    <a:pt x="129" y="54"/>
                    <a:pt x="125" y="65"/>
                    <a:pt x="114" y="77"/>
                  </a:cubicBezTo>
                  <a:cubicBezTo>
                    <a:pt x="110" y="82"/>
                    <a:pt x="110" y="82"/>
                    <a:pt x="110" y="82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95" y="45"/>
                    <a:pt x="99" y="40"/>
                    <a:pt x="100" y="38"/>
                  </a:cubicBezTo>
                  <a:cubicBezTo>
                    <a:pt x="101" y="36"/>
                    <a:pt x="100" y="34"/>
                    <a:pt x="98" y="32"/>
                  </a:cubicBezTo>
                  <a:cubicBezTo>
                    <a:pt x="96" y="31"/>
                    <a:pt x="94" y="30"/>
                    <a:pt x="93" y="31"/>
                  </a:cubicBezTo>
                  <a:cubicBezTo>
                    <a:pt x="91" y="31"/>
                    <a:pt x="89" y="32"/>
                    <a:pt x="87" y="35"/>
                  </a:cubicBezTo>
                  <a:cubicBezTo>
                    <a:pt x="81" y="41"/>
                    <a:pt x="78" y="45"/>
                    <a:pt x="77" y="49"/>
                  </a:cubicBezTo>
                  <a:cubicBezTo>
                    <a:pt x="75" y="52"/>
                    <a:pt x="76" y="57"/>
                    <a:pt x="78" y="64"/>
                  </a:cubicBezTo>
                  <a:cubicBezTo>
                    <a:pt x="82" y="76"/>
                    <a:pt x="84" y="85"/>
                    <a:pt x="85" y="90"/>
                  </a:cubicBezTo>
                  <a:cubicBezTo>
                    <a:pt x="85" y="95"/>
                    <a:pt x="85" y="100"/>
                    <a:pt x="83" y="106"/>
                  </a:cubicBezTo>
                  <a:cubicBezTo>
                    <a:pt x="82" y="112"/>
                    <a:pt x="79" y="118"/>
                    <a:pt x="74" y="124"/>
                  </a:cubicBezTo>
                  <a:cubicBezTo>
                    <a:pt x="67" y="132"/>
                    <a:pt x="59" y="136"/>
                    <a:pt x="51" y="136"/>
                  </a:cubicBezTo>
                  <a:cubicBezTo>
                    <a:pt x="43" y="137"/>
                    <a:pt x="33" y="134"/>
                    <a:pt x="24" y="12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4" y="108"/>
                    <a:pt x="1" y="100"/>
                    <a:pt x="0" y="92"/>
                  </a:cubicBezTo>
                  <a:cubicBezTo>
                    <a:pt x="0" y="84"/>
                    <a:pt x="4" y="77"/>
                    <a:pt x="10" y="69"/>
                  </a:cubicBezTo>
                  <a:cubicBezTo>
                    <a:pt x="11" y="68"/>
                    <a:pt x="13" y="66"/>
                    <a:pt x="15" y="64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4" name="Group 270"/>
          <p:cNvGrpSpPr/>
          <p:nvPr/>
        </p:nvGrpSpPr>
        <p:grpSpPr>
          <a:xfrm>
            <a:off x="2252272" y="2769833"/>
            <a:ext cx="495281" cy="492720"/>
            <a:chOff x="5351197" y="2320461"/>
            <a:chExt cx="978165" cy="973110"/>
          </a:xfrm>
        </p:grpSpPr>
        <p:sp>
          <p:nvSpPr>
            <p:cNvPr id="272" name="Freeform 86"/>
            <p:cNvSpPr>
              <a:spLocks/>
            </p:cNvSpPr>
            <p:nvPr/>
          </p:nvSpPr>
          <p:spPr bwMode="auto">
            <a:xfrm>
              <a:off x="5351197" y="2320461"/>
              <a:ext cx="978165" cy="973110"/>
            </a:xfrm>
            <a:custGeom>
              <a:avLst/>
              <a:gdLst/>
              <a:ahLst/>
              <a:cxnLst>
                <a:cxn ang="0">
                  <a:pos x="61" y="76"/>
                </a:cxn>
                <a:cxn ang="0">
                  <a:pos x="297" y="60"/>
                </a:cxn>
                <a:cxn ang="0">
                  <a:pos x="313" y="297"/>
                </a:cxn>
                <a:cxn ang="0">
                  <a:pos x="76" y="313"/>
                </a:cxn>
                <a:cxn ang="0">
                  <a:pos x="61" y="76"/>
                </a:cxn>
              </a:cxnLst>
              <a:rect l="0" t="0" r="r" b="b"/>
              <a:pathLst>
                <a:path w="374" h="373">
                  <a:moveTo>
                    <a:pt x="61" y="76"/>
                  </a:moveTo>
                  <a:cubicBezTo>
                    <a:pt x="121" y="7"/>
                    <a:pt x="227" y="0"/>
                    <a:pt x="297" y="60"/>
                  </a:cubicBezTo>
                  <a:cubicBezTo>
                    <a:pt x="366" y="121"/>
                    <a:pt x="374" y="227"/>
                    <a:pt x="313" y="297"/>
                  </a:cubicBezTo>
                  <a:cubicBezTo>
                    <a:pt x="252" y="366"/>
                    <a:pt x="146" y="373"/>
                    <a:pt x="76" y="313"/>
                  </a:cubicBezTo>
                  <a:cubicBezTo>
                    <a:pt x="7" y="252"/>
                    <a:pt x="0" y="146"/>
                    <a:pt x="61" y="76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87"/>
            <p:cNvSpPr>
              <a:spLocks noEditPoints="1"/>
            </p:cNvSpPr>
            <p:nvPr/>
          </p:nvSpPr>
          <p:spPr bwMode="auto">
            <a:xfrm>
              <a:off x="5444717" y="2411453"/>
              <a:ext cx="788598" cy="791126"/>
            </a:xfrm>
            <a:custGeom>
              <a:avLst/>
              <a:gdLst/>
              <a:ahLst/>
              <a:cxnLst>
                <a:cxn ang="0">
                  <a:pos x="240" y="50"/>
                </a:cxn>
                <a:cxn ang="0">
                  <a:pos x="253" y="241"/>
                </a:cxn>
                <a:cxn ang="0">
                  <a:pos x="62" y="253"/>
                </a:cxn>
                <a:cxn ang="0">
                  <a:pos x="49" y="62"/>
                </a:cxn>
                <a:cxn ang="0">
                  <a:pos x="240" y="50"/>
                </a:cxn>
                <a:cxn ang="0">
                  <a:pos x="76" y="237"/>
                </a:cxn>
                <a:cxn ang="0">
                  <a:pos x="236" y="227"/>
                </a:cxn>
                <a:cxn ang="0">
                  <a:pos x="226" y="66"/>
                </a:cxn>
                <a:cxn ang="0">
                  <a:pos x="65" y="77"/>
                </a:cxn>
                <a:cxn ang="0">
                  <a:pos x="76" y="237"/>
                </a:cxn>
              </a:cxnLst>
              <a:rect l="0" t="0" r="r" b="b"/>
              <a:pathLst>
                <a:path w="302" h="303">
                  <a:moveTo>
                    <a:pt x="240" y="50"/>
                  </a:moveTo>
                  <a:cubicBezTo>
                    <a:pt x="296" y="99"/>
                    <a:pt x="302" y="184"/>
                    <a:pt x="253" y="241"/>
                  </a:cubicBezTo>
                  <a:cubicBezTo>
                    <a:pt x="203" y="297"/>
                    <a:pt x="118" y="303"/>
                    <a:pt x="62" y="253"/>
                  </a:cubicBezTo>
                  <a:cubicBezTo>
                    <a:pt x="5" y="204"/>
                    <a:pt x="0" y="119"/>
                    <a:pt x="49" y="62"/>
                  </a:cubicBezTo>
                  <a:cubicBezTo>
                    <a:pt x="98" y="6"/>
                    <a:pt x="184" y="0"/>
                    <a:pt x="240" y="50"/>
                  </a:cubicBezTo>
                  <a:moveTo>
                    <a:pt x="76" y="237"/>
                  </a:moveTo>
                  <a:cubicBezTo>
                    <a:pt x="123" y="279"/>
                    <a:pt x="195" y="274"/>
                    <a:pt x="236" y="227"/>
                  </a:cubicBezTo>
                  <a:cubicBezTo>
                    <a:pt x="278" y="179"/>
                    <a:pt x="273" y="107"/>
                    <a:pt x="226" y="66"/>
                  </a:cubicBezTo>
                  <a:cubicBezTo>
                    <a:pt x="178" y="24"/>
                    <a:pt x="106" y="29"/>
                    <a:pt x="65" y="77"/>
                  </a:cubicBezTo>
                  <a:cubicBezTo>
                    <a:pt x="23" y="124"/>
                    <a:pt x="28" y="196"/>
                    <a:pt x="76" y="237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88"/>
            <p:cNvSpPr>
              <a:spLocks/>
            </p:cNvSpPr>
            <p:nvPr/>
          </p:nvSpPr>
          <p:spPr bwMode="auto">
            <a:xfrm>
              <a:off x="5669669" y="2631349"/>
              <a:ext cx="338693" cy="356386"/>
            </a:xfrm>
            <a:custGeom>
              <a:avLst/>
              <a:gdLst/>
              <a:ahLst/>
              <a:cxnLst>
                <a:cxn ang="0">
                  <a:pos x="15" y="64"/>
                </a:cxn>
                <a:cxn ang="0">
                  <a:pos x="41" y="87"/>
                </a:cxn>
                <a:cxn ang="0">
                  <a:pos x="37" y="91"/>
                </a:cxn>
                <a:cxn ang="0">
                  <a:pos x="30" y="101"/>
                </a:cxn>
                <a:cxn ang="0">
                  <a:pos x="32" y="107"/>
                </a:cxn>
                <a:cxn ang="0">
                  <a:pos x="38" y="108"/>
                </a:cxn>
                <a:cxn ang="0">
                  <a:pos x="44" y="104"/>
                </a:cxn>
                <a:cxn ang="0">
                  <a:pos x="49" y="93"/>
                </a:cxn>
                <a:cxn ang="0">
                  <a:pos x="43" y="71"/>
                </a:cxn>
                <a:cxn ang="0">
                  <a:pos x="37" y="50"/>
                </a:cxn>
                <a:cxn ang="0">
                  <a:pos x="39" y="35"/>
                </a:cxn>
                <a:cxn ang="0">
                  <a:pos x="50" y="18"/>
                </a:cxn>
                <a:cxn ang="0">
                  <a:pos x="76" y="2"/>
                </a:cxn>
                <a:cxn ang="0">
                  <a:pos x="105" y="10"/>
                </a:cxn>
                <a:cxn ang="0">
                  <a:pos x="113" y="0"/>
                </a:cxn>
                <a:cxn ang="0">
                  <a:pos x="126" y="10"/>
                </a:cxn>
                <a:cxn ang="0">
                  <a:pos x="117" y="21"/>
                </a:cxn>
                <a:cxn ang="0">
                  <a:pos x="128" y="45"/>
                </a:cxn>
                <a:cxn ang="0">
                  <a:pos x="114" y="77"/>
                </a:cxn>
                <a:cxn ang="0">
                  <a:pos x="110" y="82"/>
                </a:cxn>
                <a:cxn ang="0">
                  <a:pos x="83" y="59"/>
                </a:cxn>
                <a:cxn ang="0">
                  <a:pos x="89" y="52"/>
                </a:cxn>
                <a:cxn ang="0">
                  <a:pos x="100" y="38"/>
                </a:cxn>
                <a:cxn ang="0">
                  <a:pos x="98" y="32"/>
                </a:cxn>
                <a:cxn ang="0">
                  <a:pos x="93" y="31"/>
                </a:cxn>
                <a:cxn ang="0">
                  <a:pos x="87" y="35"/>
                </a:cxn>
                <a:cxn ang="0">
                  <a:pos x="77" y="49"/>
                </a:cxn>
                <a:cxn ang="0">
                  <a:pos x="78" y="64"/>
                </a:cxn>
                <a:cxn ang="0">
                  <a:pos x="85" y="90"/>
                </a:cxn>
                <a:cxn ang="0">
                  <a:pos x="83" y="106"/>
                </a:cxn>
                <a:cxn ang="0">
                  <a:pos x="74" y="124"/>
                </a:cxn>
                <a:cxn ang="0">
                  <a:pos x="51" y="136"/>
                </a:cxn>
                <a:cxn ang="0">
                  <a:pos x="24" y="127"/>
                </a:cxn>
                <a:cxn ang="0">
                  <a:pos x="16" y="135"/>
                </a:cxn>
                <a:cxn ang="0">
                  <a:pos x="4" y="125"/>
                </a:cxn>
                <a:cxn ang="0">
                  <a:pos x="11" y="116"/>
                </a:cxn>
                <a:cxn ang="0">
                  <a:pos x="0" y="92"/>
                </a:cxn>
                <a:cxn ang="0">
                  <a:pos x="10" y="69"/>
                </a:cxn>
                <a:cxn ang="0">
                  <a:pos x="15" y="64"/>
                </a:cxn>
              </a:cxnLst>
              <a:rect l="0" t="0" r="r" b="b"/>
              <a:pathLst>
                <a:path w="129" h="137">
                  <a:moveTo>
                    <a:pt x="15" y="64"/>
                  </a:moveTo>
                  <a:cubicBezTo>
                    <a:pt x="41" y="87"/>
                    <a:pt x="41" y="87"/>
                    <a:pt x="41" y="87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3" y="96"/>
                    <a:pt x="31" y="99"/>
                    <a:pt x="30" y="101"/>
                  </a:cubicBezTo>
                  <a:cubicBezTo>
                    <a:pt x="30" y="103"/>
                    <a:pt x="30" y="105"/>
                    <a:pt x="32" y="107"/>
                  </a:cubicBezTo>
                  <a:cubicBezTo>
                    <a:pt x="34" y="108"/>
                    <a:pt x="36" y="109"/>
                    <a:pt x="38" y="108"/>
                  </a:cubicBezTo>
                  <a:cubicBezTo>
                    <a:pt x="40" y="108"/>
                    <a:pt x="42" y="106"/>
                    <a:pt x="44" y="104"/>
                  </a:cubicBezTo>
                  <a:cubicBezTo>
                    <a:pt x="47" y="100"/>
                    <a:pt x="49" y="96"/>
                    <a:pt x="49" y="93"/>
                  </a:cubicBezTo>
                  <a:cubicBezTo>
                    <a:pt x="49" y="90"/>
                    <a:pt x="47" y="82"/>
                    <a:pt x="43" y="71"/>
                  </a:cubicBezTo>
                  <a:cubicBezTo>
                    <a:pt x="40" y="61"/>
                    <a:pt x="38" y="54"/>
                    <a:pt x="37" y="50"/>
                  </a:cubicBezTo>
                  <a:cubicBezTo>
                    <a:pt x="37" y="45"/>
                    <a:pt x="38" y="40"/>
                    <a:pt x="39" y="35"/>
                  </a:cubicBezTo>
                  <a:cubicBezTo>
                    <a:pt x="41" y="30"/>
                    <a:pt x="44" y="24"/>
                    <a:pt x="50" y="18"/>
                  </a:cubicBezTo>
                  <a:cubicBezTo>
                    <a:pt x="58" y="9"/>
                    <a:pt x="67" y="3"/>
                    <a:pt x="76" y="2"/>
                  </a:cubicBezTo>
                  <a:cubicBezTo>
                    <a:pt x="85" y="1"/>
                    <a:pt x="95" y="3"/>
                    <a:pt x="105" y="1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23" y="28"/>
                    <a:pt x="127" y="36"/>
                    <a:pt x="128" y="45"/>
                  </a:cubicBezTo>
                  <a:cubicBezTo>
                    <a:pt x="129" y="54"/>
                    <a:pt x="125" y="65"/>
                    <a:pt x="114" y="77"/>
                  </a:cubicBezTo>
                  <a:cubicBezTo>
                    <a:pt x="110" y="82"/>
                    <a:pt x="110" y="82"/>
                    <a:pt x="110" y="82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95" y="45"/>
                    <a:pt x="99" y="40"/>
                    <a:pt x="100" y="38"/>
                  </a:cubicBezTo>
                  <a:cubicBezTo>
                    <a:pt x="101" y="36"/>
                    <a:pt x="100" y="34"/>
                    <a:pt x="98" y="32"/>
                  </a:cubicBezTo>
                  <a:cubicBezTo>
                    <a:pt x="96" y="31"/>
                    <a:pt x="94" y="30"/>
                    <a:pt x="93" y="31"/>
                  </a:cubicBezTo>
                  <a:cubicBezTo>
                    <a:pt x="91" y="31"/>
                    <a:pt x="89" y="32"/>
                    <a:pt x="87" y="35"/>
                  </a:cubicBezTo>
                  <a:cubicBezTo>
                    <a:pt x="81" y="41"/>
                    <a:pt x="78" y="45"/>
                    <a:pt x="77" y="49"/>
                  </a:cubicBezTo>
                  <a:cubicBezTo>
                    <a:pt x="75" y="52"/>
                    <a:pt x="76" y="57"/>
                    <a:pt x="78" y="64"/>
                  </a:cubicBezTo>
                  <a:cubicBezTo>
                    <a:pt x="82" y="76"/>
                    <a:pt x="84" y="85"/>
                    <a:pt x="85" y="90"/>
                  </a:cubicBezTo>
                  <a:cubicBezTo>
                    <a:pt x="85" y="95"/>
                    <a:pt x="85" y="100"/>
                    <a:pt x="83" y="106"/>
                  </a:cubicBezTo>
                  <a:cubicBezTo>
                    <a:pt x="82" y="112"/>
                    <a:pt x="79" y="118"/>
                    <a:pt x="74" y="124"/>
                  </a:cubicBezTo>
                  <a:cubicBezTo>
                    <a:pt x="67" y="132"/>
                    <a:pt x="59" y="136"/>
                    <a:pt x="51" y="136"/>
                  </a:cubicBezTo>
                  <a:cubicBezTo>
                    <a:pt x="43" y="137"/>
                    <a:pt x="33" y="134"/>
                    <a:pt x="24" y="12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4" y="108"/>
                    <a:pt x="1" y="100"/>
                    <a:pt x="0" y="92"/>
                  </a:cubicBezTo>
                  <a:cubicBezTo>
                    <a:pt x="0" y="84"/>
                    <a:pt x="4" y="77"/>
                    <a:pt x="10" y="69"/>
                  </a:cubicBezTo>
                  <a:cubicBezTo>
                    <a:pt x="11" y="68"/>
                    <a:pt x="13" y="66"/>
                    <a:pt x="15" y="64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aphicFrame>
        <p:nvGraphicFramePr>
          <p:cNvPr id="131" name="Chart 130"/>
          <p:cNvGraphicFramePr/>
          <p:nvPr/>
        </p:nvGraphicFramePr>
        <p:xfrm>
          <a:off x="5396542" y="1960662"/>
          <a:ext cx="6130998" cy="3578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58" name="Group 21"/>
          <p:cNvGrpSpPr/>
          <p:nvPr/>
        </p:nvGrpSpPr>
        <p:grpSpPr>
          <a:xfrm>
            <a:off x="2348664" y="5854083"/>
            <a:ext cx="7776702" cy="245658"/>
            <a:chOff x="1281573" y="4171950"/>
            <a:chExt cx="6368255" cy="201168"/>
          </a:xfrm>
        </p:grpSpPr>
        <p:grpSp>
          <p:nvGrpSpPr>
            <p:cNvPr id="260" name="Group 50"/>
            <p:cNvGrpSpPr/>
            <p:nvPr/>
          </p:nvGrpSpPr>
          <p:grpSpPr>
            <a:xfrm>
              <a:off x="1281573" y="4171950"/>
              <a:ext cx="723821" cy="201168"/>
              <a:chOff x="2221306" y="3914656"/>
              <a:chExt cx="723821" cy="201168"/>
            </a:xfrm>
          </p:grpSpPr>
          <p:sp>
            <p:nvSpPr>
              <p:cNvPr id="148" name="TextBox 147"/>
              <p:cNvSpPr txBox="1"/>
              <p:nvPr/>
            </p:nvSpPr>
            <p:spPr>
              <a:xfrm>
                <a:off x="2525069" y="3934938"/>
                <a:ext cx="420058" cy="138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文字内容</a:t>
                </a:r>
                <a:endPara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9" name="Oval 148"/>
              <p:cNvSpPr>
                <a:spLocks noChangeAspect="1"/>
              </p:cNvSpPr>
              <p:nvPr/>
            </p:nvSpPr>
            <p:spPr>
              <a:xfrm>
                <a:off x="2221306" y="3914656"/>
                <a:ext cx="207097" cy="20116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4" name="Group 45"/>
            <p:cNvGrpSpPr/>
            <p:nvPr/>
          </p:nvGrpSpPr>
          <p:grpSpPr>
            <a:xfrm>
              <a:off x="2473425" y="4171950"/>
              <a:ext cx="753436" cy="201168"/>
              <a:chOff x="3704756" y="3947915"/>
              <a:chExt cx="753436" cy="201168"/>
            </a:xfrm>
          </p:grpSpPr>
          <p:sp>
            <p:nvSpPr>
              <p:cNvPr id="146" name="TextBox 145"/>
              <p:cNvSpPr txBox="1"/>
              <p:nvPr/>
            </p:nvSpPr>
            <p:spPr>
              <a:xfrm>
                <a:off x="4038134" y="3968197"/>
                <a:ext cx="420058" cy="1512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文字</a:t>
                </a: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内容</a:t>
                </a: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7" name="Oval 146"/>
              <p:cNvSpPr>
                <a:spLocks noChangeAspect="1"/>
              </p:cNvSpPr>
              <p:nvPr/>
            </p:nvSpPr>
            <p:spPr>
              <a:xfrm>
                <a:off x="3704756" y="3947915"/>
                <a:ext cx="207097" cy="20116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5" name="Group 37"/>
            <p:cNvGrpSpPr/>
            <p:nvPr/>
          </p:nvGrpSpPr>
          <p:grpSpPr>
            <a:xfrm>
              <a:off x="3523624" y="4171950"/>
              <a:ext cx="657340" cy="201168"/>
              <a:chOff x="4782456" y="3949014"/>
              <a:chExt cx="657340" cy="201168"/>
            </a:xfrm>
          </p:grpSpPr>
          <p:sp>
            <p:nvSpPr>
              <p:cNvPr id="144" name="TextBox 143"/>
              <p:cNvSpPr txBox="1"/>
              <p:nvPr/>
            </p:nvSpPr>
            <p:spPr>
              <a:xfrm>
                <a:off x="5019738" y="3966831"/>
                <a:ext cx="420058" cy="138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文字内容</a:t>
                </a:r>
                <a:endPara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Oval 144"/>
              <p:cNvSpPr>
                <a:spLocks noChangeAspect="1"/>
              </p:cNvSpPr>
              <p:nvPr/>
            </p:nvSpPr>
            <p:spPr>
              <a:xfrm>
                <a:off x="4782456" y="3949014"/>
                <a:ext cx="207097" cy="20116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6" name="Group 41"/>
            <p:cNvGrpSpPr/>
            <p:nvPr/>
          </p:nvGrpSpPr>
          <p:grpSpPr>
            <a:xfrm>
              <a:off x="4618933" y="4171950"/>
              <a:ext cx="3030895" cy="201168"/>
              <a:chOff x="6077268" y="3949014"/>
              <a:chExt cx="3030895" cy="201168"/>
            </a:xfrm>
          </p:grpSpPr>
          <p:sp>
            <p:nvSpPr>
              <p:cNvPr id="140" name="TextBox 139"/>
              <p:cNvSpPr txBox="1"/>
              <p:nvPr/>
            </p:nvSpPr>
            <p:spPr>
              <a:xfrm>
                <a:off x="6387633" y="3976991"/>
                <a:ext cx="420058" cy="138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文字内容</a:t>
                </a:r>
                <a:endPara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1" name="Oval 140"/>
              <p:cNvSpPr>
                <a:spLocks noChangeAspect="1"/>
              </p:cNvSpPr>
              <p:nvPr/>
            </p:nvSpPr>
            <p:spPr>
              <a:xfrm>
                <a:off x="6077268" y="3949014"/>
                <a:ext cx="207097" cy="20116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8688105" y="3976991"/>
                <a:ext cx="420058" cy="138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文字内容</a:t>
                </a:r>
                <a:endPara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3" name="Oval 142"/>
              <p:cNvSpPr>
                <a:spLocks noChangeAspect="1"/>
              </p:cNvSpPr>
              <p:nvPr/>
            </p:nvSpPr>
            <p:spPr>
              <a:xfrm>
                <a:off x="8432649" y="3949014"/>
                <a:ext cx="207097" cy="20116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0" name="Group 37"/>
            <p:cNvGrpSpPr/>
            <p:nvPr/>
          </p:nvGrpSpPr>
          <p:grpSpPr>
            <a:xfrm>
              <a:off x="5914333" y="4171950"/>
              <a:ext cx="668480" cy="201168"/>
              <a:chOff x="4725932" y="3949014"/>
              <a:chExt cx="668480" cy="201168"/>
            </a:xfrm>
          </p:grpSpPr>
          <p:sp>
            <p:nvSpPr>
              <p:cNvPr id="138" name="TextBox 137"/>
              <p:cNvSpPr txBox="1"/>
              <p:nvPr/>
            </p:nvSpPr>
            <p:spPr>
              <a:xfrm>
                <a:off x="4974354" y="3966831"/>
                <a:ext cx="420058" cy="138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文字内容</a:t>
                </a:r>
                <a:endPara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Oval 138"/>
              <p:cNvSpPr>
                <a:spLocks noChangeAspect="1"/>
              </p:cNvSpPr>
              <p:nvPr/>
            </p:nvSpPr>
            <p:spPr>
              <a:xfrm>
                <a:off x="4725932" y="3949014"/>
                <a:ext cx="207097" cy="20116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24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91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3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3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3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3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13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31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131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1" grpId="0">
        <p:bldSub>
          <a:bldChart bld="category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Chart 63"/>
          <p:cNvGraphicFramePr/>
          <p:nvPr>
            <p:extLst/>
          </p:nvPr>
        </p:nvGraphicFramePr>
        <p:xfrm>
          <a:off x="5710137" y="2515263"/>
          <a:ext cx="6008723" cy="3549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1520007" y="2664958"/>
            <a:ext cx="3747497" cy="917381"/>
            <a:chOff x="648100" y="3562350"/>
            <a:chExt cx="3771500" cy="914400"/>
          </a:xfrm>
        </p:grpSpPr>
        <p:sp>
          <p:nvSpPr>
            <p:cNvPr id="31" name="Rectangle 3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520007" y="3741763"/>
            <a:ext cx="3747497" cy="917381"/>
            <a:chOff x="648100" y="3562350"/>
            <a:chExt cx="3771500" cy="914400"/>
          </a:xfrm>
        </p:grpSpPr>
        <p:sp>
          <p:nvSpPr>
            <p:cNvPr id="34" name="Rectangle 3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520007" y="4818569"/>
            <a:ext cx="3747497" cy="917381"/>
            <a:chOff x="648100" y="3562350"/>
            <a:chExt cx="3771500" cy="914400"/>
          </a:xfrm>
        </p:grpSpPr>
        <p:sp>
          <p:nvSpPr>
            <p:cNvPr id="37" name="Rectangle 3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940505" y="2886705"/>
            <a:ext cx="3084542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40505" y="3948202"/>
            <a:ext cx="3084542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40505" y="5047915"/>
            <a:ext cx="3084542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3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6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6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6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4" grpId="0">
        <p:bldSub>
          <a:bldChart bld="series"/>
        </p:bldSub>
      </p:bldGraphic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1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61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>
            <a:spLocks/>
          </p:cNvSpPr>
          <p:nvPr/>
        </p:nvSpPr>
        <p:spPr bwMode="auto">
          <a:xfrm flipH="1">
            <a:off x="1914621" y="0"/>
            <a:ext cx="6140990" cy="7232650"/>
          </a:xfrm>
          <a:custGeom>
            <a:avLst/>
            <a:gdLst>
              <a:gd name="connsiteX0" fmla="*/ 0 w 7357707"/>
              <a:gd name="connsiteY0" fmla="*/ 0 h 7232650"/>
              <a:gd name="connsiteX1" fmla="*/ 2636168 w 7357707"/>
              <a:gd name="connsiteY1" fmla="*/ 0 h 7232650"/>
              <a:gd name="connsiteX2" fmla="*/ 7357707 w 7357707"/>
              <a:gd name="connsiteY2" fmla="*/ 7232650 h 7232650"/>
              <a:gd name="connsiteX3" fmla="*/ 4721539 w 7357707"/>
              <a:gd name="connsiteY3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7707" h="7232650">
                <a:moveTo>
                  <a:pt x="0" y="0"/>
                </a:moveTo>
                <a:lnTo>
                  <a:pt x="2636168" y="0"/>
                </a:lnTo>
                <a:lnTo>
                  <a:pt x="7357707" y="7232650"/>
                </a:lnTo>
                <a:lnTo>
                  <a:pt x="4721539" y="72326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3202" y="471534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6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52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41143" y="2637951"/>
            <a:ext cx="3466715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24142" y="3976365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66699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4463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66699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4463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809401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2052" grpId="0"/>
      <p:bldP spid="8" grpId="0"/>
      <p:bldP spid="11" grpId="0"/>
      <p:bldP spid="12" grpId="0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8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488">
      <a:dk1>
        <a:sysClr val="windowText" lastClr="000000"/>
      </a:dk1>
      <a:lt1>
        <a:sysClr val="window" lastClr="FFFFFF"/>
      </a:lt1>
      <a:dk2>
        <a:srgbClr val="FF0000"/>
      </a:dk2>
      <a:lt2>
        <a:srgbClr val="E7E6E6"/>
      </a:lt2>
      <a:accent1>
        <a:srgbClr val="FF0000"/>
      </a:accent1>
      <a:accent2>
        <a:srgbClr val="BFBFBF"/>
      </a:accent2>
      <a:accent3>
        <a:srgbClr val="FF0000"/>
      </a:accent3>
      <a:accent4>
        <a:srgbClr val="BFBFBF"/>
      </a:accent4>
      <a:accent5>
        <a:srgbClr val="FF0000"/>
      </a:accent5>
      <a:accent6>
        <a:srgbClr val="BFBFBF"/>
      </a:accent6>
      <a:hlink>
        <a:srgbClr val="FF0000"/>
      </a:hlink>
      <a:folHlink>
        <a:srgbClr val="BFBFB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3532</Words>
  <Application>Microsoft Office PowerPoint</Application>
  <PresentationFormat>自定义</PresentationFormat>
  <Paragraphs>331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中石化</dc:title>
  <dc:creator/>
  <cp:keywords>www.1ppt.com</cp:keywords>
  <cp:lastModifiedBy/>
  <cp:revision>1</cp:revision>
  <dcterms:created xsi:type="dcterms:W3CDTF">2017-01-12T18:53:26Z</dcterms:created>
  <dcterms:modified xsi:type="dcterms:W3CDTF">2019-03-16T01:20:34Z</dcterms:modified>
</cp:coreProperties>
</file>