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6" r:id="rId2"/>
  </p:sldMasterIdLst>
  <p:notesMasterIdLst>
    <p:notesMasterId r:id="rId30"/>
  </p:notesMasterIdLst>
  <p:handoutMasterIdLst>
    <p:handoutMasterId r:id="rId31"/>
  </p:handoutMasterIdLst>
  <p:sldIdLst>
    <p:sldId id="3241" r:id="rId3"/>
    <p:sldId id="4003" r:id="rId4"/>
    <p:sldId id="3999" r:id="rId5"/>
    <p:sldId id="4005" r:id="rId6"/>
    <p:sldId id="4006" r:id="rId7"/>
    <p:sldId id="4007" r:id="rId8"/>
    <p:sldId id="4016" r:id="rId9"/>
    <p:sldId id="4019" r:id="rId10"/>
    <p:sldId id="4000" r:id="rId11"/>
    <p:sldId id="3983" r:id="rId12"/>
    <p:sldId id="4009" r:id="rId13"/>
    <p:sldId id="4011" r:id="rId14"/>
    <p:sldId id="4020" r:id="rId15"/>
    <p:sldId id="4021" r:id="rId16"/>
    <p:sldId id="4001" r:id="rId17"/>
    <p:sldId id="4010" r:id="rId18"/>
    <p:sldId id="4018" r:id="rId19"/>
    <p:sldId id="4013" r:id="rId20"/>
    <p:sldId id="4014" r:id="rId21"/>
    <p:sldId id="4017" r:id="rId22"/>
    <p:sldId id="4002" r:id="rId23"/>
    <p:sldId id="4004" r:id="rId24"/>
    <p:sldId id="4008" r:id="rId25"/>
    <p:sldId id="4012" r:id="rId26"/>
    <p:sldId id="4015" r:id="rId27"/>
    <p:sldId id="4022" r:id="rId28"/>
    <p:sldId id="4023"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FFFFFF"/>
    <a:srgbClr val="3B5C94"/>
    <a:srgbClr val="01C6D9"/>
    <a:srgbClr val="07913A"/>
    <a:srgbClr val="C00000"/>
    <a:srgbClr val="CA8F45"/>
    <a:srgbClr val="338ED7"/>
    <a:srgbClr val="AE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1" autoAdjust="0"/>
    <p:restoredTop sz="95245" autoAdjust="0"/>
  </p:normalViewPr>
  <p:slideViewPr>
    <p:cSldViewPr>
      <p:cViewPr>
        <p:scale>
          <a:sx n="33" d="100"/>
          <a:sy n="33" d="100"/>
        </p:scale>
        <p:origin x="-900" y="-1950"/>
      </p:cViewPr>
      <p:guideLst>
        <p:guide orient="horz" pos="328"/>
        <p:guide orient="horz" pos="4183"/>
        <p:guide pos="4050"/>
        <p:guide pos="557"/>
        <p:guide pos="7497"/>
        <p:guide pos="6908"/>
      </p:guideLst>
    </p:cSldViewPr>
  </p:slideViewPr>
  <p:outlineViewPr>
    <p:cViewPr>
      <p:scale>
        <a:sx n="100" d="100"/>
        <a:sy n="100" d="100"/>
      </p:scale>
      <p:origin x="0" y="-32094"/>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9B7-4B35-B4F0-697F8C139FF0}"/>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F9B7-4B35-B4F0-697F8C139FF0}"/>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F9B7-4B35-B4F0-697F8C139FF0}"/>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F9B7-4B35-B4F0-697F8C139FF0}"/>
              </c:ext>
            </c:extLst>
          </c:dPt>
          <c:val>
            <c:numRef>
              <c:f>Sheet1!$B$2:$B$5</c:f>
              <c:numCache>
                <c:formatCode>General</c:formatCode>
                <c:ptCount val="4"/>
                <c:pt idx="0">
                  <c:v>4.3</c:v>
                </c:pt>
                <c:pt idx="1">
                  <c:v>5.6</c:v>
                </c:pt>
                <c:pt idx="2">
                  <c:v>3.8</c:v>
                </c:pt>
              </c:numCache>
            </c:numRef>
          </c:val>
          <c:extLst xmlns:c16r2="http://schemas.microsoft.com/office/drawing/2015/06/chart">
            <c:ext xmlns:c16="http://schemas.microsoft.com/office/drawing/2014/chart" uri="{C3380CC4-5D6E-409C-BE32-E72D297353CC}">
              <c16:uniqueId val="{00000008-F9B7-4B35-B4F0-697F8C139FF0}"/>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AB50-4145-97F6-6595366DCF39}"/>
              </c:ext>
            </c:extLst>
          </c:dPt>
          <c:dPt>
            <c:idx val="1"/>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3-AB50-4145-97F6-6595366DCF39}"/>
              </c:ext>
            </c:extLst>
          </c:dPt>
          <c:dPt>
            <c:idx val="2"/>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5-AB50-4145-97F6-6595366DCF39}"/>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B50-4145-97F6-6595366DCF39}"/>
              </c:ext>
            </c:extLst>
          </c:dPt>
          <c:val>
            <c:numRef>
              <c:f>Sheet1!$B$2:$B$5</c:f>
              <c:numCache>
                <c:formatCode>General</c:formatCode>
                <c:ptCount val="4"/>
                <c:pt idx="0">
                  <c:v>5.5</c:v>
                </c:pt>
                <c:pt idx="1">
                  <c:v>3.3</c:v>
                </c:pt>
                <c:pt idx="2">
                  <c:v>3.8</c:v>
                </c:pt>
              </c:numCache>
            </c:numRef>
          </c:val>
          <c:extLst xmlns:c16r2="http://schemas.microsoft.com/office/drawing/2015/06/chart">
            <c:ext xmlns:c16="http://schemas.microsoft.com/office/drawing/2014/chart" uri="{C3380CC4-5D6E-409C-BE32-E72D297353CC}">
              <c16:uniqueId val="{00000008-AB50-4145-97F6-6595366DCF39}"/>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8658-4B75-87C9-C7AF0F298E2B}"/>
              </c:ext>
            </c:extLst>
          </c:dPt>
          <c:dPt>
            <c:idx val="1"/>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3-8658-4B75-87C9-C7AF0F298E2B}"/>
              </c:ext>
            </c:extLst>
          </c:dPt>
          <c:dPt>
            <c:idx val="2"/>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5-8658-4B75-87C9-C7AF0F298E2B}"/>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8658-4B75-87C9-C7AF0F298E2B}"/>
              </c:ext>
            </c:extLst>
          </c:dPt>
          <c:val>
            <c:numRef>
              <c:f>Sheet1!$B$2:$B$5</c:f>
              <c:numCache>
                <c:formatCode>General</c:formatCode>
                <c:ptCount val="4"/>
                <c:pt idx="0">
                  <c:v>3.3</c:v>
                </c:pt>
                <c:pt idx="1">
                  <c:v>4.8</c:v>
                </c:pt>
                <c:pt idx="2">
                  <c:v>3.8</c:v>
                </c:pt>
              </c:numCache>
            </c:numRef>
          </c:val>
          <c:extLst xmlns:c16r2="http://schemas.microsoft.com/office/drawing/2015/06/chart">
            <c:ext xmlns:c16="http://schemas.microsoft.com/office/drawing/2014/chart" uri="{C3380CC4-5D6E-409C-BE32-E72D297353CC}">
              <c16:uniqueId val="{00000008-8658-4B75-87C9-C7AF0F298E2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spPr>
            <a:solidFill>
              <a:schemeClr val="accent1"/>
            </a:solidFill>
          </c:spPr>
          <c:val>
            <c:numRef>
              <c:f>Sheet1!$B$2:$B$6</c:f>
              <c:numCache>
                <c:formatCode>General</c:formatCode>
                <c:ptCount val="5"/>
                <c:pt idx="0">
                  <c:v>28</c:v>
                </c:pt>
                <c:pt idx="1">
                  <c:v>30</c:v>
                </c:pt>
                <c:pt idx="2">
                  <c:v>25</c:v>
                </c:pt>
                <c:pt idx="3">
                  <c:v>30</c:v>
                </c:pt>
                <c:pt idx="4">
                  <c:v>32</c:v>
                </c:pt>
              </c:numCache>
            </c:numRef>
          </c:val>
          <c:extLst xmlns:c16r2="http://schemas.microsoft.com/office/drawing/2015/06/chart">
            <c:ext xmlns:c16="http://schemas.microsoft.com/office/drawing/2014/chart" uri="{C3380CC4-5D6E-409C-BE32-E72D297353CC}">
              <c16:uniqueId val="{00000000-E84A-4587-BF6C-693110BE4D4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1"/>
          <c:order val="1"/>
          <c:spPr>
            <a:solidFill>
              <a:schemeClr val="accent2"/>
            </a:solidFill>
          </c:spPr>
          <c:val>
            <c:numRef>
              <c:f>Sheet1!$C$2:$C$6</c:f>
              <c:numCache>
                <c:formatCode>General</c:formatCode>
                <c:ptCount val="5"/>
                <c:pt idx="0">
                  <c:v>22</c:v>
                </c:pt>
                <c:pt idx="1">
                  <c:v>18</c:v>
                </c:pt>
                <c:pt idx="2">
                  <c:v>20</c:v>
                </c:pt>
                <c:pt idx="3">
                  <c:v>21</c:v>
                </c:pt>
                <c:pt idx="4">
                  <c:v>28</c:v>
                </c:pt>
              </c:numCache>
            </c:numRef>
          </c:val>
          <c:extLst xmlns:c16r2="http://schemas.microsoft.com/office/drawing/2015/06/chart">
            <c:ext xmlns:c16="http://schemas.microsoft.com/office/drawing/2014/chart" uri="{C3380CC4-5D6E-409C-BE32-E72D297353CC}">
              <c16:uniqueId val="{00000001-E84A-4587-BF6C-693110BE4D4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2"/>
          <c:order val="2"/>
          <c:spPr>
            <a:solidFill>
              <a:schemeClr val="accent3"/>
            </a:solidFill>
            <a:ln w="25400">
              <a:noFill/>
            </a:ln>
          </c:spPr>
          <c:val>
            <c:numRef>
              <c:f>Sheet1!$D$2:$D$6</c:f>
              <c:numCache>
                <c:formatCode>General</c:formatCode>
                <c:ptCount val="5"/>
                <c:pt idx="0">
                  <c:v>15</c:v>
                </c:pt>
                <c:pt idx="1">
                  <c:v>15</c:v>
                </c:pt>
                <c:pt idx="2">
                  <c:v>15</c:v>
                </c:pt>
                <c:pt idx="3">
                  <c:v>19</c:v>
                </c:pt>
                <c:pt idx="4">
                  <c:v>18</c:v>
                </c:pt>
              </c:numCache>
            </c:numRef>
          </c:val>
          <c:extLst xmlns:c16r2="http://schemas.microsoft.com/office/drawing/2015/06/chart">
            <c:ext xmlns:c16="http://schemas.microsoft.com/office/drawing/2014/chart" uri="{C3380CC4-5D6E-409C-BE32-E72D297353CC}">
              <c16:uniqueId val="{00000002-E84A-4587-BF6C-693110BE4D4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Sheet1!$D$1</c15:sqref>
                        </c15:formulaRef>
                      </c:ext>
                    </c:extLst>
                    <c:strCache>
                      <c:ptCount val="1"/>
                      <c:pt idx="0">
                        <c:v>Series 12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3"/>
          <c:order val="3"/>
          <c:spPr>
            <a:solidFill>
              <a:schemeClr val="accent4"/>
            </a:solidFill>
            <a:ln w="25400">
              <a:noFill/>
            </a:ln>
          </c:spPr>
          <c:val>
            <c:numRef>
              <c:f>Sheet1!$E$2:$E$6</c:f>
              <c:numCache>
                <c:formatCode>General</c:formatCode>
                <c:ptCount val="5"/>
                <c:pt idx="0">
                  <c:v>20</c:v>
                </c:pt>
                <c:pt idx="1">
                  <c:v>12</c:v>
                </c:pt>
                <c:pt idx="2">
                  <c:v>12</c:v>
                </c:pt>
                <c:pt idx="3">
                  <c:v>9</c:v>
                </c:pt>
                <c:pt idx="4">
                  <c:v>11</c:v>
                </c:pt>
              </c:numCache>
            </c:numRef>
          </c:val>
          <c:extLst xmlns:c16r2="http://schemas.microsoft.com/office/drawing/2015/06/chart">
            <c:ext xmlns:c16="http://schemas.microsoft.com/office/drawing/2014/chart" uri="{C3380CC4-5D6E-409C-BE32-E72D297353CC}">
              <c16:uniqueId val="{00000003-E84A-4587-BF6C-693110BE4D4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Sheet1!$E$1</c15:sqref>
                        </c15:formulaRef>
                      </c:ext>
                    </c:extLst>
                    <c:strCache>
                      <c:ptCount val="1"/>
                      <c:pt idx="0">
                        <c:v>Series 23</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dLbls>
          <c:showLegendKey val="0"/>
          <c:showVal val="0"/>
          <c:showCatName val="0"/>
          <c:showSerName val="0"/>
          <c:showPercent val="0"/>
          <c:showBubbleSize val="0"/>
        </c:dLbls>
        <c:axId val="46060288"/>
        <c:axId val="46065536"/>
      </c:areaChart>
      <c:catAx>
        <c:axId val="46060288"/>
        <c:scaling>
          <c:orientation val="minMax"/>
        </c:scaling>
        <c:delete val="1"/>
        <c:axPos val="b"/>
        <c:numFmt formatCode="m/d/yyyy" sourceLinked="1"/>
        <c:majorTickMark val="out"/>
        <c:minorTickMark val="none"/>
        <c:tickLblPos val="none"/>
        <c:crossAx val="46065536"/>
        <c:crosses val="autoZero"/>
        <c:auto val="1"/>
        <c:lblAlgn val="ctr"/>
        <c:lblOffset val="100"/>
        <c:noMultiLvlLbl val="1"/>
      </c:catAx>
      <c:valAx>
        <c:axId val="46065536"/>
        <c:scaling>
          <c:orientation val="minMax"/>
        </c:scaling>
        <c:delete val="1"/>
        <c:axPos val="l"/>
        <c:numFmt formatCode="General" sourceLinked="1"/>
        <c:majorTickMark val="out"/>
        <c:minorTickMark val="none"/>
        <c:tickLblPos val="none"/>
        <c:crossAx val="46060288"/>
        <c:crosses val="autoZero"/>
        <c:crossBetween val="midCat"/>
      </c:valAx>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76200">
                <a:solidFill>
                  <a:schemeClr val="bg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1-0B1F-4CE7-8082-410A5AA06B3B}"/>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0B1F-4CE7-8082-410A5AA06B3B}"/>
              </c:ext>
            </c:extLst>
          </c:dPt>
          <c:dPt>
            <c:idx val="2"/>
            <c:bubble3D val="0"/>
            <c:spPr>
              <a:solidFill>
                <a:schemeClr val="accent4"/>
              </a:solidFill>
              <a:ln w="76200">
                <a:solidFill>
                  <a:schemeClr val="lt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5-0B1F-4CE7-8082-410A5AA06B3B}"/>
              </c:ext>
            </c:extLst>
          </c:dPt>
          <c:dPt>
            <c:idx val="3"/>
            <c:bubble3D val="0"/>
            <c:spPr>
              <a:solidFill>
                <a:schemeClr val="accent1"/>
              </a:solidFill>
              <a:ln w="76200">
                <a:solidFill>
                  <a:schemeClr val="lt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7-0B1F-4CE7-8082-410A5AA06B3B}"/>
              </c:ext>
            </c:extLst>
          </c:dPt>
          <c:val>
            <c:numRef>
              <c:f>Sheet1!$B$2:$B$5</c:f>
              <c:numCache>
                <c:formatCode>0%</c:formatCode>
                <c:ptCount val="4"/>
                <c:pt idx="0">
                  <c:v>0.2</c:v>
                </c:pt>
                <c:pt idx="1">
                  <c:v>0.56999999999999995</c:v>
                </c:pt>
                <c:pt idx="2">
                  <c:v>0.15</c:v>
                </c:pt>
                <c:pt idx="3">
                  <c:v>0.08</c:v>
                </c:pt>
              </c:numCache>
            </c:numRef>
          </c:val>
          <c:extLst xmlns:c16r2="http://schemas.microsoft.com/office/drawing/2015/06/chart">
            <c:ext xmlns:c16="http://schemas.microsoft.com/office/drawing/2014/chart" uri="{C3380CC4-5D6E-409C-BE32-E72D297353CC}">
              <c16:uniqueId val="{00000008-0B1F-4CE7-8082-410A5AA06B3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Lst>
        </c:ser>
        <c:dLbls>
          <c:showLegendKey val="0"/>
          <c:showVal val="0"/>
          <c:showCatName val="0"/>
          <c:showSerName val="0"/>
          <c:showPercent val="0"/>
          <c:showBubbleSize val="0"/>
          <c:showLeaderLines val="1"/>
        </c:dLbls>
        <c:firstSliceAng val="85"/>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noFill/>
              <a:ln w="19050">
                <a:noFill/>
              </a:ln>
              <a:effectLst/>
            </c:spPr>
            <c:extLst xmlns:c16r2="http://schemas.microsoft.com/office/drawing/2015/06/chart">
              <c:ext xmlns:c16="http://schemas.microsoft.com/office/drawing/2014/chart" uri="{C3380CC4-5D6E-409C-BE32-E72D297353CC}">
                <c16:uniqueId val="{00000001-C501-4A9A-8E79-A4CB9D814DC4}"/>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C501-4A9A-8E79-A4CB9D814DC4}"/>
              </c:ext>
            </c:extLst>
          </c:dPt>
          <c:dPt>
            <c:idx val="2"/>
            <c:bubble3D val="0"/>
            <c:spPr>
              <a:solidFill>
                <a:schemeClr val="accent3"/>
              </a:solidFill>
              <a:ln w="76200">
                <a:solidFill>
                  <a:schemeClr val="lt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5-C501-4A9A-8E79-A4CB9D814DC4}"/>
              </c:ext>
            </c:extLst>
          </c:dPt>
          <c:dPt>
            <c:idx val="3"/>
            <c:bubble3D val="0"/>
            <c:spPr>
              <a:noFill/>
              <a:ln w="76200">
                <a:noFill/>
              </a:ln>
              <a:effectLst/>
            </c:spPr>
            <c:extLst xmlns:c16r2="http://schemas.microsoft.com/office/drawing/2015/06/chart">
              <c:ext xmlns:c16="http://schemas.microsoft.com/office/drawing/2014/chart" uri="{C3380CC4-5D6E-409C-BE32-E72D297353CC}">
                <c16:uniqueId val="{00000007-C501-4A9A-8E79-A4CB9D814DC4}"/>
              </c:ext>
            </c:extLst>
          </c:dPt>
          <c:val>
            <c:numRef>
              <c:f>Sheet1!$B$2:$B$5</c:f>
              <c:numCache>
                <c:formatCode>0%</c:formatCode>
                <c:ptCount val="4"/>
                <c:pt idx="0">
                  <c:v>0.25</c:v>
                </c:pt>
                <c:pt idx="1">
                  <c:v>0.4</c:v>
                </c:pt>
                <c:pt idx="2">
                  <c:v>0.15</c:v>
                </c:pt>
                <c:pt idx="3">
                  <c:v>0.2</c:v>
                </c:pt>
              </c:numCache>
            </c:numRef>
          </c:val>
          <c:extLst xmlns:c16r2="http://schemas.microsoft.com/office/drawing/2015/06/chart">
            <c:ext xmlns:c16="http://schemas.microsoft.com/office/drawing/2014/chart" uri="{C3380CC4-5D6E-409C-BE32-E72D297353CC}">
              <c16:uniqueId val="{00000008-C501-4A9A-8E79-A4CB9D814DC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Lst>
        </c:ser>
        <c:dLbls>
          <c:showLegendKey val="0"/>
          <c:showVal val="0"/>
          <c:showCatName val="0"/>
          <c:showSerName val="0"/>
          <c:showPercent val="0"/>
          <c:showBubbleSize val="0"/>
          <c:showLeaderLines val="1"/>
        </c:dLbls>
        <c:firstSliceAng val="89"/>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noFill/>
              <a:ln w="19050">
                <a:noFill/>
              </a:ln>
              <a:effectLst/>
            </c:spPr>
            <c:extLst xmlns:c16r2="http://schemas.microsoft.com/office/drawing/2015/06/chart">
              <c:ext xmlns:c16="http://schemas.microsoft.com/office/drawing/2014/chart" uri="{C3380CC4-5D6E-409C-BE32-E72D297353CC}">
                <c16:uniqueId val="{00000001-7E3C-4AB7-AD0C-3391B7514035}"/>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7E3C-4AB7-AD0C-3391B7514035}"/>
              </c:ext>
            </c:extLst>
          </c:dPt>
          <c:dPt>
            <c:idx val="2"/>
            <c:bubble3D val="0"/>
            <c:spPr>
              <a:solidFill>
                <a:schemeClr val="accent1"/>
              </a:solidFill>
              <a:ln w="76200">
                <a:solidFill>
                  <a:schemeClr val="lt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5-7E3C-4AB7-AD0C-3391B7514035}"/>
              </c:ext>
            </c:extLst>
          </c:dPt>
          <c:dPt>
            <c:idx val="3"/>
            <c:bubble3D val="0"/>
            <c:spPr>
              <a:solidFill>
                <a:schemeClr val="accent2"/>
              </a:solidFill>
              <a:ln w="76200">
                <a:solidFill>
                  <a:schemeClr val="lt1"/>
                </a:solidFill>
              </a:ln>
              <a:effectLst>
                <a:outerShdw blurRad="50800" dist="38100" dir="13500000" algn="br" rotWithShape="0">
                  <a:prstClr val="black">
                    <a:alpha val="40000"/>
                  </a:prstClr>
                </a:outerShdw>
              </a:effectLst>
            </c:spPr>
            <c:extLst xmlns:c16r2="http://schemas.microsoft.com/office/drawing/2015/06/chart">
              <c:ext xmlns:c16="http://schemas.microsoft.com/office/drawing/2014/chart" uri="{C3380CC4-5D6E-409C-BE32-E72D297353CC}">
                <c16:uniqueId val="{00000007-7E3C-4AB7-AD0C-3391B7514035}"/>
              </c:ext>
            </c:extLst>
          </c:dPt>
          <c:val>
            <c:numRef>
              <c:f>Sheet1!$B$2:$B$5</c:f>
              <c:numCache>
                <c:formatCode>0%</c:formatCode>
                <c:ptCount val="4"/>
                <c:pt idx="0">
                  <c:v>0.25</c:v>
                </c:pt>
                <c:pt idx="1">
                  <c:v>0.45</c:v>
                </c:pt>
                <c:pt idx="2">
                  <c:v>0.1</c:v>
                </c:pt>
                <c:pt idx="3">
                  <c:v>0.2</c:v>
                </c:pt>
              </c:numCache>
            </c:numRef>
          </c:val>
          <c:extLst xmlns:c16r2="http://schemas.microsoft.com/office/drawing/2015/06/chart">
            <c:ext xmlns:c16="http://schemas.microsoft.com/office/drawing/2014/chart" uri="{C3380CC4-5D6E-409C-BE32-E72D297353CC}">
              <c16:uniqueId val="{00000008-7E3C-4AB7-AD0C-3391B7514035}"/>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Lst>
        </c:ser>
        <c:dLbls>
          <c:showLegendKey val="0"/>
          <c:showVal val="0"/>
          <c:showCatName val="0"/>
          <c:showSerName val="0"/>
          <c:showPercent val="0"/>
          <c:showBubbleSize val="0"/>
          <c:showLeaderLines val="1"/>
        </c:dLbls>
        <c:firstSliceAng val="322"/>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88447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150447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369897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2312824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848560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631207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15</a:t>
            </a:fld>
            <a:endParaRPr lang="zh-CN" altLang="en-US"/>
          </a:p>
        </p:txBody>
      </p:sp>
    </p:spTree>
    <p:extLst>
      <p:ext uri="{BB962C8B-B14F-4D97-AF65-F5344CB8AC3E}">
        <p14:creationId xmlns:p14="http://schemas.microsoft.com/office/powerpoint/2010/main" val="1398345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029266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733326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609028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172911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264579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713855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21</a:t>
            </a:fld>
            <a:endParaRPr lang="zh-CN" altLang="en-US"/>
          </a:p>
        </p:txBody>
      </p:sp>
    </p:spTree>
    <p:extLst>
      <p:ext uri="{BB962C8B-B14F-4D97-AF65-F5344CB8AC3E}">
        <p14:creationId xmlns:p14="http://schemas.microsoft.com/office/powerpoint/2010/main" val="3518648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22</a:t>
            </a:fld>
            <a:endParaRPr lang="en-GB"/>
          </a:p>
        </p:txBody>
      </p:sp>
    </p:spTree>
    <p:extLst>
      <p:ext uri="{BB962C8B-B14F-4D97-AF65-F5344CB8AC3E}">
        <p14:creationId xmlns:p14="http://schemas.microsoft.com/office/powerpoint/2010/main" val="2277976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587767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24</a:t>
            </a:fld>
            <a:endParaRPr lang="en-GB"/>
          </a:p>
        </p:txBody>
      </p:sp>
    </p:spTree>
    <p:extLst>
      <p:ext uri="{BB962C8B-B14F-4D97-AF65-F5344CB8AC3E}">
        <p14:creationId xmlns:p14="http://schemas.microsoft.com/office/powerpoint/2010/main" val="426433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7686674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727092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140471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4124556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761103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015837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66642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668228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9</a:t>
            </a:fld>
            <a:endParaRPr lang="zh-CN" altLang="en-US"/>
          </a:p>
        </p:txBody>
      </p:sp>
    </p:spTree>
    <p:extLst>
      <p:ext uri="{BB962C8B-B14F-4D97-AF65-F5344CB8AC3E}">
        <p14:creationId xmlns:p14="http://schemas.microsoft.com/office/powerpoint/2010/main" val="1945523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95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5575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418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4401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2019/3/15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2036887" y="6761578"/>
            <a:ext cx="775136" cy="246221"/>
          </a:xfrm>
          <a:prstGeom prst="rect">
            <a:avLst/>
          </a:prstGeom>
        </p:spPr>
        <p:txBody>
          <a:bodyPr wrap="square">
            <a:spAutoFit/>
          </a:bodyPr>
          <a:lstStyle/>
          <a:p>
            <a:pPr fontAlgn="auto">
              <a:spcBef>
                <a:spcPts val="0"/>
              </a:spcBef>
              <a:spcAft>
                <a:spcPts val="0"/>
              </a:spcAft>
            </a:pP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模板下载：</a:t>
            </a:r>
            <a:r>
              <a:rPr lang="en-US" altLang="zh-CN" sz="100" dirty="0">
                <a:solidFill>
                  <a:schemeClr val="bg1">
                    <a:lumMod val="85000"/>
                  </a:schemeClr>
                </a:solidFill>
                <a:latin typeface="Calibri"/>
                <a:ea typeface="宋体"/>
              </a:rPr>
              <a:t>www.1ppt.com/moban/     </a:t>
            </a:r>
            <a:r>
              <a:rPr lang="zh-CN" altLang="en-US" sz="100" dirty="0">
                <a:solidFill>
                  <a:schemeClr val="bg1">
                    <a:lumMod val="85000"/>
                  </a:schemeClr>
                </a:solidFill>
                <a:latin typeface="Calibri"/>
                <a:ea typeface="宋体"/>
              </a:rPr>
              <a:t>行业</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a:t>
            </a:r>
            <a:r>
              <a:rPr lang="en-US" altLang="zh-CN" sz="100" dirty="0">
                <a:solidFill>
                  <a:schemeClr val="bg1">
                    <a:lumMod val="85000"/>
                  </a:schemeClr>
                </a:solidFill>
                <a:latin typeface="Calibri"/>
                <a:ea typeface="宋体"/>
              </a:rPr>
              <a:t>www.1ppt.com/hangye/ </a:t>
            </a:r>
          </a:p>
          <a:p>
            <a:pPr fontAlgn="auto">
              <a:spcBef>
                <a:spcPts val="0"/>
              </a:spcBef>
              <a:spcAft>
                <a:spcPts val="0"/>
              </a:spcAft>
            </a:pPr>
            <a:r>
              <a:rPr lang="zh-CN" altLang="en-US" sz="100" dirty="0">
                <a:solidFill>
                  <a:schemeClr val="bg1">
                    <a:lumMod val="85000"/>
                  </a:schemeClr>
                </a:solidFill>
                <a:latin typeface="Calibri"/>
                <a:ea typeface="宋体"/>
              </a:rPr>
              <a:t>节日</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a:t>
            </a:r>
            <a:r>
              <a:rPr lang="en-US" altLang="zh-CN" sz="100" dirty="0">
                <a:solidFill>
                  <a:schemeClr val="bg1">
                    <a:lumMod val="85000"/>
                  </a:schemeClr>
                </a:solidFill>
                <a:latin typeface="Calibri"/>
                <a:ea typeface="宋体"/>
              </a:rPr>
              <a:t>www.1ppt.com/jieri/           PPT</a:t>
            </a:r>
            <a:r>
              <a:rPr lang="zh-CN" altLang="en-US" sz="100" dirty="0">
                <a:solidFill>
                  <a:schemeClr val="bg1">
                    <a:lumMod val="85000"/>
                  </a:schemeClr>
                </a:solidFill>
                <a:latin typeface="Calibri"/>
                <a:ea typeface="宋体"/>
              </a:rPr>
              <a:t>素材下载：</a:t>
            </a:r>
            <a:r>
              <a:rPr lang="en-US" altLang="zh-CN" sz="100" dirty="0">
                <a:solidFill>
                  <a:schemeClr val="bg1">
                    <a:lumMod val="85000"/>
                  </a:schemeClr>
                </a:solidFill>
                <a:latin typeface="Calibri"/>
                <a:ea typeface="宋体"/>
              </a:rPr>
              <a:t>www.1ppt.com/sucai/</a:t>
            </a:r>
          </a:p>
          <a:p>
            <a:pPr fontAlgn="auto">
              <a:spcBef>
                <a:spcPts val="0"/>
              </a:spcBef>
              <a:spcAft>
                <a:spcPts val="0"/>
              </a:spcAft>
            </a:pP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背景图片：</a:t>
            </a:r>
            <a:r>
              <a:rPr lang="en-US" altLang="zh-CN" sz="100" dirty="0">
                <a:solidFill>
                  <a:schemeClr val="bg1">
                    <a:lumMod val="85000"/>
                  </a:schemeClr>
                </a:solidFill>
                <a:latin typeface="Calibri"/>
                <a:ea typeface="宋体"/>
              </a:rPr>
              <a:t>www.1ppt.com/beijing/      PPT</a:t>
            </a:r>
            <a:r>
              <a:rPr lang="zh-CN" altLang="en-US" sz="100" dirty="0">
                <a:solidFill>
                  <a:schemeClr val="bg1">
                    <a:lumMod val="85000"/>
                  </a:schemeClr>
                </a:solidFill>
                <a:latin typeface="Calibri"/>
                <a:ea typeface="宋体"/>
              </a:rPr>
              <a:t>图表下载：</a:t>
            </a:r>
            <a:r>
              <a:rPr lang="en-US" altLang="zh-CN" sz="100" dirty="0">
                <a:solidFill>
                  <a:schemeClr val="bg1">
                    <a:lumMod val="85000"/>
                  </a:schemeClr>
                </a:solidFill>
                <a:latin typeface="Calibri"/>
                <a:ea typeface="宋体"/>
              </a:rPr>
              <a:t>www.1ppt.com/tubiao/      </a:t>
            </a:r>
          </a:p>
          <a:p>
            <a:pPr fontAlgn="auto">
              <a:spcBef>
                <a:spcPts val="0"/>
              </a:spcBef>
              <a:spcAft>
                <a:spcPts val="0"/>
              </a:spcAft>
            </a:pPr>
            <a:r>
              <a:rPr lang="zh-CN" altLang="en-US" sz="100" dirty="0">
                <a:solidFill>
                  <a:schemeClr val="bg1">
                    <a:lumMod val="85000"/>
                  </a:schemeClr>
                </a:solidFill>
                <a:latin typeface="Calibri"/>
                <a:ea typeface="宋体"/>
              </a:rPr>
              <a:t>优秀</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下载：</a:t>
            </a:r>
            <a:r>
              <a:rPr lang="en-US" altLang="zh-CN" sz="100" dirty="0">
                <a:solidFill>
                  <a:schemeClr val="bg1">
                    <a:lumMod val="85000"/>
                  </a:schemeClr>
                </a:solidFill>
                <a:latin typeface="Calibri"/>
                <a:ea typeface="宋体"/>
              </a:rPr>
              <a:t>www.1ppt.com/xiazai/        PPT</a:t>
            </a:r>
            <a:r>
              <a:rPr lang="zh-CN" altLang="en-US" sz="100" dirty="0">
                <a:solidFill>
                  <a:schemeClr val="bg1">
                    <a:lumMod val="85000"/>
                  </a:schemeClr>
                </a:solidFill>
                <a:latin typeface="Calibri"/>
                <a:ea typeface="宋体"/>
              </a:rPr>
              <a:t>教程： </a:t>
            </a:r>
            <a:r>
              <a:rPr lang="en-US" altLang="zh-CN" sz="100" dirty="0">
                <a:solidFill>
                  <a:schemeClr val="bg1">
                    <a:lumMod val="85000"/>
                  </a:schemeClr>
                </a:solidFill>
                <a:latin typeface="Calibri"/>
                <a:ea typeface="宋体"/>
              </a:rPr>
              <a:t>www.1ppt.com/powerpoint/      </a:t>
            </a:r>
          </a:p>
          <a:p>
            <a:pPr fontAlgn="auto">
              <a:spcBef>
                <a:spcPts val="0"/>
              </a:spcBef>
              <a:spcAft>
                <a:spcPts val="0"/>
              </a:spcAft>
            </a:pPr>
            <a:r>
              <a:rPr lang="en-US" altLang="zh-CN" sz="100" dirty="0">
                <a:solidFill>
                  <a:schemeClr val="bg1">
                    <a:lumMod val="85000"/>
                  </a:schemeClr>
                </a:solidFill>
                <a:latin typeface="Calibri"/>
                <a:ea typeface="宋体"/>
              </a:rPr>
              <a:t>Word</a:t>
            </a:r>
            <a:r>
              <a:rPr lang="zh-CN" altLang="en-US" sz="100" dirty="0">
                <a:solidFill>
                  <a:schemeClr val="bg1">
                    <a:lumMod val="85000"/>
                  </a:schemeClr>
                </a:solidFill>
                <a:latin typeface="Calibri"/>
                <a:ea typeface="宋体"/>
              </a:rPr>
              <a:t>教程： </a:t>
            </a:r>
            <a:r>
              <a:rPr lang="en-US" altLang="zh-CN" sz="100" dirty="0">
                <a:solidFill>
                  <a:schemeClr val="bg1">
                    <a:lumMod val="85000"/>
                  </a:schemeClr>
                </a:solidFill>
                <a:latin typeface="Calibri"/>
                <a:ea typeface="宋体"/>
              </a:rPr>
              <a:t>www.1ppt.com/word/              Excel</a:t>
            </a:r>
            <a:r>
              <a:rPr lang="zh-CN" altLang="en-US" sz="100" dirty="0">
                <a:solidFill>
                  <a:schemeClr val="bg1">
                    <a:lumMod val="85000"/>
                  </a:schemeClr>
                </a:solidFill>
                <a:latin typeface="Calibri"/>
                <a:ea typeface="宋体"/>
              </a:rPr>
              <a:t>教程：</a:t>
            </a:r>
            <a:r>
              <a:rPr lang="en-US" altLang="zh-CN" sz="100" dirty="0">
                <a:solidFill>
                  <a:schemeClr val="bg1">
                    <a:lumMod val="85000"/>
                  </a:schemeClr>
                </a:solidFill>
                <a:latin typeface="Calibri"/>
                <a:ea typeface="宋体"/>
              </a:rPr>
              <a:t>www.1ppt.com/excel/  </a:t>
            </a:r>
          </a:p>
          <a:p>
            <a:pPr fontAlgn="auto">
              <a:spcBef>
                <a:spcPts val="0"/>
              </a:spcBef>
              <a:spcAft>
                <a:spcPts val="0"/>
              </a:spcAft>
            </a:pPr>
            <a:r>
              <a:rPr lang="zh-CN" altLang="en-US" sz="100" dirty="0">
                <a:solidFill>
                  <a:schemeClr val="bg1">
                    <a:lumMod val="85000"/>
                  </a:schemeClr>
                </a:solidFill>
                <a:latin typeface="Calibri"/>
                <a:ea typeface="宋体"/>
              </a:rPr>
              <a:t>资料下载：</a:t>
            </a:r>
            <a:r>
              <a:rPr lang="en-US" altLang="zh-CN" sz="100" dirty="0">
                <a:solidFill>
                  <a:schemeClr val="bg1">
                    <a:lumMod val="85000"/>
                  </a:schemeClr>
                </a:solidFill>
                <a:latin typeface="Calibri"/>
                <a:ea typeface="宋体"/>
              </a:rPr>
              <a:t>www.1ppt.com/ziliao/                PPT</a:t>
            </a:r>
            <a:r>
              <a:rPr lang="zh-CN" altLang="en-US" sz="100" dirty="0">
                <a:solidFill>
                  <a:schemeClr val="bg1">
                    <a:lumMod val="85000"/>
                  </a:schemeClr>
                </a:solidFill>
                <a:latin typeface="Calibri"/>
                <a:ea typeface="宋体"/>
              </a:rPr>
              <a:t>课件下载：</a:t>
            </a:r>
            <a:r>
              <a:rPr lang="en-US" altLang="zh-CN" sz="100" dirty="0">
                <a:solidFill>
                  <a:schemeClr val="bg1">
                    <a:lumMod val="85000"/>
                  </a:schemeClr>
                </a:solidFill>
                <a:latin typeface="Calibri"/>
                <a:ea typeface="宋体"/>
              </a:rPr>
              <a:t>www.1ppt.com/kejian/ </a:t>
            </a:r>
          </a:p>
          <a:p>
            <a:pPr fontAlgn="auto">
              <a:spcBef>
                <a:spcPts val="0"/>
              </a:spcBef>
              <a:spcAft>
                <a:spcPts val="0"/>
              </a:spcAft>
            </a:pPr>
            <a:r>
              <a:rPr lang="zh-CN" altLang="en-US" sz="100" dirty="0">
                <a:solidFill>
                  <a:schemeClr val="bg1">
                    <a:lumMod val="85000"/>
                  </a:schemeClr>
                </a:solidFill>
                <a:latin typeface="Calibri"/>
                <a:ea typeface="宋体"/>
              </a:rPr>
              <a:t>范文下载：</a:t>
            </a:r>
            <a:r>
              <a:rPr lang="en-US" altLang="zh-CN" sz="100" dirty="0">
                <a:solidFill>
                  <a:schemeClr val="bg1">
                    <a:lumMod val="85000"/>
                  </a:schemeClr>
                </a:solidFill>
                <a:latin typeface="Calibri"/>
                <a:ea typeface="宋体"/>
              </a:rPr>
              <a:t>www.1ppt.com/fanwen/             </a:t>
            </a:r>
            <a:r>
              <a:rPr lang="zh-CN" altLang="en-US" sz="100" dirty="0">
                <a:solidFill>
                  <a:schemeClr val="bg1">
                    <a:lumMod val="85000"/>
                  </a:schemeClr>
                </a:solidFill>
                <a:latin typeface="Calibri"/>
                <a:ea typeface="宋体"/>
              </a:rPr>
              <a:t>试卷下载：</a:t>
            </a:r>
            <a:r>
              <a:rPr lang="en-US" altLang="zh-CN" sz="100" dirty="0">
                <a:solidFill>
                  <a:schemeClr val="bg1">
                    <a:lumMod val="85000"/>
                  </a:schemeClr>
                </a:solidFill>
                <a:latin typeface="Calibri"/>
                <a:ea typeface="宋体"/>
              </a:rPr>
              <a:t>www.1ppt.com/shiti/  </a:t>
            </a:r>
          </a:p>
          <a:p>
            <a:pPr fontAlgn="auto">
              <a:spcBef>
                <a:spcPts val="0"/>
              </a:spcBef>
              <a:spcAft>
                <a:spcPts val="0"/>
              </a:spcAft>
            </a:pPr>
            <a:r>
              <a:rPr lang="zh-CN" altLang="en-US" sz="100" dirty="0">
                <a:solidFill>
                  <a:schemeClr val="bg1">
                    <a:lumMod val="85000"/>
                  </a:schemeClr>
                </a:solidFill>
                <a:latin typeface="Calibri"/>
                <a:ea typeface="宋体"/>
              </a:rPr>
              <a:t>教案下载：</a:t>
            </a:r>
            <a:r>
              <a:rPr lang="en-US" altLang="zh-CN" sz="100" dirty="0">
                <a:solidFill>
                  <a:schemeClr val="bg1">
                    <a:lumMod val="85000"/>
                  </a:schemeClr>
                </a:solidFill>
                <a:latin typeface="Calibri"/>
                <a:ea typeface="宋体"/>
              </a:rPr>
              <a:t>www.1ppt.com/jiaoan/  </a:t>
            </a:r>
            <a:r>
              <a:rPr lang="en-US" altLang="zh-CN" sz="100" dirty="0" smtClean="0">
                <a:solidFill>
                  <a:schemeClr val="bg1">
                    <a:lumMod val="85000"/>
                  </a:schemeClr>
                </a:solidFill>
                <a:latin typeface="Calibri"/>
                <a:ea typeface="宋体"/>
              </a:rPr>
              <a:t>      </a:t>
            </a:r>
            <a:endParaRPr lang="en-US" altLang="zh-CN" sz="100" dirty="0">
              <a:solidFill>
                <a:schemeClr val="bg1">
                  <a:lumMod val="85000"/>
                </a:schemeClr>
              </a:solidFill>
              <a:latin typeface="Calibri"/>
              <a:ea typeface="宋体"/>
            </a:endParaRPr>
          </a:p>
          <a:p>
            <a:pPr fontAlgn="auto">
              <a:spcBef>
                <a:spcPts val="0"/>
              </a:spcBef>
              <a:spcAft>
                <a:spcPts val="0"/>
              </a:spcAft>
            </a:pPr>
            <a:r>
              <a:rPr lang="zh-CN" altLang="en-US" sz="100" dirty="0" smtClean="0">
                <a:solidFill>
                  <a:schemeClr val="bg1">
                    <a:lumMod val="85000"/>
                  </a:schemeClr>
                </a:solidFill>
                <a:latin typeface="Calibri"/>
                <a:ea typeface="宋体"/>
              </a:rPr>
              <a:t>字体下载：</a:t>
            </a:r>
            <a:r>
              <a:rPr lang="en-US" altLang="zh-CN" sz="100" dirty="0" smtClean="0">
                <a:solidFill>
                  <a:schemeClr val="bg1">
                    <a:lumMod val="85000"/>
                  </a:schemeClr>
                </a:solidFill>
                <a:latin typeface="Calibri"/>
                <a:ea typeface="宋体"/>
              </a:rPr>
              <a:t>www.1ppt.com/ziti/</a:t>
            </a:r>
            <a:endParaRPr lang="en-US" altLang="zh-CN" sz="100" dirty="0">
              <a:solidFill>
                <a:schemeClr val="bg1">
                  <a:lumMod val="85000"/>
                </a:schemeClr>
              </a:solidFill>
              <a:latin typeface="Calibri"/>
              <a:ea typeface="宋体"/>
            </a:endParaRPr>
          </a:p>
          <a:p>
            <a:pPr fontAlgn="auto">
              <a:spcBef>
                <a:spcPts val="0"/>
              </a:spcBef>
              <a:spcAft>
                <a:spcPts val="0"/>
              </a:spcAft>
            </a:pPr>
            <a:r>
              <a:rPr lang="en-US" altLang="zh-CN" sz="100" dirty="0">
                <a:solidFill>
                  <a:schemeClr val="bg1">
                    <a:lumMod val="85000"/>
                  </a:schemeClr>
                </a:solidFill>
                <a:latin typeface="Calibri"/>
                <a:ea typeface="宋体"/>
              </a:rPr>
              <a:t> </a:t>
            </a:r>
            <a:endParaRPr lang="zh-CN" altLang="en-US" sz="100" dirty="0">
              <a:solidFill>
                <a:schemeClr val="bg1">
                  <a:lumMod val="85000"/>
                </a:schemeClr>
              </a:solidFill>
              <a:latin typeface="Calibri"/>
              <a:ea typeface="宋体"/>
            </a:endParaRPr>
          </a:p>
        </p:txBody>
      </p:sp>
    </p:spTree>
    <p:extLst>
      <p:ext uri="{BB962C8B-B14F-4D97-AF65-F5344CB8AC3E}">
        <p14:creationId xmlns:p14="http://schemas.microsoft.com/office/powerpoint/2010/main" val="2145457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323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1596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04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26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076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68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216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0"/>
            <a:ext cx="12864855" cy="7232650"/>
          </a:xfrm>
          <a:prstGeom prst="rect">
            <a:avLst/>
          </a:prstGeom>
        </p:spPr>
      </p:pic>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2019/3/15</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7979970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chart" Target="../charts/char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858750"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4312536"/>
            <a:ext cx="12858751" cy="2733019"/>
          </a:xfrm>
          <a:prstGeom prst="rect">
            <a:avLst/>
          </a:prstGeom>
          <a:solidFill>
            <a:srgbClr val="FF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2108895" y="4904918"/>
            <a:ext cx="89289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中国石</a:t>
            </a: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化</a:t>
            </a:r>
            <a:r>
              <a:rPr lang="zh-CN" altLang="en-US" sz="6000" b="1" dirty="0">
                <a:solidFill>
                  <a:schemeClr val="bg1"/>
                </a:solidFill>
                <a:effectLst>
                  <a:outerShdw blurRad="38100" dist="38100" dir="2700000" algn="tl">
                    <a:srgbClr val="000000">
                      <a:alpha val="43137"/>
                    </a:srgbClr>
                  </a:outerShdw>
                </a:effectLst>
                <a:cs typeface="Arial" panose="020B0604020202020204" pitchFamily="34" charset="0"/>
              </a:rPr>
              <a:t>专用</a:t>
            </a:r>
            <a:r>
              <a:rPr lang="en-US" altLang="zh-CN" sz="6000" b="1" dirty="0" smtClean="0">
                <a:solidFill>
                  <a:schemeClr val="bg1"/>
                </a:solidFill>
                <a:effectLst>
                  <a:outerShdw blurRad="38100" dist="38100" dir="2700000" algn="tl">
                    <a:srgbClr val="000000">
                      <a:alpha val="43137"/>
                    </a:srgbClr>
                  </a:outerShdw>
                </a:effectLst>
                <a:cs typeface="Arial" panose="020B0604020202020204" pitchFamily="34" charset="0"/>
              </a:rPr>
              <a:t>PPT</a:t>
            </a: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模板</a:t>
            </a:r>
            <a:endParaRPr lang="zh-CN" altLang="en-US" sz="60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9" name="矩形 259"/>
          <p:cNvSpPr>
            <a:spLocks noChangeArrowheads="1"/>
          </p:cNvSpPr>
          <p:nvPr/>
        </p:nvSpPr>
        <p:spPr bwMode="auto">
          <a:xfrm>
            <a:off x="2900983" y="4565154"/>
            <a:ext cx="70567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800" dirty="0" smtClean="0">
                <a:solidFill>
                  <a:schemeClr val="bg1"/>
                </a:solidFill>
                <a:cs typeface="Arial" panose="020B0604020202020204" pitchFamily="34" charset="0"/>
              </a:rPr>
              <a:t>CHINA PETROCHEMICAL WORK REPORT PPT</a:t>
            </a:r>
            <a:endParaRPr lang="zh-CN" altLang="en-US" sz="1800" dirty="0">
              <a:solidFill>
                <a:schemeClr val="bg1"/>
              </a:solidFill>
              <a:cs typeface="Arial" panose="020B0604020202020204" pitchFamily="34" charset="0"/>
            </a:endParaRPr>
          </a:p>
        </p:txBody>
      </p:sp>
      <p:sp>
        <p:nvSpPr>
          <p:cNvPr id="10" name="矩形 259"/>
          <p:cNvSpPr>
            <a:spLocks noChangeArrowheads="1"/>
          </p:cNvSpPr>
          <p:nvPr/>
        </p:nvSpPr>
        <p:spPr bwMode="auto">
          <a:xfrm>
            <a:off x="3765079" y="6397194"/>
            <a:ext cx="2164934" cy="2573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2" name="矩形 259"/>
          <p:cNvSpPr>
            <a:spLocks noChangeArrowheads="1"/>
          </p:cNvSpPr>
          <p:nvPr/>
        </p:nvSpPr>
        <p:spPr bwMode="auto">
          <a:xfrm>
            <a:off x="6801222" y="6397194"/>
            <a:ext cx="2309218" cy="2573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5" cstate="screen">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tretch>
            <a:fillRect/>
          </a:stretch>
        </p:blipFill>
        <p:spPr>
          <a:xfrm>
            <a:off x="5391150" y="1496498"/>
            <a:ext cx="2686050" cy="2686050"/>
          </a:xfrm>
          <a:prstGeom prst="rect">
            <a:avLst/>
          </a:prstGeom>
        </p:spPr>
      </p:pic>
    </p:spTree>
    <p:extLst>
      <p:ext uri="{BB962C8B-B14F-4D97-AF65-F5344CB8AC3E}">
        <p14:creationId xmlns:p14="http://schemas.microsoft.com/office/powerpoint/2010/main" val="3251817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9"/>
                                        </p:tgtEl>
                                        <p:attrNameLst>
                                          <p:attrName>ppt_y</p:attrName>
                                        </p:attrNameLst>
                                      </p:cBhvr>
                                      <p:tavLst>
                                        <p:tav tm="0">
                                          <p:val>
                                            <p:strVal val="#ppt_y"/>
                                          </p:val>
                                        </p:tav>
                                        <p:tav tm="100000">
                                          <p:val>
                                            <p:strVal val="#ppt_y"/>
                                          </p:val>
                                        </p:tav>
                                      </p:tavLst>
                                    </p:anim>
                                    <p:anim calcmode="lin" valueType="num">
                                      <p:cBhvr>
                                        <p:cTn id="2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9"/>
                                        </p:tgtEl>
                                      </p:cBhvr>
                                    </p:animEffect>
                                  </p:childTnLst>
                                </p:cTn>
                              </p:par>
                            </p:childTnLst>
                          </p:cTn>
                        </p:par>
                        <p:par>
                          <p:cTn id="30" fill="hold">
                            <p:stCondLst>
                              <p:cond delay="30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9"/>
                                        </p:tgtEl>
                                      </p:cBhvr>
                                    </p:animEffect>
                                    <p:animScale>
                                      <p:cBhvr>
                                        <p:cTn id="33" dur="250" autoRev="1" fill="hold"/>
                                        <p:tgtEl>
                                          <p:spTgt spid="9"/>
                                        </p:tgtEl>
                                      </p:cBhvr>
                                      <p:by x="105000" y="105000"/>
                                    </p:animScale>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
                                        </p:tgtEl>
                                        <p:attrNameLst>
                                          <p:attrName>ppt_y</p:attrName>
                                        </p:attrNameLst>
                                      </p:cBhvr>
                                      <p:tavLst>
                                        <p:tav tm="0">
                                          <p:val>
                                            <p:strVal val="#ppt_y"/>
                                          </p:val>
                                        </p:tav>
                                        <p:tav tm="100000">
                                          <p:val>
                                            <p:strVal val="#ppt_y"/>
                                          </p:val>
                                        </p:tav>
                                      </p:tavLst>
                                    </p:anim>
                                    <p:anim calcmode="lin" valueType="num">
                                      <p:cBhvr>
                                        <p:cTn id="3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
                                        </p:tgtEl>
                                      </p:cBhvr>
                                    </p:animEffect>
                                  </p:childTnLst>
                                </p:cTn>
                              </p:par>
                            </p:childTnLst>
                          </p:cTn>
                        </p:par>
                        <p:par>
                          <p:cTn id="42" fill="hold">
                            <p:stCondLst>
                              <p:cond delay="45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8"/>
                                        </p:tgtEl>
                                      </p:cBhvr>
                                    </p:animEffect>
                                    <p:animScale>
                                      <p:cBhvr>
                                        <p:cTn id="45" dur="250" autoRev="1" fill="hold"/>
                                        <p:tgtEl>
                                          <p:spTgt spid="8"/>
                                        </p:tgtEl>
                                      </p:cBhvr>
                                      <p:by x="105000" y="105000"/>
                                    </p:animScale>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p:bldP spid="8" grpId="1"/>
      <p:bldP spid="9" grpId="0"/>
      <p:bldP spid="9" grpId="1"/>
      <p:bldP spid="10"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6105310" y="1837577"/>
            <a:ext cx="5428221" cy="4135095"/>
            <a:chOff x="5788722" y="1742391"/>
            <a:chExt cx="5147040" cy="3920900"/>
          </a:xfrm>
        </p:grpSpPr>
        <p:sp>
          <p:nvSpPr>
            <p:cNvPr id="11" name="等腰三角形 25"/>
            <p:cNvSpPr/>
            <p:nvPr/>
          </p:nvSpPr>
          <p:spPr>
            <a:xfrm flipV="1">
              <a:off x="7409641" y="4391638"/>
              <a:ext cx="1932259" cy="1271653"/>
            </a:xfrm>
            <a:prstGeom prst="triangle">
              <a:avLst/>
            </a:prstGeom>
            <a:solidFill>
              <a:schemeClr val="accent3"/>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4"/>
            <p:cNvSpPr/>
            <p:nvPr/>
          </p:nvSpPr>
          <p:spPr>
            <a:xfrm>
              <a:off x="7425230" y="4229395"/>
              <a:ext cx="1932259"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3">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矩形 15"/>
            <p:cNvSpPr/>
            <p:nvPr/>
          </p:nvSpPr>
          <p:spPr>
            <a:xfrm>
              <a:off x="6564258" y="3176577"/>
              <a:ext cx="3605487" cy="1103742"/>
            </a:xfrm>
            <a:custGeom>
              <a:avLst/>
              <a:gdLst/>
              <a:ahLst/>
              <a:cxnLst/>
              <a:rect l="l" t="t" r="r" b="b"/>
              <a:pathLst>
                <a:path w="3061735" h="937284">
                  <a:moveTo>
                    <a:pt x="0" y="0"/>
                  </a:moveTo>
                  <a:lnTo>
                    <a:pt x="3061735" y="0"/>
                  </a:lnTo>
                  <a:lnTo>
                    <a:pt x="2493758" y="937284"/>
                  </a:lnTo>
                  <a:lnTo>
                    <a:pt x="567977" y="937284"/>
                  </a:lnTo>
                  <a:close/>
                </a:path>
              </a:pathLst>
            </a:custGeom>
            <a:solidFill>
              <a:schemeClr val="accent2"/>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7"/>
            <p:cNvSpPr/>
            <p:nvPr/>
          </p:nvSpPr>
          <p:spPr>
            <a:xfrm>
              <a:off x="5788722" y="1904632"/>
              <a:ext cx="5147040" cy="1103742"/>
            </a:xfrm>
            <a:custGeom>
              <a:avLst/>
              <a:gdLst/>
              <a:ahLst/>
              <a:cxnLst/>
              <a:rect l="l" t="t" r="r" b="b"/>
              <a:pathLst>
                <a:path w="4370803" h="937284">
                  <a:moveTo>
                    <a:pt x="0" y="0"/>
                  </a:moveTo>
                  <a:lnTo>
                    <a:pt x="4370803" y="0"/>
                  </a:lnTo>
                  <a:lnTo>
                    <a:pt x="3802825" y="937284"/>
                  </a:lnTo>
                  <a:lnTo>
                    <a:pt x="567978" y="937284"/>
                  </a:lnTo>
                  <a:close/>
                </a:path>
              </a:pathLst>
            </a:custGeom>
            <a:solidFill>
              <a:schemeClr val="accent1"/>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矩形 14"/>
            <p:cNvSpPr/>
            <p:nvPr/>
          </p:nvSpPr>
          <p:spPr>
            <a:xfrm>
              <a:off x="6568010" y="3014336"/>
              <a:ext cx="3605487"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2">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矩形 14"/>
            <p:cNvSpPr/>
            <p:nvPr/>
          </p:nvSpPr>
          <p:spPr>
            <a:xfrm>
              <a:off x="5788722" y="1742391"/>
              <a:ext cx="5147040"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1">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550858" y="2151824"/>
              <a:ext cx="3704492" cy="267271"/>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7214116" y="3350066"/>
              <a:ext cx="2377978" cy="40735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7950535" y="4518585"/>
              <a:ext cx="905135" cy="967673"/>
            </a:xfrm>
            <a:prstGeom prst="rect">
              <a:avLst/>
            </a:prstGeom>
            <a:noFill/>
          </p:spPr>
          <p:txBody>
            <a:bodyPr wrap="square" lIns="0" tIns="0" rIns="0" bIns="0" rtlCol="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3" name="Straight Connector 32"/>
          <p:cNvCxnSpPr/>
          <p:nvPr/>
        </p:nvCxnSpPr>
        <p:spPr>
          <a:xfrm>
            <a:off x="5211827" y="2640207"/>
            <a:ext cx="104985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211826" y="3962130"/>
            <a:ext cx="190990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150359" y="5209290"/>
            <a:ext cx="277734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256092" y="3563636"/>
            <a:ext cx="796987" cy="796987"/>
            <a:chOff x="4035292" y="3379040"/>
            <a:chExt cx="755703" cy="755703"/>
          </a:xfrm>
        </p:grpSpPr>
        <p:sp>
          <p:nvSpPr>
            <p:cNvPr id="55" name="Oval 54"/>
            <p:cNvSpPr/>
            <p:nvPr/>
          </p:nvSpPr>
          <p:spPr>
            <a:xfrm>
              <a:off x="4035292" y="3379040"/>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7" name="Group 56"/>
            <p:cNvGrpSpPr/>
            <p:nvPr/>
          </p:nvGrpSpPr>
          <p:grpSpPr>
            <a:xfrm>
              <a:off x="4217239" y="3566835"/>
              <a:ext cx="383755" cy="384412"/>
              <a:chOff x="9145588" y="4435475"/>
              <a:chExt cx="464344" cy="465138"/>
            </a:xfrm>
            <a:solidFill>
              <a:schemeClr val="bg2"/>
            </a:solidFill>
          </p:grpSpPr>
          <p:sp>
            <p:nvSpPr>
              <p:cNvPr id="58"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23"/>
          <p:cNvGrpSpPr/>
          <p:nvPr/>
        </p:nvGrpSpPr>
        <p:grpSpPr>
          <a:xfrm>
            <a:off x="4256092" y="4810797"/>
            <a:ext cx="796987" cy="796987"/>
            <a:chOff x="4035292" y="4561598"/>
            <a:chExt cx="755703" cy="755703"/>
          </a:xfrm>
        </p:grpSpPr>
        <p:sp>
          <p:nvSpPr>
            <p:cNvPr id="56" name="Oval 55"/>
            <p:cNvSpPr/>
            <p:nvPr/>
          </p:nvSpPr>
          <p:spPr>
            <a:xfrm>
              <a:off x="4035292" y="4561598"/>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7" name="Group 66"/>
            <p:cNvGrpSpPr/>
            <p:nvPr/>
          </p:nvGrpSpPr>
          <p:grpSpPr>
            <a:xfrm>
              <a:off x="4290009" y="4747243"/>
              <a:ext cx="263709" cy="384412"/>
              <a:chOff x="3582988" y="3510757"/>
              <a:chExt cx="319088" cy="465138"/>
            </a:xfrm>
            <a:solidFill>
              <a:schemeClr val="bg2"/>
            </a:solidFill>
          </p:grpSpPr>
          <p:sp>
            <p:nvSpPr>
              <p:cNvPr id="68"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7"/>
          <p:cNvGrpSpPr/>
          <p:nvPr/>
        </p:nvGrpSpPr>
        <p:grpSpPr>
          <a:xfrm>
            <a:off x="4256092" y="2241714"/>
            <a:ext cx="796987" cy="796987"/>
            <a:chOff x="4035292" y="2125593"/>
            <a:chExt cx="755703" cy="755703"/>
          </a:xfrm>
        </p:grpSpPr>
        <p:sp>
          <p:nvSpPr>
            <p:cNvPr id="40" name="Oval 39"/>
            <p:cNvSpPr/>
            <p:nvPr/>
          </p:nvSpPr>
          <p:spPr>
            <a:xfrm>
              <a:off x="4035292" y="2125593"/>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4221265" y="2311566"/>
              <a:ext cx="383755" cy="383755"/>
              <a:chOff x="4439444" y="1652588"/>
              <a:chExt cx="464344" cy="464344"/>
            </a:xfrm>
            <a:solidFill>
              <a:schemeClr val="bg2"/>
            </a:solidFill>
          </p:grpSpPr>
          <p:sp>
            <p:nvSpPr>
              <p:cNvPr id="7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7" name="Group 76"/>
          <p:cNvGrpSpPr/>
          <p:nvPr/>
        </p:nvGrpSpPr>
        <p:grpSpPr>
          <a:xfrm>
            <a:off x="2021427" y="2095085"/>
            <a:ext cx="2093702" cy="750315"/>
            <a:chOff x="195396" y="2043090"/>
            <a:chExt cx="3704492" cy="711448"/>
          </a:xfrm>
        </p:grpSpPr>
        <p:sp>
          <p:nvSpPr>
            <p:cNvPr id="75" name="TextBox 74"/>
            <p:cNvSpPr txBox="1"/>
            <p:nvPr/>
          </p:nvSpPr>
          <p:spPr>
            <a:xfrm>
              <a:off x="1647098"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Rectangle 75"/>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77"/>
          <p:cNvGrpSpPr/>
          <p:nvPr/>
        </p:nvGrpSpPr>
        <p:grpSpPr>
          <a:xfrm>
            <a:off x="2036887" y="3387238"/>
            <a:ext cx="2110194" cy="750315"/>
            <a:chOff x="195396" y="2043090"/>
            <a:chExt cx="3733672" cy="711448"/>
          </a:xfrm>
        </p:grpSpPr>
        <p:sp>
          <p:nvSpPr>
            <p:cNvPr id="79" name="TextBox 78"/>
            <p:cNvSpPr txBox="1"/>
            <p:nvPr/>
          </p:nvSpPr>
          <p:spPr>
            <a:xfrm>
              <a:off x="1705430"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80"/>
          <p:cNvGrpSpPr/>
          <p:nvPr/>
        </p:nvGrpSpPr>
        <p:grpSpPr>
          <a:xfrm>
            <a:off x="2063592" y="4659429"/>
            <a:ext cx="2093702" cy="750315"/>
            <a:chOff x="195396" y="2043090"/>
            <a:chExt cx="3704492" cy="711448"/>
          </a:xfrm>
        </p:grpSpPr>
        <p:sp>
          <p:nvSpPr>
            <p:cNvPr id="82" name="TextBox 81"/>
            <p:cNvSpPr txBox="1"/>
            <p:nvPr/>
          </p:nvSpPr>
          <p:spPr>
            <a:xfrm>
              <a:off x="1664565"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107038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right)">
                                      <p:cBhvr>
                                        <p:cTn id="12" dur="500"/>
                                        <p:tgtEl>
                                          <p:spTgt spid="3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500"/>
                                        <p:tgtEl>
                                          <p:spTgt spid="77"/>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right)">
                                      <p:cBhvr>
                                        <p:cTn id="26" dur="500"/>
                                        <p:tgtEl>
                                          <p:spTgt spid="51"/>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right)">
                                      <p:cBhvr>
                                        <p:cTn id="40" dur="500"/>
                                        <p:tgtEl>
                                          <p:spTgt spid="53"/>
                                        </p:tgtEl>
                                      </p:cBhvr>
                                    </p:animEffect>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Effect transition="in" filter="fade">
                                      <p:cBhvr>
                                        <p:cTn id="5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nvPr>
        </p:nvGraphicFramePr>
        <p:xfrm>
          <a:off x="1141458" y="2405487"/>
          <a:ext cx="5447574" cy="3661484"/>
        </p:xfrm>
        <a:graphic>
          <a:graphicData uri="http://schemas.openxmlformats.org/drawingml/2006/chart">
            <c:chart xmlns:c="http://schemas.openxmlformats.org/drawingml/2006/chart" xmlns:r="http://schemas.openxmlformats.org/officeDocument/2006/relationships" r:id="rId3"/>
          </a:graphicData>
        </a:graphic>
      </p:graphicFrame>
      <p:sp>
        <p:nvSpPr>
          <p:cNvPr id="14" name="Oval 13"/>
          <p:cNvSpPr/>
          <p:nvPr/>
        </p:nvSpPr>
        <p:spPr>
          <a:xfrm>
            <a:off x="6949469" y="2793361"/>
            <a:ext cx="571172" cy="57444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Box 10"/>
          <p:cNvSpPr txBox="1">
            <a:spLocks noChangeArrowheads="1"/>
          </p:cNvSpPr>
          <p:nvPr/>
        </p:nvSpPr>
        <p:spPr bwMode="auto">
          <a:xfrm>
            <a:off x="7652227" y="2840989"/>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6949469" y="3593378"/>
            <a:ext cx="571172" cy="574448"/>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0"/>
          <p:cNvSpPr txBox="1">
            <a:spLocks noChangeArrowheads="1"/>
          </p:cNvSpPr>
          <p:nvPr/>
        </p:nvSpPr>
        <p:spPr bwMode="auto">
          <a:xfrm>
            <a:off x="7652227" y="3637025"/>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949469" y="4388708"/>
            <a:ext cx="571172" cy="57444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0"/>
          <p:cNvSpPr txBox="1">
            <a:spLocks noChangeArrowheads="1"/>
          </p:cNvSpPr>
          <p:nvPr/>
        </p:nvSpPr>
        <p:spPr bwMode="auto">
          <a:xfrm>
            <a:off x="7699090" y="4433061"/>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6949469" y="5148493"/>
            <a:ext cx="571172" cy="57444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Box 10"/>
          <p:cNvSpPr txBox="1">
            <a:spLocks noChangeArrowheads="1"/>
          </p:cNvSpPr>
          <p:nvPr/>
        </p:nvSpPr>
        <p:spPr bwMode="auto">
          <a:xfrm>
            <a:off x="7699090" y="5229097"/>
            <a:ext cx="3403172"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5"/>
          <p:cNvSpPr>
            <a:spLocks noEditPoints="1"/>
          </p:cNvSpPr>
          <p:nvPr/>
        </p:nvSpPr>
        <p:spPr bwMode="auto">
          <a:xfrm>
            <a:off x="7025791" y="2939407"/>
            <a:ext cx="418529" cy="282357"/>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6"/>
          <p:cNvSpPr>
            <a:spLocks noEditPoints="1"/>
          </p:cNvSpPr>
          <p:nvPr/>
        </p:nvSpPr>
        <p:spPr bwMode="auto">
          <a:xfrm>
            <a:off x="7127919" y="4515087"/>
            <a:ext cx="214271" cy="288364"/>
          </a:xfrm>
          <a:custGeom>
            <a:avLst/>
            <a:gdLst>
              <a:gd name="T0" fmla="*/ 0 w 107"/>
              <a:gd name="T1" fmla="*/ 0 h 144"/>
              <a:gd name="T2" fmla="*/ 0 w 107"/>
              <a:gd name="T3" fmla="*/ 144 h 144"/>
              <a:gd name="T4" fmla="*/ 80 w 107"/>
              <a:gd name="T5" fmla="*/ 144 h 144"/>
              <a:gd name="T6" fmla="*/ 107 w 107"/>
              <a:gd name="T7" fmla="*/ 113 h 144"/>
              <a:gd name="T8" fmla="*/ 107 w 107"/>
              <a:gd name="T9" fmla="*/ 0 h 144"/>
              <a:gd name="T10" fmla="*/ 0 w 107"/>
              <a:gd name="T11" fmla="*/ 0 h 144"/>
              <a:gd name="T12" fmla="*/ 9 w 107"/>
              <a:gd name="T13" fmla="*/ 134 h 144"/>
              <a:gd name="T14" fmla="*/ 9 w 107"/>
              <a:gd name="T15" fmla="*/ 9 h 144"/>
              <a:gd name="T16" fmla="*/ 99 w 107"/>
              <a:gd name="T17" fmla="*/ 9 h 144"/>
              <a:gd name="T18" fmla="*/ 99 w 107"/>
              <a:gd name="T19" fmla="*/ 102 h 144"/>
              <a:gd name="T20" fmla="*/ 72 w 107"/>
              <a:gd name="T21" fmla="*/ 102 h 144"/>
              <a:gd name="T22" fmla="*/ 72 w 107"/>
              <a:gd name="T23" fmla="*/ 134 h 144"/>
              <a:gd name="T24" fmla="*/ 9 w 107"/>
              <a:gd name="T25"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7122914" y="3713390"/>
            <a:ext cx="224283" cy="334423"/>
            <a:chOff x="4669866" y="3800264"/>
            <a:chExt cx="279527" cy="416797"/>
          </a:xfrm>
          <a:solidFill>
            <a:schemeClr val="bg1"/>
          </a:solidFill>
        </p:grpSpPr>
        <p:sp>
          <p:nvSpPr>
            <p:cNvPr id="25"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114902" y="5279520"/>
            <a:ext cx="240304" cy="312395"/>
            <a:chOff x="6421904" y="4798576"/>
            <a:chExt cx="299494" cy="389342"/>
          </a:xfrm>
          <a:solidFill>
            <a:schemeClr val="bg1"/>
          </a:solidFill>
        </p:grpSpPr>
        <p:sp>
          <p:nvSpPr>
            <p:cNvPr id="3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925382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fill="hold"/>
                                        <p:tgtEl>
                                          <p:spTgt spid="14"/>
                                        </p:tgtEl>
                                        <p:attrNameLst>
                                          <p:attrName>ppt_x</p:attrName>
                                        </p:attrNameLst>
                                      </p:cBhvr>
                                      <p:tavLst>
                                        <p:tav tm="0">
                                          <p:val>
                                            <p:strVal val="#ppt_x"/>
                                          </p:val>
                                        </p:tav>
                                        <p:tav tm="100000">
                                          <p:val>
                                            <p:strVal val="#ppt_x"/>
                                          </p:val>
                                        </p:tav>
                                      </p:tavLst>
                                    </p:anim>
                                    <p:anim calcmode="lin" valueType="num">
                                      <p:cBhvr additive="base">
                                        <p:cTn id="12" dur="2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250" fill="hold"/>
                                        <p:tgtEl>
                                          <p:spTgt spid="22"/>
                                        </p:tgtEl>
                                        <p:attrNameLst>
                                          <p:attrName>ppt_x</p:attrName>
                                        </p:attrNameLst>
                                      </p:cBhvr>
                                      <p:tavLst>
                                        <p:tav tm="0">
                                          <p:val>
                                            <p:strVal val="#ppt_x"/>
                                          </p:val>
                                        </p:tav>
                                        <p:tav tm="100000">
                                          <p:val>
                                            <p:strVal val="#ppt_x"/>
                                          </p:val>
                                        </p:tav>
                                      </p:tavLst>
                                    </p:anim>
                                    <p:anim calcmode="lin" valueType="num">
                                      <p:cBhvr additive="base">
                                        <p:cTn id="17" dur="25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50" fill="hold"/>
                                        <p:tgtEl>
                                          <p:spTgt spid="24"/>
                                        </p:tgtEl>
                                        <p:attrNameLst>
                                          <p:attrName>ppt_x</p:attrName>
                                        </p:attrNameLst>
                                      </p:cBhvr>
                                      <p:tavLst>
                                        <p:tav tm="0">
                                          <p:val>
                                            <p:strVal val="#ppt_x"/>
                                          </p:val>
                                        </p:tav>
                                        <p:tav tm="100000">
                                          <p:val>
                                            <p:strVal val="#ppt_x"/>
                                          </p:val>
                                        </p:tav>
                                      </p:tavLst>
                                    </p:anim>
                                    <p:anim calcmode="lin" valueType="num">
                                      <p:cBhvr additive="base">
                                        <p:cTn id="32" dur="25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50" fill="hold"/>
                                        <p:tgtEl>
                                          <p:spTgt spid="23"/>
                                        </p:tgtEl>
                                        <p:attrNameLst>
                                          <p:attrName>ppt_x</p:attrName>
                                        </p:attrNameLst>
                                      </p:cBhvr>
                                      <p:tavLst>
                                        <p:tav tm="0">
                                          <p:val>
                                            <p:strVal val="#ppt_x"/>
                                          </p:val>
                                        </p:tav>
                                        <p:tav tm="100000">
                                          <p:val>
                                            <p:strVal val="#ppt_x"/>
                                          </p:val>
                                        </p:tav>
                                      </p:tavLst>
                                    </p:anim>
                                    <p:anim calcmode="lin" valueType="num">
                                      <p:cBhvr additive="base">
                                        <p:cTn id="47" dur="2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250" fill="hold"/>
                                        <p:tgtEl>
                                          <p:spTgt spid="19"/>
                                        </p:tgtEl>
                                        <p:attrNameLst>
                                          <p:attrName>ppt_x</p:attrName>
                                        </p:attrNameLst>
                                      </p:cBhvr>
                                      <p:tavLst>
                                        <p:tav tm="0">
                                          <p:val>
                                            <p:strVal val="#ppt_x"/>
                                          </p:val>
                                        </p:tav>
                                        <p:tav tm="100000">
                                          <p:val>
                                            <p:strVal val="#ppt_x"/>
                                          </p:val>
                                        </p:tav>
                                      </p:tavLst>
                                    </p:anim>
                                    <p:anim calcmode="lin" valueType="num">
                                      <p:cBhvr additive="base">
                                        <p:cTn id="52" dur="250" fill="hold"/>
                                        <p:tgtEl>
                                          <p:spTgt spid="19"/>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2" presetClass="entr" presetSubtype="4"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250" fill="hold"/>
                                        <p:tgtEl>
                                          <p:spTgt spid="20"/>
                                        </p:tgtEl>
                                        <p:attrNameLst>
                                          <p:attrName>ppt_x</p:attrName>
                                        </p:attrNameLst>
                                      </p:cBhvr>
                                      <p:tavLst>
                                        <p:tav tm="0">
                                          <p:val>
                                            <p:strVal val="#ppt_x"/>
                                          </p:val>
                                        </p:tav>
                                        <p:tav tm="100000">
                                          <p:val>
                                            <p:strVal val="#ppt_x"/>
                                          </p:val>
                                        </p:tav>
                                      </p:tavLst>
                                    </p:anim>
                                    <p:anim calcmode="lin" valueType="num">
                                      <p:cBhvr additive="base">
                                        <p:cTn id="57" dur="25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250" fill="hold"/>
                                        <p:tgtEl>
                                          <p:spTgt spid="29"/>
                                        </p:tgtEl>
                                        <p:attrNameLst>
                                          <p:attrName>ppt_x</p:attrName>
                                        </p:attrNameLst>
                                      </p:cBhvr>
                                      <p:tavLst>
                                        <p:tav tm="0">
                                          <p:val>
                                            <p:strVal val="#ppt_x"/>
                                          </p:val>
                                        </p:tav>
                                        <p:tav tm="100000">
                                          <p:val>
                                            <p:strVal val="#ppt_x"/>
                                          </p:val>
                                        </p:tav>
                                      </p:tavLst>
                                    </p:anim>
                                    <p:anim calcmode="lin" valueType="num">
                                      <p:cBhvr additive="base">
                                        <p:cTn id="62" dur="25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375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250" fill="hold"/>
                                        <p:tgtEl>
                                          <p:spTgt spid="21"/>
                                        </p:tgtEl>
                                        <p:attrNameLst>
                                          <p:attrName>ppt_x</p:attrName>
                                        </p:attrNameLst>
                                      </p:cBhvr>
                                      <p:tavLst>
                                        <p:tav tm="0">
                                          <p:val>
                                            <p:strVal val="#ppt_x"/>
                                          </p:val>
                                        </p:tav>
                                        <p:tav tm="100000">
                                          <p:val>
                                            <p:strVal val="#ppt_x"/>
                                          </p:val>
                                        </p:tav>
                                      </p:tavLst>
                                    </p:anim>
                                    <p:anim calcmode="lin" valueType="num">
                                      <p:cBhvr additive="base">
                                        <p:cTn id="67"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4" grpId="0" animBg="1"/>
      <p:bldP spid="15" grpId="0"/>
      <p:bldP spid="16" grpId="0" animBg="1"/>
      <p:bldP spid="17" grpId="0"/>
      <p:bldP spid="18" grpId="0" animBg="1"/>
      <p:bldP spid="19" grpId="0"/>
      <p:bldP spid="20" grpId="0" animBg="1"/>
      <p:bldP spid="21" grpId="0"/>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9244672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88" y="3866462"/>
            <a:ext cx="866623" cy="24150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730" y="3130574"/>
            <a:ext cx="866623" cy="24150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8980" y="3884838"/>
            <a:ext cx="866623" cy="24150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181" y="2782822"/>
            <a:ext cx="3007062" cy="700922"/>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181" y="3761547"/>
            <a:ext cx="3007062" cy="700921"/>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037" y="2794451"/>
            <a:ext cx="3007062" cy="700921"/>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037" y="3773177"/>
            <a:ext cx="3007062" cy="700922"/>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8980" y="3148949"/>
            <a:ext cx="866623" cy="24150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1922" y="2618087"/>
            <a:ext cx="987454" cy="985216"/>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5" y="2618087"/>
            <a:ext cx="986335" cy="985216"/>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5" y="3603304"/>
            <a:ext cx="986335" cy="984096"/>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1922" y="3603304"/>
            <a:ext cx="987454" cy="984096"/>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2445728" y="3040055"/>
            <a:ext cx="1479279" cy="307777"/>
          </a:xfrm>
          <a:prstGeom prst="rect">
            <a:avLst/>
          </a:prstGeom>
        </p:spPr>
        <p:txBody>
          <a:bodyPr>
            <a:spAutoFit/>
          </a:bodyPr>
          <a:lstStyle/>
          <a:p>
            <a:pPr marL="0" indent="0" algn="ctr">
              <a:lnSpc>
                <a:spcPct val="100000"/>
              </a:lnSpc>
              <a:spcBef>
                <a:spcPts val="0"/>
              </a:spcBef>
              <a:buNone/>
            </a:pPr>
            <a:r>
              <a:rPr lang="zh-CN" altLang="en-US" sz="1400" smtClean="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2445728" y="3988558"/>
            <a:ext cx="1479279" cy="307777"/>
          </a:xfrm>
          <a:prstGeom prst="rect">
            <a:avLst/>
          </a:prstGeom>
        </p:spPr>
        <p:txBody>
          <a:bodyPr>
            <a:spAutoFit/>
          </a:bodyPr>
          <a:lstStyle/>
          <a:p>
            <a:pPr marL="0" indent="0" algn="ctr">
              <a:lnSpc>
                <a:spcPct val="100000"/>
              </a:lnSpc>
              <a:spcBef>
                <a:spcPts val="0"/>
              </a:spcBef>
              <a:buNone/>
            </a:pPr>
            <a:r>
              <a:rPr lang="zh-CN" altLang="en-US" sz="1400" smtClean="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055" y="2937571"/>
            <a:ext cx="452658" cy="40218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649" y="3896730"/>
            <a:ext cx="440108" cy="437306"/>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6141" y="2926799"/>
            <a:ext cx="282678" cy="378967"/>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457" y="3890934"/>
            <a:ext cx="427462" cy="443100"/>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1013" y="3040530"/>
            <a:ext cx="1479186" cy="307777"/>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1055" y="3989098"/>
            <a:ext cx="1479610" cy="307777"/>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5728" y="4844458"/>
            <a:ext cx="1768573" cy="258532"/>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499" y="5082503"/>
            <a:ext cx="2142739" cy="443198"/>
          </a:xfrm>
          <a:prstGeom prst="rect">
            <a:avLst/>
          </a:prstGeom>
          <a:noFill/>
        </p:spPr>
        <p:txBody>
          <a:bodyPr wrap="square" lIns="0" tIns="0" rIns="0" bIns="0" numCol="1" spcCol="360000">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6069" y="4844458"/>
            <a:ext cx="1768573" cy="258532"/>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840" y="5082503"/>
            <a:ext cx="2142739" cy="443198"/>
          </a:xfrm>
          <a:prstGeom prst="rect">
            <a:avLst/>
          </a:prstGeom>
          <a:noFill/>
        </p:spPr>
        <p:txBody>
          <a:bodyPr wrap="square" lIns="0" tIns="0" rIns="0" bIns="0" numCol="1" spcCol="360000">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094512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4190202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4975" y="2503525"/>
            <a:ext cx="2223370" cy="2223370"/>
          </a:xfrm>
          <a:prstGeom prst="ellipse">
            <a:avLst/>
          </a:prstGeom>
          <a:solidFill>
            <a:schemeClr val="accent3"/>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346" y="3117108"/>
            <a:ext cx="1761285" cy="139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52" name="椭圆 3088"/>
          <p:cNvSpPr>
            <a:spLocks noChangeArrowheads="1"/>
          </p:cNvSpPr>
          <p:nvPr/>
        </p:nvSpPr>
        <p:spPr bwMode="auto">
          <a:xfrm>
            <a:off x="1626429" y="4325081"/>
            <a:ext cx="169655" cy="169655"/>
          </a:xfrm>
          <a:prstGeom prst="ellipse">
            <a:avLst/>
          </a:prstGeom>
          <a:solidFill>
            <a:schemeClr val="accent3"/>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859" y="2237881"/>
            <a:ext cx="482177" cy="482177"/>
          </a:xfrm>
          <a:prstGeom prst="ellipse">
            <a:avLst/>
          </a:prstGeom>
          <a:solidFill>
            <a:schemeClr val="accent3"/>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15" y="3279535"/>
            <a:ext cx="2855570" cy="430887"/>
          </a:xfrm>
          <a:prstGeom prst="rect">
            <a:avLst/>
          </a:prstGeom>
        </p:spPr>
        <p:txBody>
          <a:bodyPr wrap="square" lIns="0" tIns="0" rIns="0" bIns="0">
            <a:spAutoFit/>
          </a:bodyPr>
          <a:lstStyle/>
          <a:p>
            <a:r>
              <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10" name="文本框 9"/>
          <p:cNvSpPr txBox="1"/>
          <p:nvPr/>
        </p:nvSpPr>
        <p:spPr>
          <a:xfrm>
            <a:off x="6255915" y="3831006"/>
            <a:ext cx="3979458" cy="307777"/>
          </a:xfrm>
          <a:prstGeom prst="rect">
            <a:avLst/>
          </a:prstGeom>
          <a:noFill/>
        </p:spPr>
        <p:txBody>
          <a:bodyPr wrap="square" lIns="0" tIns="0" rIns="0" bIns="0" rtlCol="0">
            <a:spAutoFit/>
          </a:bodyPr>
          <a:lstStyle/>
          <a:p>
            <a:pPr algn="just"/>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年度工作概述，修改文字内容，也可以直接复制你的内容到此。年度工作概述，修改文字内容，也可以直接复制你的内容到此。</a:t>
            </a:r>
          </a:p>
        </p:txBody>
      </p:sp>
    </p:spTree>
    <p:extLst>
      <p:ext uri="{BB962C8B-B14F-4D97-AF65-F5344CB8AC3E}">
        <p14:creationId xmlns:p14="http://schemas.microsoft.com/office/powerpoint/2010/main" val="709494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p:cTn id="15" dur="1000" fill="hold"/>
                                        <p:tgtEl>
                                          <p:spTgt spid="6152"/>
                                        </p:tgtEl>
                                        <p:attrNameLst>
                                          <p:attrName>ppt_w</p:attrName>
                                        </p:attrNameLst>
                                      </p:cBhvr>
                                      <p:tavLst>
                                        <p:tav tm="0">
                                          <p:val>
                                            <p:fltVal val="0"/>
                                          </p:val>
                                        </p:tav>
                                        <p:tav tm="100000">
                                          <p:val>
                                            <p:strVal val="#ppt_w"/>
                                          </p:val>
                                        </p:tav>
                                      </p:tavLst>
                                    </p:anim>
                                    <p:anim calcmode="lin" valueType="num">
                                      <p:cBhvr>
                                        <p:cTn id="16" dur="1000" fill="hold"/>
                                        <p:tgtEl>
                                          <p:spTgt spid="6152"/>
                                        </p:tgtEl>
                                        <p:attrNameLst>
                                          <p:attrName>ppt_h</p:attrName>
                                        </p:attrNameLst>
                                      </p:cBhvr>
                                      <p:tavLst>
                                        <p:tav tm="0">
                                          <p:val>
                                            <p:fltVal val="0"/>
                                          </p:val>
                                        </p:tav>
                                        <p:tav tm="100000">
                                          <p:val>
                                            <p:strVal val="#ppt_h"/>
                                          </p:val>
                                        </p:tav>
                                      </p:tavLst>
                                    </p:anim>
                                    <p:anim calcmode="lin" valueType="num">
                                      <p:cBhvr>
                                        <p:cTn id="17" dur="1000" fill="hold"/>
                                        <p:tgtEl>
                                          <p:spTgt spid="615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53"/>
                                        </p:tgtEl>
                                        <p:attrNameLst>
                                          <p:attrName>style.visibility</p:attrName>
                                        </p:attrNameLst>
                                      </p:cBhvr>
                                      <p:to>
                                        <p:strVal val="visible"/>
                                      </p:to>
                                    </p:set>
                                    <p:anim calcmode="lin" valueType="num">
                                      <p:cBhvr>
                                        <p:cTn id="23" dur="1000" fill="hold"/>
                                        <p:tgtEl>
                                          <p:spTgt spid="6153"/>
                                        </p:tgtEl>
                                        <p:attrNameLst>
                                          <p:attrName>ppt_w</p:attrName>
                                        </p:attrNameLst>
                                      </p:cBhvr>
                                      <p:tavLst>
                                        <p:tav tm="0">
                                          <p:val>
                                            <p:fltVal val="0"/>
                                          </p:val>
                                        </p:tav>
                                        <p:tav tm="100000">
                                          <p:val>
                                            <p:strVal val="#ppt_w"/>
                                          </p:val>
                                        </p:tav>
                                      </p:tavLst>
                                    </p:anim>
                                    <p:anim calcmode="lin" valueType="num">
                                      <p:cBhvr>
                                        <p:cTn id="24" dur="1000" fill="hold"/>
                                        <p:tgtEl>
                                          <p:spTgt spid="6153"/>
                                        </p:tgtEl>
                                        <p:attrNameLst>
                                          <p:attrName>ppt_h</p:attrName>
                                        </p:attrNameLst>
                                      </p:cBhvr>
                                      <p:tavLst>
                                        <p:tav tm="0">
                                          <p:val>
                                            <p:fltVal val="0"/>
                                          </p:val>
                                        </p:tav>
                                        <p:tav tm="100000">
                                          <p:val>
                                            <p:strVal val="#ppt_h"/>
                                          </p:val>
                                        </p:tav>
                                      </p:tavLst>
                                    </p:anim>
                                    <p:anim calcmode="lin" valueType="num">
                                      <p:cBhvr>
                                        <p:cTn id="25" dur="1000" fill="hold"/>
                                        <p:tgtEl>
                                          <p:spTgt spid="615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6148"/>
                                        </p:tgtEl>
                                        <p:attrNameLst>
                                          <p:attrName>style.visibility</p:attrName>
                                        </p:attrNameLst>
                                      </p:cBhvr>
                                      <p:to>
                                        <p:strVal val="visible"/>
                                      </p:to>
                                    </p:set>
                                    <p:anim by="(-#ppt_w*2)" calcmode="lin" valueType="num">
                                      <p:cBhvr rctx="PPT">
                                        <p:cTn id="31" dur="500" autoRev="1" fill="hold">
                                          <p:stCondLst>
                                            <p:cond delay="0"/>
                                          </p:stCondLst>
                                        </p:cTn>
                                        <p:tgtEl>
                                          <p:spTgt spid="6148"/>
                                        </p:tgtEl>
                                        <p:attrNameLst>
                                          <p:attrName>ppt_w</p:attrName>
                                        </p:attrNameLst>
                                      </p:cBhvr>
                                    </p:anim>
                                    <p:anim by="(#ppt_w*0.50)" calcmode="lin" valueType="num">
                                      <p:cBhvr>
                                        <p:cTn id="32" dur="500" decel="50000" autoRev="1" fill="hold">
                                          <p:stCondLst>
                                            <p:cond delay="0"/>
                                          </p:stCondLst>
                                        </p:cTn>
                                        <p:tgtEl>
                                          <p:spTgt spid="6148"/>
                                        </p:tgtEl>
                                        <p:attrNameLst>
                                          <p:attrName>ppt_x</p:attrName>
                                        </p:attrNameLst>
                                      </p:cBhvr>
                                    </p:anim>
                                    <p:anim from="(-#ppt_h/2)" to="(#ppt_y)" calcmode="lin" valueType="num">
                                      <p:cBhvr>
                                        <p:cTn id="33" dur="1000" fill="hold">
                                          <p:stCondLst>
                                            <p:cond delay="0"/>
                                          </p:stCondLst>
                                        </p:cTn>
                                        <p:tgtEl>
                                          <p:spTgt spid="6148"/>
                                        </p:tgtEl>
                                        <p:attrNameLst>
                                          <p:attrName>ppt_y</p:attrName>
                                        </p:attrNameLst>
                                      </p:cBhvr>
                                    </p:anim>
                                    <p:animRot by="21600000">
                                      <p:cBhvr>
                                        <p:cTn id="34" dur="1000" fill="hold">
                                          <p:stCondLst>
                                            <p:cond delay="0"/>
                                          </p:stCondLst>
                                        </p:cTn>
                                        <p:tgtEl>
                                          <p:spTgt spid="6148"/>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3" presetClass="entr" presetSubtype="32"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ppt_w"/>
                                          </p:val>
                                        </p:tav>
                                        <p:tav tm="100000">
                                          <p:val>
                                            <p:strVal val="#ppt_w"/>
                                          </p:val>
                                        </p:tav>
                                      </p:tavLst>
                                    </p:anim>
                                    <p:anim calcmode="lin" valueType="num">
                                      <p:cBhvr>
                                        <p:cTn id="40" dur="500" fill="hold"/>
                                        <p:tgtEl>
                                          <p:spTgt spid="9"/>
                                        </p:tgtEl>
                                        <p:attrNameLst>
                                          <p:attrName>ppt_h</p:attrName>
                                        </p:attrNameLst>
                                      </p:cBhvr>
                                      <p:tavLst>
                                        <p:tav tm="0">
                                          <p:val>
                                            <p:strVal val="4*#ppt_h"/>
                                          </p:val>
                                        </p:tav>
                                        <p:tav tm="100000">
                                          <p:val>
                                            <p:strVal val="#ppt_h"/>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1550188" y="1687757"/>
            <a:ext cx="9844728" cy="282770"/>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Down Arrow 15"/>
          <p:cNvSpPr/>
          <p:nvPr/>
        </p:nvSpPr>
        <p:spPr>
          <a:xfrm>
            <a:off x="1612236" y="2635722"/>
            <a:ext cx="1527817" cy="3331839"/>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ectangle 87"/>
          <p:cNvSpPr/>
          <p:nvPr/>
        </p:nvSpPr>
        <p:spPr>
          <a:xfrm>
            <a:off x="1612236" y="2634787"/>
            <a:ext cx="1527817" cy="960055"/>
          </a:xfrm>
          <a:prstGeom prst="rect">
            <a:avLst/>
          </a:prstGeom>
          <a:solidFill>
            <a:schemeClr val="accent1">
              <a:lumMod val="75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Text Placeholder 4"/>
          <p:cNvSpPr txBox="1">
            <a:spLocks/>
          </p:cNvSpPr>
          <p:nvPr/>
        </p:nvSpPr>
        <p:spPr>
          <a:xfrm>
            <a:off x="1779337"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6" name="Text Placeholder 4"/>
          <p:cNvSpPr txBox="1">
            <a:spLocks/>
          </p:cNvSpPr>
          <p:nvPr/>
        </p:nvSpPr>
        <p:spPr>
          <a:xfrm>
            <a:off x="1811129"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 Placeholder 6"/>
          <p:cNvSpPr txBox="1">
            <a:spLocks/>
          </p:cNvSpPr>
          <p:nvPr/>
        </p:nvSpPr>
        <p:spPr>
          <a:xfrm>
            <a:off x="1690446" y="4023603"/>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Down Arrow 91"/>
          <p:cNvSpPr/>
          <p:nvPr/>
        </p:nvSpPr>
        <p:spPr>
          <a:xfrm>
            <a:off x="3252089" y="2635722"/>
            <a:ext cx="1527817" cy="3331839"/>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92"/>
          <p:cNvSpPr/>
          <p:nvPr/>
        </p:nvSpPr>
        <p:spPr>
          <a:xfrm>
            <a:off x="3252089" y="2634787"/>
            <a:ext cx="1527817" cy="960055"/>
          </a:xfrm>
          <a:prstGeom prst="rect">
            <a:avLst/>
          </a:prstGeom>
          <a:solidFill>
            <a:schemeClr val="accent2">
              <a:lumMod val="50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 Placeholder 4"/>
          <p:cNvSpPr txBox="1">
            <a:spLocks/>
          </p:cNvSpPr>
          <p:nvPr/>
        </p:nvSpPr>
        <p:spPr>
          <a:xfrm>
            <a:off x="3419192"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1" name="Text Placeholder 4"/>
          <p:cNvSpPr txBox="1">
            <a:spLocks/>
          </p:cNvSpPr>
          <p:nvPr/>
        </p:nvSpPr>
        <p:spPr>
          <a:xfrm>
            <a:off x="3450981"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 Placeholder 6"/>
          <p:cNvSpPr txBox="1">
            <a:spLocks/>
          </p:cNvSpPr>
          <p:nvPr/>
        </p:nvSpPr>
        <p:spPr>
          <a:xfrm>
            <a:off x="3330298" y="4023603"/>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Down Arrow 96"/>
          <p:cNvSpPr/>
          <p:nvPr/>
        </p:nvSpPr>
        <p:spPr>
          <a:xfrm>
            <a:off x="4884096" y="2635722"/>
            <a:ext cx="1527817" cy="3331839"/>
          </a:xfrm>
          <a:prstGeom prst="downArrow">
            <a:avLst>
              <a:gd name="adj1" fmla="val 100000"/>
              <a:gd name="adj2" fmla="val 52223"/>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97"/>
          <p:cNvSpPr/>
          <p:nvPr/>
        </p:nvSpPr>
        <p:spPr>
          <a:xfrm>
            <a:off x="4884096" y="2634787"/>
            <a:ext cx="1527817" cy="960055"/>
          </a:xfrm>
          <a:prstGeom prst="rect">
            <a:avLst/>
          </a:prstGeom>
          <a:solidFill>
            <a:schemeClr val="accent3">
              <a:lumMod val="50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Placeholder 4"/>
          <p:cNvSpPr txBox="1">
            <a:spLocks/>
          </p:cNvSpPr>
          <p:nvPr/>
        </p:nvSpPr>
        <p:spPr>
          <a:xfrm>
            <a:off x="5051198"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95%</a:t>
            </a:r>
          </a:p>
        </p:txBody>
      </p:sp>
      <p:sp>
        <p:nvSpPr>
          <p:cNvPr id="16" name="Text Placeholder 4"/>
          <p:cNvSpPr txBox="1">
            <a:spLocks/>
          </p:cNvSpPr>
          <p:nvPr/>
        </p:nvSpPr>
        <p:spPr>
          <a:xfrm>
            <a:off x="5082988"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6"/>
          <p:cNvSpPr txBox="1">
            <a:spLocks/>
          </p:cNvSpPr>
          <p:nvPr/>
        </p:nvSpPr>
        <p:spPr>
          <a:xfrm>
            <a:off x="4962304" y="4023603"/>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Down Arrow 101"/>
          <p:cNvSpPr/>
          <p:nvPr/>
        </p:nvSpPr>
        <p:spPr>
          <a:xfrm>
            <a:off x="6531795" y="2635722"/>
            <a:ext cx="1527817" cy="3331839"/>
          </a:xfrm>
          <a:prstGeom prst="downArrow">
            <a:avLst>
              <a:gd name="adj1" fmla="val 100000"/>
              <a:gd name="adj2" fmla="val 52223"/>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02"/>
          <p:cNvSpPr/>
          <p:nvPr/>
        </p:nvSpPr>
        <p:spPr>
          <a:xfrm>
            <a:off x="6531795" y="2634787"/>
            <a:ext cx="1527817" cy="960055"/>
          </a:xfrm>
          <a:prstGeom prst="rect">
            <a:avLst/>
          </a:prstGeom>
          <a:solidFill>
            <a:schemeClr val="accent4">
              <a:lumMod val="50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4"/>
          <p:cNvSpPr txBox="1">
            <a:spLocks/>
          </p:cNvSpPr>
          <p:nvPr/>
        </p:nvSpPr>
        <p:spPr>
          <a:xfrm>
            <a:off x="6698897"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25%</a:t>
            </a:r>
          </a:p>
        </p:txBody>
      </p:sp>
      <p:sp>
        <p:nvSpPr>
          <p:cNvPr id="21" name="Text Placeholder 4"/>
          <p:cNvSpPr txBox="1">
            <a:spLocks/>
          </p:cNvSpPr>
          <p:nvPr/>
        </p:nvSpPr>
        <p:spPr>
          <a:xfrm>
            <a:off x="6730687"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6"/>
          <p:cNvSpPr txBox="1">
            <a:spLocks/>
          </p:cNvSpPr>
          <p:nvPr/>
        </p:nvSpPr>
        <p:spPr>
          <a:xfrm>
            <a:off x="6610004" y="4023603"/>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Down Arrow 106"/>
          <p:cNvSpPr/>
          <p:nvPr/>
        </p:nvSpPr>
        <p:spPr>
          <a:xfrm>
            <a:off x="8179494" y="2635722"/>
            <a:ext cx="1527817" cy="3331839"/>
          </a:xfrm>
          <a:prstGeom prst="downArrow">
            <a:avLst>
              <a:gd name="adj1" fmla="val 100000"/>
              <a:gd name="adj2" fmla="val 52223"/>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107"/>
          <p:cNvSpPr/>
          <p:nvPr/>
        </p:nvSpPr>
        <p:spPr>
          <a:xfrm>
            <a:off x="8179494" y="2634787"/>
            <a:ext cx="1527817" cy="960055"/>
          </a:xfrm>
          <a:prstGeom prst="rect">
            <a:avLst/>
          </a:prstGeom>
          <a:solidFill>
            <a:schemeClr val="accent5">
              <a:lumMod val="50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4"/>
          <p:cNvSpPr txBox="1">
            <a:spLocks/>
          </p:cNvSpPr>
          <p:nvPr/>
        </p:nvSpPr>
        <p:spPr>
          <a:xfrm>
            <a:off x="8346597"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14%</a:t>
            </a:r>
          </a:p>
        </p:txBody>
      </p:sp>
      <p:sp>
        <p:nvSpPr>
          <p:cNvPr id="26" name="Text Placeholder 4"/>
          <p:cNvSpPr txBox="1">
            <a:spLocks/>
          </p:cNvSpPr>
          <p:nvPr/>
        </p:nvSpPr>
        <p:spPr>
          <a:xfrm>
            <a:off x="8378385"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6"/>
          <p:cNvSpPr txBox="1">
            <a:spLocks/>
          </p:cNvSpPr>
          <p:nvPr/>
        </p:nvSpPr>
        <p:spPr>
          <a:xfrm>
            <a:off x="8257703" y="4023603"/>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Down Arrow 111"/>
          <p:cNvSpPr/>
          <p:nvPr/>
        </p:nvSpPr>
        <p:spPr>
          <a:xfrm>
            <a:off x="9835039" y="2635722"/>
            <a:ext cx="1527817" cy="3331839"/>
          </a:xfrm>
          <a:prstGeom prst="downArrow">
            <a:avLst>
              <a:gd name="adj1" fmla="val 100000"/>
              <a:gd name="adj2" fmla="val 52223"/>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112"/>
          <p:cNvSpPr/>
          <p:nvPr/>
        </p:nvSpPr>
        <p:spPr>
          <a:xfrm>
            <a:off x="9835039" y="2634787"/>
            <a:ext cx="1527817" cy="960055"/>
          </a:xfrm>
          <a:prstGeom prst="rect">
            <a:avLst/>
          </a:prstGeom>
          <a:solidFill>
            <a:schemeClr val="accent6">
              <a:lumMod val="50000"/>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1860" tIns="20930" rIns="41860" bIns="20930"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4"/>
          <p:cNvSpPr txBox="1">
            <a:spLocks/>
          </p:cNvSpPr>
          <p:nvPr/>
        </p:nvSpPr>
        <p:spPr>
          <a:xfrm>
            <a:off x="10002140" y="2888142"/>
            <a:ext cx="1212189" cy="517065"/>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23%</a:t>
            </a:r>
          </a:p>
        </p:txBody>
      </p:sp>
      <p:sp>
        <p:nvSpPr>
          <p:cNvPr id="31" name="Text Placeholder 4"/>
          <p:cNvSpPr txBox="1">
            <a:spLocks/>
          </p:cNvSpPr>
          <p:nvPr/>
        </p:nvSpPr>
        <p:spPr>
          <a:xfrm>
            <a:off x="10033933" y="3721302"/>
            <a:ext cx="1156305" cy="258532"/>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endParaRPr lang="id-ID"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Placeholder 6"/>
          <p:cNvSpPr txBox="1">
            <a:spLocks/>
          </p:cNvSpPr>
          <p:nvPr/>
        </p:nvSpPr>
        <p:spPr>
          <a:xfrm>
            <a:off x="9913248" y="4023604"/>
            <a:ext cx="1382995" cy="577338"/>
          </a:xfrm>
          <a:prstGeom prst="rect">
            <a:avLst/>
          </a:prstGeom>
        </p:spPr>
        <p:txBody>
          <a:bodyPr lIns="0" tIns="0" rIns="0" bIns="0">
            <a:spAutoFit/>
          </a:bodyPr>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344635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par>
                          <p:cTn id="60" fill="hold">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childTnLst>
                                </p:cTn>
                              </p:par>
                            </p:childTnLst>
                          </p:cTn>
                        </p:par>
                        <p:par>
                          <p:cTn id="86" fill="hold">
                            <p:stCondLst>
                              <p:cond delay="2000"/>
                            </p:stCondLst>
                            <p:childTnLst>
                              <p:par>
                                <p:cTn id="87" presetID="53" presetClass="entr" presetSubtype="16"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p:cTn id="89" dur="500" fill="hold"/>
                                        <p:tgtEl>
                                          <p:spTgt spid="18"/>
                                        </p:tgtEl>
                                        <p:attrNameLst>
                                          <p:attrName>ppt_w</p:attrName>
                                        </p:attrNameLst>
                                      </p:cBhvr>
                                      <p:tavLst>
                                        <p:tav tm="0">
                                          <p:val>
                                            <p:fltVal val="0"/>
                                          </p:val>
                                        </p:tav>
                                        <p:tav tm="100000">
                                          <p:val>
                                            <p:strVal val="#ppt_w"/>
                                          </p:val>
                                        </p:tav>
                                      </p:tavLst>
                                    </p:anim>
                                    <p:anim calcmode="lin" valueType="num">
                                      <p:cBhvr>
                                        <p:cTn id="90" dur="500" fill="hold"/>
                                        <p:tgtEl>
                                          <p:spTgt spid="18"/>
                                        </p:tgtEl>
                                        <p:attrNameLst>
                                          <p:attrName>ppt_h</p:attrName>
                                        </p:attrNameLst>
                                      </p:cBhvr>
                                      <p:tavLst>
                                        <p:tav tm="0">
                                          <p:val>
                                            <p:fltVal val="0"/>
                                          </p:val>
                                        </p:tav>
                                        <p:tav tm="100000">
                                          <p:val>
                                            <p:strVal val="#ppt_h"/>
                                          </p:val>
                                        </p:tav>
                                      </p:tavLst>
                                    </p:anim>
                                    <p:animEffect transition="in" filter="fade">
                                      <p:cBhvr>
                                        <p:cTn id="91" dur="500"/>
                                        <p:tgtEl>
                                          <p:spTgt spid="18"/>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 calcmode="lin" valueType="num">
                                      <p:cBhvr>
                                        <p:cTn id="99" dur="500" fill="hold"/>
                                        <p:tgtEl>
                                          <p:spTgt spid="20"/>
                                        </p:tgtEl>
                                        <p:attrNameLst>
                                          <p:attrName>ppt_w</p:attrName>
                                        </p:attrNameLst>
                                      </p:cBhvr>
                                      <p:tavLst>
                                        <p:tav tm="0">
                                          <p:val>
                                            <p:fltVal val="0"/>
                                          </p:val>
                                        </p:tav>
                                        <p:tav tm="100000">
                                          <p:val>
                                            <p:strVal val="#ppt_w"/>
                                          </p:val>
                                        </p:tav>
                                      </p:tavLst>
                                    </p:anim>
                                    <p:anim calcmode="lin" valueType="num">
                                      <p:cBhvr>
                                        <p:cTn id="100" dur="500" fill="hold"/>
                                        <p:tgtEl>
                                          <p:spTgt spid="20"/>
                                        </p:tgtEl>
                                        <p:attrNameLst>
                                          <p:attrName>ppt_h</p:attrName>
                                        </p:attrNameLst>
                                      </p:cBhvr>
                                      <p:tavLst>
                                        <p:tav tm="0">
                                          <p:val>
                                            <p:fltVal val="0"/>
                                          </p:val>
                                        </p:tav>
                                        <p:tav tm="100000">
                                          <p:val>
                                            <p:strVal val="#ppt_h"/>
                                          </p:val>
                                        </p:tav>
                                      </p:tavLst>
                                    </p:anim>
                                    <p:animEffect transition="in" filter="fade">
                                      <p:cBhvr>
                                        <p:cTn id="101" dur="500"/>
                                        <p:tgtEl>
                                          <p:spTgt spid="20"/>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childTnLst>
                          </p:cTn>
                        </p:par>
                        <p:par>
                          <p:cTn id="112" fill="hold">
                            <p:stCondLst>
                              <p:cond delay="2500"/>
                            </p:stCondLst>
                            <p:childTnLst>
                              <p:par>
                                <p:cTn id="113" presetID="53" presetClass="entr" presetSubtype="16"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Effect transition="in" filter="fade">
                                      <p:cBhvr>
                                        <p:cTn id="117" dur="500"/>
                                        <p:tgtEl>
                                          <p:spTgt spid="23"/>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24"/>
                                        </p:tgtEl>
                                        <p:attrNameLst>
                                          <p:attrName>style.visibility</p:attrName>
                                        </p:attrNameLst>
                                      </p:cBhvr>
                                      <p:to>
                                        <p:strVal val="visible"/>
                                      </p:to>
                                    </p:set>
                                    <p:anim calcmode="lin" valueType="num">
                                      <p:cBhvr>
                                        <p:cTn id="120" dur="500" fill="hold"/>
                                        <p:tgtEl>
                                          <p:spTgt spid="24"/>
                                        </p:tgtEl>
                                        <p:attrNameLst>
                                          <p:attrName>ppt_w</p:attrName>
                                        </p:attrNameLst>
                                      </p:cBhvr>
                                      <p:tavLst>
                                        <p:tav tm="0">
                                          <p:val>
                                            <p:fltVal val="0"/>
                                          </p:val>
                                        </p:tav>
                                        <p:tav tm="100000">
                                          <p:val>
                                            <p:strVal val="#ppt_w"/>
                                          </p:val>
                                        </p:tav>
                                      </p:tavLst>
                                    </p:anim>
                                    <p:anim calcmode="lin" valueType="num">
                                      <p:cBhvr>
                                        <p:cTn id="121" dur="500" fill="hold"/>
                                        <p:tgtEl>
                                          <p:spTgt spid="24"/>
                                        </p:tgtEl>
                                        <p:attrNameLst>
                                          <p:attrName>ppt_h</p:attrName>
                                        </p:attrNameLst>
                                      </p:cBhvr>
                                      <p:tavLst>
                                        <p:tav tm="0">
                                          <p:val>
                                            <p:fltVal val="0"/>
                                          </p:val>
                                        </p:tav>
                                        <p:tav tm="100000">
                                          <p:val>
                                            <p:strVal val="#ppt_h"/>
                                          </p:val>
                                        </p:tav>
                                      </p:tavLst>
                                    </p:anim>
                                    <p:animEffect transition="in" filter="fade">
                                      <p:cBhvr>
                                        <p:cTn id="122" dur="500"/>
                                        <p:tgtEl>
                                          <p:spTgt spid="2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animEffect transition="in" filter="fade">
                                      <p:cBhvr>
                                        <p:cTn id="127" dur="500"/>
                                        <p:tgtEl>
                                          <p:spTgt spid="25"/>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p:cTn id="130" dur="500" fill="hold"/>
                                        <p:tgtEl>
                                          <p:spTgt spid="26"/>
                                        </p:tgtEl>
                                        <p:attrNameLst>
                                          <p:attrName>ppt_w</p:attrName>
                                        </p:attrNameLst>
                                      </p:cBhvr>
                                      <p:tavLst>
                                        <p:tav tm="0">
                                          <p:val>
                                            <p:fltVal val="0"/>
                                          </p:val>
                                        </p:tav>
                                        <p:tav tm="100000">
                                          <p:val>
                                            <p:strVal val="#ppt_w"/>
                                          </p:val>
                                        </p:tav>
                                      </p:tavLst>
                                    </p:anim>
                                    <p:anim calcmode="lin" valueType="num">
                                      <p:cBhvr>
                                        <p:cTn id="131" dur="500" fill="hold"/>
                                        <p:tgtEl>
                                          <p:spTgt spid="26"/>
                                        </p:tgtEl>
                                        <p:attrNameLst>
                                          <p:attrName>ppt_h</p:attrName>
                                        </p:attrNameLst>
                                      </p:cBhvr>
                                      <p:tavLst>
                                        <p:tav tm="0">
                                          <p:val>
                                            <p:fltVal val="0"/>
                                          </p:val>
                                        </p:tav>
                                        <p:tav tm="100000">
                                          <p:val>
                                            <p:strVal val="#ppt_h"/>
                                          </p:val>
                                        </p:tav>
                                      </p:tavLst>
                                    </p:anim>
                                    <p:animEffect transition="in" filter="fade">
                                      <p:cBhvr>
                                        <p:cTn id="132" dur="500"/>
                                        <p:tgtEl>
                                          <p:spTgt spid="26"/>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 calcmode="lin" valueType="num">
                                      <p:cBhvr>
                                        <p:cTn id="135" dur="500" fill="hold"/>
                                        <p:tgtEl>
                                          <p:spTgt spid="27"/>
                                        </p:tgtEl>
                                        <p:attrNameLst>
                                          <p:attrName>ppt_w</p:attrName>
                                        </p:attrNameLst>
                                      </p:cBhvr>
                                      <p:tavLst>
                                        <p:tav tm="0">
                                          <p:val>
                                            <p:fltVal val="0"/>
                                          </p:val>
                                        </p:tav>
                                        <p:tav tm="100000">
                                          <p:val>
                                            <p:strVal val="#ppt_w"/>
                                          </p:val>
                                        </p:tav>
                                      </p:tavLst>
                                    </p:anim>
                                    <p:anim calcmode="lin" valueType="num">
                                      <p:cBhvr>
                                        <p:cTn id="136" dur="500" fill="hold"/>
                                        <p:tgtEl>
                                          <p:spTgt spid="27"/>
                                        </p:tgtEl>
                                        <p:attrNameLst>
                                          <p:attrName>ppt_h</p:attrName>
                                        </p:attrNameLst>
                                      </p:cBhvr>
                                      <p:tavLst>
                                        <p:tav tm="0">
                                          <p:val>
                                            <p:fltVal val="0"/>
                                          </p:val>
                                        </p:tav>
                                        <p:tav tm="100000">
                                          <p:val>
                                            <p:strVal val="#ppt_h"/>
                                          </p:val>
                                        </p:tav>
                                      </p:tavLst>
                                    </p:anim>
                                    <p:animEffect transition="in" filter="fade">
                                      <p:cBhvr>
                                        <p:cTn id="137" dur="500"/>
                                        <p:tgtEl>
                                          <p:spTgt spid="27"/>
                                        </p:tgtEl>
                                      </p:cBhvr>
                                    </p:animEffect>
                                  </p:childTnLst>
                                </p:cTn>
                              </p:par>
                            </p:childTnLst>
                          </p:cTn>
                        </p:par>
                        <p:par>
                          <p:cTn id="138" fill="hold">
                            <p:stCondLst>
                              <p:cond delay="3000"/>
                            </p:stCondLst>
                            <p:childTnLst>
                              <p:par>
                                <p:cTn id="139" presetID="53" presetClass="entr" presetSubtype="16" fill="hold" grpId="0" nodeType="afterEffect">
                                  <p:stCondLst>
                                    <p:cond delay="0"/>
                                  </p:stCondLst>
                                  <p:childTnLst>
                                    <p:set>
                                      <p:cBhvr>
                                        <p:cTn id="140" dur="1" fill="hold">
                                          <p:stCondLst>
                                            <p:cond delay="0"/>
                                          </p:stCondLst>
                                        </p:cTn>
                                        <p:tgtEl>
                                          <p:spTgt spid="28"/>
                                        </p:tgtEl>
                                        <p:attrNameLst>
                                          <p:attrName>style.visibility</p:attrName>
                                        </p:attrNameLst>
                                      </p:cBhvr>
                                      <p:to>
                                        <p:strVal val="visible"/>
                                      </p:to>
                                    </p:set>
                                    <p:anim calcmode="lin" valueType="num">
                                      <p:cBhvr>
                                        <p:cTn id="141" dur="500" fill="hold"/>
                                        <p:tgtEl>
                                          <p:spTgt spid="28"/>
                                        </p:tgtEl>
                                        <p:attrNameLst>
                                          <p:attrName>ppt_w</p:attrName>
                                        </p:attrNameLst>
                                      </p:cBhvr>
                                      <p:tavLst>
                                        <p:tav tm="0">
                                          <p:val>
                                            <p:fltVal val="0"/>
                                          </p:val>
                                        </p:tav>
                                        <p:tav tm="100000">
                                          <p:val>
                                            <p:strVal val="#ppt_w"/>
                                          </p:val>
                                        </p:tav>
                                      </p:tavLst>
                                    </p:anim>
                                    <p:anim calcmode="lin" valueType="num">
                                      <p:cBhvr>
                                        <p:cTn id="142" dur="500" fill="hold"/>
                                        <p:tgtEl>
                                          <p:spTgt spid="28"/>
                                        </p:tgtEl>
                                        <p:attrNameLst>
                                          <p:attrName>ppt_h</p:attrName>
                                        </p:attrNameLst>
                                      </p:cBhvr>
                                      <p:tavLst>
                                        <p:tav tm="0">
                                          <p:val>
                                            <p:fltVal val="0"/>
                                          </p:val>
                                        </p:tav>
                                        <p:tav tm="100000">
                                          <p:val>
                                            <p:strVal val="#ppt_h"/>
                                          </p:val>
                                        </p:tav>
                                      </p:tavLst>
                                    </p:anim>
                                    <p:animEffect transition="in" filter="fade">
                                      <p:cBhvr>
                                        <p:cTn id="143" dur="500"/>
                                        <p:tgtEl>
                                          <p:spTgt spid="28"/>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500" fill="hold"/>
                                        <p:tgtEl>
                                          <p:spTgt spid="30"/>
                                        </p:tgtEl>
                                        <p:attrNameLst>
                                          <p:attrName>ppt_w</p:attrName>
                                        </p:attrNameLst>
                                      </p:cBhvr>
                                      <p:tavLst>
                                        <p:tav tm="0">
                                          <p:val>
                                            <p:fltVal val="0"/>
                                          </p:val>
                                        </p:tav>
                                        <p:tav tm="100000">
                                          <p:val>
                                            <p:strVal val="#ppt_w"/>
                                          </p:val>
                                        </p:tav>
                                      </p:tavLst>
                                    </p:anim>
                                    <p:anim calcmode="lin" valueType="num">
                                      <p:cBhvr>
                                        <p:cTn id="152" dur="500" fill="hold"/>
                                        <p:tgtEl>
                                          <p:spTgt spid="30"/>
                                        </p:tgtEl>
                                        <p:attrNameLst>
                                          <p:attrName>ppt_h</p:attrName>
                                        </p:attrNameLst>
                                      </p:cBhvr>
                                      <p:tavLst>
                                        <p:tav tm="0">
                                          <p:val>
                                            <p:fltVal val="0"/>
                                          </p:val>
                                        </p:tav>
                                        <p:tav tm="100000">
                                          <p:val>
                                            <p:strVal val="#ppt_h"/>
                                          </p:val>
                                        </p:tav>
                                      </p:tavLst>
                                    </p:anim>
                                    <p:animEffect transition="in" filter="fade">
                                      <p:cBhvr>
                                        <p:cTn id="153" dur="500"/>
                                        <p:tgtEl>
                                          <p:spTgt spid="30"/>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par>
                                <p:cTn id="159" presetID="53" presetClass="entr" presetSubtype="16"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 calcmode="lin" valueType="num">
                                      <p:cBhvr>
                                        <p:cTn id="161" dur="500" fill="hold"/>
                                        <p:tgtEl>
                                          <p:spTgt spid="32"/>
                                        </p:tgtEl>
                                        <p:attrNameLst>
                                          <p:attrName>ppt_w</p:attrName>
                                        </p:attrNameLst>
                                      </p:cBhvr>
                                      <p:tavLst>
                                        <p:tav tm="0">
                                          <p:val>
                                            <p:fltVal val="0"/>
                                          </p:val>
                                        </p:tav>
                                        <p:tav tm="100000">
                                          <p:val>
                                            <p:strVal val="#ppt_w"/>
                                          </p:val>
                                        </p:tav>
                                      </p:tavLst>
                                    </p:anim>
                                    <p:anim calcmode="lin" valueType="num">
                                      <p:cBhvr>
                                        <p:cTn id="162" dur="500" fill="hold"/>
                                        <p:tgtEl>
                                          <p:spTgt spid="32"/>
                                        </p:tgtEl>
                                        <p:attrNameLst>
                                          <p:attrName>ppt_h</p:attrName>
                                        </p:attrNameLst>
                                      </p:cBhvr>
                                      <p:tavLst>
                                        <p:tav tm="0">
                                          <p:val>
                                            <p:fltVal val="0"/>
                                          </p:val>
                                        </p:tav>
                                        <p:tav tm="100000">
                                          <p:val>
                                            <p:strVal val="#ppt_h"/>
                                          </p:val>
                                        </p:tav>
                                      </p:tavLst>
                                    </p:anim>
                                    <p:animEffect transition="in" filter="fade">
                                      <p:cBhvr>
                                        <p:cTn id="1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16524869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
          <p:cNvSpPr/>
          <p:nvPr/>
        </p:nvSpPr>
        <p:spPr>
          <a:xfrm>
            <a:off x="7859543" y="2657857"/>
            <a:ext cx="2164678" cy="216467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9"/>
          <p:cNvSpPr>
            <a:spLocks/>
          </p:cNvSpPr>
          <p:nvPr/>
        </p:nvSpPr>
        <p:spPr bwMode="auto">
          <a:xfrm>
            <a:off x="9364611" y="2258174"/>
            <a:ext cx="524849" cy="584457"/>
          </a:xfrm>
          <a:custGeom>
            <a:avLst/>
            <a:gdLst>
              <a:gd name="T0" fmla="*/ 12 w 361"/>
              <a:gd name="T1" fmla="*/ 402 h 402"/>
              <a:gd name="T2" fmla="*/ 145 w 361"/>
              <a:gd name="T3" fmla="*/ 13 h 402"/>
              <a:gd name="T4" fmla="*/ 361 w 361"/>
              <a:gd name="T5" fmla="*/ 13 h 402"/>
              <a:gd name="T6" fmla="*/ 361 w 361"/>
              <a:gd name="T7" fmla="*/ 0 h 402"/>
              <a:gd name="T8" fmla="*/ 139 w 361"/>
              <a:gd name="T9" fmla="*/ 0 h 402"/>
              <a:gd name="T10" fmla="*/ 0 w 361"/>
              <a:gd name="T11" fmla="*/ 396 h 402"/>
              <a:gd name="T12" fmla="*/ 12 w 361"/>
              <a:gd name="T13" fmla="*/ 402 h 402"/>
            </a:gdLst>
            <a:ahLst/>
            <a:cxnLst>
              <a:cxn ang="0">
                <a:pos x="T0" y="T1"/>
              </a:cxn>
              <a:cxn ang="0">
                <a:pos x="T2" y="T3"/>
              </a:cxn>
              <a:cxn ang="0">
                <a:pos x="T4" y="T5"/>
              </a:cxn>
              <a:cxn ang="0">
                <a:pos x="T6" y="T7"/>
              </a:cxn>
              <a:cxn ang="0">
                <a:pos x="T8" y="T9"/>
              </a:cxn>
              <a:cxn ang="0">
                <a:pos x="T10" y="T11"/>
              </a:cxn>
              <a:cxn ang="0">
                <a:pos x="T12" y="T13"/>
              </a:cxn>
            </a:cxnLst>
            <a:rect l="0" t="0" r="r" b="b"/>
            <a:pathLst>
              <a:path w="361" h="402">
                <a:moveTo>
                  <a:pt x="12" y="402"/>
                </a:moveTo>
                <a:lnTo>
                  <a:pt x="145" y="13"/>
                </a:lnTo>
                <a:lnTo>
                  <a:pt x="361" y="13"/>
                </a:lnTo>
                <a:lnTo>
                  <a:pt x="361" y="0"/>
                </a:lnTo>
                <a:lnTo>
                  <a:pt x="139" y="0"/>
                </a:lnTo>
                <a:lnTo>
                  <a:pt x="0" y="396"/>
                </a:lnTo>
                <a:lnTo>
                  <a:pt x="12" y="402"/>
                </a:lnTo>
                <a:close/>
              </a:path>
            </a:pathLst>
          </a:custGeom>
          <a:solidFill>
            <a:schemeClr val="bg1">
              <a:lumMod val="75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93"/>
          <p:cNvSpPr>
            <a:spLocks/>
          </p:cNvSpPr>
          <p:nvPr/>
        </p:nvSpPr>
        <p:spPr bwMode="auto">
          <a:xfrm>
            <a:off x="10009340" y="3187010"/>
            <a:ext cx="831615" cy="196273"/>
          </a:xfrm>
          <a:custGeom>
            <a:avLst/>
            <a:gdLst>
              <a:gd name="T0" fmla="*/ 0 w 572"/>
              <a:gd name="T1" fmla="*/ 135 h 135"/>
              <a:gd name="T2" fmla="*/ 356 w 572"/>
              <a:gd name="T3" fmla="*/ 13 h 135"/>
              <a:gd name="T4" fmla="*/ 572 w 572"/>
              <a:gd name="T5" fmla="*/ 13 h 135"/>
              <a:gd name="T6" fmla="*/ 572 w 572"/>
              <a:gd name="T7" fmla="*/ 0 h 135"/>
              <a:gd name="T8" fmla="*/ 349 w 572"/>
              <a:gd name="T9" fmla="*/ 0 h 135"/>
              <a:gd name="T10" fmla="*/ 0 w 572"/>
              <a:gd name="T11" fmla="*/ 128 h 135"/>
              <a:gd name="T12" fmla="*/ 0 w 572"/>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572" h="135">
                <a:moveTo>
                  <a:pt x="0" y="135"/>
                </a:moveTo>
                <a:lnTo>
                  <a:pt x="356" y="13"/>
                </a:lnTo>
                <a:lnTo>
                  <a:pt x="572" y="13"/>
                </a:lnTo>
                <a:lnTo>
                  <a:pt x="572" y="0"/>
                </a:lnTo>
                <a:lnTo>
                  <a:pt x="349" y="0"/>
                </a:lnTo>
                <a:lnTo>
                  <a:pt x="0" y="128"/>
                </a:lnTo>
                <a:lnTo>
                  <a:pt x="0" y="135"/>
                </a:lnTo>
                <a:close/>
              </a:path>
            </a:pathLst>
          </a:custGeom>
          <a:solidFill>
            <a:schemeClr val="bg1">
              <a:lumMod val="75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7"/>
          <p:cNvSpPr>
            <a:spLocks/>
          </p:cNvSpPr>
          <p:nvPr/>
        </p:nvSpPr>
        <p:spPr bwMode="auto">
          <a:xfrm>
            <a:off x="9759445" y="4340330"/>
            <a:ext cx="673143" cy="575734"/>
          </a:xfrm>
          <a:custGeom>
            <a:avLst/>
            <a:gdLst>
              <a:gd name="T0" fmla="*/ 0 w 463"/>
              <a:gd name="T1" fmla="*/ 7 h 396"/>
              <a:gd name="T2" fmla="*/ 196 w 463"/>
              <a:gd name="T3" fmla="*/ 396 h 396"/>
              <a:gd name="T4" fmla="*/ 463 w 463"/>
              <a:gd name="T5" fmla="*/ 396 h 396"/>
              <a:gd name="T6" fmla="*/ 463 w 463"/>
              <a:gd name="T7" fmla="*/ 384 h 396"/>
              <a:gd name="T8" fmla="*/ 203 w 463"/>
              <a:gd name="T9" fmla="*/ 384 h 396"/>
              <a:gd name="T10" fmla="*/ 12 w 463"/>
              <a:gd name="T11" fmla="*/ 0 h 396"/>
              <a:gd name="T12" fmla="*/ 0 w 463"/>
              <a:gd name="T13" fmla="*/ 7 h 396"/>
            </a:gdLst>
            <a:ahLst/>
            <a:cxnLst>
              <a:cxn ang="0">
                <a:pos x="T0" y="T1"/>
              </a:cxn>
              <a:cxn ang="0">
                <a:pos x="T2" y="T3"/>
              </a:cxn>
              <a:cxn ang="0">
                <a:pos x="T4" y="T5"/>
              </a:cxn>
              <a:cxn ang="0">
                <a:pos x="T6" y="T7"/>
              </a:cxn>
              <a:cxn ang="0">
                <a:pos x="T8" y="T9"/>
              </a:cxn>
              <a:cxn ang="0">
                <a:pos x="T10" y="T11"/>
              </a:cxn>
              <a:cxn ang="0">
                <a:pos x="T12" y="T13"/>
              </a:cxn>
            </a:cxnLst>
            <a:rect l="0" t="0" r="r" b="b"/>
            <a:pathLst>
              <a:path w="463" h="396">
                <a:moveTo>
                  <a:pt x="0" y="7"/>
                </a:moveTo>
                <a:lnTo>
                  <a:pt x="196" y="396"/>
                </a:lnTo>
                <a:lnTo>
                  <a:pt x="463" y="396"/>
                </a:lnTo>
                <a:lnTo>
                  <a:pt x="463" y="384"/>
                </a:lnTo>
                <a:lnTo>
                  <a:pt x="203" y="384"/>
                </a:lnTo>
                <a:lnTo>
                  <a:pt x="12" y="0"/>
                </a:lnTo>
                <a:lnTo>
                  <a:pt x="0" y="7"/>
                </a:lnTo>
                <a:close/>
              </a:path>
            </a:pathLst>
          </a:custGeom>
          <a:solidFill>
            <a:schemeClr val="bg1">
              <a:lumMod val="75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139"/>
          <p:cNvSpPr txBox="1"/>
          <p:nvPr/>
        </p:nvSpPr>
        <p:spPr>
          <a:xfrm>
            <a:off x="9971816" y="4535899"/>
            <a:ext cx="455574" cy="286232"/>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文本框 51"/>
          <p:cNvSpPr txBox="1"/>
          <p:nvPr/>
        </p:nvSpPr>
        <p:spPr>
          <a:xfrm>
            <a:off x="9467659" y="1913792"/>
            <a:ext cx="455574" cy="286232"/>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文本框 52"/>
          <p:cNvSpPr txBox="1"/>
          <p:nvPr/>
        </p:nvSpPr>
        <p:spPr>
          <a:xfrm>
            <a:off x="10390061" y="2852254"/>
            <a:ext cx="377026" cy="284758"/>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55"/>
          <p:cNvSpPr/>
          <p:nvPr/>
        </p:nvSpPr>
        <p:spPr>
          <a:xfrm>
            <a:off x="5347037" y="2657857"/>
            <a:ext cx="2164678" cy="216467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32"/>
          <p:cNvSpPr>
            <a:spLocks/>
          </p:cNvSpPr>
          <p:nvPr/>
        </p:nvSpPr>
        <p:spPr bwMode="auto">
          <a:xfrm>
            <a:off x="6186437" y="2194607"/>
            <a:ext cx="526301" cy="575734"/>
          </a:xfrm>
          <a:custGeom>
            <a:avLst/>
            <a:gdLst>
              <a:gd name="T0" fmla="*/ 6 w 362"/>
              <a:gd name="T1" fmla="*/ 396 h 396"/>
              <a:gd name="T2" fmla="*/ 140 w 362"/>
              <a:gd name="T3" fmla="*/ 6 h 396"/>
              <a:gd name="T4" fmla="*/ 362 w 362"/>
              <a:gd name="T5" fmla="*/ 6 h 396"/>
              <a:gd name="T6" fmla="*/ 362 w 362"/>
              <a:gd name="T7" fmla="*/ 0 h 396"/>
              <a:gd name="T8" fmla="*/ 133 w 362"/>
              <a:gd name="T9" fmla="*/ 0 h 396"/>
              <a:gd name="T10" fmla="*/ 0 w 362"/>
              <a:gd name="T11" fmla="*/ 389 h 396"/>
              <a:gd name="T12" fmla="*/ 6 w 362"/>
              <a:gd name="T13" fmla="*/ 396 h 396"/>
            </a:gdLst>
            <a:ahLst/>
            <a:cxnLst>
              <a:cxn ang="0">
                <a:pos x="T0" y="T1"/>
              </a:cxn>
              <a:cxn ang="0">
                <a:pos x="T2" y="T3"/>
              </a:cxn>
              <a:cxn ang="0">
                <a:pos x="T4" y="T5"/>
              </a:cxn>
              <a:cxn ang="0">
                <a:pos x="T6" y="T7"/>
              </a:cxn>
              <a:cxn ang="0">
                <a:pos x="T8" y="T9"/>
              </a:cxn>
              <a:cxn ang="0">
                <a:pos x="T10" y="T11"/>
              </a:cxn>
              <a:cxn ang="0">
                <a:pos x="T12" y="T13"/>
              </a:cxn>
            </a:cxnLst>
            <a:rect l="0" t="0" r="r" b="b"/>
            <a:pathLst>
              <a:path w="362" h="396">
                <a:moveTo>
                  <a:pt x="6" y="396"/>
                </a:moveTo>
                <a:lnTo>
                  <a:pt x="140" y="6"/>
                </a:lnTo>
                <a:lnTo>
                  <a:pt x="362" y="6"/>
                </a:lnTo>
                <a:lnTo>
                  <a:pt x="362" y="0"/>
                </a:lnTo>
                <a:lnTo>
                  <a:pt x="133" y="0"/>
                </a:lnTo>
                <a:lnTo>
                  <a:pt x="0" y="389"/>
                </a:lnTo>
                <a:lnTo>
                  <a:pt x="6" y="396"/>
                </a:lnTo>
                <a:close/>
              </a:path>
            </a:pathLst>
          </a:custGeom>
          <a:solidFill>
            <a:schemeClr val="bg1">
              <a:lumMod val="75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58"/>
          <p:cNvSpPr txBox="1"/>
          <p:nvPr/>
        </p:nvSpPr>
        <p:spPr>
          <a:xfrm>
            <a:off x="6206801" y="1867005"/>
            <a:ext cx="455574" cy="286232"/>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椭圆 60"/>
          <p:cNvSpPr/>
          <p:nvPr/>
        </p:nvSpPr>
        <p:spPr>
          <a:xfrm>
            <a:off x="2931602" y="2657857"/>
            <a:ext cx="2164678" cy="216467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0"/>
          <p:cNvSpPr>
            <a:spLocks/>
          </p:cNvSpPr>
          <p:nvPr/>
        </p:nvSpPr>
        <p:spPr bwMode="auto">
          <a:xfrm>
            <a:off x="2363067" y="2880465"/>
            <a:ext cx="571372" cy="584457"/>
          </a:xfrm>
          <a:custGeom>
            <a:avLst/>
            <a:gdLst>
              <a:gd name="T0" fmla="*/ 393 w 393"/>
              <a:gd name="T1" fmla="*/ 396 h 402"/>
              <a:gd name="T2" fmla="*/ 228 w 393"/>
              <a:gd name="T3" fmla="*/ 0 h 402"/>
              <a:gd name="T4" fmla="*/ 0 w 393"/>
              <a:gd name="T5" fmla="*/ 0 h 402"/>
              <a:gd name="T6" fmla="*/ 0 w 393"/>
              <a:gd name="T7" fmla="*/ 13 h 402"/>
              <a:gd name="T8" fmla="*/ 222 w 393"/>
              <a:gd name="T9" fmla="*/ 13 h 402"/>
              <a:gd name="T10" fmla="*/ 380 w 393"/>
              <a:gd name="T11" fmla="*/ 402 h 402"/>
              <a:gd name="T12" fmla="*/ 393 w 393"/>
              <a:gd name="T13" fmla="*/ 396 h 402"/>
            </a:gdLst>
            <a:ahLst/>
            <a:cxnLst>
              <a:cxn ang="0">
                <a:pos x="T0" y="T1"/>
              </a:cxn>
              <a:cxn ang="0">
                <a:pos x="T2" y="T3"/>
              </a:cxn>
              <a:cxn ang="0">
                <a:pos x="T4" y="T5"/>
              </a:cxn>
              <a:cxn ang="0">
                <a:pos x="T6" y="T7"/>
              </a:cxn>
              <a:cxn ang="0">
                <a:pos x="T8" y="T9"/>
              </a:cxn>
              <a:cxn ang="0">
                <a:pos x="T10" y="T11"/>
              </a:cxn>
              <a:cxn ang="0">
                <a:pos x="T12" y="T13"/>
              </a:cxn>
            </a:cxnLst>
            <a:rect l="0" t="0" r="r" b="b"/>
            <a:pathLst>
              <a:path w="393" h="402">
                <a:moveTo>
                  <a:pt x="393" y="396"/>
                </a:moveTo>
                <a:lnTo>
                  <a:pt x="228" y="0"/>
                </a:lnTo>
                <a:lnTo>
                  <a:pt x="0" y="0"/>
                </a:lnTo>
                <a:lnTo>
                  <a:pt x="0" y="13"/>
                </a:lnTo>
                <a:lnTo>
                  <a:pt x="222" y="13"/>
                </a:lnTo>
                <a:lnTo>
                  <a:pt x="380" y="402"/>
                </a:lnTo>
                <a:lnTo>
                  <a:pt x="393" y="39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61"/>
          <p:cNvSpPr>
            <a:spLocks/>
          </p:cNvSpPr>
          <p:nvPr/>
        </p:nvSpPr>
        <p:spPr bwMode="auto">
          <a:xfrm>
            <a:off x="2276128" y="4248859"/>
            <a:ext cx="766191" cy="575734"/>
          </a:xfrm>
          <a:custGeom>
            <a:avLst/>
            <a:gdLst>
              <a:gd name="T0" fmla="*/ 521 w 527"/>
              <a:gd name="T1" fmla="*/ 0 h 396"/>
              <a:gd name="T2" fmla="*/ 292 w 527"/>
              <a:gd name="T3" fmla="*/ 383 h 396"/>
              <a:gd name="T4" fmla="*/ 0 w 527"/>
              <a:gd name="T5" fmla="*/ 383 h 396"/>
              <a:gd name="T6" fmla="*/ 0 w 527"/>
              <a:gd name="T7" fmla="*/ 396 h 396"/>
              <a:gd name="T8" fmla="*/ 298 w 527"/>
              <a:gd name="T9" fmla="*/ 396 h 396"/>
              <a:gd name="T10" fmla="*/ 527 w 527"/>
              <a:gd name="T11" fmla="*/ 7 h 396"/>
              <a:gd name="T12" fmla="*/ 521 w 52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527" h="396">
                <a:moveTo>
                  <a:pt x="521" y="0"/>
                </a:moveTo>
                <a:lnTo>
                  <a:pt x="292" y="383"/>
                </a:lnTo>
                <a:lnTo>
                  <a:pt x="0" y="383"/>
                </a:lnTo>
                <a:lnTo>
                  <a:pt x="0" y="396"/>
                </a:lnTo>
                <a:lnTo>
                  <a:pt x="298" y="396"/>
                </a:lnTo>
                <a:lnTo>
                  <a:pt x="527" y="7"/>
                </a:lnTo>
                <a:lnTo>
                  <a:pt x="521"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64"/>
          <p:cNvSpPr txBox="1"/>
          <p:nvPr/>
        </p:nvSpPr>
        <p:spPr>
          <a:xfrm>
            <a:off x="2219516" y="2514034"/>
            <a:ext cx="455574" cy="286232"/>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文本框 65"/>
          <p:cNvSpPr txBox="1"/>
          <p:nvPr/>
        </p:nvSpPr>
        <p:spPr>
          <a:xfrm>
            <a:off x="2103560" y="4434432"/>
            <a:ext cx="455574" cy="286232"/>
          </a:xfrm>
          <a:prstGeom prst="rect">
            <a:avLst/>
          </a:prstGeom>
          <a:noFill/>
        </p:spPr>
        <p:txBody>
          <a:bodyPr wrap="none" rtlCol="0">
            <a:spAutoFit/>
          </a:bodyPr>
          <a:lstStyle/>
          <a:p>
            <a:pPr algn="just">
              <a:lnSpc>
                <a:spcPct val="120000"/>
              </a:lnSpc>
            </a:pPr>
            <a:r>
              <a:rPr lang="en-US" altLang="zh-CN"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zh-CN" altLang="en-US" sz="105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542659" y="5205769"/>
            <a:ext cx="942566" cy="193899"/>
          </a:xfrm>
          <a:prstGeom prst="rect">
            <a:avLst/>
          </a:prstGeom>
          <a:noFill/>
        </p:spPr>
        <p:txBody>
          <a:bodyPr wrap="none" lIns="0" tIns="0" rIns="0" bIns="0" rtlCol="0">
            <a:spAutoFit/>
          </a:bodyPr>
          <a:lstStyle/>
          <a:p>
            <a:pPr algn="just">
              <a:lnSpc>
                <a:spcPct val="120000"/>
              </a:lnSpc>
            </a:pPr>
            <a:r>
              <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5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2878746" y="5445600"/>
            <a:ext cx="2270390"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58096" y="5205769"/>
            <a:ext cx="942566" cy="193899"/>
          </a:xfrm>
          <a:prstGeom prst="rect">
            <a:avLst/>
          </a:prstGeom>
          <a:noFill/>
        </p:spPr>
        <p:txBody>
          <a:bodyPr wrap="none" lIns="0" tIns="0" rIns="0" bIns="0" rtlCol="0">
            <a:spAutoFit/>
          </a:bodyPr>
          <a:lstStyle/>
          <a:p>
            <a:pPr algn="just">
              <a:lnSpc>
                <a:spcPct val="120000"/>
              </a:lnSpc>
            </a:pPr>
            <a:r>
              <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5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8470602" y="5205769"/>
            <a:ext cx="942566" cy="193899"/>
          </a:xfrm>
          <a:prstGeom prst="rect">
            <a:avLst/>
          </a:prstGeom>
          <a:noFill/>
        </p:spPr>
        <p:txBody>
          <a:bodyPr wrap="none" lIns="0" tIns="0" rIns="0" bIns="0" rtlCol="0">
            <a:spAutoFit/>
          </a:bodyPr>
          <a:lstStyle/>
          <a:p>
            <a:pPr algn="just">
              <a:lnSpc>
                <a:spcPct val="120000"/>
              </a:lnSpc>
            </a:pPr>
            <a:r>
              <a:rPr lang="zh-CN" altLang="en-US" sz="10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5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5294182" y="5445600"/>
            <a:ext cx="2270390"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7815329" y="5445600"/>
            <a:ext cx="2270390"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8" name="图表 6"/>
          <p:cNvGraphicFramePr/>
          <p:nvPr>
            <p:extLst/>
          </p:nvPr>
        </p:nvGraphicFramePr>
        <p:xfrm>
          <a:off x="6773253" y="2294445"/>
          <a:ext cx="4337255" cy="28915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 name="图表 56"/>
          <p:cNvGraphicFramePr/>
          <p:nvPr>
            <p:extLst/>
          </p:nvPr>
        </p:nvGraphicFramePr>
        <p:xfrm>
          <a:off x="4260748" y="2294445"/>
          <a:ext cx="4337255" cy="28915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图表 61"/>
          <p:cNvGraphicFramePr/>
          <p:nvPr>
            <p:extLst/>
          </p:nvPr>
        </p:nvGraphicFramePr>
        <p:xfrm>
          <a:off x="1845313" y="2294445"/>
          <a:ext cx="4337255" cy="2891503"/>
        </p:xfrm>
        <a:graphic>
          <a:graphicData uri="http://schemas.openxmlformats.org/drawingml/2006/chart">
            <c:chart xmlns:c="http://schemas.openxmlformats.org/drawingml/2006/chart" xmlns:r="http://schemas.openxmlformats.org/officeDocument/2006/relationships" r:id="rId5"/>
          </a:graphicData>
        </a:graphic>
      </p:graphicFrame>
      <p:sp>
        <p:nvSpPr>
          <p:cNvPr id="27"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40153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6500"/>
                            </p:stCondLst>
                            <p:childTnLst>
                              <p:par>
                                <p:cTn id="69" presetID="2" presetClass="entr" presetSubtype="4"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1+#ppt_h/2"/>
                                          </p:val>
                                        </p:tav>
                                        <p:tav tm="100000">
                                          <p:val>
                                            <p:strVal val="#ppt_y"/>
                                          </p:val>
                                        </p:tav>
                                      </p:tavLst>
                                    </p:anim>
                                  </p:childTnLst>
                                </p:cTn>
                              </p:par>
                            </p:childTnLst>
                          </p:cTn>
                        </p:par>
                        <p:par>
                          <p:cTn id="73" fill="hold">
                            <p:stCondLst>
                              <p:cond delay="7000"/>
                            </p:stCondLst>
                            <p:childTnLst>
                              <p:par>
                                <p:cTn id="74" presetID="2" presetClass="entr" presetSubtype="4"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additive="base">
                                        <p:cTn id="76" dur="500" fill="hold"/>
                                        <p:tgtEl>
                                          <p:spTgt spid="28"/>
                                        </p:tgtEl>
                                        <p:attrNameLst>
                                          <p:attrName>ppt_x</p:attrName>
                                        </p:attrNameLst>
                                      </p:cBhvr>
                                      <p:tavLst>
                                        <p:tav tm="0">
                                          <p:val>
                                            <p:strVal val="#ppt_x"/>
                                          </p:val>
                                        </p:tav>
                                        <p:tav tm="100000">
                                          <p:val>
                                            <p:strVal val="#ppt_x"/>
                                          </p:val>
                                        </p:tav>
                                      </p:tavLst>
                                    </p:anim>
                                    <p:anim calcmode="lin" valueType="num">
                                      <p:cBhvr additive="base">
                                        <p:cTn id="7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4" grpId="0" animBg="1"/>
      <p:bldP spid="15" grpId="0"/>
      <p:bldP spid="18" grpId="0" animBg="1"/>
      <p:bldP spid="19" grpId="0" animBg="1"/>
      <p:bldP spid="20" grpId="0"/>
      <p:bldP spid="21" grpId="0"/>
      <p:bldGraphic spid="28" grpId="0">
        <p:bldAsOne/>
      </p:bldGraphic>
      <p:bldGraphic spid="30" grpId="0">
        <p:bldAsOne/>
      </p:bldGraphic>
      <p:bldGraphic spid="33"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4920966" y="5286062"/>
            <a:ext cx="559550" cy="558194"/>
            <a:chOff x="4448949" y="5252205"/>
            <a:chExt cx="610979" cy="609498"/>
          </a:xfrm>
          <a:solidFill>
            <a:schemeClr val="accent3"/>
          </a:solidFill>
        </p:grpSpPr>
        <p:sp>
          <p:nvSpPr>
            <p:cNvPr id="20"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06"/>
            <p:cNvSpPr>
              <a:spLocks/>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507"/>
            <p:cNvSpPr>
              <a:spLocks/>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508"/>
            <p:cNvSpPr>
              <a:spLocks/>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09"/>
            <p:cNvSpPr>
              <a:spLocks/>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510"/>
            <p:cNvSpPr>
              <a:spLocks/>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511"/>
            <p:cNvSpPr>
              <a:spLocks/>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512"/>
            <p:cNvSpPr>
              <a:spLocks/>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13"/>
            <p:cNvSpPr>
              <a:spLocks/>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514"/>
            <p:cNvSpPr>
              <a:spLocks/>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15"/>
            <p:cNvSpPr>
              <a:spLocks/>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516"/>
            <p:cNvSpPr>
              <a:spLocks/>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517"/>
            <p:cNvSpPr>
              <a:spLocks/>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5104769" y="2479768"/>
            <a:ext cx="1515473" cy="1515473"/>
            <a:chOff x="4247511" y="1566336"/>
            <a:chExt cx="2152126" cy="2152127"/>
          </a:xfrm>
        </p:grpSpPr>
        <p:sp>
          <p:nvSpPr>
            <p:cNvPr id="5"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493"/>
            <p:cNvSpPr>
              <a:spLocks/>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494"/>
            <p:cNvSpPr>
              <a:spLocks/>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522"/>
            <p:cNvSpPr>
              <a:spLocks/>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523"/>
            <p:cNvSpPr>
              <a:spLocks/>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524"/>
            <p:cNvSpPr>
              <a:spLocks/>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525"/>
            <p:cNvSpPr>
              <a:spLocks/>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526"/>
            <p:cNvSpPr>
              <a:spLocks/>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527"/>
            <p:cNvSpPr>
              <a:spLocks/>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35"/>
            <p:cNvSpPr>
              <a:spLocks/>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6"/>
            <p:cNvSpPr>
              <a:spLocks/>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61"/>
          <p:cNvGrpSpPr/>
          <p:nvPr/>
        </p:nvGrpSpPr>
        <p:grpSpPr>
          <a:xfrm>
            <a:off x="5703593" y="3841239"/>
            <a:ext cx="2102678" cy="2111024"/>
            <a:chOff x="4958468" y="3328177"/>
            <a:chExt cx="2986020" cy="2997870"/>
          </a:xfrm>
        </p:grpSpPr>
        <p:sp>
          <p:nvSpPr>
            <p:cNvPr id="6"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495"/>
            <p:cNvSpPr>
              <a:spLocks/>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496"/>
            <p:cNvSpPr>
              <a:spLocks/>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497"/>
            <p:cNvSpPr>
              <a:spLocks/>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498"/>
            <p:cNvSpPr>
              <a:spLocks/>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500"/>
            <p:cNvSpPr>
              <a:spLocks/>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501"/>
            <p:cNvSpPr>
              <a:spLocks/>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503"/>
            <p:cNvSpPr>
              <a:spLocks/>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28"/>
            <p:cNvSpPr>
              <a:spLocks/>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29"/>
            <p:cNvSpPr>
              <a:spLocks/>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30"/>
            <p:cNvSpPr>
              <a:spLocks/>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531"/>
            <p:cNvSpPr>
              <a:spLocks/>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532"/>
            <p:cNvSpPr>
              <a:spLocks/>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33"/>
            <p:cNvSpPr>
              <a:spLocks/>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39"/>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40"/>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58"/>
          <p:cNvGrpSpPr/>
          <p:nvPr/>
        </p:nvGrpSpPr>
        <p:grpSpPr>
          <a:xfrm>
            <a:off x="6851920" y="2733158"/>
            <a:ext cx="559550" cy="560228"/>
            <a:chOff x="6557381" y="2464660"/>
            <a:chExt cx="610979" cy="611720"/>
          </a:xfrm>
          <a:solidFill>
            <a:schemeClr val="accent1"/>
          </a:solidFill>
        </p:grpSpPr>
        <p:sp>
          <p:nvSpPr>
            <p:cNvPr id="52" name="Freeform 541"/>
            <p:cNvSpPr>
              <a:spLocks/>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43"/>
            <p:cNvSpPr>
              <a:spLocks/>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44"/>
            <p:cNvSpPr>
              <a:spLocks/>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Group 57"/>
          <p:cNvGrpSpPr/>
          <p:nvPr/>
        </p:nvGrpSpPr>
        <p:grpSpPr>
          <a:xfrm>
            <a:off x="7662328" y="2467054"/>
            <a:ext cx="3206968" cy="559484"/>
            <a:chOff x="7813899" y="2232029"/>
            <a:chExt cx="3501728" cy="610908"/>
          </a:xfrm>
        </p:grpSpPr>
        <p:sp>
          <p:nvSpPr>
            <p:cNvPr id="56" name="Rectangle 55"/>
            <p:cNvSpPr/>
            <p:nvPr/>
          </p:nvSpPr>
          <p:spPr>
            <a:xfrm>
              <a:off x="7813899" y="2534177"/>
              <a:ext cx="3501728" cy="30876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7890898" y="2232029"/>
              <a:ext cx="1372265" cy="282294"/>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flipH="1">
            <a:off x="1888237" y="5090712"/>
            <a:ext cx="2854350" cy="559484"/>
            <a:chOff x="7813899" y="2232029"/>
            <a:chExt cx="3116698" cy="610905"/>
          </a:xfrm>
        </p:grpSpPr>
        <p:sp>
          <p:nvSpPr>
            <p:cNvPr id="68" name="Rectangle 67"/>
            <p:cNvSpPr/>
            <p:nvPr/>
          </p:nvSpPr>
          <p:spPr>
            <a:xfrm>
              <a:off x="7813899" y="2534175"/>
              <a:ext cx="3116698" cy="30875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7815154" y="2232029"/>
              <a:ext cx="1372264" cy="282293"/>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7906200" y="4650599"/>
            <a:ext cx="2980192" cy="1126447"/>
            <a:chOff x="8451972" y="4944509"/>
            <a:chExt cx="3254106" cy="1229981"/>
          </a:xfrm>
        </p:grpSpPr>
        <p:sp>
          <p:nvSpPr>
            <p:cNvPr id="7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Rectangle 74"/>
            <p:cNvSpPr/>
            <p:nvPr/>
          </p:nvSpPr>
          <p:spPr>
            <a:xfrm>
              <a:off x="9680532" y="529285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8746102" y="5312787"/>
              <a:ext cx="591965" cy="380944"/>
            </a:xfrm>
            <a:prstGeom prst="rect">
              <a:avLst/>
            </a:prstGeom>
            <a:noFill/>
          </p:spPr>
          <p:txBody>
            <a:bodyPr wrap="none" rtlCol="0">
              <a:spAutoFit/>
            </a:bodyPr>
            <a:lstStyle/>
            <a:p>
              <a:pPr algn="just">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8526417" y="5570149"/>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2091984" y="2620965"/>
            <a:ext cx="2980192" cy="1126447"/>
            <a:chOff x="741238" y="2041048"/>
            <a:chExt cx="3254106" cy="1229981"/>
          </a:xfrm>
        </p:grpSpPr>
        <p:sp>
          <p:nvSpPr>
            <p:cNvPr id="78"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ectangle 78"/>
            <p:cNvSpPr/>
            <p:nvPr/>
          </p:nvSpPr>
          <p:spPr>
            <a:xfrm>
              <a:off x="1945131" y="237374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1068609" y="2416106"/>
              <a:ext cx="591965" cy="380944"/>
            </a:xfrm>
            <a:prstGeom prst="rect">
              <a:avLst/>
            </a:prstGeom>
            <a:noFill/>
          </p:spPr>
          <p:txBody>
            <a:bodyPr wrap="none" rtlCol="0">
              <a:spAutoFit/>
            </a:bodyP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822687" y="2662067"/>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5583370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p:tgtEl>
                                          <p:spTgt spid="58"/>
                                        </p:tgtEl>
                                        <p:attrNameLst>
                                          <p:attrName>ppt_x</p:attrName>
                                        </p:attrNameLst>
                                      </p:cBhvr>
                                      <p:tavLst>
                                        <p:tav tm="0">
                                          <p:val>
                                            <p:strVal val="#ppt_x-#ppt_w*1.125000"/>
                                          </p:val>
                                        </p:tav>
                                        <p:tav tm="100000">
                                          <p:val>
                                            <p:strVal val="#ppt_x"/>
                                          </p:val>
                                        </p:tav>
                                      </p:tavLst>
                                    </p:anim>
                                    <p:animEffect transition="in" filter="wipe(right)">
                                      <p:cBhvr>
                                        <p:cTn id="26" dur="500"/>
                                        <p:tgtEl>
                                          <p:spTgt spid="58"/>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additive="base">
                                        <p:cTn id="36" dur="500"/>
                                        <p:tgtEl>
                                          <p:spTgt spid="67"/>
                                        </p:tgtEl>
                                        <p:attrNameLst>
                                          <p:attrName>ppt_x</p:attrName>
                                        </p:attrNameLst>
                                      </p:cBhvr>
                                      <p:tavLst>
                                        <p:tav tm="0">
                                          <p:val>
                                            <p:strVal val="#ppt_x+#ppt_w*1.125000"/>
                                          </p:val>
                                        </p:tav>
                                        <p:tav tm="100000">
                                          <p:val>
                                            <p:strVal val="#ppt_x"/>
                                          </p:val>
                                        </p:tav>
                                      </p:tavLst>
                                    </p:anim>
                                    <p:animEffect transition="in" filter="wipe(left)">
                                      <p:cBhvr>
                                        <p:cTn id="37" dur="500"/>
                                        <p:tgtEl>
                                          <p:spTgt spid="67"/>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053863" y="4295019"/>
            <a:ext cx="1268686" cy="954428"/>
          </a:xfrm>
          <a:prstGeom prst="rect">
            <a:avLst/>
          </a:prstGeom>
          <a:noFill/>
        </p:spPr>
        <p:txBody>
          <a:bodyPr wrap="square" lIns="0" tIns="0" rIns="0" bIns="0" rtlCol="0">
            <a:spAutoFit/>
          </a:bodyPr>
          <a:lstStyle/>
          <a:p>
            <a:pPr algn="ctr"/>
            <a:r>
              <a:rPr lang="en-US" altLang="zh-CN" sz="6202"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6202"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a:off x="4557130" y="4295019"/>
            <a:ext cx="1268686" cy="954428"/>
          </a:xfrm>
          <a:prstGeom prst="rect">
            <a:avLst/>
          </a:prstGeom>
          <a:noFill/>
        </p:spPr>
        <p:txBody>
          <a:bodyPr wrap="square" lIns="0" tIns="0" rIns="0" bIns="0" rtlCol="0">
            <a:spAutoFit/>
          </a:bodyPr>
          <a:lstStyle/>
          <a:p>
            <a:pPr algn="ctr"/>
            <a:r>
              <a:rPr lang="en-US" altLang="zh-CN" sz="6202"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6202"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7060399" y="4295019"/>
            <a:ext cx="1268686" cy="954428"/>
          </a:xfrm>
          <a:prstGeom prst="rect">
            <a:avLst/>
          </a:prstGeom>
          <a:noFill/>
        </p:spPr>
        <p:txBody>
          <a:bodyPr wrap="square" lIns="0" tIns="0" rIns="0" bIns="0" rtlCol="0">
            <a:spAutoFit/>
          </a:bodyPr>
          <a:lstStyle/>
          <a:p>
            <a:pPr algn="ctr"/>
            <a:r>
              <a:rPr lang="en-US" altLang="zh-CN" sz="6202"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6202"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9563666" y="4295019"/>
            <a:ext cx="1268686" cy="954428"/>
          </a:xfrm>
          <a:prstGeom prst="rect">
            <a:avLst/>
          </a:prstGeom>
          <a:noFill/>
        </p:spPr>
        <p:txBody>
          <a:bodyPr wrap="square" lIns="0" tIns="0" rIns="0" bIns="0" rtlCol="0">
            <a:spAutoFit/>
          </a:bodyPr>
          <a:lstStyle/>
          <a:p>
            <a:pPr algn="ctr"/>
            <a:r>
              <a:rPr lang="en-US" altLang="zh-CN" sz="6202"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6202"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直接连接符 20"/>
          <p:cNvCxnSpPr/>
          <p:nvPr/>
        </p:nvCxnSpPr>
        <p:spPr>
          <a:xfrm flipH="1">
            <a:off x="3792350" y="4368133"/>
            <a:ext cx="11073" cy="808277"/>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572989" y="4368133"/>
            <a:ext cx="11073" cy="808277"/>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437570" y="4368133"/>
            <a:ext cx="11073" cy="808277"/>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083440" y="4368133"/>
            <a:ext cx="11073" cy="808277"/>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1416185" y="4368133"/>
            <a:ext cx="11073" cy="80827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354" y="200"/>
            <a:ext cx="12858044" cy="3423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1551517" y="5616713"/>
            <a:ext cx="2102017" cy="369204"/>
          </a:xfrm>
          <a:prstGeom prst="rect">
            <a:avLst/>
          </a:prstGeom>
        </p:spPr>
        <p:txBody>
          <a:bodyPr wrap="square" lIns="0" tIns="0" rIns="0" bIns="0">
            <a:spAutoFit/>
          </a:bodyPr>
          <a:lstStyle/>
          <a:p>
            <a:pPr algn="ctr"/>
            <a:r>
              <a:rPr lang="zh-CN" altLang="en-US" sz="239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36" name="矩形 35"/>
          <p:cNvSpPr/>
          <p:nvPr/>
        </p:nvSpPr>
        <p:spPr>
          <a:xfrm>
            <a:off x="4161067" y="5616713"/>
            <a:ext cx="2102017" cy="369204"/>
          </a:xfrm>
          <a:prstGeom prst="rect">
            <a:avLst/>
          </a:prstGeom>
        </p:spPr>
        <p:txBody>
          <a:bodyPr wrap="square" lIns="0" tIns="0" rIns="0" bIns="0">
            <a:spAutoFit/>
          </a:bodyPr>
          <a:lstStyle/>
          <a:p>
            <a:pPr algn="ctr"/>
            <a:r>
              <a:rPr lang="zh-CN" altLang="en-US" sz="239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38" name="矩形 37"/>
          <p:cNvSpPr/>
          <p:nvPr/>
        </p:nvSpPr>
        <p:spPr>
          <a:xfrm>
            <a:off x="6745920" y="5616713"/>
            <a:ext cx="2102017" cy="369204"/>
          </a:xfrm>
          <a:prstGeom prst="rect">
            <a:avLst/>
          </a:prstGeom>
        </p:spPr>
        <p:txBody>
          <a:bodyPr wrap="square" lIns="0" tIns="0" rIns="0" bIns="0">
            <a:spAutoFit/>
          </a:bodyPr>
          <a:lstStyle/>
          <a:p>
            <a:pPr algn="ctr"/>
            <a:r>
              <a:rPr lang="zh-CN" altLang="en-US" sz="239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40" name="矩形 39"/>
          <p:cNvSpPr/>
          <p:nvPr/>
        </p:nvSpPr>
        <p:spPr>
          <a:xfrm>
            <a:off x="9289612" y="5616713"/>
            <a:ext cx="2102017" cy="369204"/>
          </a:xfrm>
          <a:prstGeom prst="rect">
            <a:avLst/>
          </a:prstGeom>
        </p:spPr>
        <p:txBody>
          <a:bodyPr wrap="square" lIns="0" tIns="0" rIns="0" bIns="0">
            <a:spAutoFit/>
          </a:bodyPr>
          <a:lstStyle/>
          <a:p>
            <a:pPr algn="ctr"/>
            <a:r>
              <a:rPr lang="zh-CN" altLang="en-US" sz="2399"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p>
        </p:txBody>
      </p:sp>
      <p:sp>
        <p:nvSpPr>
          <p:cNvPr id="42" name="文本框 41"/>
          <p:cNvSpPr txBox="1"/>
          <p:nvPr/>
        </p:nvSpPr>
        <p:spPr>
          <a:xfrm>
            <a:off x="935609" y="871581"/>
            <a:ext cx="2236510" cy="1323311"/>
          </a:xfrm>
          <a:prstGeom prst="rect">
            <a:avLst/>
          </a:prstGeom>
          <a:noFill/>
        </p:spPr>
        <p:txBody>
          <a:bodyPr wrap="none" rtlCol="0">
            <a:spAutoFit/>
          </a:bodyPr>
          <a:lstStyle/>
          <a:p>
            <a:pPr algn="ctr"/>
            <a:r>
              <a:rPr lang="zh-CN" altLang="en-US" sz="799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目录</a:t>
            </a:r>
          </a:p>
        </p:txBody>
      </p:sp>
      <p:sp>
        <p:nvSpPr>
          <p:cNvPr id="43" name="文本框 42"/>
          <p:cNvSpPr txBox="1"/>
          <p:nvPr/>
        </p:nvSpPr>
        <p:spPr>
          <a:xfrm>
            <a:off x="930995" y="1970442"/>
            <a:ext cx="2245738" cy="531236"/>
          </a:xfrm>
          <a:prstGeom prst="rect">
            <a:avLst/>
          </a:prstGeom>
          <a:noFill/>
        </p:spPr>
        <p:txBody>
          <a:bodyPr wrap="square" rtlCol="0">
            <a:spAutoFit/>
          </a:bodyPr>
          <a:lstStyle/>
          <a:p>
            <a:r>
              <a:rPr lang="en-US" altLang="zh-CN" sz="285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Tree>
    <p:extLst>
      <p:ext uri="{BB962C8B-B14F-4D97-AF65-F5344CB8AC3E}">
        <p14:creationId xmlns:p14="http://schemas.microsoft.com/office/powerpoint/2010/main" val="5363136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ppt_w</p:attrName>
                                        </p:attrNameLst>
                                      </p:cBhvr>
                                      <p:tavLst>
                                        <p:tav tm="0">
                                          <p:val>
                                            <p:fltVal val="0"/>
                                          </p:val>
                                        </p:tav>
                                        <p:tav tm="100000">
                                          <p:val>
                                            <p:strVal val="#ppt_w"/>
                                          </p:val>
                                        </p:tav>
                                      </p:tavLst>
                                    </p:anim>
                                    <p:anim calcmode="lin" valueType="num">
                                      <p:cBhvr>
                                        <p:cTn id="12" dur="500" fill="hold"/>
                                        <p:tgtEl>
                                          <p:spTgt spid="43"/>
                                        </p:tgtEl>
                                        <p:attrNameLst>
                                          <p:attrName>ppt_h</p:attrName>
                                        </p:attrNameLst>
                                      </p:cBhvr>
                                      <p:tavLst>
                                        <p:tav tm="0">
                                          <p:val>
                                            <p:fltVal val="0"/>
                                          </p:val>
                                        </p:tav>
                                        <p:tav tm="100000">
                                          <p:val>
                                            <p:strVal val="#ppt_h"/>
                                          </p:val>
                                        </p:tav>
                                      </p:tavLst>
                                    </p:anim>
                                  </p:childTnLst>
                                </p:cTn>
                              </p:par>
                              <p:par>
                                <p:cTn id="13" presetID="47"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1000" fill="hold"/>
                                        <p:tgtEl>
                                          <p:spTgt spid="24"/>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000"/>
                                        <p:tgtEl>
                                          <p:spTgt spid="21"/>
                                        </p:tgtEl>
                                      </p:cBhvr>
                                    </p:animEffect>
                                    <p:anim calcmode="lin" valueType="num">
                                      <p:cBhvr>
                                        <p:cTn id="21" dur="1000" fill="hold"/>
                                        <p:tgtEl>
                                          <p:spTgt spid="21"/>
                                        </p:tgtEl>
                                        <p:attrNameLst>
                                          <p:attrName>ppt_x</p:attrName>
                                        </p:attrNameLst>
                                      </p:cBhvr>
                                      <p:tavLst>
                                        <p:tav tm="0">
                                          <p:val>
                                            <p:strVal val="#ppt_x"/>
                                          </p:val>
                                        </p:tav>
                                        <p:tav tm="100000">
                                          <p:val>
                                            <p:strVal val="#ppt_x"/>
                                          </p:val>
                                        </p:tav>
                                      </p:tavLst>
                                    </p:anim>
                                    <p:anim calcmode="lin" valueType="num">
                                      <p:cBhvr>
                                        <p:cTn id="22" dur="1000" fill="hold"/>
                                        <p:tgtEl>
                                          <p:spTgt spid="21"/>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1000"/>
                                        <p:tgtEl>
                                          <p:spTgt spid="26"/>
                                        </p:tgtEl>
                                      </p:cBhvr>
                                    </p:animEffect>
                                    <p:anim calcmode="lin" valueType="num">
                                      <p:cBhvr>
                                        <p:cTn id="31" dur="1000" fill="hold"/>
                                        <p:tgtEl>
                                          <p:spTgt spid="26"/>
                                        </p:tgtEl>
                                        <p:attrNameLst>
                                          <p:attrName>ppt_x</p:attrName>
                                        </p:attrNameLst>
                                      </p:cBhvr>
                                      <p:tavLst>
                                        <p:tav tm="0">
                                          <p:val>
                                            <p:strVal val="#ppt_x"/>
                                          </p:val>
                                        </p:tav>
                                        <p:tav tm="100000">
                                          <p:val>
                                            <p:strVal val="#ppt_x"/>
                                          </p:val>
                                        </p:tav>
                                      </p:tavLst>
                                    </p:anim>
                                    <p:anim calcmode="lin" valueType="num">
                                      <p:cBhvr>
                                        <p:cTn id="32" dur="1000" fill="hold"/>
                                        <p:tgtEl>
                                          <p:spTgt spid="26"/>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45"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000"/>
                                        <p:tgtEl>
                                          <p:spTgt spid="16"/>
                                        </p:tgtEl>
                                      </p:cBhvr>
                                    </p:animEffect>
                                    <p:anim calcmode="lin" valueType="num">
                                      <p:cBhvr>
                                        <p:cTn id="42" dur="2000" fill="hold"/>
                                        <p:tgtEl>
                                          <p:spTgt spid="16"/>
                                        </p:tgtEl>
                                        <p:attrNameLst>
                                          <p:attrName>ppt_w</p:attrName>
                                        </p:attrNameLst>
                                      </p:cBhvr>
                                      <p:tavLst>
                                        <p:tav tm="0" fmla="#ppt_w*sin(2.5*pi*$)">
                                          <p:val>
                                            <p:fltVal val="0"/>
                                          </p:val>
                                        </p:tav>
                                        <p:tav tm="100000">
                                          <p:val>
                                            <p:fltVal val="1"/>
                                          </p:val>
                                        </p:tav>
                                      </p:tavLst>
                                    </p:anim>
                                    <p:anim calcmode="lin" valueType="num">
                                      <p:cBhvr>
                                        <p:cTn id="43" dur="2000" fill="hold"/>
                                        <p:tgtEl>
                                          <p:spTgt spid="16"/>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2000"/>
                                        <p:tgtEl>
                                          <p:spTgt spid="17"/>
                                        </p:tgtEl>
                                      </p:cBhvr>
                                    </p:animEffect>
                                    <p:anim calcmode="lin" valueType="num">
                                      <p:cBhvr>
                                        <p:cTn id="47" dur="2000" fill="hold"/>
                                        <p:tgtEl>
                                          <p:spTgt spid="17"/>
                                        </p:tgtEl>
                                        <p:attrNameLst>
                                          <p:attrName>ppt_w</p:attrName>
                                        </p:attrNameLst>
                                      </p:cBhvr>
                                      <p:tavLst>
                                        <p:tav tm="0" fmla="#ppt_w*sin(2.5*pi*$)">
                                          <p:val>
                                            <p:fltVal val="0"/>
                                          </p:val>
                                        </p:tav>
                                        <p:tav tm="100000">
                                          <p:val>
                                            <p:fltVal val="1"/>
                                          </p:val>
                                        </p:tav>
                                      </p:tavLst>
                                    </p:anim>
                                    <p:anim calcmode="lin" valueType="num">
                                      <p:cBhvr>
                                        <p:cTn id="48" dur="2000" fill="hold"/>
                                        <p:tgtEl>
                                          <p:spTgt spid="17"/>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2000"/>
                                        <p:tgtEl>
                                          <p:spTgt spid="18"/>
                                        </p:tgtEl>
                                      </p:cBhvr>
                                    </p:animEffect>
                                    <p:anim calcmode="lin" valueType="num">
                                      <p:cBhvr>
                                        <p:cTn id="52" dur="2000" fill="hold"/>
                                        <p:tgtEl>
                                          <p:spTgt spid="18"/>
                                        </p:tgtEl>
                                        <p:attrNameLst>
                                          <p:attrName>ppt_w</p:attrName>
                                        </p:attrNameLst>
                                      </p:cBhvr>
                                      <p:tavLst>
                                        <p:tav tm="0" fmla="#ppt_w*sin(2.5*pi*$)">
                                          <p:val>
                                            <p:fltVal val="0"/>
                                          </p:val>
                                        </p:tav>
                                        <p:tav tm="100000">
                                          <p:val>
                                            <p:fltVal val="1"/>
                                          </p:val>
                                        </p:tav>
                                      </p:tavLst>
                                    </p:anim>
                                    <p:anim calcmode="lin" valueType="num">
                                      <p:cBhvr>
                                        <p:cTn id="53" dur="2000" fill="hold"/>
                                        <p:tgtEl>
                                          <p:spTgt spid="18"/>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000"/>
                                        <p:tgtEl>
                                          <p:spTgt spid="19"/>
                                        </p:tgtEl>
                                      </p:cBhvr>
                                    </p:animEffect>
                                    <p:anim calcmode="lin" valueType="num">
                                      <p:cBhvr>
                                        <p:cTn id="57" dur="2000" fill="hold"/>
                                        <p:tgtEl>
                                          <p:spTgt spid="19"/>
                                        </p:tgtEl>
                                        <p:attrNameLst>
                                          <p:attrName>ppt_w</p:attrName>
                                        </p:attrNameLst>
                                      </p:cBhvr>
                                      <p:tavLst>
                                        <p:tav tm="0" fmla="#ppt_w*sin(2.5*pi*$)">
                                          <p:val>
                                            <p:fltVal val="0"/>
                                          </p:val>
                                        </p:tav>
                                        <p:tav tm="100000">
                                          <p:val>
                                            <p:fltVal val="1"/>
                                          </p:val>
                                        </p:tav>
                                      </p:tavLst>
                                    </p:anim>
                                    <p:anim calcmode="lin" valueType="num">
                                      <p:cBhvr>
                                        <p:cTn id="58" dur="2000" fill="hold"/>
                                        <p:tgtEl>
                                          <p:spTgt spid="19"/>
                                        </p:tgtEl>
                                        <p:attrNameLst>
                                          <p:attrName>ppt_h</p:attrName>
                                        </p:attrNameLst>
                                      </p:cBhvr>
                                      <p:tavLst>
                                        <p:tav tm="0">
                                          <p:val>
                                            <p:strVal val="#ppt_h"/>
                                          </p:val>
                                        </p:tav>
                                        <p:tav tm="100000">
                                          <p:val>
                                            <p:strVal val="#ppt_h"/>
                                          </p:val>
                                        </p:tav>
                                      </p:tavLst>
                                    </p:anim>
                                  </p:childTnLst>
                                </p:cTn>
                              </p:par>
                              <p:par>
                                <p:cTn id="59" presetID="23" presetClass="entr" presetSubtype="32" fill="hold" grpId="0" nodeType="withEffect">
                                  <p:stCondLst>
                                    <p:cond delay="5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strVal val="4*#ppt_w"/>
                                          </p:val>
                                        </p:tav>
                                        <p:tav tm="100000">
                                          <p:val>
                                            <p:strVal val="#ppt_w"/>
                                          </p:val>
                                        </p:tav>
                                      </p:tavLst>
                                    </p:anim>
                                    <p:anim calcmode="lin" valueType="num">
                                      <p:cBhvr>
                                        <p:cTn id="62" dur="500" fill="hold"/>
                                        <p:tgtEl>
                                          <p:spTgt spid="22"/>
                                        </p:tgtEl>
                                        <p:attrNameLst>
                                          <p:attrName>ppt_h</p:attrName>
                                        </p:attrNameLst>
                                      </p:cBhvr>
                                      <p:tavLst>
                                        <p:tav tm="0">
                                          <p:val>
                                            <p:strVal val="4*#ppt_h"/>
                                          </p:val>
                                        </p:tav>
                                        <p:tav tm="100000">
                                          <p:val>
                                            <p:strVal val="#ppt_h"/>
                                          </p:val>
                                        </p:tav>
                                      </p:tavLst>
                                    </p:anim>
                                  </p:childTnLst>
                                </p:cTn>
                              </p:par>
                              <p:par>
                                <p:cTn id="63" presetID="23" presetClass="entr" presetSubtype="32" fill="hold" grpId="0"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strVal val="4*#ppt_w"/>
                                          </p:val>
                                        </p:tav>
                                        <p:tav tm="100000">
                                          <p:val>
                                            <p:strVal val="#ppt_w"/>
                                          </p:val>
                                        </p:tav>
                                      </p:tavLst>
                                    </p:anim>
                                    <p:anim calcmode="lin" valueType="num">
                                      <p:cBhvr>
                                        <p:cTn id="66" dur="500" fill="hold"/>
                                        <p:tgtEl>
                                          <p:spTgt spid="36"/>
                                        </p:tgtEl>
                                        <p:attrNameLst>
                                          <p:attrName>ppt_h</p:attrName>
                                        </p:attrNameLst>
                                      </p:cBhvr>
                                      <p:tavLst>
                                        <p:tav tm="0">
                                          <p:val>
                                            <p:strVal val="4*#ppt_h"/>
                                          </p:val>
                                        </p:tav>
                                        <p:tav tm="100000">
                                          <p:val>
                                            <p:strVal val="#ppt_h"/>
                                          </p:val>
                                        </p:tav>
                                      </p:tavLst>
                                    </p:anim>
                                  </p:childTnLst>
                                </p:cTn>
                              </p:par>
                              <p:par>
                                <p:cTn id="67" presetID="23" presetClass="entr" presetSubtype="32" fill="hold" grpId="0" nodeType="withEffect">
                                  <p:stCondLst>
                                    <p:cond delay="50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strVal val="4*#ppt_w"/>
                                          </p:val>
                                        </p:tav>
                                        <p:tav tm="100000">
                                          <p:val>
                                            <p:strVal val="#ppt_w"/>
                                          </p:val>
                                        </p:tav>
                                      </p:tavLst>
                                    </p:anim>
                                    <p:anim calcmode="lin" valueType="num">
                                      <p:cBhvr>
                                        <p:cTn id="70" dur="500" fill="hold"/>
                                        <p:tgtEl>
                                          <p:spTgt spid="38"/>
                                        </p:tgtEl>
                                        <p:attrNameLst>
                                          <p:attrName>ppt_h</p:attrName>
                                        </p:attrNameLst>
                                      </p:cBhvr>
                                      <p:tavLst>
                                        <p:tav tm="0">
                                          <p:val>
                                            <p:strVal val="4*#ppt_h"/>
                                          </p:val>
                                        </p:tav>
                                        <p:tav tm="100000">
                                          <p:val>
                                            <p:strVal val="#ppt_h"/>
                                          </p:val>
                                        </p:tav>
                                      </p:tavLst>
                                    </p:anim>
                                  </p:childTnLst>
                                </p:cTn>
                              </p:par>
                              <p:par>
                                <p:cTn id="71" presetID="23" presetClass="entr" presetSubtype="32" fill="hold" grpId="0" nodeType="withEffect">
                                  <p:stCondLst>
                                    <p:cond delay="50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strVal val="4*#ppt_w"/>
                                          </p:val>
                                        </p:tav>
                                        <p:tav tm="100000">
                                          <p:val>
                                            <p:strVal val="#ppt_w"/>
                                          </p:val>
                                        </p:tav>
                                      </p:tavLst>
                                    </p:anim>
                                    <p:anim calcmode="lin" valueType="num">
                                      <p:cBhvr>
                                        <p:cTn id="74"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2" grpId="0"/>
      <p:bldP spid="36" grpId="0"/>
      <p:bldP spid="38" grpId="0"/>
      <p:bldP spid="40" grpId="0"/>
      <p:bldP spid="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51"/>
          <p:cNvGrpSpPr/>
          <p:nvPr/>
        </p:nvGrpSpPr>
        <p:grpSpPr>
          <a:xfrm>
            <a:off x="1162130" y="2075817"/>
            <a:ext cx="8033843" cy="3584787"/>
            <a:chOff x="179512" y="2060848"/>
            <a:chExt cx="7617691" cy="3399096"/>
          </a:xfrm>
        </p:grpSpPr>
        <p:sp>
          <p:nvSpPr>
            <p:cNvPr id="5" name="Oval 65"/>
            <p:cNvSpPr>
              <a:spLocks noChangeArrowheads="1"/>
            </p:cNvSpPr>
            <p:nvPr/>
          </p:nvSpPr>
          <p:spPr bwMode="auto">
            <a:xfrm>
              <a:off x="989905" y="4559851"/>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组合 53"/>
            <p:cNvGrpSpPr/>
            <p:nvPr/>
          </p:nvGrpSpPr>
          <p:grpSpPr>
            <a:xfrm>
              <a:off x="179512" y="2060848"/>
              <a:ext cx="7617691" cy="3322593"/>
              <a:chOff x="683568" y="2266648"/>
              <a:chExt cx="7617691" cy="3322593"/>
            </a:xfrm>
          </p:grpSpPr>
          <p:sp>
            <p:nvSpPr>
              <p:cNvPr id="12" name="Freeform 6"/>
              <p:cNvSpPr>
                <a:spLocks/>
              </p:cNvSpPr>
              <p:nvPr/>
            </p:nvSpPr>
            <p:spPr bwMode="auto">
              <a:xfrm>
                <a:off x="2628510" y="2428726"/>
                <a:ext cx="5186513" cy="2674281"/>
              </a:xfrm>
              <a:custGeom>
                <a:avLst/>
                <a:gdLst>
                  <a:gd name="T0" fmla="*/ 0 w 4608"/>
                  <a:gd name="T1" fmla="*/ 72 h 2376"/>
                  <a:gd name="T2" fmla="*/ 4608 w 4608"/>
                  <a:gd name="T3" fmla="*/ 2376 h 2376"/>
                  <a:gd name="T4" fmla="*/ 4608 w 4608"/>
                  <a:gd name="T5" fmla="*/ 2304 h 2376"/>
                  <a:gd name="T6" fmla="*/ 0 w 4608"/>
                  <a:gd name="T7" fmla="*/ 0 h 2376"/>
                  <a:gd name="T8" fmla="*/ 0 w 4608"/>
                  <a:gd name="T9" fmla="*/ 72 h 2376"/>
                  <a:gd name="T10" fmla="*/ 0 60000 65536"/>
                  <a:gd name="T11" fmla="*/ 0 60000 65536"/>
                  <a:gd name="T12" fmla="*/ 0 60000 65536"/>
                  <a:gd name="T13" fmla="*/ 0 60000 65536"/>
                  <a:gd name="T14" fmla="*/ 0 60000 65536"/>
                  <a:gd name="T15" fmla="*/ 0 w 4608"/>
                  <a:gd name="T16" fmla="*/ 0 h 2376"/>
                  <a:gd name="T17" fmla="*/ 4608 w 4608"/>
                  <a:gd name="T18" fmla="*/ 2376 h 2376"/>
                </a:gdLst>
                <a:ahLst/>
                <a:cxnLst>
                  <a:cxn ang="T10">
                    <a:pos x="T0" y="T1"/>
                  </a:cxn>
                  <a:cxn ang="T11">
                    <a:pos x="T2" y="T3"/>
                  </a:cxn>
                  <a:cxn ang="T12">
                    <a:pos x="T4" y="T5"/>
                  </a:cxn>
                  <a:cxn ang="T13">
                    <a:pos x="T6" y="T7"/>
                  </a:cxn>
                  <a:cxn ang="T14">
                    <a:pos x="T8" y="T9"/>
                  </a:cxn>
                </a:cxnLst>
                <a:rect l="T15" t="T16" r="T17" b="T18"/>
                <a:pathLst>
                  <a:path w="4608" h="2376">
                    <a:moveTo>
                      <a:pt x="0" y="72"/>
                    </a:moveTo>
                    <a:lnTo>
                      <a:pt x="4608" y="2376"/>
                    </a:lnTo>
                    <a:lnTo>
                      <a:pt x="4608" y="2304"/>
                    </a:lnTo>
                    <a:lnTo>
                      <a:pt x="0" y="0"/>
                    </a:lnTo>
                    <a:lnTo>
                      <a:pt x="0" y="72"/>
                    </a:lnTo>
                    <a:close/>
                  </a:path>
                </a:pathLst>
              </a:cu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7"/>
              <p:cNvSpPr>
                <a:spLocks noChangeArrowheads="1"/>
              </p:cNvSpPr>
              <p:nvPr/>
            </p:nvSpPr>
            <p:spPr bwMode="auto">
              <a:xfrm>
                <a:off x="7652945" y="5103007"/>
                <a:ext cx="648314" cy="81039"/>
              </a:xfrm>
              <a:prstGeom prst="rect">
                <a:avLst/>
              </a:pr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
              <p:cNvSpPr>
                <a:spLocks/>
              </p:cNvSpPr>
              <p:nvPr/>
            </p:nvSpPr>
            <p:spPr bwMode="auto">
              <a:xfrm>
                <a:off x="2628510" y="2266648"/>
                <a:ext cx="5672749" cy="2836359"/>
              </a:xfrm>
              <a:custGeom>
                <a:avLst/>
                <a:gdLst>
                  <a:gd name="T0" fmla="*/ 288 w 5040"/>
                  <a:gd name="T1" fmla="*/ 0 h 2520"/>
                  <a:gd name="T2" fmla="*/ 4896 w 5040"/>
                  <a:gd name="T3" fmla="*/ 2304 h 2520"/>
                  <a:gd name="T4" fmla="*/ 5040 w 5040"/>
                  <a:gd name="T5" fmla="*/ 2232 h 2520"/>
                  <a:gd name="T6" fmla="*/ 5040 w 5040"/>
                  <a:gd name="T7" fmla="*/ 2520 h 2520"/>
                  <a:gd name="T8" fmla="*/ 4464 w 5040"/>
                  <a:gd name="T9" fmla="*/ 2520 h 2520"/>
                  <a:gd name="T10" fmla="*/ 4608 w 5040"/>
                  <a:gd name="T11" fmla="*/ 2448 h 2520"/>
                  <a:gd name="T12" fmla="*/ 0 w 5040"/>
                  <a:gd name="T13" fmla="*/ 144 h 2520"/>
                  <a:gd name="T14" fmla="*/ 288 w 5040"/>
                  <a:gd name="T15" fmla="*/ 0 h 2520"/>
                  <a:gd name="T16" fmla="*/ 0 60000 65536"/>
                  <a:gd name="T17" fmla="*/ 0 60000 65536"/>
                  <a:gd name="T18" fmla="*/ 0 60000 65536"/>
                  <a:gd name="T19" fmla="*/ 0 60000 65536"/>
                  <a:gd name="T20" fmla="*/ 0 60000 65536"/>
                  <a:gd name="T21" fmla="*/ 0 60000 65536"/>
                  <a:gd name="T22" fmla="*/ 0 60000 65536"/>
                  <a:gd name="T23" fmla="*/ 0 60000 65536"/>
                  <a:gd name="T24" fmla="*/ 0 w 5040"/>
                  <a:gd name="T25" fmla="*/ 0 h 2520"/>
                  <a:gd name="T26" fmla="*/ 5040 w 5040"/>
                  <a:gd name="T27" fmla="*/ 2520 h 25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40" h="2520">
                    <a:moveTo>
                      <a:pt x="288" y="0"/>
                    </a:moveTo>
                    <a:lnTo>
                      <a:pt x="4896" y="2304"/>
                    </a:lnTo>
                    <a:lnTo>
                      <a:pt x="5040" y="2232"/>
                    </a:lnTo>
                    <a:lnTo>
                      <a:pt x="5040" y="2520"/>
                    </a:lnTo>
                    <a:lnTo>
                      <a:pt x="4464" y="2520"/>
                    </a:lnTo>
                    <a:lnTo>
                      <a:pt x="4608" y="2448"/>
                    </a:lnTo>
                    <a:lnTo>
                      <a:pt x="0" y="144"/>
                    </a:lnTo>
                    <a:lnTo>
                      <a:pt x="288" y="0"/>
                    </a:lnTo>
                    <a:close/>
                  </a:path>
                </a:pathLst>
              </a:custGeom>
              <a:solidFill>
                <a:schemeClr val="accent1"/>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9"/>
              <p:cNvSpPr>
                <a:spLocks/>
              </p:cNvSpPr>
              <p:nvPr/>
            </p:nvSpPr>
            <p:spPr bwMode="auto">
              <a:xfrm>
                <a:off x="2304353" y="2428726"/>
                <a:ext cx="4538199" cy="2269087"/>
              </a:xfrm>
              <a:custGeom>
                <a:avLst/>
                <a:gdLst>
                  <a:gd name="T0" fmla="*/ 3744 w 4032"/>
                  <a:gd name="T1" fmla="*/ 2016 h 2016"/>
                  <a:gd name="T2" fmla="*/ 0 w 4032"/>
                  <a:gd name="T3" fmla="*/ 144 h 2016"/>
                  <a:gd name="T4" fmla="*/ 288 w 4032"/>
                  <a:gd name="T5" fmla="*/ 0 h 2016"/>
                  <a:gd name="T6" fmla="*/ 4032 w 4032"/>
                  <a:gd name="T7" fmla="*/ 1872 h 2016"/>
                  <a:gd name="T8" fmla="*/ 3744 w 4032"/>
                  <a:gd name="T9" fmla="*/ 2016 h 2016"/>
                  <a:gd name="T10" fmla="*/ 0 60000 65536"/>
                  <a:gd name="T11" fmla="*/ 0 60000 65536"/>
                  <a:gd name="T12" fmla="*/ 0 60000 65536"/>
                  <a:gd name="T13" fmla="*/ 0 60000 65536"/>
                  <a:gd name="T14" fmla="*/ 0 60000 65536"/>
                  <a:gd name="T15" fmla="*/ 0 w 4032"/>
                  <a:gd name="T16" fmla="*/ 0 h 2016"/>
                  <a:gd name="T17" fmla="*/ 4032 w 4032"/>
                  <a:gd name="T18" fmla="*/ 2016 h 2016"/>
                </a:gdLst>
                <a:ahLst/>
                <a:cxnLst>
                  <a:cxn ang="T10">
                    <a:pos x="T0" y="T1"/>
                  </a:cxn>
                  <a:cxn ang="T11">
                    <a:pos x="T2" y="T3"/>
                  </a:cxn>
                  <a:cxn ang="T12">
                    <a:pos x="T4" y="T5"/>
                  </a:cxn>
                  <a:cxn ang="T13">
                    <a:pos x="T6" y="T7"/>
                  </a:cxn>
                  <a:cxn ang="T14">
                    <a:pos x="T8" y="T9"/>
                  </a:cxn>
                </a:cxnLst>
                <a:rect l="T15" t="T16" r="T17" b="T18"/>
                <a:pathLst>
                  <a:path w="4032" h="2016">
                    <a:moveTo>
                      <a:pt x="3744" y="2016"/>
                    </a:moveTo>
                    <a:lnTo>
                      <a:pt x="0" y="144"/>
                    </a:lnTo>
                    <a:lnTo>
                      <a:pt x="288" y="0"/>
                    </a:lnTo>
                    <a:lnTo>
                      <a:pt x="4032" y="1872"/>
                    </a:lnTo>
                    <a:lnTo>
                      <a:pt x="3744" y="2016"/>
                    </a:lnTo>
                    <a:close/>
                  </a:path>
                </a:pathLst>
              </a:custGeom>
              <a:solidFill>
                <a:schemeClr val="accent6"/>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0"/>
              <p:cNvSpPr>
                <a:spLocks/>
              </p:cNvSpPr>
              <p:nvPr/>
            </p:nvSpPr>
            <p:spPr bwMode="auto">
              <a:xfrm>
                <a:off x="2304353" y="2590803"/>
                <a:ext cx="4214042" cy="2755320"/>
              </a:xfrm>
              <a:custGeom>
                <a:avLst/>
                <a:gdLst>
                  <a:gd name="T0" fmla="*/ 0 w 3744"/>
                  <a:gd name="T1" fmla="*/ 0 h 2448"/>
                  <a:gd name="T2" fmla="*/ 0 w 3744"/>
                  <a:gd name="T3" fmla="*/ 72 h 2448"/>
                  <a:gd name="T4" fmla="*/ 3672 w 3744"/>
                  <a:gd name="T5" fmla="*/ 1908 h 2448"/>
                  <a:gd name="T6" fmla="*/ 3672 w 3744"/>
                  <a:gd name="T7" fmla="*/ 2412 h 2448"/>
                  <a:gd name="T8" fmla="*/ 3744 w 3744"/>
                  <a:gd name="T9" fmla="*/ 2448 h 2448"/>
                  <a:gd name="T10" fmla="*/ 3744 w 3744"/>
                  <a:gd name="T11" fmla="*/ 1872 h 2448"/>
                  <a:gd name="T12" fmla="*/ 0 w 3744"/>
                  <a:gd name="T13" fmla="*/ 0 h 2448"/>
                  <a:gd name="T14" fmla="*/ 0 60000 65536"/>
                  <a:gd name="T15" fmla="*/ 0 60000 65536"/>
                  <a:gd name="T16" fmla="*/ 0 60000 65536"/>
                  <a:gd name="T17" fmla="*/ 0 60000 65536"/>
                  <a:gd name="T18" fmla="*/ 0 60000 65536"/>
                  <a:gd name="T19" fmla="*/ 0 60000 65536"/>
                  <a:gd name="T20" fmla="*/ 0 60000 65536"/>
                  <a:gd name="T21" fmla="*/ 0 w 3744"/>
                  <a:gd name="T22" fmla="*/ 0 h 2448"/>
                  <a:gd name="T23" fmla="*/ 3744 w 3744"/>
                  <a:gd name="T24" fmla="*/ 2448 h 24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44" h="2448">
                    <a:moveTo>
                      <a:pt x="0" y="0"/>
                    </a:moveTo>
                    <a:lnTo>
                      <a:pt x="0" y="72"/>
                    </a:lnTo>
                    <a:lnTo>
                      <a:pt x="3672" y="1908"/>
                    </a:lnTo>
                    <a:lnTo>
                      <a:pt x="3672" y="2412"/>
                    </a:lnTo>
                    <a:lnTo>
                      <a:pt x="3744" y="2448"/>
                    </a:lnTo>
                    <a:lnTo>
                      <a:pt x="3744" y="1872"/>
                    </a:lnTo>
                    <a:lnTo>
                      <a:pt x="0" y="0"/>
                    </a:lnTo>
                    <a:close/>
                  </a:path>
                </a:pathLst>
              </a:custGeom>
              <a:solidFill>
                <a:schemeClr val="accent6">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1"/>
              <p:cNvSpPr>
                <a:spLocks/>
              </p:cNvSpPr>
              <p:nvPr/>
            </p:nvSpPr>
            <p:spPr bwMode="auto">
              <a:xfrm>
                <a:off x="6275277" y="5305604"/>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6">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2"/>
              <p:cNvSpPr>
                <a:spLocks/>
              </p:cNvSpPr>
              <p:nvPr/>
            </p:nvSpPr>
            <p:spPr bwMode="auto">
              <a:xfrm>
                <a:off x="6761513" y="5062488"/>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6">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3"/>
              <p:cNvSpPr>
                <a:spLocks/>
              </p:cNvSpPr>
              <p:nvPr/>
            </p:nvSpPr>
            <p:spPr bwMode="auto">
              <a:xfrm>
                <a:off x="6356317" y="4535735"/>
                <a:ext cx="648314" cy="1053506"/>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6"/>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4"/>
              <p:cNvSpPr>
                <a:spLocks/>
              </p:cNvSpPr>
              <p:nvPr/>
            </p:nvSpPr>
            <p:spPr bwMode="auto">
              <a:xfrm>
                <a:off x="1980196" y="2590803"/>
                <a:ext cx="3889885" cy="1944932"/>
              </a:xfrm>
              <a:custGeom>
                <a:avLst/>
                <a:gdLst>
                  <a:gd name="T0" fmla="*/ 3168 w 3456"/>
                  <a:gd name="T1" fmla="*/ 1728 h 1728"/>
                  <a:gd name="T2" fmla="*/ 0 w 3456"/>
                  <a:gd name="T3" fmla="*/ 144 h 1728"/>
                  <a:gd name="T4" fmla="*/ 288 w 3456"/>
                  <a:gd name="T5" fmla="*/ 0 h 1728"/>
                  <a:gd name="T6" fmla="*/ 3456 w 3456"/>
                  <a:gd name="T7" fmla="*/ 1584 h 1728"/>
                  <a:gd name="T8" fmla="*/ 3168 w 3456"/>
                  <a:gd name="T9" fmla="*/ 1728 h 1728"/>
                  <a:gd name="T10" fmla="*/ 0 60000 65536"/>
                  <a:gd name="T11" fmla="*/ 0 60000 65536"/>
                  <a:gd name="T12" fmla="*/ 0 60000 65536"/>
                  <a:gd name="T13" fmla="*/ 0 60000 65536"/>
                  <a:gd name="T14" fmla="*/ 0 60000 65536"/>
                  <a:gd name="T15" fmla="*/ 0 w 3456"/>
                  <a:gd name="T16" fmla="*/ 0 h 1728"/>
                  <a:gd name="T17" fmla="*/ 3456 w 3456"/>
                  <a:gd name="T18" fmla="*/ 1728 h 1728"/>
                </a:gdLst>
                <a:ahLst/>
                <a:cxnLst>
                  <a:cxn ang="T10">
                    <a:pos x="T0" y="T1"/>
                  </a:cxn>
                  <a:cxn ang="T11">
                    <a:pos x="T2" y="T3"/>
                  </a:cxn>
                  <a:cxn ang="T12">
                    <a:pos x="T4" y="T5"/>
                  </a:cxn>
                  <a:cxn ang="T13">
                    <a:pos x="T6" y="T7"/>
                  </a:cxn>
                  <a:cxn ang="T14">
                    <a:pos x="T8" y="T9"/>
                  </a:cxn>
                </a:cxnLst>
                <a:rect l="T15" t="T16" r="T17" b="T18"/>
                <a:pathLst>
                  <a:path w="3456" h="1728">
                    <a:moveTo>
                      <a:pt x="3168" y="1728"/>
                    </a:moveTo>
                    <a:lnTo>
                      <a:pt x="0" y="144"/>
                    </a:lnTo>
                    <a:lnTo>
                      <a:pt x="288" y="0"/>
                    </a:lnTo>
                    <a:lnTo>
                      <a:pt x="3456" y="1584"/>
                    </a:lnTo>
                    <a:lnTo>
                      <a:pt x="3168" y="1728"/>
                    </a:lnTo>
                    <a:close/>
                  </a:path>
                </a:pathLst>
              </a:custGeom>
              <a:solidFill>
                <a:schemeClr val="accent5"/>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5"/>
              <p:cNvSpPr>
                <a:spLocks/>
              </p:cNvSpPr>
              <p:nvPr/>
            </p:nvSpPr>
            <p:spPr bwMode="auto">
              <a:xfrm>
                <a:off x="1980196" y="2752881"/>
                <a:ext cx="3565728" cy="2431165"/>
              </a:xfrm>
              <a:custGeom>
                <a:avLst/>
                <a:gdLst>
                  <a:gd name="T0" fmla="*/ 0 w 3168"/>
                  <a:gd name="T1" fmla="*/ 0 h 2160"/>
                  <a:gd name="T2" fmla="*/ 0 w 3168"/>
                  <a:gd name="T3" fmla="*/ 72 h 2160"/>
                  <a:gd name="T4" fmla="*/ 3096 w 3168"/>
                  <a:gd name="T5" fmla="*/ 1620 h 2160"/>
                  <a:gd name="T6" fmla="*/ 3096 w 3168"/>
                  <a:gd name="T7" fmla="*/ 2124 h 2160"/>
                  <a:gd name="T8" fmla="*/ 3168 w 3168"/>
                  <a:gd name="T9" fmla="*/ 2160 h 2160"/>
                  <a:gd name="T10" fmla="*/ 3168 w 3168"/>
                  <a:gd name="T11" fmla="*/ 1584 h 2160"/>
                  <a:gd name="T12" fmla="*/ 0 w 3168"/>
                  <a:gd name="T13" fmla="*/ 0 h 2160"/>
                  <a:gd name="T14" fmla="*/ 0 60000 65536"/>
                  <a:gd name="T15" fmla="*/ 0 60000 65536"/>
                  <a:gd name="T16" fmla="*/ 0 60000 65536"/>
                  <a:gd name="T17" fmla="*/ 0 60000 65536"/>
                  <a:gd name="T18" fmla="*/ 0 60000 65536"/>
                  <a:gd name="T19" fmla="*/ 0 60000 65536"/>
                  <a:gd name="T20" fmla="*/ 0 60000 65536"/>
                  <a:gd name="T21" fmla="*/ 0 w 3168"/>
                  <a:gd name="T22" fmla="*/ 0 h 2160"/>
                  <a:gd name="T23" fmla="*/ 3168 w 3168"/>
                  <a:gd name="T24" fmla="*/ 2160 h 2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 h="2160">
                    <a:moveTo>
                      <a:pt x="0" y="0"/>
                    </a:moveTo>
                    <a:lnTo>
                      <a:pt x="0" y="72"/>
                    </a:lnTo>
                    <a:lnTo>
                      <a:pt x="3096" y="1620"/>
                    </a:lnTo>
                    <a:lnTo>
                      <a:pt x="3096" y="2124"/>
                    </a:lnTo>
                    <a:lnTo>
                      <a:pt x="3168" y="2160"/>
                    </a:lnTo>
                    <a:lnTo>
                      <a:pt x="3168" y="1584"/>
                    </a:lnTo>
                    <a:lnTo>
                      <a:pt x="0" y="0"/>
                    </a:lnTo>
                    <a:close/>
                  </a:path>
                </a:pathLst>
              </a:custGeom>
              <a:solidFill>
                <a:schemeClr val="accent5">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6"/>
              <p:cNvSpPr>
                <a:spLocks/>
              </p:cNvSpPr>
              <p:nvPr/>
            </p:nvSpPr>
            <p:spPr bwMode="auto">
              <a:xfrm>
                <a:off x="5302806" y="5143526"/>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5">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7"/>
              <p:cNvSpPr>
                <a:spLocks/>
              </p:cNvSpPr>
              <p:nvPr/>
            </p:nvSpPr>
            <p:spPr bwMode="auto">
              <a:xfrm>
                <a:off x="5789042" y="4900410"/>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5">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8"/>
              <p:cNvSpPr>
                <a:spLocks/>
              </p:cNvSpPr>
              <p:nvPr/>
            </p:nvSpPr>
            <p:spPr bwMode="auto">
              <a:xfrm>
                <a:off x="5383845" y="4373658"/>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5"/>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
              <p:cNvSpPr>
                <a:spLocks/>
              </p:cNvSpPr>
              <p:nvPr/>
            </p:nvSpPr>
            <p:spPr bwMode="auto">
              <a:xfrm>
                <a:off x="1656039" y="2752881"/>
                <a:ext cx="3241571" cy="1620777"/>
              </a:xfrm>
              <a:custGeom>
                <a:avLst/>
                <a:gdLst>
                  <a:gd name="T0" fmla="*/ 2592 w 2880"/>
                  <a:gd name="T1" fmla="*/ 1440 h 1440"/>
                  <a:gd name="T2" fmla="*/ 0 w 2880"/>
                  <a:gd name="T3" fmla="*/ 144 h 1440"/>
                  <a:gd name="T4" fmla="*/ 288 w 2880"/>
                  <a:gd name="T5" fmla="*/ 0 h 1440"/>
                  <a:gd name="T6" fmla="*/ 2880 w 2880"/>
                  <a:gd name="T7" fmla="*/ 1296 h 1440"/>
                  <a:gd name="T8" fmla="*/ 2592 w 2880"/>
                  <a:gd name="T9" fmla="*/ 1440 h 1440"/>
                  <a:gd name="T10" fmla="*/ 0 60000 65536"/>
                  <a:gd name="T11" fmla="*/ 0 60000 65536"/>
                  <a:gd name="T12" fmla="*/ 0 60000 65536"/>
                  <a:gd name="T13" fmla="*/ 0 60000 65536"/>
                  <a:gd name="T14" fmla="*/ 0 60000 65536"/>
                  <a:gd name="T15" fmla="*/ 0 w 2880"/>
                  <a:gd name="T16" fmla="*/ 0 h 1440"/>
                  <a:gd name="T17" fmla="*/ 2880 w 2880"/>
                  <a:gd name="T18" fmla="*/ 1440 h 1440"/>
                </a:gdLst>
                <a:ahLst/>
                <a:cxnLst>
                  <a:cxn ang="T10">
                    <a:pos x="T0" y="T1"/>
                  </a:cxn>
                  <a:cxn ang="T11">
                    <a:pos x="T2" y="T3"/>
                  </a:cxn>
                  <a:cxn ang="T12">
                    <a:pos x="T4" y="T5"/>
                  </a:cxn>
                  <a:cxn ang="T13">
                    <a:pos x="T6" y="T7"/>
                  </a:cxn>
                  <a:cxn ang="T14">
                    <a:pos x="T8" y="T9"/>
                  </a:cxn>
                </a:cxnLst>
                <a:rect l="T15" t="T16" r="T17" b="T18"/>
                <a:pathLst>
                  <a:path w="2880" h="1440">
                    <a:moveTo>
                      <a:pt x="2592" y="1440"/>
                    </a:moveTo>
                    <a:lnTo>
                      <a:pt x="0" y="144"/>
                    </a:lnTo>
                    <a:lnTo>
                      <a:pt x="288" y="0"/>
                    </a:lnTo>
                    <a:lnTo>
                      <a:pt x="2880" y="1296"/>
                    </a:lnTo>
                    <a:lnTo>
                      <a:pt x="2592" y="1440"/>
                    </a:lnTo>
                    <a:close/>
                  </a:path>
                </a:pathLst>
              </a:custGeom>
              <a:solidFill>
                <a:schemeClr val="accent4"/>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
              <p:cNvSpPr>
                <a:spLocks/>
              </p:cNvSpPr>
              <p:nvPr/>
            </p:nvSpPr>
            <p:spPr bwMode="auto">
              <a:xfrm>
                <a:off x="1656039" y="2914959"/>
                <a:ext cx="2917414" cy="2107010"/>
              </a:xfrm>
              <a:custGeom>
                <a:avLst/>
                <a:gdLst>
                  <a:gd name="T0" fmla="*/ 0 w 2592"/>
                  <a:gd name="T1" fmla="*/ 0 h 1872"/>
                  <a:gd name="T2" fmla="*/ 0 w 2592"/>
                  <a:gd name="T3" fmla="*/ 72 h 1872"/>
                  <a:gd name="T4" fmla="*/ 2520 w 2592"/>
                  <a:gd name="T5" fmla="*/ 1332 h 1872"/>
                  <a:gd name="T6" fmla="*/ 2520 w 2592"/>
                  <a:gd name="T7" fmla="*/ 1836 h 1872"/>
                  <a:gd name="T8" fmla="*/ 2592 w 2592"/>
                  <a:gd name="T9" fmla="*/ 1872 h 1872"/>
                  <a:gd name="T10" fmla="*/ 2592 w 2592"/>
                  <a:gd name="T11" fmla="*/ 1296 h 1872"/>
                  <a:gd name="T12" fmla="*/ 0 w 2592"/>
                  <a:gd name="T13" fmla="*/ 0 h 1872"/>
                  <a:gd name="T14" fmla="*/ 0 60000 65536"/>
                  <a:gd name="T15" fmla="*/ 0 60000 65536"/>
                  <a:gd name="T16" fmla="*/ 0 60000 65536"/>
                  <a:gd name="T17" fmla="*/ 0 60000 65536"/>
                  <a:gd name="T18" fmla="*/ 0 60000 65536"/>
                  <a:gd name="T19" fmla="*/ 0 60000 65536"/>
                  <a:gd name="T20" fmla="*/ 0 60000 65536"/>
                  <a:gd name="T21" fmla="*/ 0 w 2592"/>
                  <a:gd name="T22" fmla="*/ 0 h 1872"/>
                  <a:gd name="T23" fmla="*/ 2592 w 2592"/>
                  <a:gd name="T24" fmla="*/ 1872 h 18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92" h="1872">
                    <a:moveTo>
                      <a:pt x="0" y="0"/>
                    </a:moveTo>
                    <a:lnTo>
                      <a:pt x="0" y="72"/>
                    </a:lnTo>
                    <a:lnTo>
                      <a:pt x="2520" y="1332"/>
                    </a:lnTo>
                    <a:lnTo>
                      <a:pt x="2520" y="1836"/>
                    </a:lnTo>
                    <a:lnTo>
                      <a:pt x="2592" y="1872"/>
                    </a:lnTo>
                    <a:lnTo>
                      <a:pt x="2592" y="1296"/>
                    </a:lnTo>
                    <a:lnTo>
                      <a:pt x="0" y="0"/>
                    </a:lnTo>
                    <a:close/>
                  </a:path>
                </a:pathLst>
              </a:custGeom>
              <a:solidFill>
                <a:schemeClr val="accent4">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1"/>
              <p:cNvSpPr>
                <a:spLocks/>
              </p:cNvSpPr>
              <p:nvPr/>
            </p:nvSpPr>
            <p:spPr bwMode="auto">
              <a:xfrm>
                <a:off x="4330335" y="4981449"/>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4">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2"/>
              <p:cNvSpPr>
                <a:spLocks/>
              </p:cNvSpPr>
              <p:nvPr/>
            </p:nvSpPr>
            <p:spPr bwMode="auto">
              <a:xfrm>
                <a:off x="4816571" y="4738332"/>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4">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4411374" y="4211580"/>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4"/>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4"/>
              <p:cNvSpPr>
                <a:spLocks/>
              </p:cNvSpPr>
              <p:nvPr/>
            </p:nvSpPr>
            <p:spPr bwMode="auto">
              <a:xfrm>
                <a:off x="1331882" y="2914959"/>
                <a:ext cx="2593257" cy="1296621"/>
              </a:xfrm>
              <a:custGeom>
                <a:avLst/>
                <a:gdLst>
                  <a:gd name="T0" fmla="*/ 2016 w 2304"/>
                  <a:gd name="T1" fmla="*/ 1152 h 1152"/>
                  <a:gd name="T2" fmla="*/ 0 w 2304"/>
                  <a:gd name="T3" fmla="*/ 144 h 1152"/>
                  <a:gd name="T4" fmla="*/ 288 w 2304"/>
                  <a:gd name="T5" fmla="*/ 0 h 1152"/>
                  <a:gd name="T6" fmla="*/ 2304 w 2304"/>
                  <a:gd name="T7" fmla="*/ 1008 h 1152"/>
                  <a:gd name="T8" fmla="*/ 2016 w 2304"/>
                  <a:gd name="T9" fmla="*/ 1152 h 1152"/>
                  <a:gd name="T10" fmla="*/ 0 60000 65536"/>
                  <a:gd name="T11" fmla="*/ 0 60000 65536"/>
                  <a:gd name="T12" fmla="*/ 0 60000 65536"/>
                  <a:gd name="T13" fmla="*/ 0 60000 65536"/>
                  <a:gd name="T14" fmla="*/ 0 60000 65536"/>
                  <a:gd name="T15" fmla="*/ 0 w 2304"/>
                  <a:gd name="T16" fmla="*/ 0 h 1152"/>
                  <a:gd name="T17" fmla="*/ 2304 w 2304"/>
                  <a:gd name="T18" fmla="*/ 1152 h 1152"/>
                </a:gdLst>
                <a:ahLst/>
                <a:cxnLst>
                  <a:cxn ang="T10">
                    <a:pos x="T0" y="T1"/>
                  </a:cxn>
                  <a:cxn ang="T11">
                    <a:pos x="T2" y="T3"/>
                  </a:cxn>
                  <a:cxn ang="T12">
                    <a:pos x="T4" y="T5"/>
                  </a:cxn>
                  <a:cxn ang="T13">
                    <a:pos x="T6" y="T7"/>
                  </a:cxn>
                  <a:cxn ang="T14">
                    <a:pos x="T8" y="T9"/>
                  </a:cxn>
                </a:cxnLst>
                <a:rect l="T15" t="T16" r="T17" b="T18"/>
                <a:pathLst>
                  <a:path w="2304" h="1152">
                    <a:moveTo>
                      <a:pt x="2016" y="1152"/>
                    </a:moveTo>
                    <a:lnTo>
                      <a:pt x="0" y="144"/>
                    </a:lnTo>
                    <a:lnTo>
                      <a:pt x="288" y="0"/>
                    </a:lnTo>
                    <a:lnTo>
                      <a:pt x="2304" y="1008"/>
                    </a:lnTo>
                    <a:lnTo>
                      <a:pt x="2016" y="1152"/>
                    </a:lnTo>
                    <a:close/>
                  </a:path>
                </a:pathLst>
              </a:custGeom>
              <a:solidFill>
                <a:schemeClr val="accent3"/>
              </a:solidFill>
              <a:ln>
                <a:noFill/>
              </a:ln>
              <a:extLst/>
            </p:spPr>
            <p:txBody>
              <a:bodyPr/>
              <a:lstStyle/>
              <a:p>
                <a:pPr algn="just" defTabSz="964326" latinLnBrk="1">
                  <a:lnSpc>
                    <a:spcPct val="120000"/>
                  </a:lnSpc>
                  <a:spcBef>
                    <a:spcPts val="0"/>
                  </a:spcBef>
                  <a:spcAft>
                    <a:spcPts val="0"/>
                  </a:spcAft>
                  <a:defRPr/>
                </a:pPr>
                <a:endParaRPr kumimoji="1"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5"/>
              <p:cNvSpPr>
                <a:spLocks/>
              </p:cNvSpPr>
              <p:nvPr/>
            </p:nvSpPr>
            <p:spPr bwMode="auto">
              <a:xfrm>
                <a:off x="1344408" y="3077036"/>
                <a:ext cx="2269099" cy="1782854"/>
              </a:xfrm>
              <a:custGeom>
                <a:avLst/>
                <a:gdLst>
                  <a:gd name="T0" fmla="*/ 0 w 2016"/>
                  <a:gd name="T1" fmla="*/ 0 h 1584"/>
                  <a:gd name="T2" fmla="*/ 0 w 2016"/>
                  <a:gd name="T3" fmla="*/ 72 h 1584"/>
                  <a:gd name="T4" fmla="*/ 1944 w 2016"/>
                  <a:gd name="T5" fmla="*/ 1044 h 1584"/>
                  <a:gd name="T6" fmla="*/ 1944 w 2016"/>
                  <a:gd name="T7" fmla="*/ 1548 h 1584"/>
                  <a:gd name="T8" fmla="*/ 2016 w 2016"/>
                  <a:gd name="T9" fmla="*/ 1584 h 1584"/>
                  <a:gd name="T10" fmla="*/ 2016 w 2016"/>
                  <a:gd name="T11" fmla="*/ 1008 h 1584"/>
                  <a:gd name="T12" fmla="*/ 0 w 2016"/>
                  <a:gd name="T13" fmla="*/ 0 h 1584"/>
                  <a:gd name="T14" fmla="*/ 0 60000 65536"/>
                  <a:gd name="T15" fmla="*/ 0 60000 65536"/>
                  <a:gd name="T16" fmla="*/ 0 60000 65536"/>
                  <a:gd name="T17" fmla="*/ 0 60000 65536"/>
                  <a:gd name="T18" fmla="*/ 0 60000 65536"/>
                  <a:gd name="T19" fmla="*/ 0 60000 65536"/>
                  <a:gd name="T20" fmla="*/ 0 60000 65536"/>
                  <a:gd name="T21" fmla="*/ 0 w 2016"/>
                  <a:gd name="T22" fmla="*/ 0 h 1584"/>
                  <a:gd name="T23" fmla="*/ 2016 w 2016"/>
                  <a:gd name="T24" fmla="*/ 1584 h 15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16" h="1584">
                    <a:moveTo>
                      <a:pt x="0" y="0"/>
                    </a:moveTo>
                    <a:lnTo>
                      <a:pt x="0" y="72"/>
                    </a:lnTo>
                    <a:lnTo>
                      <a:pt x="1944" y="1044"/>
                    </a:lnTo>
                    <a:lnTo>
                      <a:pt x="1944" y="1548"/>
                    </a:lnTo>
                    <a:lnTo>
                      <a:pt x="2016" y="1584"/>
                    </a:lnTo>
                    <a:lnTo>
                      <a:pt x="2016" y="1008"/>
                    </a:lnTo>
                    <a:lnTo>
                      <a:pt x="0" y="0"/>
                    </a:lnTo>
                    <a:close/>
                  </a:path>
                </a:pathLst>
              </a:custGeom>
              <a:solidFill>
                <a:schemeClr val="accent3">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6"/>
              <p:cNvSpPr>
                <a:spLocks/>
              </p:cNvSpPr>
              <p:nvPr/>
            </p:nvSpPr>
            <p:spPr bwMode="auto">
              <a:xfrm>
                <a:off x="3370390" y="4819371"/>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3">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7"/>
              <p:cNvSpPr>
                <a:spLocks/>
              </p:cNvSpPr>
              <p:nvPr/>
            </p:nvSpPr>
            <p:spPr bwMode="auto">
              <a:xfrm>
                <a:off x="3844099" y="4576255"/>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3">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8"/>
              <p:cNvSpPr>
                <a:spLocks/>
              </p:cNvSpPr>
              <p:nvPr/>
            </p:nvSpPr>
            <p:spPr bwMode="auto">
              <a:xfrm>
                <a:off x="3438903" y="4049502"/>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3"/>
              </a:solidFill>
              <a:ln>
                <a:noFill/>
              </a:ln>
              <a:extLst/>
            </p:spPr>
            <p:txBody>
              <a:bodyPr/>
              <a:lstStyle/>
              <a:p>
                <a:pPr algn="just" defTabSz="964326" latinLnBrk="1">
                  <a:lnSpc>
                    <a:spcPct val="120000"/>
                  </a:lnSpc>
                  <a:spcBef>
                    <a:spcPts val="0"/>
                  </a:spcBef>
                  <a:spcAft>
                    <a:spcPts val="0"/>
                  </a:spcAft>
                  <a:defRPr/>
                </a:pPr>
                <a:endParaRPr kumimoji="1"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9"/>
              <p:cNvSpPr>
                <a:spLocks/>
              </p:cNvSpPr>
              <p:nvPr/>
            </p:nvSpPr>
            <p:spPr bwMode="auto">
              <a:xfrm>
                <a:off x="1007725" y="3077036"/>
                <a:ext cx="1944942" cy="972466"/>
              </a:xfrm>
              <a:custGeom>
                <a:avLst/>
                <a:gdLst>
                  <a:gd name="T0" fmla="*/ 1440 w 1728"/>
                  <a:gd name="T1" fmla="*/ 864 h 864"/>
                  <a:gd name="T2" fmla="*/ 0 w 1728"/>
                  <a:gd name="T3" fmla="*/ 144 h 864"/>
                  <a:gd name="T4" fmla="*/ 288 w 1728"/>
                  <a:gd name="T5" fmla="*/ 0 h 864"/>
                  <a:gd name="T6" fmla="*/ 1728 w 1728"/>
                  <a:gd name="T7" fmla="*/ 720 h 864"/>
                  <a:gd name="T8" fmla="*/ 1440 w 1728"/>
                  <a:gd name="T9" fmla="*/ 864 h 864"/>
                  <a:gd name="T10" fmla="*/ 0 60000 65536"/>
                  <a:gd name="T11" fmla="*/ 0 60000 65536"/>
                  <a:gd name="T12" fmla="*/ 0 60000 65536"/>
                  <a:gd name="T13" fmla="*/ 0 60000 65536"/>
                  <a:gd name="T14" fmla="*/ 0 60000 65536"/>
                  <a:gd name="T15" fmla="*/ 0 w 1728"/>
                  <a:gd name="T16" fmla="*/ 0 h 864"/>
                  <a:gd name="T17" fmla="*/ 1728 w 1728"/>
                  <a:gd name="T18" fmla="*/ 864 h 864"/>
                </a:gdLst>
                <a:ahLst/>
                <a:cxnLst>
                  <a:cxn ang="T10">
                    <a:pos x="T0" y="T1"/>
                  </a:cxn>
                  <a:cxn ang="T11">
                    <a:pos x="T2" y="T3"/>
                  </a:cxn>
                  <a:cxn ang="T12">
                    <a:pos x="T4" y="T5"/>
                  </a:cxn>
                  <a:cxn ang="T13">
                    <a:pos x="T6" y="T7"/>
                  </a:cxn>
                  <a:cxn ang="T14">
                    <a:pos x="T8" y="T9"/>
                  </a:cxn>
                </a:cxnLst>
                <a:rect l="T15" t="T16" r="T17" b="T18"/>
                <a:pathLst>
                  <a:path w="1728" h="864">
                    <a:moveTo>
                      <a:pt x="1440" y="864"/>
                    </a:moveTo>
                    <a:lnTo>
                      <a:pt x="0" y="144"/>
                    </a:lnTo>
                    <a:lnTo>
                      <a:pt x="288" y="0"/>
                    </a:lnTo>
                    <a:lnTo>
                      <a:pt x="1728" y="720"/>
                    </a:lnTo>
                    <a:lnTo>
                      <a:pt x="1440" y="864"/>
                    </a:lnTo>
                    <a:close/>
                  </a:path>
                </a:pathLst>
              </a:custGeom>
              <a:solidFill>
                <a:schemeClr val="accent2"/>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0"/>
              <p:cNvSpPr>
                <a:spLocks/>
              </p:cNvSpPr>
              <p:nvPr/>
            </p:nvSpPr>
            <p:spPr bwMode="auto">
              <a:xfrm>
                <a:off x="1007725" y="3239114"/>
                <a:ext cx="1620785" cy="1458699"/>
              </a:xfrm>
              <a:custGeom>
                <a:avLst/>
                <a:gdLst>
                  <a:gd name="T0" fmla="*/ 0 w 1440"/>
                  <a:gd name="T1" fmla="*/ 0 h 1296"/>
                  <a:gd name="T2" fmla="*/ 0 w 1440"/>
                  <a:gd name="T3" fmla="*/ 72 h 1296"/>
                  <a:gd name="T4" fmla="*/ 1368 w 1440"/>
                  <a:gd name="T5" fmla="*/ 756 h 1296"/>
                  <a:gd name="T6" fmla="*/ 1368 w 1440"/>
                  <a:gd name="T7" fmla="*/ 1260 h 1296"/>
                  <a:gd name="T8" fmla="*/ 1440 w 1440"/>
                  <a:gd name="T9" fmla="*/ 1296 h 1296"/>
                  <a:gd name="T10" fmla="*/ 1440 w 1440"/>
                  <a:gd name="T11" fmla="*/ 720 h 1296"/>
                  <a:gd name="T12" fmla="*/ 0 w 1440"/>
                  <a:gd name="T13" fmla="*/ 0 h 1296"/>
                  <a:gd name="T14" fmla="*/ 0 60000 65536"/>
                  <a:gd name="T15" fmla="*/ 0 60000 65536"/>
                  <a:gd name="T16" fmla="*/ 0 60000 65536"/>
                  <a:gd name="T17" fmla="*/ 0 60000 65536"/>
                  <a:gd name="T18" fmla="*/ 0 60000 65536"/>
                  <a:gd name="T19" fmla="*/ 0 60000 65536"/>
                  <a:gd name="T20" fmla="*/ 0 60000 65536"/>
                  <a:gd name="T21" fmla="*/ 0 w 1440"/>
                  <a:gd name="T22" fmla="*/ 0 h 1296"/>
                  <a:gd name="T23" fmla="*/ 1440 w 1440"/>
                  <a:gd name="T24" fmla="*/ 1296 h 12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0" h="1296">
                    <a:moveTo>
                      <a:pt x="0" y="0"/>
                    </a:moveTo>
                    <a:lnTo>
                      <a:pt x="0" y="72"/>
                    </a:lnTo>
                    <a:lnTo>
                      <a:pt x="1368" y="756"/>
                    </a:lnTo>
                    <a:lnTo>
                      <a:pt x="1368" y="1260"/>
                    </a:lnTo>
                    <a:lnTo>
                      <a:pt x="1440" y="1296"/>
                    </a:lnTo>
                    <a:lnTo>
                      <a:pt x="1440" y="720"/>
                    </a:lnTo>
                    <a:lnTo>
                      <a:pt x="0" y="0"/>
                    </a:lnTo>
                    <a:close/>
                  </a:path>
                </a:pathLst>
              </a:custGeom>
              <a:solidFill>
                <a:schemeClr val="accent2">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1"/>
              <p:cNvSpPr>
                <a:spLocks/>
              </p:cNvSpPr>
              <p:nvPr/>
            </p:nvSpPr>
            <p:spPr bwMode="auto">
              <a:xfrm>
                <a:off x="2385393" y="4657293"/>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2">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2"/>
              <p:cNvSpPr>
                <a:spLocks/>
              </p:cNvSpPr>
              <p:nvPr/>
            </p:nvSpPr>
            <p:spPr bwMode="auto">
              <a:xfrm>
                <a:off x="2871628" y="4414177"/>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2">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3"/>
              <p:cNvSpPr>
                <a:spLocks/>
              </p:cNvSpPr>
              <p:nvPr/>
            </p:nvSpPr>
            <p:spPr bwMode="auto">
              <a:xfrm>
                <a:off x="2466432" y="3887425"/>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2"/>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4"/>
              <p:cNvSpPr>
                <a:spLocks/>
              </p:cNvSpPr>
              <p:nvPr/>
            </p:nvSpPr>
            <p:spPr bwMode="auto">
              <a:xfrm>
                <a:off x="683568" y="3239114"/>
                <a:ext cx="1296628" cy="648311"/>
              </a:xfrm>
              <a:custGeom>
                <a:avLst/>
                <a:gdLst>
                  <a:gd name="T0" fmla="*/ 864 w 1152"/>
                  <a:gd name="T1" fmla="*/ 576 h 576"/>
                  <a:gd name="T2" fmla="*/ 0 w 1152"/>
                  <a:gd name="T3" fmla="*/ 144 h 576"/>
                  <a:gd name="T4" fmla="*/ 288 w 1152"/>
                  <a:gd name="T5" fmla="*/ 0 h 576"/>
                  <a:gd name="T6" fmla="*/ 1152 w 1152"/>
                  <a:gd name="T7" fmla="*/ 432 h 576"/>
                  <a:gd name="T8" fmla="*/ 864 w 1152"/>
                  <a:gd name="T9" fmla="*/ 576 h 576"/>
                  <a:gd name="T10" fmla="*/ 0 60000 65536"/>
                  <a:gd name="T11" fmla="*/ 0 60000 65536"/>
                  <a:gd name="T12" fmla="*/ 0 60000 65536"/>
                  <a:gd name="T13" fmla="*/ 0 60000 65536"/>
                  <a:gd name="T14" fmla="*/ 0 60000 65536"/>
                  <a:gd name="T15" fmla="*/ 0 w 1152"/>
                  <a:gd name="T16" fmla="*/ 0 h 576"/>
                  <a:gd name="T17" fmla="*/ 1152 w 1152"/>
                  <a:gd name="T18" fmla="*/ 576 h 576"/>
                </a:gdLst>
                <a:ahLst/>
                <a:cxnLst>
                  <a:cxn ang="T10">
                    <a:pos x="T0" y="T1"/>
                  </a:cxn>
                  <a:cxn ang="T11">
                    <a:pos x="T2" y="T3"/>
                  </a:cxn>
                  <a:cxn ang="T12">
                    <a:pos x="T4" y="T5"/>
                  </a:cxn>
                  <a:cxn ang="T13">
                    <a:pos x="T6" y="T7"/>
                  </a:cxn>
                  <a:cxn ang="T14">
                    <a:pos x="T8" y="T9"/>
                  </a:cxn>
                </a:cxnLst>
                <a:rect l="T15" t="T16" r="T17" b="T18"/>
                <a:pathLst>
                  <a:path w="1152" h="576">
                    <a:moveTo>
                      <a:pt x="864" y="576"/>
                    </a:moveTo>
                    <a:lnTo>
                      <a:pt x="0" y="144"/>
                    </a:lnTo>
                    <a:lnTo>
                      <a:pt x="288" y="0"/>
                    </a:lnTo>
                    <a:lnTo>
                      <a:pt x="1152" y="432"/>
                    </a:lnTo>
                    <a:lnTo>
                      <a:pt x="864" y="576"/>
                    </a:lnTo>
                    <a:close/>
                  </a:path>
                </a:pathLst>
              </a:custGeom>
              <a:solidFill>
                <a:schemeClr val="accent1"/>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35"/>
              <p:cNvSpPr>
                <a:spLocks/>
              </p:cNvSpPr>
              <p:nvPr/>
            </p:nvSpPr>
            <p:spPr bwMode="auto">
              <a:xfrm>
                <a:off x="683568" y="3401192"/>
                <a:ext cx="972471" cy="1134544"/>
              </a:xfrm>
              <a:custGeom>
                <a:avLst/>
                <a:gdLst>
                  <a:gd name="T0" fmla="*/ 0 w 864"/>
                  <a:gd name="T1" fmla="*/ 0 h 1008"/>
                  <a:gd name="T2" fmla="*/ 0 w 864"/>
                  <a:gd name="T3" fmla="*/ 72 h 1008"/>
                  <a:gd name="T4" fmla="*/ 792 w 864"/>
                  <a:gd name="T5" fmla="*/ 468 h 1008"/>
                  <a:gd name="T6" fmla="*/ 792 w 864"/>
                  <a:gd name="T7" fmla="*/ 972 h 1008"/>
                  <a:gd name="T8" fmla="*/ 864 w 864"/>
                  <a:gd name="T9" fmla="*/ 1008 h 1008"/>
                  <a:gd name="T10" fmla="*/ 864 w 864"/>
                  <a:gd name="T11" fmla="*/ 432 h 1008"/>
                  <a:gd name="T12" fmla="*/ 0 w 864"/>
                  <a:gd name="T13" fmla="*/ 0 h 1008"/>
                  <a:gd name="T14" fmla="*/ 0 60000 65536"/>
                  <a:gd name="T15" fmla="*/ 0 60000 65536"/>
                  <a:gd name="T16" fmla="*/ 0 60000 65536"/>
                  <a:gd name="T17" fmla="*/ 0 60000 65536"/>
                  <a:gd name="T18" fmla="*/ 0 60000 65536"/>
                  <a:gd name="T19" fmla="*/ 0 60000 65536"/>
                  <a:gd name="T20" fmla="*/ 0 60000 65536"/>
                  <a:gd name="T21" fmla="*/ 0 w 864"/>
                  <a:gd name="T22" fmla="*/ 0 h 1008"/>
                  <a:gd name="T23" fmla="*/ 864 w 864"/>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4" h="1008">
                    <a:moveTo>
                      <a:pt x="0" y="0"/>
                    </a:moveTo>
                    <a:lnTo>
                      <a:pt x="0" y="72"/>
                    </a:lnTo>
                    <a:lnTo>
                      <a:pt x="792" y="468"/>
                    </a:lnTo>
                    <a:lnTo>
                      <a:pt x="792" y="972"/>
                    </a:lnTo>
                    <a:lnTo>
                      <a:pt x="864" y="1008"/>
                    </a:lnTo>
                    <a:lnTo>
                      <a:pt x="864" y="432"/>
                    </a:lnTo>
                    <a:lnTo>
                      <a:pt x="0" y="0"/>
                    </a:lnTo>
                    <a:close/>
                  </a:path>
                </a:pathLst>
              </a:cu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36"/>
              <p:cNvSpPr>
                <a:spLocks/>
              </p:cNvSpPr>
              <p:nvPr/>
            </p:nvSpPr>
            <p:spPr bwMode="auto">
              <a:xfrm>
                <a:off x="1412921" y="4495216"/>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1">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7"/>
              <p:cNvSpPr>
                <a:spLocks/>
              </p:cNvSpPr>
              <p:nvPr/>
            </p:nvSpPr>
            <p:spPr bwMode="auto">
              <a:xfrm>
                <a:off x="1899157" y="4252099"/>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1">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8"/>
              <p:cNvSpPr>
                <a:spLocks/>
              </p:cNvSpPr>
              <p:nvPr/>
            </p:nvSpPr>
            <p:spPr bwMode="auto">
              <a:xfrm>
                <a:off x="1493961" y="3725347"/>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1"/>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65"/>
            <p:cNvSpPr>
              <a:spLocks noChangeArrowheads="1"/>
            </p:cNvSpPr>
            <p:nvPr/>
          </p:nvSpPr>
          <p:spPr bwMode="auto">
            <a:xfrm>
              <a:off x="1970103" y="4688518"/>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65"/>
            <p:cNvSpPr>
              <a:spLocks noChangeArrowheads="1"/>
            </p:cNvSpPr>
            <p:nvPr/>
          </p:nvSpPr>
          <p:spPr bwMode="auto">
            <a:xfrm>
              <a:off x="2925489" y="4866528"/>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5"/>
            <p:cNvSpPr>
              <a:spLocks noChangeArrowheads="1"/>
            </p:cNvSpPr>
            <p:nvPr/>
          </p:nvSpPr>
          <p:spPr bwMode="auto">
            <a:xfrm>
              <a:off x="3905927" y="5046045"/>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65"/>
            <p:cNvSpPr>
              <a:spLocks noChangeArrowheads="1"/>
            </p:cNvSpPr>
            <p:nvPr/>
          </p:nvSpPr>
          <p:spPr bwMode="auto">
            <a:xfrm>
              <a:off x="4886365" y="5221363"/>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65"/>
            <p:cNvSpPr>
              <a:spLocks noChangeArrowheads="1"/>
            </p:cNvSpPr>
            <p:nvPr/>
          </p:nvSpPr>
          <p:spPr bwMode="auto">
            <a:xfrm>
              <a:off x="5871864" y="5383439"/>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TextBox 46"/>
          <p:cNvSpPr txBox="1"/>
          <p:nvPr/>
        </p:nvSpPr>
        <p:spPr>
          <a:xfrm>
            <a:off x="7147778" y="5789176"/>
            <a:ext cx="500138"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135999" y="559281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101612" y="539645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063482" y="520009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3063815" y="5003737"/>
            <a:ext cx="439992"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020438" y="480737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2010</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7589061" y="2327318"/>
            <a:ext cx="1256754" cy="236219"/>
          </a:xfrm>
          <a:prstGeom prst="rect">
            <a:avLst/>
          </a:prstGeom>
          <a:noFill/>
        </p:spPr>
        <p:txBody>
          <a:bodyPr wrap="none" lIns="0" tIns="0" rIns="0" bIns="0"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7589061" y="2585320"/>
            <a:ext cx="4102387" cy="443198"/>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9304456" y="5380360"/>
            <a:ext cx="821839" cy="840209"/>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9086997" y="6255891"/>
            <a:ext cx="1256754" cy="236219"/>
          </a:xfrm>
          <a:prstGeom prst="rect">
            <a:avLst/>
          </a:prstGeom>
          <a:noFill/>
        </p:spPr>
        <p:txBody>
          <a:bodyPr wrap="none" lIns="0" tIns="0" rIns="0" bIns="0"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101439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Effect transition="in" filter="fade">
                                      <p:cBhvr>
                                        <p:cTn id="20" dur="500"/>
                                        <p:tgtEl>
                                          <p:spTgt spid="5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500"/>
                                        <p:tgtEl>
                                          <p:spTgt spid="60"/>
                                        </p:tgtEl>
                                      </p:cBhvr>
                                    </p:animEffect>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50" grpId="0"/>
      <p:bldP spid="51" grpId="0"/>
      <p:bldP spid="52" grpId="0"/>
      <p:bldP spid="53" grpId="0"/>
      <p:bldP spid="54" grpId="0"/>
      <p:bldP spid="57" grpId="0"/>
      <p:bldP spid="60" grpId="0" animBg="1"/>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4975" y="2503525"/>
            <a:ext cx="2223370" cy="2223370"/>
          </a:xfrm>
          <a:prstGeom prst="ellipse">
            <a:avLst/>
          </a:prstGeom>
          <a:solidFill>
            <a:schemeClr val="accent4"/>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346" y="3117108"/>
            <a:ext cx="1761285" cy="139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152" name="椭圆 3088"/>
          <p:cNvSpPr>
            <a:spLocks noChangeArrowheads="1"/>
          </p:cNvSpPr>
          <p:nvPr/>
        </p:nvSpPr>
        <p:spPr bwMode="auto">
          <a:xfrm>
            <a:off x="1626429" y="4325081"/>
            <a:ext cx="169655" cy="169655"/>
          </a:xfrm>
          <a:prstGeom prst="ellipse">
            <a:avLst/>
          </a:prstGeom>
          <a:solidFill>
            <a:schemeClr val="accent4"/>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859" y="2237881"/>
            <a:ext cx="482177" cy="482177"/>
          </a:xfrm>
          <a:prstGeom prst="ellipse">
            <a:avLst/>
          </a:prstGeom>
          <a:solidFill>
            <a:schemeClr val="accent4"/>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15" y="3279535"/>
            <a:ext cx="2855570" cy="430887"/>
          </a:xfrm>
          <a:prstGeom prst="rect">
            <a:avLst/>
          </a:prstGeom>
        </p:spPr>
        <p:txBody>
          <a:bodyPr wrap="square" lIns="0" tIns="0" rIns="0" bIns="0">
            <a:spAutoFit/>
          </a:bodyPr>
          <a:lstStyle/>
          <a:p>
            <a:r>
              <a:rPr lang="zh-CN" altLang="en-US" sz="2800" dirty="0">
                <a:solidFill>
                  <a:schemeClr val="accent4"/>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10" name="文本框 9"/>
          <p:cNvSpPr txBox="1"/>
          <p:nvPr/>
        </p:nvSpPr>
        <p:spPr>
          <a:xfrm>
            <a:off x="6255915" y="3831006"/>
            <a:ext cx="3979458" cy="307777"/>
          </a:xfrm>
          <a:prstGeom prst="rect">
            <a:avLst/>
          </a:prstGeom>
          <a:noFill/>
        </p:spPr>
        <p:txBody>
          <a:bodyPr wrap="square" lIns="0" tIns="0" rIns="0" bIns="0" rtlCol="0">
            <a:spAutoFit/>
          </a:bodyPr>
          <a:lstStyle/>
          <a:p>
            <a:pPr algn="just"/>
            <a:r>
              <a:rPr lang="zh-CN" alt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年度工作概述，修改文字内容，也可以直接复制你的内容到此。年度工作概述，修改文字内容，也可以直接复制你的内容到此。</a:t>
            </a:r>
          </a:p>
        </p:txBody>
      </p:sp>
    </p:spTree>
    <p:extLst>
      <p:ext uri="{BB962C8B-B14F-4D97-AF65-F5344CB8AC3E}">
        <p14:creationId xmlns:p14="http://schemas.microsoft.com/office/powerpoint/2010/main" val="24037726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p:cTn id="15" dur="1000" fill="hold"/>
                                        <p:tgtEl>
                                          <p:spTgt spid="6152"/>
                                        </p:tgtEl>
                                        <p:attrNameLst>
                                          <p:attrName>ppt_w</p:attrName>
                                        </p:attrNameLst>
                                      </p:cBhvr>
                                      <p:tavLst>
                                        <p:tav tm="0">
                                          <p:val>
                                            <p:fltVal val="0"/>
                                          </p:val>
                                        </p:tav>
                                        <p:tav tm="100000">
                                          <p:val>
                                            <p:strVal val="#ppt_w"/>
                                          </p:val>
                                        </p:tav>
                                      </p:tavLst>
                                    </p:anim>
                                    <p:anim calcmode="lin" valueType="num">
                                      <p:cBhvr>
                                        <p:cTn id="16" dur="1000" fill="hold"/>
                                        <p:tgtEl>
                                          <p:spTgt spid="6152"/>
                                        </p:tgtEl>
                                        <p:attrNameLst>
                                          <p:attrName>ppt_h</p:attrName>
                                        </p:attrNameLst>
                                      </p:cBhvr>
                                      <p:tavLst>
                                        <p:tav tm="0">
                                          <p:val>
                                            <p:fltVal val="0"/>
                                          </p:val>
                                        </p:tav>
                                        <p:tav tm="100000">
                                          <p:val>
                                            <p:strVal val="#ppt_h"/>
                                          </p:val>
                                        </p:tav>
                                      </p:tavLst>
                                    </p:anim>
                                    <p:anim calcmode="lin" valueType="num">
                                      <p:cBhvr>
                                        <p:cTn id="17" dur="1000" fill="hold"/>
                                        <p:tgtEl>
                                          <p:spTgt spid="615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53"/>
                                        </p:tgtEl>
                                        <p:attrNameLst>
                                          <p:attrName>style.visibility</p:attrName>
                                        </p:attrNameLst>
                                      </p:cBhvr>
                                      <p:to>
                                        <p:strVal val="visible"/>
                                      </p:to>
                                    </p:set>
                                    <p:anim calcmode="lin" valueType="num">
                                      <p:cBhvr>
                                        <p:cTn id="23" dur="1000" fill="hold"/>
                                        <p:tgtEl>
                                          <p:spTgt spid="6153"/>
                                        </p:tgtEl>
                                        <p:attrNameLst>
                                          <p:attrName>ppt_w</p:attrName>
                                        </p:attrNameLst>
                                      </p:cBhvr>
                                      <p:tavLst>
                                        <p:tav tm="0">
                                          <p:val>
                                            <p:fltVal val="0"/>
                                          </p:val>
                                        </p:tav>
                                        <p:tav tm="100000">
                                          <p:val>
                                            <p:strVal val="#ppt_w"/>
                                          </p:val>
                                        </p:tav>
                                      </p:tavLst>
                                    </p:anim>
                                    <p:anim calcmode="lin" valueType="num">
                                      <p:cBhvr>
                                        <p:cTn id="24" dur="1000" fill="hold"/>
                                        <p:tgtEl>
                                          <p:spTgt spid="6153"/>
                                        </p:tgtEl>
                                        <p:attrNameLst>
                                          <p:attrName>ppt_h</p:attrName>
                                        </p:attrNameLst>
                                      </p:cBhvr>
                                      <p:tavLst>
                                        <p:tav tm="0">
                                          <p:val>
                                            <p:fltVal val="0"/>
                                          </p:val>
                                        </p:tav>
                                        <p:tav tm="100000">
                                          <p:val>
                                            <p:strVal val="#ppt_h"/>
                                          </p:val>
                                        </p:tav>
                                      </p:tavLst>
                                    </p:anim>
                                    <p:anim calcmode="lin" valueType="num">
                                      <p:cBhvr>
                                        <p:cTn id="25" dur="1000" fill="hold"/>
                                        <p:tgtEl>
                                          <p:spTgt spid="615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6148"/>
                                        </p:tgtEl>
                                        <p:attrNameLst>
                                          <p:attrName>style.visibility</p:attrName>
                                        </p:attrNameLst>
                                      </p:cBhvr>
                                      <p:to>
                                        <p:strVal val="visible"/>
                                      </p:to>
                                    </p:set>
                                    <p:anim by="(-#ppt_w*2)" calcmode="lin" valueType="num">
                                      <p:cBhvr rctx="PPT">
                                        <p:cTn id="31" dur="500" autoRev="1" fill="hold">
                                          <p:stCondLst>
                                            <p:cond delay="0"/>
                                          </p:stCondLst>
                                        </p:cTn>
                                        <p:tgtEl>
                                          <p:spTgt spid="6148"/>
                                        </p:tgtEl>
                                        <p:attrNameLst>
                                          <p:attrName>ppt_w</p:attrName>
                                        </p:attrNameLst>
                                      </p:cBhvr>
                                    </p:anim>
                                    <p:anim by="(#ppt_w*0.50)" calcmode="lin" valueType="num">
                                      <p:cBhvr>
                                        <p:cTn id="32" dur="500" decel="50000" autoRev="1" fill="hold">
                                          <p:stCondLst>
                                            <p:cond delay="0"/>
                                          </p:stCondLst>
                                        </p:cTn>
                                        <p:tgtEl>
                                          <p:spTgt spid="6148"/>
                                        </p:tgtEl>
                                        <p:attrNameLst>
                                          <p:attrName>ppt_x</p:attrName>
                                        </p:attrNameLst>
                                      </p:cBhvr>
                                    </p:anim>
                                    <p:anim from="(-#ppt_h/2)" to="(#ppt_y)" calcmode="lin" valueType="num">
                                      <p:cBhvr>
                                        <p:cTn id="33" dur="1000" fill="hold">
                                          <p:stCondLst>
                                            <p:cond delay="0"/>
                                          </p:stCondLst>
                                        </p:cTn>
                                        <p:tgtEl>
                                          <p:spTgt spid="6148"/>
                                        </p:tgtEl>
                                        <p:attrNameLst>
                                          <p:attrName>ppt_y</p:attrName>
                                        </p:attrNameLst>
                                      </p:cBhvr>
                                    </p:anim>
                                    <p:animRot by="21600000">
                                      <p:cBhvr>
                                        <p:cTn id="34" dur="1000" fill="hold">
                                          <p:stCondLst>
                                            <p:cond delay="0"/>
                                          </p:stCondLst>
                                        </p:cTn>
                                        <p:tgtEl>
                                          <p:spTgt spid="6148"/>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3" presetClass="entr" presetSubtype="32"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ppt_w"/>
                                          </p:val>
                                        </p:tav>
                                        <p:tav tm="100000">
                                          <p:val>
                                            <p:strVal val="#ppt_w"/>
                                          </p:val>
                                        </p:tav>
                                      </p:tavLst>
                                    </p:anim>
                                    <p:anim calcmode="lin" valueType="num">
                                      <p:cBhvr>
                                        <p:cTn id="40" dur="500" fill="hold"/>
                                        <p:tgtEl>
                                          <p:spTgt spid="9"/>
                                        </p:tgtEl>
                                        <p:attrNameLst>
                                          <p:attrName>ppt_h</p:attrName>
                                        </p:attrNameLst>
                                      </p:cBhvr>
                                      <p:tavLst>
                                        <p:tav tm="0">
                                          <p:val>
                                            <p:strVal val="4*#ppt_h"/>
                                          </p:val>
                                        </p:tav>
                                        <p:tav tm="100000">
                                          <p:val>
                                            <p:strVal val="#ppt_h"/>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0212416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422938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8414250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954197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858750"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4312536"/>
            <a:ext cx="12858751" cy="2733019"/>
          </a:xfrm>
          <a:prstGeom prst="rect">
            <a:avLst/>
          </a:prstGeom>
          <a:solidFill>
            <a:srgbClr val="FF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2684958" y="4790897"/>
            <a:ext cx="748883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a:solidFill>
                  <a:schemeClr val="bg1"/>
                </a:solidFill>
                <a:cs typeface="Arial" panose="020B0604020202020204" pitchFamily="34" charset="0"/>
              </a:rPr>
              <a:t>THANK YOU</a:t>
            </a:r>
            <a:endParaRPr lang="zh-CN" altLang="en-US" sz="8800" b="1" dirty="0">
              <a:solidFill>
                <a:schemeClr val="bg1"/>
              </a:solidFill>
              <a:cs typeface="Arial" panose="020B0604020202020204" pitchFamily="34" charset="0"/>
            </a:endParaRPr>
          </a:p>
        </p:txBody>
      </p:sp>
      <p:sp>
        <p:nvSpPr>
          <p:cNvPr id="9" name="矩形 259"/>
          <p:cNvSpPr>
            <a:spLocks noChangeArrowheads="1"/>
          </p:cNvSpPr>
          <p:nvPr/>
        </p:nvSpPr>
        <p:spPr bwMode="auto">
          <a:xfrm>
            <a:off x="2900983" y="4565154"/>
            <a:ext cx="70567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000" dirty="0">
                <a:solidFill>
                  <a:schemeClr val="bg1"/>
                </a:solidFill>
                <a:cs typeface="Arial" panose="020B0604020202020204" pitchFamily="34" charset="0"/>
              </a:rPr>
              <a:t>感谢聆听，批评指导</a:t>
            </a:r>
          </a:p>
        </p:txBody>
      </p:sp>
      <p:sp>
        <p:nvSpPr>
          <p:cNvPr id="10" name="矩形 259"/>
          <p:cNvSpPr>
            <a:spLocks noChangeArrowheads="1"/>
          </p:cNvSpPr>
          <p:nvPr/>
        </p:nvSpPr>
        <p:spPr bwMode="auto">
          <a:xfrm>
            <a:off x="3765079" y="6397194"/>
            <a:ext cx="2164934" cy="2573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2" name="矩形 259"/>
          <p:cNvSpPr>
            <a:spLocks noChangeArrowheads="1"/>
          </p:cNvSpPr>
          <p:nvPr/>
        </p:nvSpPr>
        <p:spPr bwMode="auto">
          <a:xfrm>
            <a:off x="6801222" y="6397194"/>
            <a:ext cx="2309218" cy="2573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5" cstate="screen">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tretch>
            <a:fillRect/>
          </a:stretch>
        </p:blipFill>
        <p:spPr>
          <a:xfrm>
            <a:off x="5391150" y="1496498"/>
            <a:ext cx="2686050" cy="2686050"/>
          </a:xfrm>
          <a:prstGeom prst="rect">
            <a:avLst/>
          </a:prstGeom>
        </p:spPr>
      </p:pic>
    </p:spTree>
    <p:extLst>
      <p:ext uri="{BB962C8B-B14F-4D97-AF65-F5344CB8AC3E}">
        <p14:creationId xmlns:p14="http://schemas.microsoft.com/office/powerpoint/2010/main" val="10928474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9"/>
                                        </p:tgtEl>
                                        <p:attrNameLst>
                                          <p:attrName>ppt_y</p:attrName>
                                        </p:attrNameLst>
                                      </p:cBhvr>
                                      <p:tavLst>
                                        <p:tav tm="0">
                                          <p:val>
                                            <p:strVal val="#ppt_y"/>
                                          </p:val>
                                        </p:tav>
                                        <p:tav tm="100000">
                                          <p:val>
                                            <p:strVal val="#ppt_y"/>
                                          </p:val>
                                        </p:tav>
                                      </p:tavLst>
                                    </p:anim>
                                    <p:anim calcmode="lin" valueType="num">
                                      <p:cBhvr>
                                        <p:cTn id="2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9"/>
                                        </p:tgtEl>
                                      </p:cBhvr>
                                    </p:animEffect>
                                  </p:childTnLst>
                                </p:cTn>
                              </p:par>
                            </p:childTnLst>
                          </p:cTn>
                        </p:par>
                        <p:par>
                          <p:cTn id="30" fill="hold">
                            <p:stCondLst>
                              <p:cond delay="19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9"/>
                                        </p:tgtEl>
                                      </p:cBhvr>
                                    </p:animEffect>
                                    <p:animScale>
                                      <p:cBhvr>
                                        <p:cTn id="33" dur="250" autoRev="1" fill="hold"/>
                                        <p:tgtEl>
                                          <p:spTgt spid="9"/>
                                        </p:tgtEl>
                                      </p:cBhvr>
                                      <p:by x="105000" y="105000"/>
                                    </p:animScale>
                                  </p:childTnLst>
                                </p:cTn>
                              </p:par>
                            </p:childTnLst>
                          </p:cTn>
                        </p:par>
                        <p:par>
                          <p:cTn id="34" fill="hold">
                            <p:stCondLst>
                              <p:cond delay="24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
                                        </p:tgtEl>
                                        <p:attrNameLst>
                                          <p:attrName>ppt_y</p:attrName>
                                        </p:attrNameLst>
                                      </p:cBhvr>
                                      <p:tavLst>
                                        <p:tav tm="0">
                                          <p:val>
                                            <p:strVal val="#ppt_y"/>
                                          </p:val>
                                        </p:tav>
                                        <p:tav tm="100000">
                                          <p:val>
                                            <p:strVal val="#ppt_y"/>
                                          </p:val>
                                        </p:tav>
                                      </p:tavLst>
                                    </p:anim>
                                    <p:anim calcmode="lin" valueType="num">
                                      <p:cBhvr>
                                        <p:cTn id="3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
                                        </p:tgtEl>
                                      </p:cBhvr>
                                    </p:animEffect>
                                  </p:childTnLst>
                                </p:cTn>
                              </p:par>
                            </p:childTnLst>
                          </p:cTn>
                        </p:par>
                        <p:par>
                          <p:cTn id="42" fill="hold">
                            <p:stCondLst>
                              <p:cond delay="32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8"/>
                                        </p:tgtEl>
                                      </p:cBhvr>
                                    </p:animEffect>
                                    <p:animScale>
                                      <p:cBhvr>
                                        <p:cTn id="45" dur="250" autoRev="1" fill="hold"/>
                                        <p:tgtEl>
                                          <p:spTgt spid="8"/>
                                        </p:tgtEl>
                                      </p:cBhvr>
                                      <p:by x="105000" y="105000"/>
                                    </p:animScale>
                                  </p:childTnLst>
                                </p:cTn>
                              </p:par>
                            </p:childTnLst>
                          </p:cTn>
                        </p:par>
                        <p:par>
                          <p:cTn id="46" fill="hold">
                            <p:stCondLst>
                              <p:cond delay="3750"/>
                            </p:stCondLst>
                            <p:childTnLst>
                              <p:par>
                                <p:cTn id="47" presetID="53" presetClass="entr" presetSubtype="16"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par>
                          <p:cTn id="52" fill="hold">
                            <p:stCondLst>
                              <p:cond delay="425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p:bldP spid="8" grpId="1"/>
      <p:bldP spid="9" grpId="0"/>
      <p:bldP spid="9" grpId="1"/>
      <p:bldP spid="10"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6005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4975" y="2503525"/>
            <a:ext cx="2223370" cy="2223370"/>
          </a:xfrm>
          <a:prstGeom prst="ellipse">
            <a:avLst/>
          </a:prstGeom>
          <a:solidFill>
            <a:schemeClr val="accent1"/>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346" y="3117108"/>
            <a:ext cx="1761285" cy="139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152" name="椭圆 3088"/>
          <p:cNvSpPr>
            <a:spLocks noChangeArrowheads="1"/>
          </p:cNvSpPr>
          <p:nvPr/>
        </p:nvSpPr>
        <p:spPr bwMode="auto">
          <a:xfrm>
            <a:off x="1626429" y="4325081"/>
            <a:ext cx="169655" cy="169655"/>
          </a:xfrm>
          <a:prstGeom prst="ellipse">
            <a:avLst/>
          </a:prstGeom>
          <a:solidFill>
            <a:schemeClr val="accent1"/>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859" y="2237881"/>
            <a:ext cx="482177" cy="482177"/>
          </a:xfrm>
          <a:prstGeom prst="ellipse">
            <a:avLst/>
          </a:prstGeom>
          <a:solidFill>
            <a:schemeClr val="accent1"/>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15" y="3279535"/>
            <a:ext cx="2855570" cy="430887"/>
          </a:xfrm>
          <a:prstGeom prst="rect">
            <a:avLst/>
          </a:prstGeom>
        </p:spPr>
        <p:txBody>
          <a:bodyPr wrap="square" lIns="0" tIns="0" rIns="0" bIns="0">
            <a:spAutoFit/>
          </a:bodyPr>
          <a:lstStyle/>
          <a:p>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10" name="文本框 9"/>
          <p:cNvSpPr txBox="1"/>
          <p:nvPr/>
        </p:nvSpPr>
        <p:spPr>
          <a:xfrm>
            <a:off x="6255915" y="3831006"/>
            <a:ext cx="3979458" cy="307777"/>
          </a:xfrm>
          <a:prstGeom prst="rect">
            <a:avLst/>
          </a:prstGeom>
          <a:noFill/>
        </p:spPr>
        <p:txBody>
          <a:bodyPr wrap="square" lIns="0" tIns="0" rIns="0" bIns="0" rtlCol="0">
            <a:spAutoFit/>
          </a:bodyPr>
          <a:lstStyle/>
          <a:p>
            <a:pPr algn="just"/>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年度工作概述，修改文字内容，也可以直接复制你的内容到此。年度工作概述，修改文字内容，也可以直接复制你的内容到此。</a:t>
            </a:r>
          </a:p>
        </p:txBody>
      </p:sp>
    </p:spTree>
    <p:extLst>
      <p:ext uri="{BB962C8B-B14F-4D97-AF65-F5344CB8AC3E}">
        <p14:creationId xmlns:p14="http://schemas.microsoft.com/office/powerpoint/2010/main" val="19557331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p:cTn id="15" dur="1000" fill="hold"/>
                                        <p:tgtEl>
                                          <p:spTgt spid="6152"/>
                                        </p:tgtEl>
                                        <p:attrNameLst>
                                          <p:attrName>ppt_w</p:attrName>
                                        </p:attrNameLst>
                                      </p:cBhvr>
                                      <p:tavLst>
                                        <p:tav tm="0">
                                          <p:val>
                                            <p:fltVal val="0"/>
                                          </p:val>
                                        </p:tav>
                                        <p:tav tm="100000">
                                          <p:val>
                                            <p:strVal val="#ppt_w"/>
                                          </p:val>
                                        </p:tav>
                                      </p:tavLst>
                                    </p:anim>
                                    <p:anim calcmode="lin" valueType="num">
                                      <p:cBhvr>
                                        <p:cTn id="16" dur="1000" fill="hold"/>
                                        <p:tgtEl>
                                          <p:spTgt spid="6152"/>
                                        </p:tgtEl>
                                        <p:attrNameLst>
                                          <p:attrName>ppt_h</p:attrName>
                                        </p:attrNameLst>
                                      </p:cBhvr>
                                      <p:tavLst>
                                        <p:tav tm="0">
                                          <p:val>
                                            <p:fltVal val="0"/>
                                          </p:val>
                                        </p:tav>
                                        <p:tav tm="100000">
                                          <p:val>
                                            <p:strVal val="#ppt_h"/>
                                          </p:val>
                                        </p:tav>
                                      </p:tavLst>
                                    </p:anim>
                                    <p:anim calcmode="lin" valueType="num">
                                      <p:cBhvr>
                                        <p:cTn id="17" dur="1000" fill="hold"/>
                                        <p:tgtEl>
                                          <p:spTgt spid="615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53"/>
                                        </p:tgtEl>
                                        <p:attrNameLst>
                                          <p:attrName>style.visibility</p:attrName>
                                        </p:attrNameLst>
                                      </p:cBhvr>
                                      <p:to>
                                        <p:strVal val="visible"/>
                                      </p:to>
                                    </p:set>
                                    <p:anim calcmode="lin" valueType="num">
                                      <p:cBhvr>
                                        <p:cTn id="23" dur="1000" fill="hold"/>
                                        <p:tgtEl>
                                          <p:spTgt spid="6153"/>
                                        </p:tgtEl>
                                        <p:attrNameLst>
                                          <p:attrName>ppt_w</p:attrName>
                                        </p:attrNameLst>
                                      </p:cBhvr>
                                      <p:tavLst>
                                        <p:tav tm="0">
                                          <p:val>
                                            <p:fltVal val="0"/>
                                          </p:val>
                                        </p:tav>
                                        <p:tav tm="100000">
                                          <p:val>
                                            <p:strVal val="#ppt_w"/>
                                          </p:val>
                                        </p:tav>
                                      </p:tavLst>
                                    </p:anim>
                                    <p:anim calcmode="lin" valueType="num">
                                      <p:cBhvr>
                                        <p:cTn id="24" dur="1000" fill="hold"/>
                                        <p:tgtEl>
                                          <p:spTgt spid="6153"/>
                                        </p:tgtEl>
                                        <p:attrNameLst>
                                          <p:attrName>ppt_h</p:attrName>
                                        </p:attrNameLst>
                                      </p:cBhvr>
                                      <p:tavLst>
                                        <p:tav tm="0">
                                          <p:val>
                                            <p:fltVal val="0"/>
                                          </p:val>
                                        </p:tav>
                                        <p:tav tm="100000">
                                          <p:val>
                                            <p:strVal val="#ppt_h"/>
                                          </p:val>
                                        </p:tav>
                                      </p:tavLst>
                                    </p:anim>
                                    <p:anim calcmode="lin" valueType="num">
                                      <p:cBhvr>
                                        <p:cTn id="25" dur="1000" fill="hold"/>
                                        <p:tgtEl>
                                          <p:spTgt spid="615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6148"/>
                                        </p:tgtEl>
                                        <p:attrNameLst>
                                          <p:attrName>style.visibility</p:attrName>
                                        </p:attrNameLst>
                                      </p:cBhvr>
                                      <p:to>
                                        <p:strVal val="visible"/>
                                      </p:to>
                                    </p:set>
                                    <p:anim by="(-#ppt_w*2)" calcmode="lin" valueType="num">
                                      <p:cBhvr rctx="PPT">
                                        <p:cTn id="31" dur="500" autoRev="1" fill="hold">
                                          <p:stCondLst>
                                            <p:cond delay="0"/>
                                          </p:stCondLst>
                                        </p:cTn>
                                        <p:tgtEl>
                                          <p:spTgt spid="6148"/>
                                        </p:tgtEl>
                                        <p:attrNameLst>
                                          <p:attrName>ppt_w</p:attrName>
                                        </p:attrNameLst>
                                      </p:cBhvr>
                                    </p:anim>
                                    <p:anim by="(#ppt_w*0.50)" calcmode="lin" valueType="num">
                                      <p:cBhvr>
                                        <p:cTn id="32" dur="500" decel="50000" autoRev="1" fill="hold">
                                          <p:stCondLst>
                                            <p:cond delay="0"/>
                                          </p:stCondLst>
                                        </p:cTn>
                                        <p:tgtEl>
                                          <p:spTgt spid="6148"/>
                                        </p:tgtEl>
                                        <p:attrNameLst>
                                          <p:attrName>ppt_x</p:attrName>
                                        </p:attrNameLst>
                                      </p:cBhvr>
                                    </p:anim>
                                    <p:anim from="(-#ppt_h/2)" to="(#ppt_y)" calcmode="lin" valueType="num">
                                      <p:cBhvr>
                                        <p:cTn id="33" dur="1000" fill="hold">
                                          <p:stCondLst>
                                            <p:cond delay="0"/>
                                          </p:stCondLst>
                                        </p:cTn>
                                        <p:tgtEl>
                                          <p:spTgt spid="6148"/>
                                        </p:tgtEl>
                                        <p:attrNameLst>
                                          <p:attrName>ppt_y</p:attrName>
                                        </p:attrNameLst>
                                      </p:cBhvr>
                                    </p:anim>
                                    <p:animRot by="21600000">
                                      <p:cBhvr>
                                        <p:cTn id="34" dur="1000" fill="hold">
                                          <p:stCondLst>
                                            <p:cond delay="0"/>
                                          </p:stCondLst>
                                        </p:cTn>
                                        <p:tgtEl>
                                          <p:spTgt spid="6148"/>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3" presetClass="entr" presetSubtype="32"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ppt_w"/>
                                          </p:val>
                                        </p:tav>
                                        <p:tav tm="100000">
                                          <p:val>
                                            <p:strVal val="#ppt_w"/>
                                          </p:val>
                                        </p:tav>
                                      </p:tavLst>
                                    </p:anim>
                                    <p:anim calcmode="lin" valueType="num">
                                      <p:cBhvr>
                                        <p:cTn id="40" dur="500" fill="hold"/>
                                        <p:tgtEl>
                                          <p:spTgt spid="9"/>
                                        </p:tgtEl>
                                        <p:attrNameLst>
                                          <p:attrName>ppt_h</p:attrName>
                                        </p:attrNameLst>
                                      </p:cBhvr>
                                      <p:tavLst>
                                        <p:tav tm="0">
                                          <p:val>
                                            <p:strVal val="4*#ppt_h"/>
                                          </p:val>
                                        </p:tav>
                                        <p:tav tm="100000">
                                          <p:val>
                                            <p:strVal val="#ppt_h"/>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553448" y="2083074"/>
            <a:ext cx="4828807" cy="4037259"/>
            <a:chOff x="6268472" y="1942824"/>
            <a:chExt cx="4831523" cy="4039530"/>
          </a:xfrm>
        </p:grpSpPr>
        <p:sp>
          <p:nvSpPr>
            <p:cNvPr id="6" name="Freeform 11"/>
            <p:cNvSpPr>
              <a:spLocks/>
            </p:cNvSpPr>
            <p:nvPr/>
          </p:nvSpPr>
          <p:spPr bwMode="auto">
            <a:xfrm>
              <a:off x="7641912" y="2865795"/>
              <a:ext cx="3357094" cy="1790858"/>
            </a:xfrm>
            <a:custGeom>
              <a:avLst/>
              <a:gdLst>
                <a:gd name="T0" fmla="*/ 374 w 2320"/>
                <a:gd name="T1" fmla="*/ 611 h 1237"/>
                <a:gd name="T2" fmla="*/ 846 w 2320"/>
                <a:gd name="T3" fmla="*/ 313 h 1237"/>
                <a:gd name="T4" fmla="*/ 1265 w 2320"/>
                <a:gd name="T5" fmla="*/ 14 h 1237"/>
                <a:gd name="T6" fmla="*/ 1597 w 2320"/>
                <a:gd name="T7" fmla="*/ 279 h 1237"/>
                <a:gd name="T8" fmla="*/ 2199 w 2320"/>
                <a:gd name="T9" fmla="*/ 554 h 1237"/>
                <a:gd name="T10" fmla="*/ 2051 w 2320"/>
                <a:gd name="T11" fmla="*/ 1014 h 1237"/>
                <a:gd name="T12" fmla="*/ 1780 w 2320"/>
                <a:gd name="T13" fmla="*/ 1054 h 1237"/>
                <a:gd name="T14" fmla="*/ 1303 w 2320"/>
                <a:gd name="T15" fmla="*/ 1237 h 1237"/>
                <a:gd name="T16" fmla="*/ 815 w 2320"/>
                <a:gd name="T17" fmla="*/ 1083 h 1237"/>
                <a:gd name="T18" fmla="*/ 200 w 2320"/>
                <a:gd name="T19" fmla="*/ 953 h 1237"/>
                <a:gd name="T20" fmla="*/ 374 w 2320"/>
                <a:gd name="T21" fmla="*/ 611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0" h="1237">
                  <a:moveTo>
                    <a:pt x="374" y="611"/>
                  </a:moveTo>
                  <a:cubicBezTo>
                    <a:pt x="374" y="611"/>
                    <a:pt x="268" y="269"/>
                    <a:pt x="846" y="313"/>
                  </a:cubicBezTo>
                  <a:cubicBezTo>
                    <a:pt x="846" y="313"/>
                    <a:pt x="904" y="0"/>
                    <a:pt x="1265" y="14"/>
                  </a:cubicBezTo>
                  <a:cubicBezTo>
                    <a:pt x="1265" y="14"/>
                    <a:pt x="1592" y="24"/>
                    <a:pt x="1597" y="279"/>
                  </a:cubicBezTo>
                  <a:cubicBezTo>
                    <a:pt x="1597" y="279"/>
                    <a:pt x="2031" y="187"/>
                    <a:pt x="2199" y="554"/>
                  </a:cubicBezTo>
                  <a:cubicBezTo>
                    <a:pt x="2199" y="554"/>
                    <a:pt x="2320" y="869"/>
                    <a:pt x="2051" y="1014"/>
                  </a:cubicBezTo>
                  <a:cubicBezTo>
                    <a:pt x="2051" y="1014"/>
                    <a:pt x="1912" y="1085"/>
                    <a:pt x="1780" y="1054"/>
                  </a:cubicBezTo>
                  <a:cubicBezTo>
                    <a:pt x="1780" y="1054"/>
                    <a:pt x="1646" y="1225"/>
                    <a:pt x="1303" y="1237"/>
                  </a:cubicBezTo>
                  <a:cubicBezTo>
                    <a:pt x="1303" y="1237"/>
                    <a:pt x="972" y="1237"/>
                    <a:pt x="815" y="1083"/>
                  </a:cubicBezTo>
                  <a:cubicBezTo>
                    <a:pt x="815" y="1083"/>
                    <a:pt x="383" y="1184"/>
                    <a:pt x="200" y="953"/>
                  </a:cubicBezTo>
                  <a:cubicBezTo>
                    <a:pt x="200" y="953"/>
                    <a:pt x="0" y="685"/>
                    <a:pt x="374" y="611"/>
                  </a:cubicBezTo>
                  <a:close/>
                </a:path>
              </a:pathLst>
            </a:custGeom>
            <a:solidFill>
              <a:schemeClr val="bg1">
                <a:lumMod val="8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13"/>
            <p:cNvSpPr>
              <a:spLocks/>
            </p:cNvSpPr>
            <p:nvPr/>
          </p:nvSpPr>
          <p:spPr bwMode="auto">
            <a:xfrm>
              <a:off x="8857444" y="3517629"/>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4"/>
            <p:cNvSpPr>
              <a:spLocks/>
            </p:cNvSpPr>
            <p:nvPr/>
          </p:nvSpPr>
          <p:spPr bwMode="auto">
            <a:xfrm>
              <a:off x="9401556" y="3502939"/>
              <a:ext cx="503105"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5"/>
            <p:cNvSpPr>
              <a:spLocks/>
            </p:cNvSpPr>
            <p:nvPr/>
          </p:nvSpPr>
          <p:spPr bwMode="auto">
            <a:xfrm>
              <a:off x="8851323" y="3529258"/>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6"/>
            <p:cNvSpPr>
              <a:spLocks/>
            </p:cNvSpPr>
            <p:nvPr/>
          </p:nvSpPr>
          <p:spPr bwMode="auto">
            <a:xfrm>
              <a:off x="9395436" y="3514568"/>
              <a:ext cx="503717"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
            <p:cNvSpPr>
              <a:spLocks/>
            </p:cNvSpPr>
            <p:nvPr/>
          </p:nvSpPr>
          <p:spPr bwMode="auto">
            <a:xfrm>
              <a:off x="6849920" y="2178463"/>
              <a:ext cx="398445" cy="242984"/>
            </a:xfrm>
            <a:custGeom>
              <a:avLst/>
              <a:gdLst>
                <a:gd name="T0" fmla="*/ 0 w 651"/>
                <a:gd name="T1" fmla="*/ 2 h 397"/>
                <a:gd name="T2" fmla="*/ 3 w 651"/>
                <a:gd name="T3" fmla="*/ 390 h 397"/>
                <a:gd name="T4" fmla="*/ 644 w 651"/>
                <a:gd name="T5" fmla="*/ 397 h 397"/>
                <a:gd name="T6" fmla="*/ 651 w 651"/>
                <a:gd name="T7" fmla="*/ 0 h 397"/>
                <a:gd name="T8" fmla="*/ 0 w 651"/>
                <a:gd name="T9" fmla="*/ 2 h 397"/>
              </a:gdLst>
              <a:ahLst/>
              <a:cxnLst>
                <a:cxn ang="0">
                  <a:pos x="T0" y="T1"/>
                </a:cxn>
                <a:cxn ang="0">
                  <a:pos x="T2" y="T3"/>
                </a:cxn>
                <a:cxn ang="0">
                  <a:pos x="T4" y="T5"/>
                </a:cxn>
                <a:cxn ang="0">
                  <a:pos x="T6" y="T7"/>
                </a:cxn>
                <a:cxn ang="0">
                  <a:pos x="T8" y="T9"/>
                </a:cxn>
              </a:cxnLst>
              <a:rect l="0" t="0" r="r" b="b"/>
              <a:pathLst>
                <a:path w="651" h="397">
                  <a:moveTo>
                    <a:pt x="0" y="2"/>
                  </a:moveTo>
                  <a:lnTo>
                    <a:pt x="3" y="390"/>
                  </a:lnTo>
                  <a:lnTo>
                    <a:pt x="644" y="397"/>
                  </a:lnTo>
                  <a:lnTo>
                    <a:pt x="651" y="0"/>
                  </a:lnTo>
                  <a:lnTo>
                    <a:pt x="0" y="2"/>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8"/>
            <p:cNvSpPr>
              <a:spLocks/>
            </p:cNvSpPr>
            <p:nvPr/>
          </p:nvSpPr>
          <p:spPr bwMode="auto">
            <a:xfrm>
              <a:off x="6799731" y="2458170"/>
              <a:ext cx="509226" cy="85075"/>
            </a:xfrm>
            <a:custGeom>
              <a:avLst/>
              <a:gdLst>
                <a:gd name="T0" fmla="*/ 0 w 832"/>
                <a:gd name="T1" fmla="*/ 139 h 139"/>
                <a:gd name="T2" fmla="*/ 832 w 832"/>
                <a:gd name="T3" fmla="*/ 137 h 139"/>
                <a:gd name="T4" fmla="*/ 737 w 832"/>
                <a:gd name="T5" fmla="*/ 0 h 139"/>
                <a:gd name="T6" fmla="*/ 82 w 832"/>
                <a:gd name="T7" fmla="*/ 4 h 139"/>
                <a:gd name="T8" fmla="*/ 0 w 832"/>
                <a:gd name="T9" fmla="*/ 139 h 139"/>
              </a:gdLst>
              <a:ahLst/>
              <a:cxnLst>
                <a:cxn ang="0">
                  <a:pos x="T0" y="T1"/>
                </a:cxn>
                <a:cxn ang="0">
                  <a:pos x="T2" y="T3"/>
                </a:cxn>
                <a:cxn ang="0">
                  <a:pos x="T4" y="T5"/>
                </a:cxn>
                <a:cxn ang="0">
                  <a:pos x="T6" y="T7"/>
                </a:cxn>
                <a:cxn ang="0">
                  <a:pos x="T8" y="T9"/>
                </a:cxn>
              </a:cxnLst>
              <a:rect l="0" t="0" r="r" b="b"/>
              <a:pathLst>
                <a:path w="832" h="139">
                  <a:moveTo>
                    <a:pt x="0" y="139"/>
                  </a:moveTo>
                  <a:lnTo>
                    <a:pt x="832" y="137"/>
                  </a:lnTo>
                  <a:lnTo>
                    <a:pt x="737" y="0"/>
                  </a:lnTo>
                  <a:lnTo>
                    <a:pt x="82" y="4"/>
                  </a:lnTo>
                  <a:lnTo>
                    <a:pt x="0" y="139"/>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9"/>
            <p:cNvSpPr>
              <a:spLocks noEditPoints="1"/>
            </p:cNvSpPr>
            <p:nvPr/>
          </p:nvSpPr>
          <p:spPr bwMode="auto">
            <a:xfrm>
              <a:off x="6829722" y="2162550"/>
              <a:ext cx="438840" cy="274810"/>
            </a:xfrm>
            <a:custGeom>
              <a:avLst/>
              <a:gdLst>
                <a:gd name="T0" fmla="*/ 288 w 303"/>
                <a:gd name="T1" fmla="*/ 0 h 190"/>
                <a:gd name="T2" fmla="*/ 15 w 303"/>
                <a:gd name="T3" fmla="*/ 0 h 190"/>
                <a:gd name="T4" fmla="*/ 0 w 303"/>
                <a:gd name="T5" fmla="*/ 16 h 190"/>
                <a:gd name="T6" fmla="*/ 0 w 303"/>
                <a:gd name="T7" fmla="*/ 174 h 190"/>
                <a:gd name="T8" fmla="*/ 15 w 303"/>
                <a:gd name="T9" fmla="*/ 190 h 190"/>
                <a:gd name="T10" fmla="*/ 288 w 303"/>
                <a:gd name="T11" fmla="*/ 190 h 190"/>
                <a:gd name="T12" fmla="*/ 303 w 303"/>
                <a:gd name="T13" fmla="*/ 174 h 190"/>
                <a:gd name="T14" fmla="*/ 303 w 303"/>
                <a:gd name="T15" fmla="*/ 16 h 190"/>
                <a:gd name="T16" fmla="*/ 288 w 303"/>
                <a:gd name="T17" fmla="*/ 0 h 190"/>
                <a:gd name="T18" fmla="*/ 279 w 303"/>
                <a:gd name="T19" fmla="*/ 168 h 190"/>
                <a:gd name="T20" fmla="*/ 23 w 303"/>
                <a:gd name="T21" fmla="*/ 168 h 190"/>
                <a:gd name="T22" fmla="*/ 23 w 303"/>
                <a:gd name="T23" fmla="*/ 20 h 190"/>
                <a:gd name="T24" fmla="*/ 279 w 303"/>
                <a:gd name="T25" fmla="*/ 20 h 190"/>
                <a:gd name="T26" fmla="*/ 279 w 303"/>
                <a:gd name="T27" fmla="*/ 16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90">
                  <a:moveTo>
                    <a:pt x="288" y="0"/>
                  </a:moveTo>
                  <a:cubicBezTo>
                    <a:pt x="15" y="0"/>
                    <a:pt x="15" y="0"/>
                    <a:pt x="15" y="0"/>
                  </a:cubicBezTo>
                  <a:cubicBezTo>
                    <a:pt x="7" y="0"/>
                    <a:pt x="0" y="7"/>
                    <a:pt x="0" y="16"/>
                  </a:cubicBezTo>
                  <a:cubicBezTo>
                    <a:pt x="0" y="174"/>
                    <a:pt x="0" y="174"/>
                    <a:pt x="0" y="174"/>
                  </a:cubicBezTo>
                  <a:cubicBezTo>
                    <a:pt x="0" y="183"/>
                    <a:pt x="7" y="190"/>
                    <a:pt x="15" y="190"/>
                  </a:cubicBezTo>
                  <a:cubicBezTo>
                    <a:pt x="288" y="190"/>
                    <a:pt x="288" y="190"/>
                    <a:pt x="288" y="190"/>
                  </a:cubicBezTo>
                  <a:cubicBezTo>
                    <a:pt x="296" y="190"/>
                    <a:pt x="303" y="183"/>
                    <a:pt x="303" y="174"/>
                  </a:cubicBezTo>
                  <a:cubicBezTo>
                    <a:pt x="303" y="16"/>
                    <a:pt x="303" y="16"/>
                    <a:pt x="303" y="16"/>
                  </a:cubicBezTo>
                  <a:cubicBezTo>
                    <a:pt x="303" y="7"/>
                    <a:pt x="296" y="0"/>
                    <a:pt x="288" y="0"/>
                  </a:cubicBezTo>
                  <a:close/>
                  <a:moveTo>
                    <a:pt x="279" y="168"/>
                  </a:moveTo>
                  <a:cubicBezTo>
                    <a:pt x="23" y="168"/>
                    <a:pt x="23" y="168"/>
                    <a:pt x="23" y="168"/>
                  </a:cubicBezTo>
                  <a:cubicBezTo>
                    <a:pt x="23" y="20"/>
                    <a:pt x="23" y="20"/>
                    <a:pt x="23" y="20"/>
                  </a:cubicBezTo>
                  <a:cubicBezTo>
                    <a:pt x="279" y="20"/>
                    <a:pt x="279" y="20"/>
                    <a:pt x="279" y="20"/>
                  </a:cubicBezTo>
                  <a:lnTo>
                    <a:pt x="279" y="168"/>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0"/>
            <p:cNvSpPr>
              <a:spLocks noEditPoints="1"/>
            </p:cNvSpPr>
            <p:nvPr/>
          </p:nvSpPr>
          <p:spPr bwMode="auto">
            <a:xfrm>
              <a:off x="6788102" y="2450825"/>
              <a:ext cx="537992" cy="93644"/>
            </a:xfrm>
            <a:custGeom>
              <a:avLst/>
              <a:gdLst>
                <a:gd name="T0" fmla="*/ 370 w 372"/>
                <a:gd name="T1" fmla="*/ 65 h 65"/>
                <a:gd name="T2" fmla="*/ 371 w 372"/>
                <a:gd name="T3" fmla="*/ 65 h 65"/>
                <a:gd name="T4" fmla="*/ 372 w 372"/>
                <a:gd name="T5" fmla="*/ 65 h 65"/>
                <a:gd name="T6" fmla="*/ 327 w 372"/>
                <a:gd name="T7" fmla="*/ 0 h 65"/>
                <a:gd name="T8" fmla="*/ 34 w 372"/>
                <a:gd name="T9" fmla="*/ 0 h 65"/>
                <a:gd name="T10" fmla="*/ 0 w 372"/>
                <a:gd name="T11" fmla="*/ 65 h 65"/>
                <a:gd name="T12" fmla="*/ 1 w 372"/>
                <a:gd name="T13" fmla="*/ 65 h 65"/>
                <a:gd name="T14" fmla="*/ 2 w 372"/>
                <a:gd name="T15" fmla="*/ 65 h 65"/>
                <a:gd name="T16" fmla="*/ 370 w 372"/>
                <a:gd name="T17" fmla="*/ 65 h 65"/>
                <a:gd name="T18" fmla="*/ 146 w 372"/>
                <a:gd name="T19" fmla="*/ 57 h 65"/>
                <a:gd name="T20" fmla="*/ 151 w 372"/>
                <a:gd name="T21" fmla="*/ 48 h 65"/>
                <a:gd name="T22" fmla="*/ 217 w 372"/>
                <a:gd name="T23" fmla="*/ 49 h 65"/>
                <a:gd name="T24" fmla="*/ 223 w 372"/>
                <a:gd name="T25" fmla="*/ 57 h 65"/>
                <a:gd name="T26" fmla="*/ 146 w 372"/>
                <a:gd name="T27" fmla="*/ 57 h 65"/>
                <a:gd name="T28" fmla="*/ 50 w 372"/>
                <a:gd name="T29" fmla="*/ 9 h 65"/>
                <a:gd name="T30" fmla="*/ 309 w 372"/>
                <a:gd name="T31" fmla="*/ 9 h 65"/>
                <a:gd name="T32" fmla="*/ 332 w 372"/>
                <a:gd name="T33" fmla="*/ 41 h 65"/>
                <a:gd name="T34" fmla="*/ 34 w 372"/>
                <a:gd name="T35" fmla="*/ 41 h 65"/>
                <a:gd name="T36" fmla="*/ 50 w 372"/>
                <a:gd name="T37"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2" h="65">
                  <a:moveTo>
                    <a:pt x="370" y="65"/>
                  </a:moveTo>
                  <a:cubicBezTo>
                    <a:pt x="370" y="65"/>
                    <a:pt x="370" y="65"/>
                    <a:pt x="371" y="65"/>
                  </a:cubicBezTo>
                  <a:cubicBezTo>
                    <a:pt x="372" y="65"/>
                    <a:pt x="372" y="65"/>
                    <a:pt x="372" y="65"/>
                  </a:cubicBezTo>
                  <a:cubicBezTo>
                    <a:pt x="327" y="0"/>
                    <a:pt x="327" y="0"/>
                    <a:pt x="327" y="0"/>
                  </a:cubicBezTo>
                  <a:cubicBezTo>
                    <a:pt x="34" y="0"/>
                    <a:pt x="34" y="0"/>
                    <a:pt x="34" y="0"/>
                  </a:cubicBezTo>
                  <a:cubicBezTo>
                    <a:pt x="0" y="65"/>
                    <a:pt x="0" y="65"/>
                    <a:pt x="0" y="65"/>
                  </a:cubicBezTo>
                  <a:cubicBezTo>
                    <a:pt x="1" y="65"/>
                    <a:pt x="1" y="65"/>
                    <a:pt x="1" y="65"/>
                  </a:cubicBezTo>
                  <a:cubicBezTo>
                    <a:pt x="1" y="65"/>
                    <a:pt x="2" y="65"/>
                    <a:pt x="2" y="65"/>
                  </a:cubicBezTo>
                  <a:lnTo>
                    <a:pt x="370" y="65"/>
                  </a:lnTo>
                  <a:close/>
                  <a:moveTo>
                    <a:pt x="146" y="57"/>
                  </a:moveTo>
                  <a:cubicBezTo>
                    <a:pt x="151" y="48"/>
                    <a:pt x="151" y="48"/>
                    <a:pt x="151" y="48"/>
                  </a:cubicBezTo>
                  <a:cubicBezTo>
                    <a:pt x="217" y="49"/>
                    <a:pt x="217" y="49"/>
                    <a:pt x="217" y="49"/>
                  </a:cubicBezTo>
                  <a:cubicBezTo>
                    <a:pt x="223" y="57"/>
                    <a:pt x="223" y="57"/>
                    <a:pt x="223" y="57"/>
                  </a:cubicBezTo>
                  <a:lnTo>
                    <a:pt x="146" y="57"/>
                  </a:lnTo>
                  <a:close/>
                  <a:moveTo>
                    <a:pt x="50" y="9"/>
                  </a:moveTo>
                  <a:cubicBezTo>
                    <a:pt x="309" y="9"/>
                    <a:pt x="309" y="9"/>
                    <a:pt x="309" y="9"/>
                  </a:cubicBezTo>
                  <a:cubicBezTo>
                    <a:pt x="332" y="41"/>
                    <a:pt x="332" y="41"/>
                    <a:pt x="332" y="41"/>
                  </a:cubicBezTo>
                  <a:cubicBezTo>
                    <a:pt x="34" y="41"/>
                    <a:pt x="34" y="41"/>
                    <a:pt x="34" y="41"/>
                  </a:cubicBezTo>
                  <a:lnTo>
                    <a:pt x="50" y="9"/>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1"/>
            <p:cNvSpPr>
              <a:spLocks/>
            </p:cNvSpPr>
            <p:nvPr/>
          </p:nvSpPr>
          <p:spPr bwMode="auto">
            <a:xfrm>
              <a:off x="6785042" y="2557934"/>
              <a:ext cx="544112" cy="25706"/>
            </a:xfrm>
            <a:custGeom>
              <a:avLst/>
              <a:gdLst>
                <a:gd name="T0" fmla="*/ 373 w 376"/>
                <a:gd name="T1" fmla="*/ 0 h 18"/>
                <a:gd name="T2" fmla="*/ 3 w 376"/>
                <a:gd name="T3" fmla="*/ 0 h 18"/>
                <a:gd name="T4" fmla="*/ 0 w 376"/>
                <a:gd name="T5" fmla="*/ 9 h 18"/>
                <a:gd name="T6" fmla="*/ 4 w 376"/>
                <a:gd name="T7" fmla="*/ 18 h 18"/>
                <a:gd name="T8" fmla="*/ 372 w 376"/>
                <a:gd name="T9" fmla="*/ 18 h 18"/>
                <a:gd name="T10" fmla="*/ 376 w 376"/>
                <a:gd name="T11" fmla="*/ 9 h 18"/>
                <a:gd name="T12" fmla="*/ 373 w 37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76" h="18">
                  <a:moveTo>
                    <a:pt x="373" y="0"/>
                  </a:moveTo>
                  <a:cubicBezTo>
                    <a:pt x="3" y="0"/>
                    <a:pt x="3" y="0"/>
                    <a:pt x="3" y="0"/>
                  </a:cubicBezTo>
                  <a:cubicBezTo>
                    <a:pt x="1" y="1"/>
                    <a:pt x="0" y="5"/>
                    <a:pt x="0" y="9"/>
                  </a:cubicBezTo>
                  <a:cubicBezTo>
                    <a:pt x="0" y="14"/>
                    <a:pt x="2" y="18"/>
                    <a:pt x="4" y="18"/>
                  </a:cubicBezTo>
                  <a:cubicBezTo>
                    <a:pt x="372" y="18"/>
                    <a:pt x="372" y="18"/>
                    <a:pt x="372" y="18"/>
                  </a:cubicBezTo>
                  <a:cubicBezTo>
                    <a:pt x="374" y="18"/>
                    <a:pt x="376" y="14"/>
                    <a:pt x="376" y="9"/>
                  </a:cubicBezTo>
                  <a:cubicBezTo>
                    <a:pt x="376" y="5"/>
                    <a:pt x="375" y="1"/>
                    <a:pt x="373"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2"/>
            <p:cNvSpPr>
              <a:spLocks noEditPoints="1"/>
            </p:cNvSpPr>
            <p:nvPr/>
          </p:nvSpPr>
          <p:spPr bwMode="auto">
            <a:xfrm>
              <a:off x="6622849" y="1942824"/>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4" y="18"/>
                    <a:pt x="18" y="145"/>
                    <a:pt x="18" y="300"/>
                  </a:cubicBezTo>
                  <a:cubicBezTo>
                    <a:pt x="18" y="455"/>
                    <a:pt x="144" y="582"/>
                    <a:pt x="300" y="582"/>
                  </a:cubicBezTo>
                  <a:cubicBezTo>
                    <a:pt x="455" y="582"/>
                    <a:pt x="582" y="455"/>
                    <a:pt x="582" y="300"/>
                  </a:cubicBezTo>
                  <a:cubicBezTo>
                    <a:pt x="582" y="145"/>
                    <a:pt x="455" y="18"/>
                    <a:pt x="300"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3"/>
            <p:cNvSpPr>
              <a:spLocks/>
            </p:cNvSpPr>
            <p:nvPr/>
          </p:nvSpPr>
          <p:spPr bwMode="auto">
            <a:xfrm>
              <a:off x="6535938" y="3469889"/>
              <a:ext cx="308473" cy="503717"/>
            </a:xfrm>
            <a:custGeom>
              <a:avLst/>
              <a:gdLst>
                <a:gd name="T0" fmla="*/ 0 w 504"/>
                <a:gd name="T1" fmla="*/ 723 h 823"/>
                <a:gd name="T2" fmla="*/ 45 w 504"/>
                <a:gd name="T3" fmla="*/ 0 h 823"/>
                <a:gd name="T4" fmla="*/ 504 w 504"/>
                <a:gd name="T5" fmla="*/ 7 h 823"/>
                <a:gd name="T6" fmla="*/ 492 w 504"/>
                <a:gd name="T7" fmla="*/ 811 h 823"/>
                <a:gd name="T8" fmla="*/ 166 w 504"/>
                <a:gd name="T9" fmla="*/ 823 h 823"/>
                <a:gd name="T10" fmla="*/ 0 w 504"/>
                <a:gd name="T11" fmla="*/ 723 h 823"/>
              </a:gdLst>
              <a:ahLst/>
              <a:cxnLst>
                <a:cxn ang="0">
                  <a:pos x="T0" y="T1"/>
                </a:cxn>
                <a:cxn ang="0">
                  <a:pos x="T2" y="T3"/>
                </a:cxn>
                <a:cxn ang="0">
                  <a:pos x="T4" y="T5"/>
                </a:cxn>
                <a:cxn ang="0">
                  <a:pos x="T6" y="T7"/>
                </a:cxn>
                <a:cxn ang="0">
                  <a:pos x="T8" y="T9"/>
                </a:cxn>
                <a:cxn ang="0">
                  <a:pos x="T10" y="T11"/>
                </a:cxn>
              </a:cxnLst>
              <a:rect l="0" t="0" r="r" b="b"/>
              <a:pathLst>
                <a:path w="504" h="823">
                  <a:moveTo>
                    <a:pt x="0" y="723"/>
                  </a:moveTo>
                  <a:lnTo>
                    <a:pt x="45" y="0"/>
                  </a:lnTo>
                  <a:lnTo>
                    <a:pt x="504" y="7"/>
                  </a:lnTo>
                  <a:lnTo>
                    <a:pt x="492" y="811"/>
                  </a:lnTo>
                  <a:lnTo>
                    <a:pt x="166" y="823"/>
                  </a:lnTo>
                  <a:lnTo>
                    <a:pt x="0" y="723"/>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4"/>
            <p:cNvSpPr>
              <a:spLocks noEditPoints="1"/>
            </p:cNvSpPr>
            <p:nvPr/>
          </p:nvSpPr>
          <p:spPr bwMode="auto">
            <a:xfrm>
              <a:off x="6521861" y="3439286"/>
              <a:ext cx="361722" cy="568594"/>
            </a:xfrm>
            <a:custGeom>
              <a:avLst/>
              <a:gdLst>
                <a:gd name="T0" fmla="*/ 203 w 250"/>
                <a:gd name="T1" fmla="*/ 0 h 393"/>
                <a:gd name="T2" fmla="*/ 47 w 250"/>
                <a:gd name="T3" fmla="*/ 0 h 393"/>
                <a:gd name="T4" fmla="*/ 0 w 250"/>
                <a:gd name="T5" fmla="*/ 47 h 393"/>
                <a:gd name="T6" fmla="*/ 0 w 250"/>
                <a:gd name="T7" fmla="*/ 346 h 393"/>
                <a:gd name="T8" fmla="*/ 47 w 250"/>
                <a:gd name="T9" fmla="*/ 393 h 393"/>
                <a:gd name="T10" fmla="*/ 203 w 250"/>
                <a:gd name="T11" fmla="*/ 393 h 393"/>
                <a:gd name="T12" fmla="*/ 250 w 250"/>
                <a:gd name="T13" fmla="*/ 346 h 393"/>
                <a:gd name="T14" fmla="*/ 250 w 250"/>
                <a:gd name="T15" fmla="*/ 47 h 393"/>
                <a:gd name="T16" fmla="*/ 203 w 250"/>
                <a:gd name="T17" fmla="*/ 0 h 393"/>
                <a:gd name="T18" fmla="*/ 100 w 250"/>
                <a:gd name="T19" fmla="*/ 51 h 393"/>
                <a:gd name="T20" fmla="*/ 164 w 250"/>
                <a:gd name="T21" fmla="*/ 51 h 393"/>
                <a:gd name="T22" fmla="*/ 170 w 250"/>
                <a:gd name="T23" fmla="*/ 56 h 393"/>
                <a:gd name="T24" fmla="*/ 164 w 250"/>
                <a:gd name="T25" fmla="*/ 62 h 393"/>
                <a:gd name="T26" fmla="*/ 100 w 250"/>
                <a:gd name="T27" fmla="*/ 62 h 393"/>
                <a:gd name="T28" fmla="*/ 94 w 250"/>
                <a:gd name="T29" fmla="*/ 56 h 393"/>
                <a:gd name="T30" fmla="*/ 100 w 250"/>
                <a:gd name="T31" fmla="*/ 51 h 393"/>
                <a:gd name="T32" fmla="*/ 41 w 250"/>
                <a:gd name="T33" fmla="*/ 47 h 393"/>
                <a:gd name="T34" fmla="*/ 50 w 250"/>
                <a:gd name="T35" fmla="*/ 37 h 393"/>
                <a:gd name="T36" fmla="*/ 60 w 250"/>
                <a:gd name="T37" fmla="*/ 47 h 393"/>
                <a:gd name="T38" fmla="*/ 50 w 250"/>
                <a:gd name="T39" fmla="*/ 56 h 393"/>
                <a:gd name="T40" fmla="*/ 41 w 250"/>
                <a:gd name="T41" fmla="*/ 47 h 393"/>
                <a:gd name="T42" fmla="*/ 152 w 250"/>
                <a:gd name="T43" fmla="*/ 347 h 393"/>
                <a:gd name="T44" fmla="*/ 112 w 250"/>
                <a:gd name="T45" fmla="*/ 347 h 393"/>
                <a:gd name="T46" fmla="*/ 109 w 250"/>
                <a:gd name="T47" fmla="*/ 344 h 393"/>
                <a:gd name="T48" fmla="*/ 112 w 250"/>
                <a:gd name="T49" fmla="*/ 340 h 393"/>
                <a:gd name="T50" fmla="*/ 152 w 250"/>
                <a:gd name="T51" fmla="*/ 340 h 393"/>
                <a:gd name="T52" fmla="*/ 155 w 250"/>
                <a:gd name="T53" fmla="*/ 344 h 393"/>
                <a:gd name="T54" fmla="*/ 152 w 250"/>
                <a:gd name="T55" fmla="*/ 347 h 393"/>
                <a:gd name="T56" fmla="*/ 205 w 250"/>
                <a:gd name="T57" fmla="*/ 307 h 393"/>
                <a:gd name="T58" fmla="*/ 53 w 250"/>
                <a:gd name="T59" fmla="*/ 307 h 393"/>
                <a:gd name="T60" fmla="*/ 53 w 250"/>
                <a:gd name="T61" fmla="*/ 85 h 393"/>
                <a:gd name="T62" fmla="*/ 205 w 250"/>
                <a:gd name="T63" fmla="*/ 85 h 393"/>
                <a:gd name="T64" fmla="*/ 205 w 250"/>
                <a:gd name="T65" fmla="*/ 30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93">
                  <a:moveTo>
                    <a:pt x="203" y="0"/>
                  </a:moveTo>
                  <a:cubicBezTo>
                    <a:pt x="47" y="0"/>
                    <a:pt x="47" y="0"/>
                    <a:pt x="47" y="0"/>
                  </a:cubicBezTo>
                  <a:cubicBezTo>
                    <a:pt x="21" y="0"/>
                    <a:pt x="0" y="21"/>
                    <a:pt x="0" y="47"/>
                  </a:cubicBezTo>
                  <a:cubicBezTo>
                    <a:pt x="0" y="346"/>
                    <a:pt x="0" y="346"/>
                    <a:pt x="0" y="346"/>
                  </a:cubicBezTo>
                  <a:cubicBezTo>
                    <a:pt x="0" y="372"/>
                    <a:pt x="21" y="393"/>
                    <a:pt x="47" y="393"/>
                  </a:cubicBezTo>
                  <a:cubicBezTo>
                    <a:pt x="203" y="393"/>
                    <a:pt x="203" y="393"/>
                    <a:pt x="203" y="393"/>
                  </a:cubicBezTo>
                  <a:cubicBezTo>
                    <a:pt x="229" y="393"/>
                    <a:pt x="250" y="372"/>
                    <a:pt x="250" y="346"/>
                  </a:cubicBezTo>
                  <a:cubicBezTo>
                    <a:pt x="250" y="47"/>
                    <a:pt x="250" y="47"/>
                    <a:pt x="250" y="47"/>
                  </a:cubicBezTo>
                  <a:cubicBezTo>
                    <a:pt x="250" y="21"/>
                    <a:pt x="229" y="0"/>
                    <a:pt x="203" y="0"/>
                  </a:cubicBezTo>
                  <a:close/>
                  <a:moveTo>
                    <a:pt x="100" y="51"/>
                  </a:moveTo>
                  <a:cubicBezTo>
                    <a:pt x="164" y="51"/>
                    <a:pt x="164" y="51"/>
                    <a:pt x="164" y="51"/>
                  </a:cubicBezTo>
                  <a:cubicBezTo>
                    <a:pt x="167" y="51"/>
                    <a:pt x="170" y="54"/>
                    <a:pt x="170" y="56"/>
                  </a:cubicBezTo>
                  <a:cubicBezTo>
                    <a:pt x="170" y="59"/>
                    <a:pt x="167" y="62"/>
                    <a:pt x="164" y="62"/>
                  </a:cubicBezTo>
                  <a:cubicBezTo>
                    <a:pt x="100" y="62"/>
                    <a:pt x="100" y="62"/>
                    <a:pt x="100" y="62"/>
                  </a:cubicBezTo>
                  <a:cubicBezTo>
                    <a:pt x="97" y="62"/>
                    <a:pt x="94" y="59"/>
                    <a:pt x="94" y="56"/>
                  </a:cubicBezTo>
                  <a:cubicBezTo>
                    <a:pt x="94" y="54"/>
                    <a:pt x="97" y="51"/>
                    <a:pt x="100" y="51"/>
                  </a:cubicBezTo>
                  <a:close/>
                  <a:moveTo>
                    <a:pt x="41" y="47"/>
                  </a:moveTo>
                  <a:cubicBezTo>
                    <a:pt x="41" y="42"/>
                    <a:pt x="45" y="37"/>
                    <a:pt x="50" y="37"/>
                  </a:cubicBezTo>
                  <a:cubicBezTo>
                    <a:pt x="55" y="37"/>
                    <a:pt x="60" y="42"/>
                    <a:pt x="60" y="47"/>
                  </a:cubicBezTo>
                  <a:cubicBezTo>
                    <a:pt x="60" y="52"/>
                    <a:pt x="55" y="56"/>
                    <a:pt x="50" y="56"/>
                  </a:cubicBezTo>
                  <a:cubicBezTo>
                    <a:pt x="45" y="56"/>
                    <a:pt x="41" y="52"/>
                    <a:pt x="41" y="47"/>
                  </a:cubicBezTo>
                  <a:close/>
                  <a:moveTo>
                    <a:pt x="152" y="347"/>
                  </a:moveTo>
                  <a:cubicBezTo>
                    <a:pt x="112" y="347"/>
                    <a:pt x="112" y="347"/>
                    <a:pt x="112" y="347"/>
                  </a:cubicBezTo>
                  <a:cubicBezTo>
                    <a:pt x="110" y="347"/>
                    <a:pt x="109" y="346"/>
                    <a:pt x="109" y="344"/>
                  </a:cubicBezTo>
                  <a:cubicBezTo>
                    <a:pt x="109" y="342"/>
                    <a:pt x="110" y="340"/>
                    <a:pt x="112" y="340"/>
                  </a:cubicBezTo>
                  <a:cubicBezTo>
                    <a:pt x="152" y="340"/>
                    <a:pt x="152" y="340"/>
                    <a:pt x="152" y="340"/>
                  </a:cubicBezTo>
                  <a:cubicBezTo>
                    <a:pt x="154" y="340"/>
                    <a:pt x="155" y="342"/>
                    <a:pt x="155" y="344"/>
                  </a:cubicBezTo>
                  <a:cubicBezTo>
                    <a:pt x="155" y="346"/>
                    <a:pt x="154" y="347"/>
                    <a:pt x="152" y="347"/>
                  </a:cubicBezTo>
                  <a:close/>
                  <a:moveTo>
                    <a:pt x="205" y="307"/>
                  </a:moveTo>
                  <a:cubicBezTo>
                    <a:pt x="53" y="307"/>
                    <a:pt x="53" y="307"/>
                    <a:pt x="53" y="307"/>
                  </a:cubicBezTo>
                  <a:cubicBezTo>
                    <a:pt x="53" y="85"/>
                    <a:pt x="53" y="85"/>
                    <a:pt x="53" y="85"/>
                  </a:cubicBezTo>
                  <a:cubicBezTo>
                    <a:pt x="205" y="85"/>
                    <a:pt x="205" y="85"/>
                    <a:pt x="205" y="85"/>
                  </a:cubicBezTo>
                  <a:lnTo>
                    <a:pt x="205" y="307"/>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5"/>
            <p:cNvSpPr>
              <a:spLocks noEditPoints="1"/>
            </p:cNvSpPr>
            <p:nvPr/>
          </p:nvSpPr>
          <p:spPr bwMode="auto">
            <a:xfrm>
              <a:off x="6268472" y="3303411"/>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5" y="18"/>
                    <a:pt x="18" y="145"/>
                    <a:pt x="18" y="300"/>
                  </a:cubicBezTo>
                  <a:cubicBezTo>
                    <a:pt x="18" y="455"/>
                    <a:pt x="145" y="582"/>
                    <a:pt x="300" y="582"/>
                  </a:cubicBezTo>
                  <a:cubicBezTo>
                    <a:pt x="455" y="582"/>
                    <a:pt x="582" y="455"/>
                    <a:pt x="582" y="300"/>
                  </a:cubicBezTo>
                  <a:cubicBezTo>
                    <a:pt x="582" y="145"/>
                    <a:pt x="455" y="18"/>
                    <a:pt x="300" y="18"/>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26"/>
            <p:cNvSpPr>
              <a:spLocks noChangeArrowheads="1"/>
            </p:cNvSpPr>
            <p:nvPr/>
          </p:nvSpPr>
          <p:spPr bwMode="auto">
            <a:xfrm>
              <a:off x="6439234"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7"/>
            <p:cNvSpPr>
              <a:spLocks noEditPoints="1"/>
            </p:cNvSpPr>
            <p:nvPr/>
          </p:nvSpPr>
          <p:spPr bwMode="auto">
            <a:xfrm>
              <a:off x="6428829" y="4949214"/>
              <a:ext cx="272362"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7 w 188"/>
                <a:gd name="T11" fmla="*/ 137 h 154"/>
                <a:gd name="T12" fmla="*/ 77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9 w 188"/>
                <a:gd name="T27" fmla="*/ 147 h 154"/>
                <a:gd name="T28" fmla="*/ 119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1 w 188"/>
                <a:gd name="T45" fmla="*/ 113 h 154"/>
                <a:gd name="T46" fmla="*/ 11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7" y="137"/>
                    <a:pt x="77" y="137"/>
                    <a:pt x="77" y="137"/>
                  </a:cubicBezTo>
                  <a:cubicBezTo>
                    <a:pt x="77" y="147"/>
                    <a:pt x="77" y="147"/>
                    <a:pt x="77"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9" y="147"/>
                    <a:pt x="119" y="147"/>
                    <a:pt x="119" y="147"/>
                  </a:cubicBezTo>
                  <a:cubicBezTo>
                    <a:pt x="119" y="137"/>
                    <a:pt x="119" y="137"/>
                    <a:pt x="119"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3" y="125"/>
                    <a:pt x="166" y="125"/>
                  </a:cubicBezTo>
                  <a:cubicBezTo>
                    <a:pt x="23" y="125"/>
                    <a:pt x="23" y="125"/>
                    <a:pt x="23" y="125"/>
                  </a:cubicBezTo>
                  <a:cubicBezTo>
                    <a:pt x="16" y="125"/>
                    <a:pt x="11" y="120"/>
                    <a:pt x="11" y="113"/>
                  </a:cubicBezTo>
                  <a:cubicBezTo>
                    <a:pt x="11" y="21"/>
                    <a:pt x="11" y="21"/>
                    <a:pt x="11" y="21"/>
                  </a:cubicBezTo>
                  <a:cubicBezTo>
                    <a:pt x="11" y="14"/>
                    <a:pt x="16" y="9"/>
                    <a:pt x="23" y="9"/>
                  </a:cubicBezTo>
                  <a:cubicBezTo>
                    <a:pt x="166" y="9"/>
                    <a:pt x="166" y="9"/>
                    <a:pt x="166" y="9"/>
                  </a:cubicBezTo>
                  <a:cubicBezTo>
                    <a:pt x="173"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8"/>
            <p:cNvSpPr>
              <a:spLocks noChangeArrowheads="1"/>
            </p:cNvSpPr>
            <p:nvPr/>
          </p:nvSpPr>
          <p:spPr bwMode="auto">
            <a:xfrm>
              <a:off x="6769129"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9"/>
            <p:cNvSpPr>
              <a:spLocks noEditPoints="1"/>
            </p:cNvSpPr>
            <p:nvPr/>
          </p:nvSpPr>
          <p:spPr bwMode="auto">
            <a:xfrm>
              <a:off x="6759336" y="4949214"/>
              <a:ext cx="271750"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6 w 188"/>
                <a:gd name="T11" fmla="*/ 137 h 154"/>
                <a:gd name="T12" fmla="*/ 76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8 w 188"/>
                <a:gd name="T27" fmla="*/ 147 h 154"/>
                <a:gd name="T28" fmla="*/ 118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0 w 188"/>
                <a:gd name="T45" fmla="*/ 113 h 154"/>
                <a:gd name="T46" fmla="*/ 10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6" y="137"/>
                    <a:pt x="76" y="137"/>
                    <a:pt x="76" y="137"/>
                  </a:cubicBezTo>
                  <a:cubicBezTo>
                    <a:pt x="76" y="147"/>
                    <a:pt x="76" y="147"/>
                    <a:pt x="76"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8" y="147"/>
                    <a:pt x="118" y="147"/>
                    <a:pt x="118" y="147"/>
                  </a:cubicBezTo>
                  <a:cubicBezTo>
                    <a:pt x="118" y="137"/>
                    <a:pt x="118" y="137"/>
                    <a:pt x="118"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2" y="125"/>
                    <a:pt x="166" y="125"/>
                  </a:cubicBezTo>
                  <a:cubicBezTo>
                    <a:pt x="23" y="125"/>
                    <a:pt x="23" y="125"/>
                    <a:pt x="23" y="125"/>
                  </a:cubicBezTo>
                  <a:cubicBezTo>
                    <a:pt x="16" y="125"/>
                    <a:pt x="10" y="120"/>
                    <a:pt x="10" y="113"/>
                  </a:cubicBezTo>
                  <a:cubicBezTo>
                    <a:pt x="10" y="21"/>
                    <a:pt x="10" y="21"/>
                    <a:pt x="10" y="21"/>
                  </a:cubicBezTo>
                  <a:cubicBezTo>
                    <a:pt x="10" y="14"/>
                    <a:pt x="16" y="9"/>
                    <a:pt x="23" y="9"/>
                  </a:cubicBezTo>
                  <a:cubicBezTo>
                    <a:pt x="166" y="9"/>
                    <a:pt x="166" y="9"/>
                    <a:pt x="166" y="9"/>
                  </a:cubicBezTo>
                  <a:cubicBezTo>
                    <a:pt x="172"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30"/>
            <p:cNvSpPr>
              <a:spLocks noChangeArrowheads="1"/>
            </p:cNvSpPr>
            <p:nvPr/>
          </p:nvSpPr>
          <p:spPr bwMode="auto">
            <a:xfrm>
              <a:off x="6426381" y="5272988"/>
              <a:ext cx="639592" cy="14689"/>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1"/>
            <p:cNvSpPr>
              <a:spLocks noChangeArrowheads="1"/>
            </p:cNvSpPr>
            <p:nvPr/>
          </p:nvSpPr>
          <p:spPr bwMode="auto">
            <a:xfrm>
              <a:off x="6563480"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32"/>
            <p:cNvSpPr>
              <a:spLocks noChangeArrowheads="1"/>
            </p:cNvSpPr>
            <p:nvPr/>
          </p:nvSpPr>
          <p:spPr bwMode="auto">
            <a:xfrm>
              <a:off x="6892151"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33"/>
            <p:cNvSpPr>
              <a:spLocks noEditPoints="1"/>
            </p:cNvSpPr>
            <p:nvPr/>
          </p:nvSpPr>
          <p:spPr bwMode="auto">
            <a:xfrm>
              <a:off x="6311928" y="4681136"/>
              <a:ext cx="868499" cy="867275"/>
            </a:xfrm>
            <a:custGeom>
              <a:avLst/>
              <a:gdLst>
                <a:gd name="T0" fmla="*/ 300 w 600"/>
                <a:gd name="T1" fmla="*/ 599 h 599"/>
                <a:gd name="T2" fmla="*/ 0 w 600"/>
                <a:gd name="T3" fmla="*/ 299 h 599"/>
                <a:gd name="T4" fmla="*/ 300 w 600"/>
                <a:gd name="T5" fmla="*/ 0 h 599"/>
                <a:gd name="T6" fmla="*/ 600 w 600"/>
                <a:gd name="T7" fmla="*/ 299 h 599"/>
                <a:gd name="T8" fmla="*/ 300 w 600"/>
                <a:gd name="T9" fmla="*/ 599 h 599"/>
                <a:gd name="T10" fmla="*/ 300 w 600"/>
                <a:gd name="T11" fmla="*/ 18 h 599"/>
                <a:gd name="T12" fmla="*/ 18 w 600"/>
                <a:gd name="T13" fmla="*/ 299 h 599"/>
                <a:gd name="T14" fmla="*/ 300 w 600"/>
                <a:gd name="T15" fmla="*/ 581 h 599"/>
                <a:gd name="T16" fmla="*/ 582 w 600"/>
                <a:gd name="T17" fmla="*/ 299 h 599"/>
                <a:gd name="T18" fmla="*/ 300 w 600"/>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599">
                  <a:moveTo>
                    <a:pt x="300" y="599"/>
                  </a:moveTo>
                  <a:cubicBezTo>
                    <a:pt x="135" y="599"/>
                    <a:pt x="0" y="465"/>
                    <a:pt x="0" y="299"/>
                  </a:cubicBezTo>
                  <a:cubicBezTo>
                    <a:pt x="0" y="134"/>
                    <a:pt x="135" y="0"/>
                    <a:pt x="300" y="0"/>
                  </a:cubicBezTo>
                  <a:cubicBezTo>
                    <a:pt x="466" y="0"/>
                    <a:pt x="600" y="134"/>
                    <a:pt x="600" y="299"/>
                  </a:cubicBezTo>
                  <a:cubicBezTo>
                    <a:pt x="600" y="465"/>
                    <a:pt x="466" y="599"/>
                    <a:pt x="300" y="599"/>
                  </a:cubicBezTo>
                  <a:close/>
                  <a:moveTo>
                    <a:pt x="300" y="18"/>
                  </a:moveTo>
                  <a:cubicBezTo>
                    <a:pt x="145" y="18"/>
                    <a:pt x="18" y="144"/>
                    <a:pt x="18" y="299"/>
                  </a:cubicBezTo>
                  <a:cubicBezTo>
                    <a:pt x="18" y="455"/>
                    <a:pt x="145" y="581"/>
                    <a:pt x="300" y="581"/>
                  </a:cubicBezTo>
                  <a:cubicBezTo>
                    <a:pt x="456" y="581"/>
                    <a:pt x="582" y="455"/>
                    <a:pt x="582" y="299"/>
                  </a:cubicBezTo>
                  <a:cubicBezTo>
                    <a:pt x="582" y="144"/>
                    <a:pt x="456" y="18"/>
                    <a:pt x="300" y="1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4"/>
            <p:cNvSpPr>
              <a:spLocks/>
            </p:cNvSpPr>
            <p:nvPr/>
          </p:nvSpPr>
          <p:spPr bwMode="auto">
            <a:xfrm>
              <a:off x="7717194" y="5605943"/>
              <a:ext cx="475563" cy="126082"/>
            </a:xfrm>
            <a:custGeom>
              <a:avLst/>
              <a:gdLst>
                <a:gd name="T0" fmla="*/ 312 w 329"/>
                <a:gd name="T1" fmla="*/ 0 h 87"/>
                <a:gd name="T2" fmla="*/ 164 w 329"/>
                <a:gd name="T3" fmla="*/ 34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4"/>
                    <a:pt x="164" y="34"/>
                  </a:cubicBezTo>
                  <a:cubicBezTo>
                    <a:pt x="100" y="34"/>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5"/>
            <p:cNvSpPr>
              <a:spLocks/>
            </p:cNvSpPr>
            <p:nvPr/>
          </p:nvSpPr>
          <p:spPr bwMode="auto">
            <a:xfrm>
              <a:off x="7717194" y="5490266"/>
              <a:ext cx="475563" cy="126082"/>
            </a:xfrm>
            <a:custGeom>
              <a:avLst/>
              <a:gdLst>
                <a:gd name="T0" fmla="*/ 312 w 329"/>
                <a:gd name="T1" fmla="*/ 0 h 87"/>
                <a:gd name="T2" fmla="*/ 164 w 329"/>
                <a:gd name="T3" fmla="*/ 33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3"/>
                    <a:pt x="164" y="33"/>
                  </a:cubicBezTo>
                  <a:cubicBezTo>
                    <a:pt x="100" y="33"/>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Oval 36"/>
            <p:cNvSpPr>
              <a:spLocks noChangeArrowheads="1"/>
            </p:cNvSpPr>
            <p:nvPr/>
          </p:nvSpPr>
          <p:spPr bwMode="auto">
            <a:xfrm>
              <a:off x="7717194" y="5325012"/>
              <a:ext cx="475563" cy="17565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7"/>
            <p:cNvSpPr>
              <a:spLocks noEditPoints="1"/>
            </p:cNvSpPr>
            <p:nvPr/>
          </p:nvSpPr>
          <p:spPr bwMode="auto">
            <a:xfrm>
              <a:off x="7521338" y="5094882"/>
              <a:ext cx="867275"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870297" y="5094882"/>
              <a:ext cx="866663"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9"/>
            <p:cNvSpPr>
              <a:spLocks noEditPoints="1"/>
            </p:cNvSpPr>
            <p:nvPr/>
          </p:nvSpPr>
          <p:spPr bwMode="auto">
            <a:xfrm>
              <a:off x="10071139" y="4953498"/>
              <a:ext cx="1028856" cy="1028856"/>
            </a:xfrm>
            <a:custGeom>
              <a:avLst/>
              <a:gdLst>
                <a:gd name="T0" fmla="*/ 355 w 711"/>
                <a:gd name="T1" fmla="*/ 711 h 711"/>
                <a:gd name="T2" fmla="*/ 0 w 711"/>
                <a:gd name="T3" fmla="*/ 356 h 711"/>
                <a:gd name="T4" fmla="*/ 355 w 711"/>
                <a:gd name="T5" fmla="*/ 0 h 711"/>
                <a:gd name="T6" fmla="*/ 711 w 711"/>
                <a:gd name="T7" fmla="*/ 356 h 711"/>
                <a:gd name="T8" fmla="*/ 355 w 711"/>
                <a:gd name="T9" fmla="*/ 711 h 711"/>
                <a:gd name="T10" fmla="*/ 355 w 711"/>
                <a:gd name="T11" fmla="*/ 22 h 711"/>
                <a:gd name="T12" fmla="*/ 21 w 711"/>
                <a:gd name="T13" fmla="*/ 356 h 711"/>
                <a:gd name="T14" fmla="*/ 355 w 711"/>
                <a:gd name="T15" fmla="*/ 690 h 711"/>
                <a:gd name="T16" fmla="*/ 689 w 711"/>
                <a:gd name="T17" fmla="*/ 356 h 711"/>
                <a:gd name="T18" fmla="*/ 355 w 711"/>
                <a:gd name="T19" fmla="*/ 22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1" h="711">
                  <a:moveTo>
                    <a:pt x="355" y="711"/>
                  </a:moveTo>
                  <a:cubicBezTo>
                    <a:pt x="159" y="711"/>
                    <a:pt x="0" y="552"/>
                    <a:pt x="0" y="356"/>
                  </a:cubicBezTo>
                  <a:cubicBezTo>
                    <a:pt x="0" y="160"/>
                    <a:pt x="159" y="0"/>
                    <a:pt x="355" y="0"/>
                  </a:cubicBezTo>
                  <a:cubicBezTo>
                    <a:pt x="551" y="0"/>
                    <a:pt x="711" y="160"/>
                    <a:pt x="711" y="356"/>
                  </a:cubicBezTo>
                  <a:cubicBezTo>
                    <a:pt x="711" y="552"/>
                    <a:pt x="551" y="711"/>
                    <a:pt x="355" y="711"/>
                  </a:cubicBezTo>
                  <a:close/>
                  <a:moveTo>
                    <a:pt x="355" y="22"/>
                  </a:moveTo>
                  <a:cubicBezTo>
                    <a:pt x="171" y="22"/>
                    <a:pt x="21" y="171"/>
                    <a:pt x="21" y="356"/>
                  </a:cubicBezTo>
                  <a:cubicBezTo>
                    <a:pt x="21" y="540"/>
                    <a:pt x="171" y="690"/>
                    <a:pt x="355" y="690"/>
                  </a:cubicBezTo>
                  <a:cubicBezTo>
                    <a:pt x="540" y="690"/>
                    <a:pt x="689" y="540"/>
                    <a:pt x="689" y="356"/>
                  </a:cubicBezTo>
                  <a:cubicBezTo>
                    <a:pt x="689" y="171"/>
                    <a:pt x="540" y="22"/>
                    <a:pt x="355" y="22"/>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40"/>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 name="T16" fmla="*/ 24 w 807"/>
                <a:gd name="T17" fmla="*/ 567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574">
                  <a:moveTo>
                    <a:pt x="24" y="567"/>
                  </a:moveTo>
                  <a:lnTo>
                    <a:pt x="0" y="452"/>
                  </a:lnTo>
                  <a:lnTo>
                    <a:pt x="22" y="23"/>
                  </a:lnTo>
                  <a:lnTo>
                    <a:pt x="104" y="5"/>
                  </a:lnTo>
                  <a:lnTo>
                    <a:pt x="766" y="0"/>
                  </a:lnTo>
                  <a:lnTo>
                    <a:pt x="807" y="66"/>
                  </a:lnTo>
                  <a:lnTo>
                    <a:pt x="797" y="522"/>
                  </a:lnTo>
                  <a:lnTo>
                    <a:pt x="755" y="574"/>
                  </a:lnTo>
                  <a:lnTo>
                    <a:pt x="24" y="567"/>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41"/>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574">
                  <a:moveTo>
                    <a:pt x="24" y="567"/>
                  </a:moveTo>
                  <a:lnTo>
                    <a:pt x="0" y="452"/>
                  </a:lnTo>
                  <a:lnTo>
                    <a:pt x="22" y="23"/>
                  </a:lnTo>
                  <a:lnTo>
                    <a:pt x="104" y="5"/>
                  </a:lnTo>
                  <a:lnTo>
                    <a:pt x="766" y="0"/>
                  </a:lnTo>
                  <a:lnTo>
                    <a:pt x="807" y="66"/>
                  </a:lnTo>
                  <a:lnTo>
                    <a:pt x="797" y="522"/>
                  </a:lnTo>
                  <a:lnTo>
                    <a:pt x="755"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2"/>
            <p:cNvSpPr>
              <a:spLocks noEditPoints="1"/>
            </p:cNvSpPr>
            <p:nvPr/>
          </p:nvSpPr>
          <p:spPr bwMode="auto">
            <a:xfrm>
              <a:off x="10254754" y="5163431"/>
              <a:ext cx="519630" cy="422314"/>
            </a:xfrm>
            <a:custGeom>
              <a:avLst/>
              <a:gdLst>
                <a:gd name="T0" fmla="*/ 332 w 359"/>
                <a:gd name="T1" fmla="*/ 0 h 292"/>
                <a:gd name="T2" fmla="*/ 27 w 359"/>
                <a:gd name="T3" fmla="*/ 0 h 292"/>
                <a:gd name="T4" fmla="*/ 0 w 359"/>
                <a:gd name="T5" fmla="*/ 27 h 292"/>
                <a:gd name="T6" fmla="*/ 0 w 359"/>
                <a:gd name="T7" fmla="*/ 234 h 292"/>
                <a:gd name="T8" fmla="*/ 27 w 359"/>
                <a:gd name="T9" fmla="*/ 261 h 292"/>
                <a:gd name="T10" fmla="*/ 147 w 359"/>
                <a:gd name="T11" fmla="*/ 261 h 292"/>
                <a:gd name="T12" fmla="*/ 147 w 359"/>
                <a:gd name="T13" fmla="*/ 279 h 292"/>
                <a:gd name="T14" fmla="*/ 33 w 359"/>
                <a:gd name="T15" fmla="*/ 279 h 292"/>
                <a:gd name="T16" fmla="*/ 27 w 359"/>
                <a:gd name="T17" fmla="*/ 286 h 292"/>
                <a:gd name="T18" fmla="*/ 33 w 359"/>
                <a:gd name="T19" fmla="*/ 292 h 292"/>
                <a:gd name="T20" fmla="*/ 327 w 359"/>
                <a:gd name="T21" fmla="*/ 292 h 292"/>
                <a:gd name="T22" fmla="*/ 333 w 359"/>
                <a:gd name="T23" fmla="*/ 286 h 292"/>
                <a:gd name="T24" fmla="*/ 327 w 359"/>
                <a:gd name="T25" fmla="*/ 279 h 292"/>
                <a:gd name="T26" fmla="*/ 226 w 359"/>
                <a:gd name="T27" fmla="*/ 279 h 292"/>
                <a:gd name="T28" fmla="*/ 226 w 359"/>
                <a:gd name="T29" fmla="*/ 261 h 292"/>
                <a:gd name="T30" fmla="*/ 332 w 359"/>
                <a:gd name="T31" fmla="*/ 261 h 292"/>
                <a:gd name="T32" fmla="*/ 359 w 359"/>
                <a:gd name="T33" fmla="*/ 234 h 292"/>
                <a:gd name="T34" fmla="*/ 359 w 359"/>
                <a:gd name="T35" fmla="*/ 27 h 292"/>
                <a:gd name="T36" fmla="*/ 332 w 359"/>
                <a:gd name="T37" fmla="*/ 0 h 292"/>
                <a:gd name="T38" fmla="*/ 340 w 359"/>
                <a:gd name="T39" fmla="*/ 215 h 292"/>
                <a:gd name="T40" fmla="*/ 316 w 359"/>
                <a:gd name="T41" fmla="*/ 238 h 292"/>
                <a:gd name="T42" fmla="*/ 45 w 359"/>
                <a:gd name="T43" fmla="*/ 238 h 292"/>
                <a:gd name="T44" fmla="*/ 21 w 359"/>
                <a:gd name="T45" fmla="*/ 215 h 292"/>
                <a:gd name="T46" fmla="*/ 21 w 359"/>
                <a:gd name="T47" fmla="*/ 40 h 292"/>
                <a:gd name="T48" fmla="*/ 45 w 359"/>
                <a:gd name="T49" fmla="*/ 17 h 292"/>
                <a:gd name="T50" fmla="*/ 316 w 359"/>
                <a:gd name="T51" fmla="*/ 17 h 292"/>
                <a:gd name="T52" fmla="*/ 340 w 359"/>
                <a:gd name="T53" fmla="*/ 40 h 292"/>
                <a:gd name="T54" fmla="*/ 340 w 359"/>
                <a:gd name="T55" fmla="*/ 2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 h="292">
                  <a:moveTo>
                    <a:pt x="332" y="0"/>
                  </a:moveTo>
                  <a:cubicBezTo>
                    <a:pt x="27" y="0"/>
                    <a:pt x="27" y="0"/>
                    <a:pt x="27" y="0"/>
                  </a:cubicBezTo>
                  <a:cubicBezTo>
                    <a:pt x="12" y="0"/>
                    <a:pt x="0" y="12"/>
                    <a:pt x="0" y="27"/>
                  </a:cubicBezTo>
                  <a:cubicBezTo>
                    <a:pt x="0" y="234"/>
                    <a:pt x="0" y="234"/>
                    <a:pt x="0" y="234"/>
                  </a:cubicBezTo>
                  <a:cubicBezTo>
                    <a:pt x="0" y="249"/>
                    <a:pt x="12" y="261"/>
                    <a:pt x="27" y="261"/>
                  </a:cubicBezTo>
                  <a:cubicBezTo>
                    <a:pt x="147" y="261"/>
                    <a:pt x="147" y="261"/>
                    <a:pt x="147" y="261"/>
                  </a:cubicBezTo>
                  <a:cubicBezTo>
                    <a:pt x="147" y="279"/>
                    <a:pt x="147" y="279"/>
                    <a:pt x="147" y="279"/>
                  </a:cubicBezTo>
                  <a:cubicBezTo>
                    <a:pt x="33" y="279"/>
                    <a:pt x="33" y="279"/>
                    <a:pt x="33" y="279"/>
                  </a:cubicBezTo>
                  <a:cubicBezTo>
                    <a:pt x="30" y="279"/>
                    <a:pt x="27" y="282"/>
                    <a:pt x="27" y="286"/>
                  </a:cubicBezTo>
                  <a:cubicBezTo>
                    <a:pt x="27" y="289"/>
                    <a:pt x="30" y="292"/>
                    <a:pt x="33" y="292"/>
                  </a:cubicBezTo>
                  <a:cubicBezTo>
                    <a:pt x="327" y="292"/>
                    <a:pt x="327" y="292"/>
                    <a:pt x="327" y="292"/>
                  </a:cubicBezTo>
                  <a:cubicBezTo>
                    <a:pt x="330" y="292"/>
                    <a:pt x="333" y="289"/>
                    <a:pt x="333" y="286"/>
                  </a:cubicBezTo>
                  <a:cubicBezTo>
                    <a:pt x="333" y="282"/>
                    <a:pt x="330" y="279"/>
                    <a:pt x="327" y="279"/>
                  </a:cubicBezTo>
                  <a:cubicBezTo>
                    <a:pt x="226" y="279"/>
                    <a:pt x="226" y="279"/>
                    <a:pt x="226" y="279"/>
                  </a:cubicBezTo>
                  <a:cubicBezTo>
                    <a:pt x="226" y="261"/>
                    <a:pt x="226" y="261"/>
                    <a:pt x="226" y="261"/>
                  </a:cubicBezTo>
                  <a:cubicBezTo>
                    <a:pt x="332" y="261"/>
                    <a:pt x="332" y="261"/>
                    <a:pt x="332" y="261"/>
                  </a:cubicBezTo>
                  <a:cubicBezTo>
                    <a:pt x="347" y="261"/>
                    <a:pt x="359" y="249"/>
                    <a:pt x="359" y="234"/>
                  </a:cubicBezTo>
                  <a:cubicBezTo>
                    <a:pt x="359" y="27"/>
                    <a:pt x="359" y="27"/>
                    <a:pt x="359" y="27"/>
                  </a:cubicBezTo>
                  <a:cubicBezTo>
                    <a:pt x="359" y="12"/>
                    <a:pt x="347" y="0"/>
                    <a:pt x="332" y="0"/>
                  </a:cubicBezTo>
                  <a:close/>
                  <a:moveTo>
                    <a:pt x="340" y="215"/>
                  </a:moveTo>
                  <a:cubicBezTo>
                    <a:pt x="340" y="228"/>
                    <a:pt x="329" y="238"/>
                    <a:pt x="316" y="238"/>
                  </a:cubicBezTo>
                  <a:cubicBezTo>
                    <a:pt x="45" y="238"/>
                    <a:pt x="45" y="238"/>
                    <a:pt x="45" y="238"/>
                  </a:cubicBezTo>
                  <a:cubicBezTo>
                    <a:pt x="31" y="238"/>
                    <a:pt x="21" y="228"/>
                    <a:pt x="21" y="215"/>
                  </a:cubicBezTo>
                  <a:cubicBezTo>
                    <a:pt x="21" y="40"/>
                    <a:pt x="21" y="40"/>
                    <a:pt x="21" y="40"/>
                  </a:cubicBezTo>
                  <a:cubicBezTo>
                    <a:pt x="21" y="27"/>
                    <a:pt x="31" y="17"/>
                    <a:pt x="45" y="17"/>
                  </a:cubicBezTo>
                  <a:cubicBezTo>
                    <a:pt x="316" y="17"/>
                    <a:pt x="316" y="17"/>
                    <a:pt x="316" y="17"/>
                  </a:cubicBezTo>
                  <a:cubicBezTo>
                    <a:pt x="329" y="17"/>
                    <a:pt x="340" y="27"/>
                    <a:pt x="340" y="40"/>
                  </a:cubicBezTo>
                  <a:lnTo>
                    <a:pt x="340" y="215"/>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43"/>
            <p:cNvSpPr>
              <a:spLocks noChangeArrowheads="1"/>
            </p:cNvSpPr>
            <p:nvPr/>
          </p:nvSpPr>
          <p:spPr bwMode="auto">
            <a:xfrm>
              <a:off x="10762755" y="5612064"/>
              <a:ext cx="101600" cy="97928"/>
            </a:xfrm>
            <a:prstGeom prst="ellipse">
              <a:avLst/>
            </a:pr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4"/>
            <p:cNvSpPr>
              <a:spLocks/>
            </p:cNvSpPr>
            <p:nvPr/>
          </p:nvSpPr>
          <p:spPr bwMode="auto">
            <a:xfrm>
              <a:off x="10712567" y="5372752"/>
              <a:ext cx="181779" cy="145056"/>
            </a:xfrm>
            <a:custGeom>
              <a:avLst/>
              <a:gdLst>
                <a:gd name="T0" fmla="*/ 4 w 297"/>
                <a:gd name="T1" fmla="*/ 237 h 237"/>
                <a:gd name="T2" fmla="*/ 0 w 297"/>
                <a:gd name="T3" fmla="*/ 0 h 237"/>
                <a:gd name="T4" fmla="*/ 295 w 297"/>
                <a:gd name="T5" fmla="*/ 8 h 237"/>
                <a:gd name="T6" fmla="*/ 297 w 297"/>
                <a:gd name="T7" fmla="*/ 237 h 237"/>
                <a:gd name="T8" fmla="*/ 4 w 297"/>
                <a:gd name="T9" fmla="*/ 237 h 237"/>
              </a:gdLst>
              <a:ahLst/>
              <a:cxnLst>
                <a:cxn ang="0">
                  <a:pos x="T0" y="T1"/>
                </a:cxn>
                <a:cxn ang="0">
                  <a:pos x="T2" y="T3"/>
                </a:cxn>
                <a:cxn ang="0">
                  <a:pos x="T4" y="T5"/>
                </a:cxn>
                <a:cxn ang="0">
                  <a:pos x="T6" y="T7"/>
                </a:cxn>
                <a:cxn ang="0">
                  <a:pos x="T8" y="T9"/>
                </a:cxn>
              </a:cxnLst>
              <a:rect l="0" t="0" r="r" b="b"/>
              <a:pathLst>
                <a:path w="297" h="237">
                  <a:moveTo>
                    <a:pt x="4" y="237"/>
                  </a:moveTo>
                  <a:lnTo>
                    <a:pt x="0" y="0"/>
                  </a:lnTo>
                  <a:lnTo>
                    <a:pt x="295" y="8"/>
                  </a:lnTo>
                  <a:lnTo>
                    <a:pt x="297" y="237"/>
                  </a:lnTo>
                  <a:lnTo>
                    <a:pt x="4" y="237"/>
                  </a:lnTo>
                  <a:close/>
                </a:path>
              </a:pathLst>
            </a:cu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5"/>
            <p:cNvSpPr>
              <a:spLocks noEditPoints="1"/>
            </p:cNvSpPr>
            <p:nvPr/>
          </p:nvSpPr>
          <p:spPr bwMode="auto">
            <a:xfrm>
              <a:off x="10686249" y="5307875"/>
              <a:ext cx="238700" cy="440064"/>
            </a:xfrm>
            <a:custGeom>
              <a:avLst/>
              <a:gdLst>
                <a:gd name="T0" fmla="*/ 83 w 165"/>
                <a:gd name="T1" fmla="*/ 0 h 304"/>
                <a:gd name="T2" fmla="*/ 0 w 165"/>
                <a:gd name="T3" fmla="*/ 69 h 304"/>
                <a:gd name="T4" fmla="*/ 0 w 165"/>
                <a:gd name="T5" fmla="*/ 236 h 304"/>
                <a:gd name="T6" fmla="*/ 83 w 165"/>
                <a:gd name="T7" fmla="*/ 304 h 304"/>
                <a:gd name="T8" fmla="*/ 165 w 165"/>
                <a:gd name="T9" fmla="*/ 236 h 304"/>
                <a:gd name="T10" fmla="*/ 165 w 165"/>
                <a:gd name="T11" fmla="*/ 69 h 304"/>
                <a:gd name="T12" fmla="*/ 83 w 165"/>
                <a:gd name="T13" fmla="*/ 0 h 304"/>
                <a:gd name="T14" fmla="*/ 85 w 165"/>
                <a:gd name="T15" fmla="*/ 265 h 304"/>
                <a:gd name="T16" fmla="*/ 65 w 165"/>
                <a:gd name="T17" fmla="*/ 245 h 304"/>
                <a:gd name="T18" fmla="*/ 85 w 165"/>
                <a:gd name="T19" fmla="*/ 225 h 304"/>
                <a:gd name="T20" fmla="*/ 105 w 165"/>
                <a:gd name="T21" fmla="*/ 245 h 304"/>
                <a:gd name="T22" fmla="*/ 85 w 165"/>
                <a:gd name="T23" fmla="*/ 265 h 304"/>
                <a:gd name="T24" fmla="*/ 129 w 165"/>
                <a:gd name="T25" fmla="*/ 124 h 304"/>
                <a:gd name="T26" fmla="*/ 38 w 165"/>
                <a:gd name="T27" fmla="*/ 124 h 304"/>
                <a:gd name="T28" fmla="*/ 31 w 165"/>
                <a:gd name="T29" fmla="*/ 117 h 304"/>
                <a:gd name="T30" fmla="*/ 38 w 165"/>
                <a:gd name="T31" fmla="*/ 110 h 304"/>
                <a:gd name="T32" fmla="*/ 129 w 165"/>
                <a:gd name="T33" fmla="*/ 110 h 304"/>
                <a:gd name="T34" fmla="*/ 136 w 165"/>
                <a:gd name="T35" fmla="*/ 117 h 304"/>
                <a:gd name="T36" fmla="*/ 129 w 165"/>
                <a:gd name="T37" fmla="*/ 124 h 304"/>
                <a:gd name="T38" fmla="*/ 129 w 165"/>
                <a:gd name="T39" fmla="*/ 75 h 304"/>
                <a:gd name="T40" fmla="*/ 38 w 165"/>
                <a:gd name="T41" fmla="*/ 75 h 304"/>
                <a:gd name="T42" fmla="*/ 31 w 165"/>
                <a:gd name="T43" fmla="*/ 68 h 304"/>
                <a:gd name="T44" fmla="*/ 38 w 165"/>
                <a:gd name="T45" fmla="*/ 61 h 304"/>
                <a:gd name="T46" fmla="*/ 129 w 165"/>
                <a:gd name="T47" fmla="*/ 61 h 304"/>
                <a:gd name="T48" fmla="*/ 136 w 165"/>
                <a:gd name="T49" fmla="*/ 68 h 304"/>
                <a:gd name="T50" fmla="*/ 129 w 165"/>
                <a:gd name="T51" fmla="*/ 7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04">
                  <a:moveTo>
                    <a:pt x="83" y="0"/>
                  </a:moveTo>
                  <a:cubicBezTo>
                    <a:pt x="37" y="0"/>
                    <a:pt x="3" y="8"/>
                    <a:pt x="0" y="69"/>
                  </a:cubicBezTo>
                  <a:cubicBezTo>
                    <a:pt x="0" y="236"/>
                    <a:pt x="0" y="236"/>
                    <a:pt x="0" y="236"/>
                  </a:cubicBezTo>
                  <a:cubicBezTo>
                    <a:pt x="2" y="299"/>
                    <a:pt x="37" y="304"/>
                    <a:pt x="83" y="304"/>
                  </a:cubicBezTo>
                  <a:cubicBezTo>
                    <a:pt x="128" y="304"/>
                    <a:pt x="165" y="296"/>
                    <a:pt x="165" y="236"/>
                  </a:cubicBezTo>
                  <a:cubicBezTo>
                    <a:pt x="165" y="69"/>
                    <a:pt x="165" y="69"/>
                    <a:pt x="165" y="69"/>
                  </a:cubicBezTo>
                  <a:cubicBezTo>
                    <a:pt x="164" y="15"/>
                    <a:pt x="128" y="0"/>
                    <a:pt x="83" y="0"/>
                  </a:cubicBezTo>
                  <a:close/>
                  <a:moveTo>
                    <a:pt x="85" y="265"/>
                  </a:moveTo>
                  <a:cubicBezTo>
                    <a:pt x="74" y="265"/>
                    <a:pt x="65" y="256"/>
                    <a:pt x="65" y="245"/>
                  </a:cubicBezTo>
                  <a:cubicBezTo>
                    <a:pt x="65" y="234"/>
                    <a:pt x="74" y="225"/>
                    <a:pt x="85" y="225"/>
                  </a:cubicBezTo>
                  <a:cubicBezTo>
                    <a:pt x="96" y="225"/>
                    <a:pt x="105" y="234"/>
                    <a:pt x="105" y="245"/>
                  </a:cubicBezTo>
                  <a:cubicBezTo>
                    <a:pt x="105" y="256"/>
                    <a:pt x="96" y="265"/>
                    <a:pt x="85" y="265"/>
                  </a:cubicBezTo>
                  <a:close/>
                  <a:moveTo>
                    <a:pt x="129" y="124"/>
                  </a:moveTo>
                  <a:cubicBezTo>
                    <a:pt x="38" y="124"/>
                    <a:pt x="38" y="124"/>
                    <a:pt x="38" y="124"/>
                  </a:cubicBezTo>
                  <a:cubicBezTo>
                    <a:pt x="34" y="124"/>
                    <a:pt x="31" y="121"/>
                    <a:pt x="31" y="117"/>
                  </a:cubicBezTo>
                  <a:cubicBezTo>
                    <a:pt x="31" y="113"/>
                    <a:pt x="34" y="110"/>
                    <a:pt x="38" y="110"/>
                  </a:cubicBezTo>
                  <a:cubicBezTo>
                    <a:pt x="129" y="110"/>
                    <a:pt x="129" y="110"/>
                    <a:pt x="129" y="110"/>
                  </a:cubicBezTo>
                  <a:cubicBezTo>
                    <a:pt x="133" y="110"/>
                    <a:pt x="136" y="113"/>
                    <a:pt x="136" y="117"/>
                  </a:cubicBezTo>
                  <a:cubicBezTo>
                    <a:pt x="136" y="121"/>
                    <a:pt x="133" y="124"/>
                    <a:pt x="129" y="124"/>
                  </a:cubicBezTo>
                  <a:close/>
                  <a:moveTo>
                    <a:pt x="129" y="75"/>
                  </a:moveTo>
                  <a:cubicBezTo>
                    <a:pt x="38" y="75"/>
                    <a:pt x="38" y="75"/>
                    <a:pt x="38" y="75"/>
                  </a:cubicBezTo>
                  <a:cubicBezTo>
                    <a:pt x="34" y="75"/>
                    <a:pt x="31" y="72"/>
                    <a:pt x="31" y="68"/>
                  </a:cubicBezTo>
                  <a:cubicBezTo>
                    <a:pt x="31" y="64"/>
                    <a:pt x="34" y="61"/>
                    <a:pt x="38" y="61"/>
                  </a:cubicBezTo>
                  <a:cubicBezTo>
                    <a:pt x="129" y="61"/>
                    <a:pt x="129" y="61"/>
                    <a:pt x="129" y="61"/>
                  </a:cubicBezTo>
                  <a:cubicBezTo>
                    <a:pt x="133" y="61"/>
                    <a:pt x="136" y="64"/>
                    <a:pt x="136" y="68"/>
                  </a:cubicBezTo>
                  <a:cubicBezTo>
                    <a:pt x="136" y="72"/>
                    <a:pt x="133" y="75"/>
                    <a:pt x="129" y="7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6"/>
            <p:cNvSpPr>
              <a:spLocks/>
            </p:cNvSpPr>
            <p:nvPr/>
          </p:nvSpPr>
          <p:spPr bwMode="auto">
            <a:xfrm>
              <a:off x="8761964" y="3117960"/>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8"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7"/>
            <p:cNvSpPr>
              <a:spLocks/>
            </p:cNvSpPr>
            <p:nvPr/>
          </p:nvSpPr>
          <p:spPr bwMode="auto">
            <a:xfrm>
              <a:off x="8671992" y="3077565"/>
              <a:ext cx="60593" cy="60593"/>
            </a:xfrm>
            <a:custGeom>
              <a:avLst/>
              <a:gdLst>
                <a:gd name="T0" fmla="*/ 38 w 42"/>
                <a:gd name="T1" fmla="*/ 29 h 42"/>
                <a:gd name="T2" fmla="*/ 28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8" y="4"/>
                  </a:cubicBezTo>
                  <a:cubicBezTo>
                    <a:pt x="19" y="0"/>
                    <a:pt x="8" y="4"/>
                    <a:pt x="4" y="13"/>
                  </a:cubicBezTo>
                  <a:cubicBezTo>
                    <a:pt x="0" y="23"/>
                    <a:pt x="4" y="34"/>
                    <a:pt x="13" y="38"/>
                  </a:cubicBezTo>
                  <a:cubicBezTo>
                    <a:pt x="22"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8"/>
            <p:cNvSpPr>
              <a:spLocks/>
            </p:cNvSpPr>
            <p:nvPr/>
          </p:nvSpPr>
          <p:spPr bwMode="auto">
            <a:xfrm>
              <a:off x="8580797" y="3035333"/>
              <a:ext cx="60593" cy="62429"/>
            </a:xfrm>
            <a:custGeom>
              <a:avLst/>
              <a:gdLst>
                <a:gd name="T0" fmla="*/ 38 w 42"/>
                <a:gd name="T1" fmla="*/ 29 h 43"/>
                <a:gd name="T2" fmla="*/ 29 w 42"/>
                <a:gd name="T3" fmla="*/ 5 h 43"/>
                <a:gd name="T4" fmla="*/ 4 w 42"/>
                <a:gd name="T5" fmla="*/ 14 h 43"/>
                <a:gd name="T6" fmla="*/ 14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20" y="0"/>
                    <a:pt x="9" y="5"/>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9"/>
            <p:cNvSpPr>
              <a:spLocks/>
            </p:cNvSpPr>
            <p:nvPr/>
          </p:nvSpPr>
          <p:spPr bwMode="auto">
            <a:xfrm>
              <a:off x="8489602" y="2994938"/>
              <a:ext cx="62429" cy="60593"/>
            </a:xfrm>
            <a:custGeom>
              <a:avLst/>
              <a:gdLst>
                <a:gd name="T0" fmla="*/ 39 w 43"/>
                <a:gd name="T1" fmla="*/ 29 h 42"/>
                <a:gd name="T2" fmla="*/ 29 w 43"/>
                <a:gd name="T3" fmla="*/ 4 h 42"/>
                <a:gd name="T4" fmla="*/ 5 w 43"/>
                <a:gd name="T5" fmla="*/ 14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20"/>
                    <a:pt x="39" y="9"/>
                    <a:pt x="29" y="4"/>
                  </a:cubicBezTo>
                  <a:cubicBezTo>
                    <a:pt x="20" y="0"/>
                    <a:pt x="9" y="4"/>
                    <a:pt x="5" y="14"/>
                  </a:cubicBezTo>
                  <a:cubicBezTo>
                    <a:pt x="0" y="23"/>
                    <a:pt x="5"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0"/>
            <p:cNvSpPr>
              <a:spLocks/>
            </p:cNvSpPr>
            <p:nvPr/>
          </p:nvSpPr>
          <p:spPr bwMode="auto">
            <a:xfrm>
              <a:off x="8400242" y="2954543"/>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1"/>
            <p:cNvSpPr>
              <a:spLocks/>
            </p:cNvSpPr>
            <p:nvPr/>
          </p:nvSpPr>
          <p:spPr bwMode="auto">
            <a:xfrm>
              <a:off x="8309047" y="2912311"/>
              <a:ext cx="61817" cy="62429"/>
            </a:xfrm>
            <a:custGeom>
              <a:avLst/>
              <a:gdLst>
                <a:gd name="T0" fmla="*/ 39 w 43"/>
                <a:gd name="T1" fmla="*/ 29 h 43"/>
                <a:gd name="T2" fmla="*/ 29 w 43"/>
                <a:gd name="T3" fmla="*/ 5 h 43"/>
                <a:gd name="T4" fmla="*/ 5 w 43"/>
                <a:gd name="T5" fmla="*/ 14 h 43"/>
                <a:gd name="T6" fmla="*/ 14 w 43"/>
                <a:gd name="T7" fmla="*/ 39 h 43"/>
                <a:gd name="T8" fmla="*/ 39 w 43"/>
                <a:gd name="T9" fmla="*/ 29 h 43"/>
              </a:gdLst>
              <a:ahLst/>
              <a:cxnLst>
                <a:cxn ang="0">
                  <a:pos x="T0" y="T1"/>
                </a:cxn>
                <a:cxn ang="0">
                  <a:pos x="T2" y="T3"/>
                </a:cxn>
                <a:cxn ang="0">
                  <a:pos x="T4" y="T5"/>
                </a:cxn>
                <a:cxn ang="0">
                  <a:pos x="T6" y="T7"/>
                </a:cxn>
                <a:cxn ang="0">
                  <a:pos x="T8" y="T9"/>
                </a:cxn>
              </a:cxnLst>
              <a:rect l="0" t="0" r="r" b="b"/>
              <a:pathLst>
                <a:path w="43" h="43">
                  <a:moveTo>
                    <a:pt x="39" y="29"/>
                  </a:moveTo>
                  <a:cubicBezTo>
                    <a:pt x="43" y="20"/>
                    <a:pt x="39" y="9"/>
                    <a:pt x="29" y="5"/>
                  </a:cubicBezTo>
                  <a:cubicBezTo>
                    <a:pt x="20" y="0"/>
                    <a:pt x="9" y="5"/>
                    <a:pt x="5" y="14"/>
                  </a:cubicBezTo>
                  <a:cubicBezTo>
                    <a:pt x="0" y="23"/>
                    <a:pt x="5" y="34"/>
                    <a:pt x="14" y="39"/>
                  </a:cubicBezTo>
                  <a:cubicBezTo>
                    <a:pt x="23" y="43"/>
                    <a:pt x="34" y="39"/>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2"/>
            <p:cNvSpPr>
              <a:spLocks/>
            </p:cNvSpPr>
            <p:nvPr/>
          </p:nvSpPr>
          <p:spPr bwMode="auto">
            <a:xfrm>
              <a:off x="8219075" y="2871916"/>
              <a:ext cx="60593"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9"/>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
            <p:cNvSpPr>
              <a:spLocks/>
            </p:cNvSpPr>
            <p:nvPr/>
          </p:nvSpPr>
          <p:spPr bwMode="auto">
            <a:xfrm>
              <a:off x="8127880" y="2831521"/>
              <a:ext cx="62429" cy="60593"/>
            </a:xfrm>
            <a:custGeom>
              <a:avLst/>
              <a:gdLst>
                <a:gd name="T0" fmla="*/ 39 w 43"/>
                <a:gd name="T1" fmla="*/ 29 h 42"/>
                <a:gd name="T2" fmla="*/ 29 w 43"/>
                <a:gd name="T3" fmla="*/ 4 h 42"/>
                <a:gd name="T4" fmla="*/ 5 w 43"/>
                <a:gd name="T5" fmla="*/ 13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19"/>
                    <a:pt x="39" y="8"/>
                    <a:pt x="29" y="4"/>
                  </a:cubicBezTo>
                  <a:cubicBezTo>
                    <a:pt x="20" y="0"/>
                    <a:pt x="9" y="4"/>
                    <a:pt x="5" y="13"/>
                  </a:cubicBezTo>
                  <a:cubicBezTo>
                    <a:pt x="0" y="23"/>
                    <a:pt x="4"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4"/>
            <p:cNvSpPr>
              <a:spLocks/>
            </p:cNvSpPr>
            <p:nvPr/>
          </p:nvSpPr>
          <p:spPr bwMode="auto">
            <a:xfrm>
              <a:off x="8037909" y="2789289"/>
              <a:ext cx="61205" cy="62429"/>
            </a:xfrm>
            <a:custGeom>
              <a:avLst/>
              <a:gdLst>
                <a:gd name="T0" fmla="*/ 38 w 42"/>
                <a:gd name="T1" fmla="*/ 29 h 43"/>
                <a:gd name="T2" fmla="*/ 29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19" y="0"/>
                    <a:pt x="8" y="5"/>
                    <a:pt x="4" y="14"/>
                  </a:cubicBezTo>
                  <a:cubicBezTo>
                    <a:pt x="0" y="23"/>
                    <a:pt x="4" y="34"/>
                    <a:pt x="13"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5"/>
            <p:cNvSpPr>
              <a:spLocks/>
            </p:cNvSpPr>
            <p:nvPr/>
          </p:nvSpPr>
          <p:spPr bwMode="auto">
            <a:xfrm>
              <a:off x="7947325" y="2748894"/>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9"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6"/>
            <p:cNvSpPr>
              <a:spLocks/>
            </p:cNvSpPr>
            <p:nvPr/>
          </p:nvSpPr>
          <p:spPr bwMode="auto">
            <a:xfrm>
              <a:off x="7857354" y="2708499"/>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7"/>
            <p:cNvSpPr>
              <a:spLocks/>
            </p:cNvSpPr>
            <p:nvPr/>
          </p:nvSpPr>
          <p:spPr bwMode="auto">
            <a:xfrm>
              <a:off x="7766158" y="2666267"/>
              <a:ext cx="62429" cy="62429"/>
            </a:xfrm>
            <a:custGeom>
              <a:avLst/>
              <a:gdLst>
                <a:gd name="T0" fmla="*/ 38 w 43"/>
                <a:gd name="T1" fmla="*/ 29 h 43"/>
                <a:gd name="T2" fmla="*/ 29 w 43"/>
                <a:gd name="T3" fmla="*/ 5 h 43"/>
                <a:gd name="T4" fmla="*/ 4 w 43"/>
                <a:gd name="T5" fmla="*/ 14 h 43"/>
                <a:gd name="T6" fmla="*/ 14 w 43"/>
                <a:gd name="T7" fmla="*/ 39 h 43"/>
                <a:gd name="T8" fmla="*/ 38 w 43"/>
                <a:gd name="T9" fmla="*/ 29 h 43"/>
              </a:gdLst>
              <a:ahLst/>
              <a:cxnLst>
                <a:cxn ang="0">
                  <a:pos x="T0" y="T1"/>
                </a:cxn>
                <a:cxn ang="0">
                  <a:pos x="T2" y="T3"/>
                </a:cxn>
                <a:cxn ang="0">
                  <a:pos x="T4" y="T5"/>
                </a:cxn>
                <a:cxn ang="0">
                  <a:pos x="T6" y="T7"/>
                </a:cxn>
                <a:cxn ang="0">
                  <a:pos x="T8" y="T9"/>
                </a:cxn>
              </a:cxnLst>
              <a:rect l="0" t="0" r="r" b="b"/>
              <a:pathLst>
                <a:path w="43" h="43">
                  <a:moveTo>
                    <a:pt x="38" y="29"/>
                  </a:moveTo>
                  <a:cubicBezTo>
                    <a:pt x="43" y="20"/>
                    <a:pt x="38" y="9"/>
                    <a:pt x="29" y="5"/>
                  </a:cubicBezTo>
                  <a:cubicBezTo>
                    <a:pt x="20" y="0"/>
                    <a:pt x="9" y="4"/>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8"/>
            <p:cNvSpPr>
              <a:spLocks/>
            </p:cNvSpPr>
            <p:nvPr/>
          </p:nvSpPr>
          <p:spPr bwMode="auto">
            <a:xfrm>
              <a:off x="7676187" y="2625872"/>
              <a:ext cx="61205"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8"/>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9"/>
            <p:cNvSpPr>
              <a:spLocks/>
            </p:cNvSpPr>
            <p:nvPr/>
          </p:nvSpPr>
          <p:spPr bwMode="auto">
            <a:xfrm>
              <a:off x="7584992" y="2585476"/>
              <a:ext cx="62429" cy="60593"/>
            </a:xfrm>
            <a:custGeom>
              <a:avLst/>
              <a:gdLst>
                <a:gd name="T0" fmla="*/ 38 w 43"/>
                <a:gd name="T1" fmla="*/ 29 h 42"/>
                <a:gd name="T2" fmla="*/ 29 w 43"/>
                <a:gd name="T3" fmla="*/ 4 h 42"/>
                <a:gd name="T4" fmla="*/ 4 w 43"/>
                <a:gd name="T5" fmla="*/ 13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19"/>
                    <a:pt x="38" y="8"/>
                    <a:pt x="29" y="4"/>
                  </a:cubicBezTo>
                  <a:cubicBezTo>
                    <a:pt x="20" y="0"/>
                    <a:pt x="9" y="4"/>
                    <a:pt x="4" y="13"/>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0"/>
            <p:cNvSpPr>
              <a:spLocks/>
            </p:cNvSpPr>
            <p:nvPr/>
          </p:nvSpPr>
          <p:spPr bwMode="auto">
            <a:xfrm>
              <a:off x="7495632" y="2543245"/>
              <a:ext cx="60593" cy="62429"/>
            </a:xfrm>
            <a:custGeom>
              <a:avLst/>
              <a:gdLst>
                <a:gd name="T0" fmla="*/ 38 w 42"/>
                <a:gd name="T1" fmla="*/ 29 h 43"/>
                <a:gd name="T2" fmla="*/ 28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8" y="5"/>
                  </a:cubicBezTo>
                  <a:cubicBezTo>
                    <a:pt x="19" y="0"/>
                    <a:pt x="8" y="4"/>
                    <a:pt x="4" y="14"/>
                  </a:cubicBezTo>
                  <a:cubicBezTo>
                    <a:pt x="0" y="23"/>
                    <a:pt x="4" y="34"/>
                    <a:pt x="13" y="39"/>
                  </a:cubicBezTo>
                  <a:cubicBezTo>
                    <a:pt x="22" y="43"/>
                    <a:pt x="33"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1"/>
            <p:cNvSpPr>
              <a:spLocks/>
            </p:cNvSpPr>
            <p:nvPr/>
          </p:nvSpPr>
          <p:spPr bwMode="auto">
            <a:xfrm>
              <a:off x="7999350" y="3610048"/>
              <a:ext cx="54472" cy="53248"/>
            </a:xfrm>
            <a:custGeom>
              <a:avLst/>
              <a:gdLst>
                <a:gd name="T0" fmla="*/ 38 w 38"/>
                <a:gd name="T1" fmla="*/ 19 h 37"/>
                <a:gd name="T2" fmla="*/ 19 w 38"/>
                <a:gd name="T3" fmla="*/ 0 h 37"/>
                <a:gd name="T4" fmla="*/ 0 w 38"/>
                <a:gd name="T5" fmla="*/ 19 h 37"/>
                <a:gd name="T6" fmla="*/ 19 w 38"/>
                <a:gd name="T7" fmla="*/ 37 h 37"/>
                <a:gd name="T8" fmla="*/ 38 w 38"/>
                <a:gd name="T9" fmla="*/ 19 h 37"/>
              </a:gdLst>
              <a:ahLst/>
              <a:cxnLst>
                <a:cxn ang="0">
                  <a:pos x="T0" y="T1"/>
                </a:cxn>
                <a:cxn ang="0">
                  <a:pos x="T2" y="T3"/>
                </a:cxn>
                <a:cxn ang="0">
                  <a:pos x="T4" y="T5"/>
                </a:cxn>
                <a:cxn ang="0">
                  <a:pos x="T6" y="T7"/>
                </a:cxn>
                <a:cxn ang="0">
                  <a:pos x="T8" y="T9"/>
                </a:cxn>
              </a:cxnLst>
              <a:rect l="0" t="0" r="r" b="b"/>
              <a:pathLst>
                <a:path w="38" h="37">
                  <a:moveTo>
                    <a:pt x="38" y="19"/>
                  </a:moveTo>
                  <a:cubicBezTo>
                    <a:pt x="38" y="8"/>
                    <a:pt x="29" y="0"/>
                    <a:pt x="19" y="0"/>
                  </a:cubicBezTo>
                  <a:cubicBezTo>
                    <a:pt x="9" y="0"/>
                    <a:pt x="0" y="9"/>
                    <a:pt x="0" y="19"/>
                  </a:cubicBezTo>
                  <a:cubicBezTo>
                    <a:pt x="0" y="29"/>
                    <a:pt x="9" y="37"/>
                    <a:pt x="19" y="37"/>
                  </a:cubicBezTo>
                  <a:cubicBezTo>
                    <a:pt x="29" y="37"/>
                    <a:pt x="38" y="29"/>
                    <a:pt x="38"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62"/>
            <p:cNvSpPr>
              <a:spLocks noChangeArrowheads="1"/>
            </p:cNvSpPr>
            <p:nvPr/>
          </p:nvSpPr>
          <p:spPr bwMode="auto">
            <a:xfrm>
              <a:off x="7900809" y="3610048"/>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63"/>
            <p:cNvSpPr>
              <a:spLocks noChangeArrowheads="1"/>
            </p:cNvSpPr>
            <p:nvPr/>
          </p:nvSpPr>
          <p:spPr bwMode="auto">
            <a:xfrm>
              <a:off x="7801045" y="3611272"/>
              <a:ext cx="53248" cy="53860"/>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4"/>
            <p:cNvSpPr>
              <a:spLocks/>
            </p:cNvSpPr>
            <p:nvPr/>
          </p:nvSpPr>
          <p:spPr bwMode="auto">
            <a:xfrm>
              <a:off x="7701281" y="3611272"/>
              <a:ext cx="54472" cy="53860"/>
            </a:xfrm>
            <a:custGeom>
              <a:avLst/>
              <a:gdLst>
                <a:gd name="T0" fmla="*/ 38 w 38"/>
                <a:gd name="T1" fmla="*/ 18 h 37"/>
                <a:gd name="T2" fmla="*/ 19 w 38"/>
                <a:gd name="T3" fmla="*/ 0 h 37"/>
                <a:gd name="T4" fmla="*/ 0 w 38"/>
                <a:gd name="T5" fmla="*/ 19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9"/>
                  </a:cubicBezTo>
                  <a:cubicBezTo>
                    <a:pt x="0" y="29"/>
                    <a:pt x="9" y="37"/>
                    <a:pt x="19" y="37"/>
                  </a:cubicBezTo>
                  <a:cubicBezTo>
                    <a:pt x="29" y="37"/>
                    <a:pt x="38" y="29"/>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p:cNvSpPr>
            <p:nvPr/>
          </p:nvSpPr>
          <p:spPr bwMode="auto">
            <a:xfrm>
              <a:off x="7602741" y="3611272"/>
              <a:ext cx="53248" cy="53860"/>
            </a:xfrm>
            <a:custGeom>
              <a:avLst/>
              <a:gdLst>
                <a:gd name="T0" fmla="*/ 37 w 37"/>
                <a:gd name="T1" fmla="*/ 19 h 37"/>
                <a:gd name="T2" fmla="*/ 18 w 37"/>
                <a:gd name="T3" fmla="*/ 0 h 37"/>
                <a:gd name="T4" fmla="*/ 0 w 37"/>
                <a:gd name="T5" fmla="*/ 19 h 37"/>
                <a:gd name="T6" fmla="*/ 18 w 37"/>
                <a:gd name="T7" fmla="*/ 37 h 37"/>
                <a:gd name="T8" fmla="*/ 37 w 37"/>
                <a:gd name="T9" fmla="*/ 19 h 37"/>
              </a:gdLst>
              <a:ahLst/>
              <a:cxnLst>
                <a:cxn ang="0">
                  <a:pos x="T0" y="T1"/>
                </a:cxn>
                <a:cxn ang="0">
                  <a:pos x="T2" y="T3"/>
                </a:cxn>
                <a:cxn ang="0">
                  <a:pos x="T4" y="T5"/>
                </a:cxn>
                <a:cxn ang="0">
                  <a:pos x="T6" y="T7"/>
                </a:cxn>
                <a:cxn ang="0">
                  <a:pos x="T8" y="T9"/>
                </a:cxn>
              </a:cxnLst>
              <a:rect l="0" t="0" r="r" b="b"/>
              <a:pathLst>
                <a:path w="37" h="37">
                  <a:moveTo>
                    <a:pt x="37" y="19"/>
                  </a:moveTo>
                  <a:cubicBezTo>
                    <a:pt x="37" y="8"/>
                    <a:pt x="29" y="0"/>
                    <a:pt x="18" y="0"/>
                  </a:cubicBezTo>
                  <a:cubicBezTo>
                    <a:pt x="8" y="0"/>
                    <a:pt x="0" y="9"/>
                    <a:pt x="0" y="19"/>
                  </a:cubicBezTo>
                  <a:cubicBezTo>
                    <a:pt x="0" y="29"/>
                    <a:pt x="8" y="37"/>
                    <a:pt x="18" y="37"/>
                  </a:cubicBezTo>
                  <a:cubicBezTo>
                    <a:pt x="29" y="37"/>
                    <a:pt x="37" y="29"/>
                    <a:pt x="37"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66"/>
            <p:cNvSpPr>
              <a:spLocks noChangeArrowheads="1"/>
            </p:cNvSpPr>
            <p:nvPr/>
          </p:nvSpPr>
          <p:spPr bwMode="auto">
            <a:xfrm>
              <a:off x="7502977" y="3611272"/>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7"/>
            <p:cNvSpPr>
              <a:spLocks/>
            </p:cNvSpPr>
            <p:nvPr/>
          </p:nvSpPr>
          <p:spPr bwMode="auto">
            <a:xfrm>
              <a:off x="7403213" y="3613108"/>
              <a:ext cx="54472" cy="53248"/>
            </a:xfrm>
            <a:custGeom>
              <a:avLst/>
              <a:gdLst>
                <a:gd name="T0" fmla="*/ 38 w 38"/>
                <a:gd name="T1" fmla="*/ 18 h 37"/>
                <a:gd name="T2" fmla="*/ 19 w 38"/>
                <a:gd name="T3" fmla="*/ 0 h 37"/>
                <a:gd name="T4" fmla="*/ 0 w 38"/>
                <a:gd name="T5" fmla="*/ 18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8"/>
                  </a:cubicBezTo>
                  <a:cubicBezTo>
                    <a:pt x="0" y="29"/>
                    <a:pt x="9" y="37"/>
                    <a:pt x="19" y="37"/>
                  </a:cubicBezTo>
                  <a:cubicBezTo>
                    <a:pt x="29" y="37"/>
                    <a:pt x="38" y="28"/>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8"/>
            <p:cNvSpPr>
              <a:spLocks/>
            </p:cNvSpPr>
            <p:nvPr/>
          </p:nvSpPr>
          <p:spPr bwMode="auto">
            <a:xfrm>
              <a:off x="7304673" y="3613108"/>
              <a:ext cx="53248" cy="53248"/>
            </a:xfrm>
            <a:custGeom>
              <a:avLst/>
              <a:gdLst>
                <a:gd name="T0" fmla="*/ 37 w 37"/>
                <a:gd name="T1" fmla="*/ 18 h 37"/>
                <a:gd name="T2" fmla="*/ 18 w 37"/>
                <a:gd name="T3" fmla="*/ 0 h 37"/>
                <a:gd name="T4" fmla="*/ 0 w 37"/>
                <a:gd name="T5" fmla="*/ 19 h 37"/>
                <a:gd name="T6" fmla="*/ 18 w 37"/>
                <a:gd name="T7" fmla="*/ 37 h 37"/>
                <a:gd name="T8" fmla="*/ 37 w 37"/>
                <a:gd name="T9" fmla="*/ 18 h 37"/>
              </a:gdLst>
              <a:ahLst/>
              <a:cxnLst>
                <a:cxn ang="0">
                  <a:pos x="T0" y="T1"/>
                </a:cxn>
                <a:cxn ang="0">
                  <a:pos x="T2" y="T3"/>
                </a:cxn>
                <a:cxn ang="0">
                  <a:pos x="T4" y="T5"/>
                </a:cxn>
                <a:cxn ang="0">
                  <a:pos x="T6" y="T7"/>
                </a:cxn>
                <a:cxn ang="0">
                  <a:pos x="T8" y="T9"/>
                </a:cxn>
              </a:cxnLst>
              <a:rect l="0" t="0" r="r" b="b"/>
              <a:pathLst>
                <a:path w="37" h="37">
                  <a:moveTo>
                    <a:pt x="37" y="18"/>
                  </a:moveTo>
                  <a:cubicBezTo>
                    <a:pt x="37" y="8"/>
                    <a:pt x="29" y="0"/>
                    <a:pt x="18" y="0"/>
                  </a:cubicBezTo>
                  <a:cubicBezTo>
                    <a:pt x="8" y="0"/>
                    <a:pt x="0" y="8"/>
                    <a:pt x="0" y="19"/>
                  </a:cubicBezTo>
                  <a:cubicBezTo>
                    <a:pt x="0" y="29"/>
                    <a:pt x="8" y="37"/>
                    <a:pt x="18" y="37"/>
                  </a:cubicBezTo>
                  <a:cubicBezTo>
                    <a:pt x="29" y="37"/>
                    <a:pt x="37" y="29"/>
                    <a:pt x="37"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Oval 69"/>
            <p:cNvSpPr>
              <a:spLocks noChangeArrowheads="1"/>
            </p:cNvSpPr>
            <p:nvPr/>
          </p:nvSpPr>
          <p:spPr bwMode="auto">
            <a:xfrm>
              <a:off x="7204909" y="3613108"/>
              <a:ext cx="53248" cy="53248"/>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70"/>
            <p:cNvSpPr>
              <a:spLocks/>
            </p:cNvSpPr>
            <p:nvPr/>
          </p:nvSpPr>
          <p:spPr bwMode="auto">
            <a:xfrm>
              <a:off x="7850009" y="4424687"/>
              <a:ext cx="60593" cy="61205"/>
            </a:xfrm>
            <a:custGeom>
              <a:avLst/>
              <a:gdLst>
                <a:gd name="T0" fmla="*/ 37 w 42"/>
                <a:gd name="T1" fmla="*/ 12 h 42"/>
                <a:gd name="T2" fmla="*/ 12 w 42"/>
                <a:gd name="T3" fmla="*/ 4 h 42"/>
                <a:gd name="T4" fmla="*/ 4 w 42"/>
                <a:gd name="T5" fmla="*/ 30 h 42"/>
                <a:gd name="T6" fmla="*/ 30 w 42"/>
                <a:gd name="T7" fmla="*/ 37 h 42"/>
                <a:gd name="T8" fmla="*/ 37 w 42"/>
                <a:gd name="T9" fmla="*/ 12 h 42"/>
              </a:gdLst>
              <a:ahLst/>
              <a:cxnLst>
                <a:cxn ang="0">
                  <a:pos x="T0" y="T1"/>
                </a:cxn>
                <a:cxn ang="0">
                  <a:pos x="T2" y="T3"/>
                </a:cxn>
                <a:cxn ang="0">
                  <a:pos x="T4" y="T5"/>
                </a:cxn>
                <a:cxn ang="0">
                  <a:pos x="T6" y="T7"/>
                </a:cxn>
                <a:cxn ang="0">
                  <a:pos x="T8" y="T9"/>
                </a:cxn>
              </a:cxnLst>
              <a:rect l="0" t="0" r="r" b="b"/>
              <a:pathLst>
                <a:path w="42" h="42">
                  <a:moveTo>
                    <a:pt x="37" y="12"/>
                  </a:moveTo>
                  <a:cubicBezTo>
                    <a:pt x="33" y="3"/>
                    <a:pt x="21" y="0"/>
                    <a:pt x="12" y="4"/>
                  </a:cubicBezTo>
                  <a:cubicBezTo>
                    <a:pt x="3" y="9"/>
                    <a:pt x="0" y="21"/>
                    <a:pt x="4" y="30"/>
                  </a:cubicBezTo>
                  <a:cubicBezTo>
                    <a:pt x="9" y="39"/>
                    <a:pt x="21" y="42"/>
                    <a:pt x="30" y="37"/>
                  </a:cubicBezTo>
                  <a:cubicBezTo>
                    <a:pt x="39" y="32"/>
                    <a:pt x="42" y="21"/>
                    <a:pt x="37"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71"/>
            <p:cNvSpPr>
              <a:spLocks/>
            </p:cNvSpPr>
            <p:nvPr/>
          </p:nvSpPr>
          <p:spPr bwMode="auto">
            <a:xfrm>
              <a:off x="7761874" y="4471203"/>
              <a:ext cx="62429" cy="62429"/>
            </a:xfrm>
            <a:custGeom>
              <a:avLst/>
              <a:gdLst>
                <a:gd name="T0" fmla="*/ 38 w 43"/>
                <a:gd name="T1" fmla="*/ 12 h 43"/>
                <a:gd name="T2" fmla="*/ 13 w 43"/>
                <a:gd name="T3" fmla="*/ 5 h 43"/>
                <a:gd name="T4" fmla="*/ 5 w 43"/>
                <a:gd name="T5" fmla="*/ 30 h 43"/>
                <a:gd name="T6" fmla="*/ 30 w 43"/>
                <a:gd name="T7" fmla="*/ 38 h 43"/>
                <a:gd name="T8" fmla="*/ 38 w 43"/>
                <a:gd name="T9" fmla="*/ 12 h 43"/>
              </a:gdLst>
              <a:ahLst/>
              <a:cxnLst>
                <a:cxn ang="0">
                  <a:pos x="T0" y="T1"/>
                </a:cxn>
                <a:cxn ang="0">
                  <a:pos x="T2" y="T3"/>
                </a:cxn>
                <a:cxn ang="0">
                  <a:pos x="T4" y="T5"/>
                </a:cxn>
                <a:cxn ang="0">
                  <a:pos x="T6" y="T7"/>
                </a:cxn>
                <a:cxn ang="0">
                  <a:pos x="T8" y="T9"/>
                </a:cxn>
              </a:cxnLst>
              <a:rect l="0" t="0" r="r" b="b"/>
              <a:pathLst>
                <a:path w="43" h="43">
                  <a:moveTo>
                    <a:pt x="38" y="12"/>
                  </a:moveTo>
                  <a:cubicBezTo>
                    <a:pt x="33" y="3"/>
                    <a:pt x="22" y="0"/>
                    <a:pt x="13" y="5"/>
                  </a:cubicBezTo>
                  <a:cubicBezTo>
                    <a:pt x="4" y="10"/>
                    <a:pt x="0" y="21"/>
                    <a:pt x="5" y="30"/>
                  </a:cubicBezTo>
                  <a:cubicBezTo>
                    <a:pt x="10" y="39"/>
                    <a:pt x="21" y="43"/>
                    <a:pt x="30" y="38"/>
                  </a:cubicBezTo>
                  <a:cubicBezTo>
                    <a:pt x="39" y="33"/>
                    <a:pt x="43" y="22"/>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72"/>
            <p:cNvSpPr>
              <a:spLocks/>
            </p:cNvSpPr>
            <p:nvPr/>
          </p:nvSpPr>
          <p:spPr bwMode="auto">
            <a:xfrm>
              <a:off x="7674963" y="4517718"/>
              <a:ext cx="60593" cy="61817"/>
            </a:xfrm>
            <a:custGeom>
              <a:avLst/>
              <a:gdLst>
                <a:gd name="T0" fmla="*/ 37 w 42"/>
                <a:gd name="T1" fmla="*/ 13 h 43"/>
                <a:gd name="T2" fmla="*/ 12 w 42"/>
                <a:gd name="T3" fmla="*/ 5 h 43"/>
                <a:gd name="T4" fmla="*/ 4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2" y="4"/>
                    <a:pt x="21" y="0"/>
                    <a:pt x="12" y="5"/>
                  </a:cubicBezTo>
                  <a:cubicBezTo>
                    <a:pt x="3" y="10"/>
                    <a:pt x="0" y="21"/>
                    <a:pt x="4"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3"/>
            <p:cNvSpPr>
              <a:spLocks/>
            </p:cNvSpPr>
            <p:nvPr/>
          </p:nvSpPr>
          <p:spPr bwMode="auto">
            <a:xfrm>
              <a:off x="7586828" y="4565458"/>
              <a:ext cx="62429" cy="60593"/>
            </a:xfrm>
            <a:custGeom>
              <a:avLst/>
              <a:gdLst>
                <a:gd name="T0" fmla="*/ 38 w 43"/>
                <a:gd name="T1" fmla="*/ 12 h 42"/>
                <a:gd name="T2" fmla="*/ 12 w 43"/>
                <a:gd name="T3" fmla="*/ 5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2" y="5"/>
                  </a:cubicBezTo>
                  <a:cubicBezTo>
                    <a:pt x="3" y="9"/>
                    <a:pt x="0" y="21"/>
                    <a:pt x="5" y="30"/>
                  </a:cubicBezTo>
                  <a:cubicBezTo>
                    <a:pt x="10" y="39"/>
                    <a:pt x="21" y="42"/>
                    <a:pt x="30" y="37"/>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74"/>
            <p:cNvSpPr>
              <a:spLocks/>
            </p:cNvSpPr>
            <p:nvPr/>
          </p:nvSpPr>
          <p:spPr bwMode="auto">
            <a:xfrm>
              <a:off x="7498693" y="4611974"/>
              <a:ext cx="61817" cy="61817"/>
            </a:xfrm>
            <a:custGeom>
              <a:avLst/>
              <a:gdLst>
                <a:gd name="T0" fmla="*/ 38 w 43"/>
                <a:gd name="T1" fmla="*/ 13 h 43"/>
                <a:gd name="T2" fmla="*/ 13 w 43"/>
                <a:gd name="T3" fmla="*/ 5 h 43"/>
                <a:gd name="T4" fmla="*/ 5 w 43"/>
                <a:gd name="T5" fmla="*/ 30 h 43"/>
                <a:gd name="T6" fmla="*/ 30 w 43"/>
                <a:gd name="T7" fmla="*/ 38 h 43"/>
                <a:gd name="T8" fmla="*/ 38 w 43"/>
                <a:gd name="T9" fmla="*/ 13 h 43"/>
              </a:gdLst>
              <a:ahLst/>
              <a:cxnLst>
                <a:cxn ang="0">
                  <a:pos x="T0" y="T1"/>
                </a:cxn>
                <a:cxn ang="0">
                  <a:pos x="T2" y="T3"/>
                </a:cxn>
                <a:cxn ang="0">
                  <a:pos x="T4" y="T5"/>
                </a:cxn>
                <a:cxn ang="0">
                  <a:pos x="T6" y="T7"/>
                </a:cxn>
                <a:cxn ang="0">
                  <a:pos x="T8" y="T9"/>
                </a:cxn>
              </a:cxnLst>
              <a:rect l="0" t="0" r="r" b="b"/>
              <a:pathLst>
                <a:path w="43" h="43">
                  <a:moveTo>
                    <a:pt x="38" y="13"/>
                  </a:moveTo>
                  <a:cubicBezTo>
                    <a:pt x="33" y="3"/>
                    <a:pt x="22" y="0"/>
                    <a:pt x="13" y="5"/>
                  </a:cubicBezTo>
                  <a:cubicBezTo>
                    <a:pt x="4" y="10"/>
                    <a:pt x="0" y="21"/>
                    <a:pt x="5" y="30"/>
                  </a:cubicBezTo>
                  <a:cubicBezTo>
                    <a:pt x="10" y="39"/>
                    <a:pt x="21" y="43"/>
                    <a:pt x="30" y="38"/>
                  </a:cubicBezTo>
                  <a:cubicBezTo>
                    <a:pt x="40" y="33"/>
                    <a:pt x="43"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75"/>
            <p:cNvSpPr>
              <a:spLocks/>
            </p:cNvSpPr>
            <p:nvPr/>
          </p:nvSpPr>
          <p:spPr bwMode="auto">
            <a:xfrm>
              <a:off x="7411781" y="4657878"/>
              <a:ext cx="60593" cy="62429"/>
            </a:xfrm>
            <a:custGeom>
              <a:avLst/>
              <a:gdLst>
                <a:gd name="T0" fmla="*/ 38 w 42"/>
                <a:gd name="T1" fmla="*/ 13 h 43"/>
                <a:gd name="T2" fmla="*/ 12 w 42"/>
                <a:gd name="T3" fmla="*/ 5 h 43"/>
                <a:gd name="T4" fmla="*/ 5 w 42"/>
                <a:gd name="T5" fmla="*/ 31 h 43"/>
                <a:gd name="T6" fmla="*/ 30 w 42"/>
                <a:gd name="T7" fmla="*/ 38 h 43"/>
                <a:gd name="T8" fmla="*/ 38 w 42"/>
                <a:gd name="T9" fmla="*/ 13 h 43"/>
              </a:gdLst>
              <a:ahLst/>
              <a:cxnLst>
                <a:cxn ang="0">
                  <a:pos x="T0" y="T1"/>
                </a:cxn>
                <a:cxn ang="0">
                  <a:pos x="T2" y="T3"/>
                </a:cxn>
                <a:cxn ang="0">
                  <a:pos x="T4" y="T5"/>
                </a:cxn>
                <a:cxn ang="0">
                  <a:pos x="T6" y="T7"/>
                </a:cxn>
                <a:cxn ang="0">
                  <a:pos x="T8" y="T9"/>
                </a:cxn>
              </a:cxnLst>
              <a:rect l="0" t="0" r="r" b="b"/>
              <a:pathLst>
                <a:path w="42" h="43">
                  <a:moveTo>
                    <a:pt x="38" y="13"/>
                  </a:moveTo>
                  <a:cubicBezTo>
                    <a:pt x="33" y="4"/>
                    <a:pt x="21" y="0"/>
                    <a:pt x="12" y="5"/>
                  </a:cubicBezTo>
                  <a:cubicBezTo>
                    <a:pt x="3" y="10"/>
                    <a:pt x="0" y="21"/>
                    <a:pt x="5" y="31"/>
                  </a:cubicBezTo>
                  <a:cubicBezTo>
                    <a:pt x="10" y="40"/>
                    <a:pt x="21" y="43"/>
                    <a:pt x="30" y="38"/>
                  </a:cubicBezTo>
                  <a:cubicBezTo>
                    <a:pt x="39" y="33"/>
                    <a:pt x="42"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76"/>
            <p:cNvSpPr>
              <a:spLocks/>
            </p:cNvSpPr>
            <p:nvPr/>
          </p:nvSpPr>
          <p:spPr bwMode="auto">
            <a:xfrm>
              <a:off x="7323646" y="4705618"/>
              <a:ext cx="61817" cy="61205"/>
            </a:xfrm>
            <a:custGeom>
              <a:avLst/>
              <a:gdLst>
                <a:gd name="T0" fmla="*/ 38 w 43"/>
                <a:gd name="T1" fmla="*/ 12 h 42"/>
                <a:gd name="T2" fmla="*/ 13 w 43"/>
                <a:gd name="T3" fmla="*/ 5 h 42"/>
                <a:gd name="T4" fmla="*/ 5 w 43"/>
                <a:gd name="T5" fmla="*/ 30 h 42"/>
                <a:gd name="T6" fmla="*/ 30 w 43"/>
                <a:gd name="T7" fmla="*/ 38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5"/>
                  </a:cubicBezTo>
                  <a:cubicBezTo>
                    <a:pt x="4" y="10"/>
                    <a:pt x="0" y="21"/>
                    <a:pt x="5" y="30"/>
                  </a:cubicBezTo>
                  <a:cubicBezTo>
                    <a:pt x="10" y="39"/>
                    <a:pt x="21" y="42"/>
                    <a:pt x="30" y="38"/>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7"/>
            <p:cNvSpPr>
              <a:spLocks/>
            </p:cNvSpPr>
            <p:nvPr/>
          </p:nvSpPr>
          <p:spPr bwMode="auto">
            <a:xfrm>
              <a:off x="7236735" y="4752134"/>
              <a:ext cx="60593" cy="62429"/>
            </a:xfrm>
            <a:custGeom>
              <a:avLst/>
              <a:gdLst>
                <a:gd name="T0" fmla="*/ 37 w 42"/>
                <a:gd name="T1" fmla="*/ 13 h 43"/>
                <a:gd name="T2" fmla="*/ 12 w 42"/>
                <a:gd name="T3" fmla="*/ 5 h 43"/>
                <a:gd name="T4" fmla="*/ 5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3" y="4"/>
                    <a:pt x="21" y="0"/>
                    <a:pt x="12" y="5"/>
                  </a:cubicBezTo>
                  <a:cubicBezTo>
                    <a:pt x="3" y="10"/>
                    <a:pt x="0" y="21"/>
                    <a:pt x="5"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78"/>
            <p:cNvSpPr>
              <a:spLocks/>
            </p:cNvSpPr>
            <p:nvPr/>
          </p:nvSpPr>
          <p:spPr bwMode="auto">
            <a:xfrm>
              <a:off x="7147988" y="4799873"/>
              <a:ext cx="62429" cy="60593"/>
            </a:xfrm>
            <a:custGeom>
              <a:avLst/>
              <a:gdLst>
                <a:gd name="T0" fmla="*/ 38 w 43"/>
                <a:gd name="T1" fmla="*/ 12 h 42"/>
                <a:gd name="T2" fmla="*/ 13 w 43"/>
                <a:gd name="T3" fmla="*/ 4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4"/>
                  </a:cubicBezTo>
                  <a:cubicBezTo>
                    <a:pt x="4" y="9"/>
                    <a:pt x="0" y="21"/>
                    <a:pt x="5" y="30"/>
                  </a:cubicBezTo>
                  <a:cubicBezTo>
                    <a:pt x="10" y="39"/>
                    <a:pt x="21" y="42"/>
                    <a:pt x="30" y="37"/>
                  </a:cubicBezTo>
                  <a:cubicBezTo>
                    <a:pt x="39" y="32"/>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9"/>
            <p:cNvSpPr>
              <a:spLocks/>
            </p:cNvSpPr>
            <p:nvPr/>
          </p:nvSpPr>
          <p:spPr bwMode="auto">
            <a:xfrm>
              <a:off x="8528773" y="4584432"/>
              <a:ext cx="62429" cy="60593"/>
            </a:xfrm>
            <a:custGeom>
              <a:avLst/>
              <a:gdLst>
                <a:gd name="T0" fmla="*/ 31 w 43"/>
                <a:gd name="T1" fmla="*/ 6 h 42"/>
                <a:gd name="T2" fmla="*/ 6 w 43"/>
                <a:gd name="T3" fmla="*/ 11 h 42"/>
                <a:gd name="T4" fmla="*/ 11 w 43"/>
                <a:gd name="T5" fmla="*/ 37 h 42"/>
                <a:gd name="T6" fmla="*/ 37 w 43"/>
                <a:gd name="T7" fmla="*/ 31 h 42"/>
                <a:gd name="T8" fmla="*/ 31 w 43"/>
                <a:gd name="T9" fmla="*/ 6 h 42"/>
              </a:gdLst>
              <a:ahLst/>
              <a:cxnLst>
                <a:cxn ang="0">
                  <a:pos x="T0" y="T1"/>
                </a:cxn>
                <a:cxn ang="0">
                  <a:pos x="T2" y="T3"/>
                </a:cxn>
                <a:cxn ang="0">
                  <a:pos x="T4" y="T5"/>
                </a:cxn>
                <a:cxn ang="0">
                  <a:pos x="T6" y="T7"/>
                </a:cxn>
                <a:cxn ang="0">
                  <a:pos x="T8" y="T9"/>
                </a:cxn>
              </a:cxnLst>
              <a:rect l="0" t="0" r="r" b="b"/>
              <a:pathLst>
                <a:path w="43" h="42">
                  <a:moveTo>
                    <a:pt x="31" y="6"/>
                  </a:moveTo>
                  <a:cubicBezTo>
                    <a:pt x="23" y="0"/>
                    <a:pt x="11" y="3"/>
                    <a:pt x="6" y="11"/>
                  </a:cubicBezTo>
                  <a:cubicBezTo>
                    <a:pt x="0" y="20"/>
                    <a:pt x="3" y="31"/>
                    <a:pt x="11" y="37"/>
                  </a:cubicBezTo>
                  <a:cubicBezTo>
                    <a:pt x="20" y="42"/>
                    <a:pt x="32" y="40"/>
                    <a:pt x="37" y="31"/>
                  </a:cubicBezTo>
                  <a:cubicBezTo>
                    <a:pt x="43"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80"/>
            <p:cNvSpPr>
              <a:spLocks/>
            </p:cNvSpPr>
            <p:nvPr/>
          </p:nvSpPr>
          <p:spPr bwMode="auto">
            <a:xfrm>
              <a:off x="8474912" y="4668283"/>
              <a:ext cx="62429" cy="60593"/>
            </a:xfrm>
            <a:custGeom>
              <a:avLst/>
              <a:gdLst>
                <a:gd name="T0" fmla="*/ 31 w 43"/>
                <a:gd name="T1" fmla="*/ 5 h 42"/>
                <a:gd name="T2" fmla="*/ 6 w 43"/>
                <a:gd name="T3" fmla="*/ 11 h 42"/>
                <a:gd name="T4" fmla="*/ 11 w 43"/>
                <a:gd name="T5" fmla="*/ 37 h 42"/>
                <a:gd name="T6" fmla="*/ 37 w 43"/>
                <a:gd name="T7" fmla="*/ 31 h 42"/>
                <a:gd name="T8" fmla="*/ 31 w 43"/>
                <a:gd name="T9" fmla="*/ 5 h 42"/>
              </a:gdLst>
              <a:ahLst/>
              <a:cxnLst>
                <a:cxn ang="0">
                  <a:pos x="T0" y="T1"/>
                </a:cxn>
                <a:cxn ang="0">
                  <a:pos x="T2" y="T3"/>
                </a:cxn>
                <a:cxn ang="0">
                  <a:pos x="T4" y="T5"/>
                </a:cxn>
                <a:cxn ang="0">
                  <a:pos x="T6" y="T7"/>
                </a:cxn>
                <a:cxn ang="0">
                  <a:pos x="T8" y="T9"/>
                </a:cxn>
              </a:cxnLst>
              <a:rect l="0" t="0" r="r" b="b"/>
              <a:pathLst>
                <a:path w="43" h="42">
                  <a:moveTo>
                    <a:pt x="31" y="5"/>
                  </a:moveTo>
                  <a:cubicBezTo>
                    <a:pt x="23" y="0"/>
                    <a:pt x="11" y="2"/>
                    <a:pt x="6" y="11"/>
                  </a:cubicBezTo>
                  <a:cubicBezTo>
                    <a:pt x="0" y="20"/>
                    <a:pt x="3" y="31"/>
                    <a:pt x="11" y="37"/>
                  </a:cubicBezTo>
                  <a:cubicBezTo>
                    <a:pt x="20" y="42"/>
                    <a:pt x="32" y="40"/>
                    <a:pt x="37" y="31"/>
                  </a:cubicBezTo>
                  <a:cubicBezTo>
                    <a:pt x="43" y="22"/>
                    <a:pt x="40" y="11"/>
                    <a:pt x="31"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81"/>
            <p:cNvSpPr>
              <a:spLocks/>
            </p:cNvSpPr>
            <p:nvPr/>
          </p:nvSpPr>
          <p:spPr bwMode="auto">
            <a:xfrm>
              <a:off x="8421664" y="4752134"/>
              <a:ext cx="62429" cy="60593"/>
            </a:xfrm>
            <a:custGeom>
              <a:avLst/>
              <a:gdLst>
                <a:gd name="T0" fmla="*/ 32 w 43"/>
                <a:gd name="T1" fmla="*/ 5 h 42"/>
                <a:gd name="T2" fmla="*/ 6 w 43"/>
                <a:gd name="T3" fmla="*/ 11 h 42"/>
                <a:gd name="T4" fmla="*/ 11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1"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82"/>
            <p:cNvSpPr>
              <a:spLocks/>
            </p:cNvSpPr>
            <p:nvPr/>
          </p:nvSpPr>
          <p:spPr bwMode="auto">
            <a:xfrm>
              <a:off x="8368416" y="4835984"/>
              <a:ext cx="61817" cy="60593"/>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2"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p:cNvSpPr>
            <p:nvPr/>
          </p:nvSpPr>
          <p:spPr bwMode="auto">
            <a:xfrm>
              <a:off x="8314555" y="4919835"/>
              <a:ext cx="62429" cy="61205"/>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19"/>
                    <a:pt x="3" y="31"/>
                    <a:pt x="12" y="37"/>
                  </a:cubicBezTo>
                  <a:cubicBezTo>
                    <a:pt x="20" y="42"/>
                    <a:pt x="32" y="39"/>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84"/>
            <p:cNvSpPr>
              <a:spLocks/>
            </p:cNvSpPr>
            <p:nvPr/>
          </p:nvSpPr>
          <p:spPr bwMode="auto">
            <a:xfrm>
              <a:off x="8261307" y="5002462"/>
              <a:ext cx="61817" cy="62429"/>
            </a:xfrm>
            <a:custGeom>
              <a:avLst/>
              <a:gdLst>
                <a:gd name="T0" fmla="*/ 32 w 43"/>
                <a:gd name="T1" fmla="*/ 6 h 43"/>
                <a:gd name="T2" fmla="*/ 6 w 43"/>
                <a:gd name="T3" fmla="*/ 12 h 43"/>
                <a:gd name="T4" fmla="*/ 12 w 43"/>
                <a:gd name="T5" fmla="*/ 37 h 43"/>
                <a:gd name="T6" fmla="*/ 37 w 43"/>
                <a:gd name="T7" fmla="*/ 32 h 43"/>
                <a:gd name="T8" fmla="*/ 32 w 43"/>
                <a:gd name="T9" fmla="*/ 6 h 43"/>
              </a:gdLst>
              <a:ahLst/>
              <a:cxnLst>
                <a:cxn ang="0">
                  <a:pos x="T0" y="T1"/>
                </a:cxn>
                <a:cxn ang="0">
                  <a:pos x="T2" y="T3"/>
                </a:cxn>
                <a:cxn ang="0">
                  <a:pos x="T4" y="T5"/>
                </a:cxn>
                <a:cxn ang="0">
                  <a:pos x="T6" y="T7"/>
                </a:cxn>
                <a:cxn ang="0">
                  <a:pos x="T8" y="T9"/>
                </a:cxn>
              </a:cxnLst>
              <a:rect l="0" t="0" r="r" b="b"/>
              <a:pathLst>
                <a:path w="43" h="43">
                  <a:moveTo>
                    <a:pt x="32" y="6"/>
                  </a:moveTo>
                  <a:cubicBezTo>
                    <a:pt x="23" y="0"/>
                    <a:pt x="12" y="3"/>
                    <a:pt x="6" y="12"/>
                  </a:cubicBezTo>
                  <a:cubicBezTo>
                    <a:pt x="0" y="20"/>
                    <a:pt x="3" y="32"/>
                    <a:pt x="12" y="37"/>
                  </a:cubicBezTo>
                  <a:cubicBezTo>
                    <a:pt x="20" y="43"/>
                    <a:pt x="32" y="40"/>
                    <a:pt x="37" y="32"/>
                  </a:cubicBezTo>
                  <a:cubicBezTo>
                    <a:pt x="43" y="23"/>
                    <a:pt x="40" y="12"/>
                    <a:pt x="32"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85"/>
            <p:cNvSpPr>
              <a:spLocks/>
            </p:cNvSpPr>
            <p:nvPr/>
          </p:nvSpPr>
          <p:spPr bwMode="auto">
            <a:xfrm>
              <a:off x="8208671" y="5086313"/>
              <a:ext cx="61205" cy="62429"/>
            </a:xfrm>
            <a:custGeom>
              <a:avLst/>
              <a:gdLst>
                <a:gd name="T0" fmla="*/ 31 w 42"/>
                <a:gd name="T1" fmla="*/ 6 h 43"/>
                <a:gd name="T2" fmla="*/ 5 w 42"/>
                <a:gd name="T3" fmla="*/ 12 h 43"/>
                <a:gd name="T4" fmla="*/ 11 w 42"/>
                <a:gd name="T5" fmla="*/ 37 h 43"/>
                <a:gd name="T6" fmla="*/ 37 w 42"/>
                <a:gd name="T7" fmla="*/ 32 h 43"/>
                <a:gd name="T8" fmla="*/ 31 w 42"/>
                <a:gd name="T9" fmla="*/ 6 h 43"/>
              </a:gdLst>
              <a:ahLst/>
              <a:cxnLst>
                <a:cxn ang="0">
                  <a:pos x="T0" y="T1"/>
                </a:cxn>
                <a:cxn ang="0">
                  <a:pos x="T2" y="T3"/>
                </a:cxn>
                <a:cxn ang="0">
                  <a:pos x="T4" y="T5"/>
                </a:cxn>
                <a:cxn ang="0">
                  <a:pos x="T6" y="T7"/>
                </a:cxn>
                <a:cxn ang="0">
                  <a:pos x="T8" y="T9"/>
                </a:cxn>
              </a:cxnLst>
              <a:rect l="0" t="0" r="r" b="b"/>
              <a:pathLst>
                <a:path w="42" h="43">
                  <a:moveTo>
                    <a:pt x="31" y="6"/>
                  </a:moveTo>
                  <a:cubicBezTo>
                    <a:pt x="22" y="0"/>
                    <a:pt x="11" y="3"/>
                    <a:pt x="5" y="12"/>
                  </a:cubicBezTo>
                  <a:cubicBezTo>
                    <a:pt x="0" y="20"/>
                    <a:pt x="2" y="32"/>
                    <a:pt x="11" y="37"/>
                  </a:cubicBezTo>
                  <a:cubicBezTo>
                    <a:pt x="19" y="43"/>
                    <a:pt x="31" y="40"/>
                    <a:pt x="37" y="32"/>
                  </a:cubicBezTo>
                  <a:cubicBezTo>
                    <a:pt x="42"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86"/>
            <p:cNvSpPr>
              <a:spLocks/>
            </p:cNvSpPr>
            <p:nvPr/>
          </p:nvSpPr>
          <p:spPr bwMode="auto">
            <a:xfrm>
              <a:off x="9346472" y="4782736"/>
              <a:ext cx="57533" cy="57533"/>
            </a:xfrm>
            <a:custGeom>
              <a:avLst/>
              <a:gdLst>
                <a:gd name="T0" fmla="*/ 22 w 40"/>
                <a:gd name="T1" fmla="*/ 1 h 40"/>
                <a:gd name="T2" fmla="*/ 1 w 40"/>
                <a:gd name="T3" fmla="*/ 17 h 40"/>
                <a:gd name="T4" fmla="*/ 17 w 40"/>
                <a:gd name="T5" fmla="*/ 38 h 40"/>
                <a:gd name="T6" fmla="*/ 38 w 40"/>
                <a:gd name="T7" fmla="*/ 22 h 40"/>
                <a:gd name="T8" fmla="*/ 22 w 40"/>
                <a:gd name="T9" fmla="*/ 1 h 40"/>
              </a:gdLst>
              <a:ahLst/>
              <a:cxnLst>
                <a:cxn ang="0">
                  <a:pos x="T0" y="T1"/>
                </a:cxn>
                <a:cxn ang="0">
                  <a:pos x="T2" y="T3"/>
                </a:cxn>
                <a:cxn ang="0">
                  <a:pos x="T4" y="T5"/>
                </a:cxn>
                <a:cxn ang="0">
                  <a:pos x="T6" y="T7"/>
                </a:cxn>
                <a:cxn ang="0">
                  <a:pos x="T8" y="T9"/>
                </a:cxn>
              </a:cxnLst>
              <a:rect l="0" t="0" r="r" b="b"/>
              <a:pathLst>
                <a:path w="40" h="40">
                  <a:moveTo>
                    <a:pt x="22" y="1"/>
                  </a:moveTo>
                  <a:cubicBezTo>
                    <a:pt x="12" y="0"/>
                    <a:pt x="3" y="7"/>
                    <a:pt x="1" y="17"/>
                  </a:cubicBezTo>
                  <a:cubicBezTo>
                    <a:pt x="0" y="27"/>
                    <a:pt x="7" y="36"/>
                    <a:pt x="17" y="38"/>
                  </a:cubicBezTo>
                  <a:cubicBezTo>
                    <a:pt x="27" y="40"/>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7"/>
            <p:cNvSpPr>
              <a:spLocks/>
            </p:cNvSpPr>
            <p:nvPr/>
          </p:nvSpPr>
          <p:spPr bwMode="auto">
            <a:xfrm>
              <a:off x="9331782" y="4880664"/>
              <a:ext cx="58145" cy="56921"/>
            </a:xfrm>
            <a:custGeom>
              <a:avLst/>
              <a:gdLst>
                <a:gd name="T0" fmla="*/ 22 w 40"/>
                <a:gd name="T1" fmla="*/ 1 h 39"/>
                <a:gd name="T2" fmla="*/ 1 w 40"/>
                <a:gd name="T3" fmla="*/ 17 h 39"/>
                <a:gd name="T4" fmla="*/ 17 w 40"/>
                <a:gd name="T5" fmla="*/ 38 h 39"/>
                <a:gd name="T6" fmla="*/ 38 w 40"/>
                <a:gd name="T7" fmla="*/ 22 h 39"/>
                <a:gd name="T8" fmla="*/ 22 w 40"/>
                <a:gd name="T9" fmla="*/ 1 h 39"/>
              </a:gdLst>
              <a:ahLst/>
              <a:cxnLst>
                <a:cxn ang="0">
                  <a:pos x="T0" y="T1"/>
                </a:cxn>
                <a:cxn ang="0">
                  <a:pos x="T2" y="T3"/>
                </a:cxn>
                <a:cxn ang="0">
                  <a:pos x="T4" y="T5"/>
                </a:cxn>
                <a:cxn ang="0">
                  <a:pos x="T6" y="T7"/>
                </a:cxn>
                <a:cxn ang="0">
                  <a:pos x="T8" y="T9"/>
                </a:cxn>
              </a:cxnLst>
              <a:rect l="0" t="0" r="r" b="b"/>
              <a:pathLst>
                <a:path w="40" h="39">
                  <a:moveTo>
                    <a:pt x="22" y="1"/>
                  </a:moveTo>
                  <a:cubicBezTo>
                    <a:pt x="12" y="0"/>
                    <a:pt x="3" y="7"/>
                    <a:pt x="1" y="17"/>
                  </a:cubicBezTo>
                  <a:cubicBezTo>
                    <a:pt x="0" y="27"/>
                    <a:pt x="7" y="36"/>
                    <a:pt x="17" y="38"/>
                  </a:cubicBezTo>
                  <a:cubicBezTo>
                    <a:pt x="27" y="39"/>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88"/>
            <p:cNvSpPr>
              <a:spLocks/>
            </p:cNvSpPr>
            <p:nvPr/>
          </p:nvSpPr>
          <p:spPr bwMode="auto">
            <a:xfrm>
              <a:off x="9317093" y="4977980"/>
              <a:ext cx="58145" cy="57533"/>
            </a:xfrm>
            <a:custGeom>
              <a:avLst/>
              <a:gdLst>
                <a:gd name="T0" fmla="*/ 22 w 40"/>
                <a:gd name="T1" fmla="*/ 2 h 40"/>
                <a:gd name="T2" fmla="*/ 1 w 40"/>
                <a:gd name="T3" fmla="*/ 18 h 40"/>
                <a:gd name="T4" fmla="*/ 17 w 40"/>
                <a:gd name="T5" fmla="*/ 39 h 40"/>
                <a:gd name="T6" fmla="*/ 38 w 40"/>
                <a:gd name="T7" fmla="*/ 23 h 40"/>
                <a:gd name="T8" fmla="*/ 22 w 40"/>
                <a:gd name="T9" fmla="*/ 2 h 40"/>
              </a:gdLst>
              <a:ahLst/>
              <a:cxnLst>
                <a:cxn ang="0">
                  <a:pos x="T0" y="T1"/>
                </a:cxn>
                <a:cxn ang="0">
                  <a:pos x="T2" y="T3"/>
                </a:cxn>
                <a:cxn ang="0">
                  <a:pos x="T4" y="T5"/>
                </a:cxn>
                <a:cxn ang="0">
                  <a:pos x="T6" y="T7"/>
                </a:cxn>
                <a:cxn ang="0">
                  <a:pos x="T8" y="T9"/>
                </a:cxn>
              </a:cxnLst>
              <a:rect l="0" t="0" r="r" b="b"/>
              <a:pathLst>
                <a:path w="40" h="40">
                  <a:moveTo>
                    <a:pt x="22" y="2"/>
                  </a:moveTo>
                  <a:cubicBezTo>
                    <a:pt x="12" y="0"/>
                    <a:pt x="3" y="7"/>
                    <a:pt x="1" y="18"/>
                  </a:cubicBezTo>
                  <a:cubicBezTo>
                    <a:pt x="0" y="28"/>
                    <a:pt x="7" y="37"/>
                    <a:pt x="17" y="39"/>
                  </a:cubicBezTo>
                  <a:cubicBezTo>
                    <a:pt x="27" y="40"/>
                    <a:pt x="36" y="33"/>
                    <a:pt x="38" y="23"/>
                  </a:cubicBezTo>
                  <a:cubicBezTo>
                    <a:pt x="40" y="13"/>
                    <a:pt x="32" y="3"/>
                    <a:pt x="22" y="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9"/>
            <p:cNvSpPr>
              <a:spLocks/>
            </p:cNvSpPr>
            <p:nvPr/>
          </p:nvSpPr>
          <p:spPr bwMode="auto">
            <a:xfrm>
              <a:off x="10301270" y="4574027"/>
              <a:ext cx="60593" cy="60593"/>
            </a:xfrm>
            <a:custGeom>
              <a:avLst/>
              <a:gdLst>
                <a:gd name="T0" fmla="*/ 16 w 42"/>
                <a:gd name="T1" fmla="*/ 3 h 42"/>
                <a:gd name="T2" fmla="*/ 3 w 42"/>
                <a:gd name="T3" fmla="*/ 26 h 42"/>
                <a:gd name="T4" fmla="*/ 27 w 42"/>
                <a:gd name="T5" fmla="*/ 39 h 42"/>
                <a:gd name="T6" fmla="*/ 39 w 42"/>
                <a:gd name="T7" fmla="*/ 15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6"/>
                    <a:pt x="0" y="17"/>
                    <a:pt x="3" y="26"/>
                  </a:cubicBezTo>
                  <a:cubicBezTo>
                    <a:pt x="7" y="36"/>
                    <a:pt x="17" y="42"/>
                    <a:pt x="27" y="39"/>
                  </a:cubicBezTo>
                  <a:cubicBezTo>
                    <a:pt x="37" y="35"/>
                    <a:pt x="42" y="25"/>
                    <a:pt x="39" y="15"/>
                  </a:cubicBezTo>
                  <a:cubicBezTo>
                    <a:pt x="36" y="5"/>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90"/>
            <p:cNvSpPr>
              <a:spLocks/>
            </p:cNvSpPr>
            <p:nvPr/>
          </p:nvSpPr>
          <p:spPr bwMode="auto">
            <a:xfrm>
              <a:off x="10331872" y="4668283"/>
              <a:ext cx="60593" cy="60593"/>
            </a:xfrm>
            <a:custGeom>
              <a:avLst/>
              <a:gdLst>
                <a:gd name="T0" fmla="*/ 15 w 42"/>
                <a:gd name="T1" fmla="*/ 4 h 42"/>
                <a:gd name="T2" fmla="*/ 3 w 42"/>
                <a:gd name="T3" fmla="*/ 27 h 42"/>
                <a:gd name="T4" fmla="*/ 27 w 42"/>
                <a:gd name="T5" fmla="*/ 39 h 42"/>
                <a:gd name="T6" fmla="*/ 39 w 42"/>
                <a:gd name="T7" fmla="*/ 16 h 42"/>
                <a:gd name="T8" fmla="*/ 15 w 42"/>
                <a:gd name="T9" fmla="*/ 4 h 42"/>
              </a:gdLst>
              <a:ahLst/>
              <a:cxnLst>
                <a:cxn ang="0">
                  <a:pos x="T0" y="T1"/>
                </a:cxn>
                <a:cxn ang="0">
                  <a:pos x="T2" y="T3"/>
                </a:cxn>
                <a:cxn ang="0">
                  <a:pos x="T4" y="T5"/>
                </a:cxn>
                <a:cxn ang="0">
                  <a:pos x="T6" y="T7"/>
                </a:cxn>
                <a:cxn ang="0">
                  <a:pos x="T8" y="T9"/>
                </a:cxn>
              </a:cxnLst>
              <a:rect l="0" t="0" r="r" b="b"/>
              <a:pathLst>
                <a:path w="42" h="42">
                  <a:moveTo>
                    <a:pt x="15" y="4"/>
                  </a:moveTo>
                  <a:cubicBezTo>
                    <a:pt x="5" y="7"/>
                    <a:pt x="0" y="17"/>
                    <a:pt x="3" y="27"/>
                  </a:cubicBezTo>
                  <a:cubicBezTo>
                    <a:pt x="6" y="37"/>
                    <a:pt x="17" y="42"/>
                    <a:pt x="27" y="39"/>
                  </a:cubicBezTo>
                  <a:cubicBezTo>
                    <a:pt x="36" y="36"/>
                    <a:pt x="42" y="25"/>
                    <a:pt x="39" y="16"/>
                  </a:cubicBezTo>
                  <a:cubicBezTo>
                    <a:pt x="36" y="6"/>
                    <a:pt x="25" y="0"/>
                    <a:pt x="15" y="4"/>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91"/>
            <p:cNvSpPr>
              <a:spLocks/>
            </p:cNvSpPr>
            <p:nvPr/>
          </p:nvSpPr>
          <p:spPr bwMode="auto">
            <a:xfrm>
              <a:off x="10361863" y="4763762"/>
              <a:ext cx="59369" cy="60593"/>
            </a:xfrm>
            <a:custGeom>
              <a:avLst/>
              <a:gdLst>
                <a:gd name="T0" fmla="*/ 15 w 41"/>
                <a:gd name="T1" fmla="*/ 3 h 42"/>
                <a:gd name="T2" fmla="*/ 3 w 41"/>
                <a:gd name="T3" fmla="*/ 26 h 42"/>
                <a:gd name="T4" fmla="*/ 26 w 41"/>
                <a:gd name="T5" fmla="*/ 39 h 42"/>
                <a:gd name="T6" fmla="*/ 38 w 41"/>
                <a:gd name="T7" fmla="*/ 15 h 42"/>
                <a:gd name="T8" fmla="*/ 15 w 41"/>
                <a:gd name="T9" fmla="*/ 3 h 42"/>
              </a:gdLst>
              <a:ahLst/>
              <a:cxnLst>
                <a:cxn ang="0">
                  <a:pos x="T0" y="T1"/>
                </a:cxn>
                <a:cxn ang="0">
                  <a:pos x="T2" y="T3"/>
                </a:cxn>
                <a:cxn ang="0">
                  <a:pos x="T4" y="T5"/>
                </a:cxn>
                <a:cxn ang="0">
                  <a:pos x="T6" y="T7"/>
                </a:cxn>
                <a:cxn ang="0">
                  <a:pos x="T8" y="T9"/>
                </a:cxn>
              </a:cxnLst>
              <a:rect l="0" t="0" r="r" b="b"/>
              <a:pathLst>
                <a:path w="41" h="42">
                  <a:moveTo>
                    <a:pt x="15" y="3"/>
                  </a:moveTo>
                  <a:cubicBezTo>
                    <a:pt x="5" y="6"/>
                    <a:pt x="0" y="17"/>
                    <a:pt x="3" y="26"/>
                  </a:cubicBezTo>
                  <a:cubicBezTo>
                    <a:pt x="6" y="36"/>
                    <a:pt x="16" y="42"/>
                    <a:pt x="26" y="39"/>
                  </a:cubicBezTo>
                  <a:cubicBezTo>
                    <a:pt x="36" y="35"/>
                    <a:pt x="41" y="25"/>
                    <a:pt x="38" y="15"/>
                  </a:cubicBezTo>
                  <a:cubicBezTo>
                    <a:pt x="35" y="5"/>
                    <a:pt x="25" y="0"/>
                    <a:pt x="15"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92"/>
            <p:cNvSpPr>
              <a:spLocks/>
            </p:cNvSpPr>
            <p:nvPr/>
          </p:nvSpPr>
          <p:spPr bwMode="auto">
            <a:xfrm>
              <a:off x="10391241" y="4858018"/>
              <a:ext cx="60593" cy="60593"/>
            </a:xfrm>
            <a:custGeom>
              <a:avLst/>
              <a:gdLst>
                <a:gd name="T0" fmla="*/ 16 w 42"/>
                <a:gd name="T1" fmla="*/ 3 h 42"/>
                <a:gd name="T2" fmla="*/ 4 w 42"/>
                <a:gd name="T3" fmla="*/ 27 h 42"/>
                <a:gd name="T4" fmla="*/ 27 w 42"/>
                <a:gd name="T5" fmla="*/ 39 h 42"/>
                <a:gd name="T6" fmla="*/ 39 w 42"/>
                <a:gd name="T7" fmla="*/ 16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7"/>
                    <a:pt x="0" y="17"/>
                    <a:pt x="4" y="27"/>
                  </a:cubicBezTo>
                  <a:cubicBezTo>
                    <a:pt x="7" y="37"/>
                    <a:pt x="17" y="42"/>
                    <a:pt x="27" y="39"/>
                  </a:cubicBezTo>
                  <a:cubicBezTo>
                    <a:pt x="37" y="36"/>
                    <a:pt x="42" y="25"/>
                    <a:pt x="39" y="16"/>
                  </a:cubicBezTo>
                  <a:cubicBezTo>
                    <a:pt x="36" y="6"/>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ectangle 93"/>
            <p:cNvSpPr>
              <a:spLocks noChangeArrowheads="1"/>
            </p:cNvSpPr>
            <p:nvPr/>
          </p:nvSpPr>
          <p:spPr bwMode="auto">
            <a:xfrm>
              <a:off x="9071661" y="5771197"/>
              <a:ext cx="441288" cy="18974"/>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94"/>
            <p:cNvSpPr>
              <a:spLocks noChangeArrowheads="1"/>
            </p:cNvSpPr>
            <p:nvPr/>
          </p:nvSpPr>
          <p:spPr bwMode="auto">
            <a:xfrm>
              <a:off x="9290163" y="5636546"/>
              <a:ext cx="18362" cy="14322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95"/>
            <p:cNvSpPr>
              <a:spLocks/>
            </p:cNvSpPr>
            <p:nvPr/>
          </p:nvSpPr>
          <p:spPr bwMode="auto">
            <a:xfrm>
              <a:off x="9046567" y="5293186"/>
              <a:ext cx="504941" cy="97316"/>
            </a:xfrm>
            <a:custGeom>
              <a:avLst/>
              <a:gdLst>
                <a:gd name="T0" fmla="*/ 349 w 349"/>
                <a:gd name="T1" fmla="*/ 33 h 67"/>
                <a:gd name="T2" fmla="*/ 316 w 349"/>
                <a:gd name="T3" fmla="*/ 67 h 67"/>
                <a:gd name="T4" fmla="*/ 33 w 349"/>
                <a:gd name="T5" fmla="*/ 67 h 67"/>
                <a:gd name="T6" fmla="*/ 0 w 349"/>
                <a:gd name="T7" fmla="*/ 33 h 67"/>
                <a:gd name="T8" fmla="*/ 33 w 349"/>
                <a:gd name="T9" fmla="*/ 0 h 67"/>
                <a:gd name="T10" fmla="*/ 316 w 349"/>
                <a:gd name="T11" fmla="*/ 0 h 67"/>
                <a:gd name="T12" fmla="*/ 349 w 349"/>
                <a:gd name="T13" fmla="*/ 33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3"/>
                  </a:moveTo>
                  <a:cubicBezTo>
                    <a:pt x="349" y="52"/>
                    <a:pt x="334" y="67"/>
                    <a:pt x="316" y="67"/>
                  </a:cubicBezTo>
                  <a:cubicBezTo>
                    <a:pt x="33" y="67"/>
                    <a:pt x="33" y="67"/>
                    <a:pt x="33" y="67"/>
                  </a:cubicBezTo>
                  <a:cubicBezTo>
                    <a:pt x="15" y="67"/>
                    <a:pt x="0" y="52"/>
                    <a:pt x="0" y="33"/>
                  </a:cubicBezTo>
                  <a:cubicBezTo>
                    <a:pt x="0" y="15"/>
                    <a:pt x="15" y="0"/>
                    <a:pt x="33" y="0"/>
                  </a:cubicBezTo>
                  <a:cubicBezTo>
                    <a:pt x="316" y="0"/>
                    <a:pt x="316" y="0"/>
                    <a:pt x="316" y="0"/>
                  </a:cubicBezTo>
                  <a:cubicBezTo>
                    <a:pt x="334" y="0"/>
                    <a:pt x="349" y="15"/>
                    <a:pt x="349" y="3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96"/>
            <p:cNvSpPr>
              <a:spLocks/>
            </p:cNvSpPr>
            <p:nvPr/>
          </p:nvSpPr>
          <p:spPr bwMode="auto">
            <a:xfrm>
              <a:off x="9046567" y="5420492"/>
              <a:ext cx="504941" cy="97316"/>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97"/>
            <p:cNvSpPr>
              <a:spLocks/>
            </p:cNvSpPr>
            <p:nvPr/>
          </p:nvSpPr>
          <p:spPr bwMode="auto">
            <a:xfrm>
              <a:off x="9046567" y="5549635"/>
              <a:ext cx="504941" cy="96704"/>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98"/>
            <p:cNvSpPr>
              <a:spLocks noChangeArrowheads="1"/>
            </p:cNvSpPr>
            <p:nvPr/>
          </p:nvSpPr>
          <p:spPr bwMode="auto">
            <a:xfrm>
              <a:off x="9120625"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99"/>
            <p:cNvSpPr>
              <a:spLocks noChangeArrowheads="1"/>
            </p:cNvSpPr>
            <p:nvPr/>
          </p:nvSpPr>
          <p:spPr bwMode="auto">
            <a:xfrm>
              <a:off x="9175710"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100"/>
            <p:cNvSpPr>
              <a:spLocks noChangeArrowheads="1"/>
            </p:cNvSpPr>
            <p:nvPr/>
          </p:nvSpPr>
          <p:spPr bwMode="auto">
            <a:xfrm>
              <a:off x="9228958" y="5322564"/>
              <a:ext cx="33663"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ectangle 101"/>
            <p:cNvSpPr>
              <a:spLocks noChangeArrowheads="1"/>
            </p:cNvSpPr>
            <p:nvPr/>
          </p:nvSpPr>
          <p:spPr bwMode="auto">
            <a:xfrm>
              <a:off x="9282818"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102"/>
            <p:cNvSpPr>
              <a:spLocks noChangeArrowheads="1"/>
            </p:cNvSpPr>
            <p:nvPr/>
          </p:nvSpPr>
          <p:spPr bwMode="auto">
            <a:xfrm>
              <a:off x="9336067"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103"/>
            <p:cNvSpPr>
              <a:spLocks noChangeArrowheads="1"/>
            </p:cNvSpPr>
            <p:nvPr/>
          </p:nvSpPr>
          <p:spPr bwMode="auto">
            <a:xfrm>
              <a:off x="9389927" y="5322564"/>
              <a:ext cx="34275"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104"/>
            <p:cNvSpPr>
              <a:spLocks noChangeArrowheads="1"/>
            </p:cNvSpPr>
            <p:nvPr/>
          </p:nvSpPr>
          <p:spPr bwMode="auto">
            <a:xfrm>
              <a:off x="9443176"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105"/>
            <p:cNvSpPr>
              <a:spLocks noChangeArrowheads="1"/>
            </p:cNvSpPr>
            <p:nvPr/>
          </p:nvSpPr>
          <p:spPr bwMode="auto">
            <a:xfrm>
              <a:off x="9120625"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106"/>
            <p:cNvSpPr>
              <a:spLocks noChangeArrowheads="1"/>
            </p:cNvSpPr>
            <p:nvPr/>
          </p:nvSpPr>
          <p:spPr bwMode="auto">
            <a:xfrm>
              <a:off x="9175710" y="5582685"/>
              <a:ext cx="33051"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7"/>
            <p:cNvSpPr>
              <a:spLocks noChangeArrowheads="1"/>
            </p:cNvSpPr>
            <p:nvPr/>
          </p:nvSpPr>
          <p:spPr bwMode="auto">
            <a:xfrm>
              <a:off x="9228958" y="5582685"/>
              <a:ext cx="33663"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8"/>
            <p:cNvSpPr>
              <a:spLocks noChangeArrowheads="1"/>
            </p:cNvSpPr>
            <p:nvPr/>
          </p:nvSpPr>
          <p:spPr bwMode="auto">
            <a:xfrm>
              <a:off x="9336067"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9"/>
            <p:cNvSpPr>
              <a:spLocks noChangeArrowheads="1"/>
            </p:cNvSpPr>
            <p:nvPr/>
          </p:nvSpPr>
          <p:spPr bwMode="auto">
            <a:xfrm>
              <a:off x="9443176"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Oval 110"/>
            <p:cNvSpPr>
              <a:spLocks noChangeArrowheads="1"/>
            </p:cNvSpPr>
            <p:nvPr/>
          </p:nvSpPr>
          <p:spPr bwMode="auto">
            <a:xfrm>
              <a:off x="9237527"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11"/>
            <p:cNvSpPr>
              <a:spLocks noChangeArrowheads="1"/>
            </p:cNvSpPr>
            <p:nvPr/>
          </p:nvSpPr>
          <p:spPr bwMode="auto">
            <a:xfrm>
              <a:off x="9172649" y="5448034"/>
              <a:ext cx="40395"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Oval 112"/>
            <p:cNvSpPr>
              <a:spLocks noChangeArrowheads="1"/>
            </p:cNvSpPr>
            <p:nvPr/>
          </p:nvSpPr>
          <p:spPr bwMode="auto">
            <a:xfrm>
              <a:off x="9108996"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7" name="TextBox 62"/>
          <p:cNvSpPr txBox="1"/>
          <p:nvPr/>
        </p:nvSpPr>
        <p:spPr>
          <a:xfrm>
            <a:off x="1287217" y="181852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Rectangle 64"/>
          <p:cNvSpPr/>
          <p:nvPr/>
        </p:nvSpPr>
        <p:spPr>
          <a:xfrm>
            <a:off x="1282292" y="2083075"/>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Donut 65"/>
          <p:cNvSpPr/>
          <p:nvPr/>
        </p:nvSpPr>
        <p:spPr>
          <a:xfrm>
            <a:off x="1370341" y="3519677"/>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66"/>
          <p:cNvSpPr>
            <a:spLocks noEditPoints="1"/>
          </p:cNvSpPr>
          <p:nvPr/>
        </p:nvSpPr>
        <p:spPr bwMode="auto">
          <a:xfrm>
            <a:off x="1576097" y="3717118"/>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67"/>
          <p:cNvSpPr>
            <a:spLocks noEditPoints="1"/>
          </p:cNvSpPr>
          <p:nvPr/>
        </p:nvSpPr>
        <p:spPr bwMode="auto">
          <a:xfrm>
            <a:off x="1547746" y="5242261"/>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68"/>
          <p:cNvSpPr>
            <a:spLocks noEditPoints="1"/>
          </p:cNvSpPr>
          <p:nvPr/>
        </p:nvSpPr>
        <p:spPr bwMode="auto">
          <a:xfrm>
            <a:off x="4287300" y="5239740"/>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69"/>
          <p:cNvSpPr>
            <a:spLocks noEditPoints="1"/>
          </p:cNvSpPr>
          <p:nvPr/>
        </p:nvSpPr>
        <p:spPr bwMode="auto">
          <a:xfrm>
            <a:off x="4277168" y="3729971"/>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Donut 70"/>
          <p:cNvSpPr/>
          <p:nvPr/>
        </p:nvSpPr>
        <p:spPr>
          <a:xfrm>
            <a:off x="4043745" y="5036716"/>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Donut 71"/>
          <p:cNvSpPr/>
          <p:nvPr/>
        </p:nvSpPr>
        <p:spPr>
          <a:xfrm>
            <a:off x="1364921" y="50368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Donut 72"/>
          <p:cNvSpPr/>
          <p:nvPr/>
        </p:nvSpPr>
        <p:spPr>
          <a:xfrm>
            <a:off x="4038039" y="3519677"/>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Box 73"/>
          <p:cNvSpPr txBox="1"/>
          <p:nvPr/>
        </p:nvSpPr>
        <p:spPr>
          <a:xfrm>
            <a:off x="2112994" y="382768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74"/>
          <p:cNvSpPr txBox="1"/>
          <p:nvPr/>
        </p:nvSpPr>
        <p:spPr>
          <a:xfrm>
            <a:off x="2112994"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TextBox 75"/>
          <p:cNvSpPr txBox="1"/>
          <p:nvPr/>
        </p:nvSpPr>
        <p:spPr>
          <a:xfrm>
            <a:off x="4810998" y="3827681"/>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Box 76"/>
          <p:cNvSpPr txBox="1"/>
          <p:nvPr/>
        </p:nvSpPr>
        <p:spPr>
          <a:xfrm>
            <a:off x="4810998"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77"/>
          <p:cNvSpPr txBox="1"/>
          <p:nvPr/>
        </p:nvSpPr>
        <p:spPr>
          <a:xfrm>
            <a:off x="2112994"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Box 78"/>
          <p:cNvSpPr txBox="1"/>
          <p:nvPr/>
        </p:nvSpPr>
        <p:spPr>
          <a:xfrm>
            <a:off x="2112994"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TextBox 79"/>
          <p:cNvSpPr txBox="1"/>
          <p:nvPr/>
        </p:nvSpPr>
        <p:spPr>
          <a:xfrm>
            <a:off x="4810998"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80"/>
          <p:cNvSpPr txBox="1"/>
          <p:nvPr/>
        </p:nvSpPr>
        <p:spPr>
          <a:xfrm>
            <a:off x="4810998"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81"/>
          <p:cNvSpPr/>
          <p:nvPr/>
        </p:nvSpPr>
        <p:spPr>
          <a:xfrm>
            <a:off x="1317222"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Rectangle 82"/>
          <p:cNvSpPr/>
          <p:nvPr/>
        </p:nvSpPr>
        <p:spPr>
          <a:xfrm>
            <a:off x="1317222"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Rectangle 83"/>
          <p:cNvSpPr/>
          <p:nvPr/>
        </p:nvSpPr>
        <p:spPr>
          <a:xfrm>
            <a:off x="3981534"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Rectangle 84"/>
          <p:cNvSpPr/>
          <p:nvPr/>
        </p:nvSpPr>
        <p:spPr>
          <a:xfrm>
            <a:off x="3975405"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2667360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wipe(left)">
                                      <p:cBhvr>
                                        <p:cTn id="19" dur="500"/>
                                        <p:tgtEl>
                                          <p:spTgt spid="128"/>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 calcmode="lin" valueType="num">
                                      <p:cBhvr>
                                        <p:cTn id="23" dur="500" fill="hold"/>
                                        <p:tgtEl>
                                          <p:spTgt spid="129"/>
                                        </p:tgtEl>
                                        <p:attrNameLst>
                                          <p:attrName>ppt_w</p:attrName>
                                        </p:attrNameLst>
                                      </p:cBhvr>
                                      <p:tavLst>
                                        <p:tav tm="0">
                                          <p:val>
                                            <p:fltVal val="0"/>
                                          </p:val>
                                        </p:tav>
                                        <p:tav tm="100000">
                                          <p:val>
                                            <p:strVal val="#ppt_w"/>
                                          </p:val>
                                        </p:tav>
                                      </p:tavLst>
                                    </p:anim>
                                    <p:anim calcmode="lin" valueType="num">
                                      <p:cBhvr>
                                        <p:cTn id="24" dur="500" fill="hold"/>
                                        <p:tgtEl>
                                          <p:spTgt spid="129"/>
                                        </p:tgtEl>
                                        <p:attrNameLst>
                                          <p:attrName>ppt_h</p:attrName>
                                        </p:attrNameLst>
                                      </p:cBhvr>
                                      <p:tavLst>
                                        <p:tav tm="0">
                                          <p:val>
                                            <p:fltVal val="0"/>
                                          </p:val>
                                        </p:tav>
                                        <p:tav tm="100000">
                                          <p:val>
                                            <p:strVal val="#ppt_h"/>
                                          </p:val>
                                        </p:tav>
                                      </p:tavLst>
                                    </p:anim>
                                    <p:anim calcmode="lin" valueType="num">
                                      <p:cBhvr>
                                        <p:cTn id="25" dur="500" fill="hold"/>
                                        <p:tgtEl>
                                          <p:spTgt spid="129"/>
                                        </p:tgtEl>
                                        <p:attrNameLst>
                                          <p:attrName>style.rotation</p:attrName>
                                        </p:attrNameLst>
                                      </p:cBhvr>
                                      <p:tavLst>
                                        <p:tav tm="0">
                                          <p:val>
                                            <p:fltVal val="360"/>
                                          </p:val>
                                        </p:tav>
                                        <p:tav tm="100000">
                                          <p:val>
                                            <p:fltVal val="0"/>
                                          </p:val>
                                        </p:tav>
                                      </p:tavLst>
                                    </p:anim>
                                    <p:animEffect transition="in" filter="fade">
                                      <p:cBhvr>
                                        <p:cTn id="26" dur="500"/>
                                        <p:tgtEl>
                                          <p:spTgt spid="129"/>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 calcmode="lin" valueType="num">
                                      <p:cBhvr>
                                        <p:cTn id="30" dur="500" fill="hold"/>
                                        <p:tgtEl>
                                          <p:spTgt spid="130"/>
                                        </p:tgtEl>
                                        <p:attrNameLst>
                                          <p:attrName>ppt_w</p:attrName>
                                        </p:attrNameLst>
                                      </p:cBhvr>
                                      <p:tavLst>
                                        <p:tav tm="0">
                                          <p:val>
                                            <p:fltVal val="0"/>
                                          </p:val>
                                        </p:tav>
                                        <p:tav tm="100000">
                                          <p:val>
                                            <p:strVal val="#ppt_w"/>
                                          </p:val>
                                        </p:tav>
                                      </p:tavLst>
                                    </p:anim>
                                    <p:anim calcmode="lin" valueType="num">
                                      <p:cBhvr>
                                        <p:cTn id="31" dur="500" fill="hold"/>
                                        <p:tgtEl>
                                          <p:spTgt spid="130"/>
                                        </p:tgtEl>
                                        <p:attrNameLst>
                                          <p:attrName>ppt_h</p:attrName>
                                        </p:attrNameLst>
                                      </p:cBhvr>
                                      <p:tavLst>
                                        <p:tav tm="0">
                                          <p:val>
                                            <p:fltVal val="0"/>
                                          </p:val>
                                        </p:tav>
                                        <p:tav tm="100000">
                                          <p:val>
                                            <p:strVal val="#ppt_h"/>
                                          </p:val>
                                        </p:tav>
                                      </p:tavLst>
                                    </p:anim>
                                    <p:anim calcmode="lin" valueType="num">
                                      <p:cBhvr>
                                        <p:cTn id="32" dur="500" fill="hold"/>
                                        <p:tgtEl>
                                          <p:spTgt spid="130"/>
                                        </p:tgtEl>
                                        <p:attrNameLst>
                                          <p:attrName>style.rotation</p:attrName>
                                        </p:attrNameLst>
                                      </p:cBhvr>
                                      <p:tavLst>
                                        <p:tav tm="0">
                                          <p:val>
                                            <p:fltVal val="360"/>
                                          </p:val>
                                        </p:tav>
                                        <p:tav tm="100000">
                                          <p:val>
                                            <p:fltVal val="0"/>
                                          </p:val>
                                        </p:tav>
                                      </p:tavLst>
                                    </p:anim>
                                    <p:animEffect transition="in" filter="fade">
                                      <p:cBhvr>
                                        <p:cTn id="33" dur="500"/>
                                        <p:tgtEl>
                                          <p:spTgt spid="1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500"/>
                                        <p:tgtEl>
                                          <p:spTgt spid="16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68"/>
                                        </p:tgtEl>
                                        <p:attrNameLst>
                                          <p:attrName>style.visibility</p:attrName>
                                        </p:attrNameLst>
                                      </p:cBhvr>
                                      <p:to>
                                        <p:strVal val="visible"/>
                                      </p:to>
                                    </p:set>
                                    <p:anim calcmode="lin" valueType="num">
                                      <p:cBhvr>
                                        <p:cTn id="45" dur="500" fill="hold"/>
                                        <p:tgtEl>
                                          <p:spTgt spid="168"/>
                                        </p:tgtEl>
                                        <p:attrNameLst>
                                          <p:attrName>ppt_w</p:attrName>
                                        </p:attrNameLst>
                                      </p:cBhvr>
                                      <p:tavLst>
                                        <p:tav tm="0">
                                          <p:val>
                                            <p:fltVal val="0"/>
                                          </p:val>
                                        </p:tav>
                                        <p:tav tm="100000">
                                          <p:val>
                                            <p:strVal val="#ppt_w"/>
                                          </p:val>
                                        </p:tav>
                                      </p:tavLst>
                                    </p:anim>
                                    <p:anim calcmode="lin" valueType="num">
                                      <p:cBhvr>
                                        <p:cTn id="46" dur="500" fill="hold"/>
                                        <p:tgtEl>
                                          <p:spTgt spid="168"/>
                                        </p:tgtEl>
                                        <p:attrNameLst>
                                          <p:attrName>ppt_h</p:attrName>
                                        </p:attrNameLst>
                                      </p:cBhvr>
                                      <p:tavLst>
                                        <p:tav tm="0">
                                          <p:val>
                                            <p:fltVal val="0"/>
                                          </p:val>
                                        </p:tav>
                                        <p:tav tm="100000">
                                          <p:val>
                                            <p:strVal val="#ppt_h"/>
                                          </p:val>
                                        </p:tav>
                                      </p:tavLst>
                                    </p:anim>
                                    <p:animEffect transition="in" filter="fade">
                                      <p:cBhvr>
                                        <p:cTn id="47" dur="500"/>
                                        <p:tgtEl>
                                          <p:spTgt spid="168"/>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59"/>
                                        </p:tgtEl>
                                        <p:attrNameLst>
                                          <p:attrName>style.visibility</p:attrName>
                                        </p:attrNameLst>
                                      </p:cBhvr>
                                      <p:to>
                                        <p:strVal val="visible"/>
                                      </p:to>
                                    </p:set>
                                    <p:anim calcmode="lin" valueType="num">
                                      <p:cBhvr>
                                        <p:cTn id="51" dur="500" fill="hold"/>
                                        <p:tgtEl>
                                          <p:spTgt spid="159"/>
                                        </p:tgtEl>
                                        <p:attrNameLst>
                                          <p:attrName>ppt_w</p:attrName>
                                        </p:attrNameLst>
                                      </p:cBhvr>
                                      <p:tavLst>
                                        <p:tav tm="0">
                                          <p:val>
                                            <p:fltVal val="0"/>
                                          </p:val>
                                        </p:tav>
                                        <p:tav tm="100000">
                                          <p:val>
                                            <p:strVal val="#ppt_w"/>
                                          </p:val>
                                        </p:tav>
                                      </p:tavLst>
                                    </p:anim>
                                    <p:anim calcmode="lin" valueType="num">
                                      <p:cBhvr>
                                        <p:cTn id="52" dur="500" fill="hold"/>
                                        <p:tgtEl>
                                          <p:spTgt spid="159"/>
                                        </p:tgtEl>
                                        <p:attrNameLst>
                                          <p:attrName>ppt_h</p:attrName>
                                        </p:attrNameLst>
                                      </p:cBhvr>
                                      <p:tavLst>
                                        <p:tav tm="0">
                                          <p:val>
                                            <p:fltVal val="0"/>
                                          </p:val>
                                        </p:tav>
                                        <p:tav tm="100000">
                                          <p:val>
                                            <p:strVal val="#ppt_h"/>
                                          </p:val>
                                        </p:tav>
                                      </p:tavLst>
                                    </p:anim>
                                    <p:anim calcmode="lin" valueType="num">
                                      <p:cBhvr>
                                        <p:cTn id="53" dur="500" fill="hold"/>
                                        <p:tgtEl>
                                          <p:spTgt spid="159"/>
                                        </p:tgtEl>
                                        <p:attrNameLst>
                                          <p:attrName>style.rotation</p:attrName>
                                        </p:attrNameLst>
                                      </p:cBhvr>
                                      <p:tavLst>
                                        <p:tav tm="0">
                                          <p:val>
                                            <p:fltVal val="360"/>
                                          </p:val>
                                        </p:tav>
                                        <p:tav tm="100000">
                                          <p:val>
                                            <p:fltVal val="0"/>
                                          </p:val>
                                        </p:tav>
                                      </p:tavLst>
                                    </p:anim>
                                    <p:animEffect transition="in" filter="fade">
                                      <p:cBhvr>
                                        <p:cTn id="54" dur="500"/>
                                        <p:tgtEl>
                                          <p:spTgt spid="159"/>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156"/>
                                        </p:tgtEl>
                                        <p:attrNameLst>
                                          <p:attrName>style.visibility</p:attrName>
                                        </p:attrNameLst>
                                      </p:cBhvr>
                                      <p:to>
                                        <p:strVal val="visible"/>
                                      </p:to>
                                    </p:set>
                                    <p:anim calcmode="lin" valueType="num">
                                      <p:cBhvr>
                                        <p:cTn id="58" dur="500" fill="hold"/>
                                        <p:tgtEl>
                                          <p:spTgt spid="156"/>
                                        </p:tgtEl>
                                        <p:attrNameLst>
                                          <p:attrName>ppt_w</p:attrName>
                                        </p:attrNameLst>
                                      </p:cBhvr>
                                      <p:tavLst>
                                        <p:tav tm="0">
                                          <p:val>
                                            <p:fltVal val="0"/>
                                          </p:val>
                                        </p:tav>
                                        <p:tav tm="100000">
                                          <p:val>
                                            <p:strVal val="#ppt_w"/>
                                          </p:val>
                                        </p:tav>
                                      </p:tavLst>
                                    </p:anim>
                                    <p:anim calcmode="lin" valueType="num">
                                      <p:cBhvr>
                                        <p:cTn id="59" dur="500" fill="hold"/>
                                        <p:tgtEl>
                                          <p:spTgt spid="156"/>
                                        </p:tgtEl>
                                        <p:attrNameLst>
                                          <p:attrName>ppt_h</p:attrName>
                                        </p:attrNameLst>
                                      </p:cBhvr>
                                      <p:tavLst>
                                        <p:tav tm="0">
                                          <p:val>
                                            <p:fltVal val="0"/>
                                          </p:val>
                                        </p:tav>
                                        <p:tav tm="100000">
                                          <p:val>
                                            <p:strVal val="#ppt_h"/>
                                          </p:val>
                                        </p:tav>
                                      </p:tavLst>
                                    </p:anim>
                                    <p:anim calcmode="lin" valueType="num">
                                      <p:cBhvr>
                                        <p:cTn id="60" dur="500" fill="hold"/>
                                        <p:tgtEl>
                                          <p:spTgt spid="156"/>
                                        </p:tgtEl>
                                        <p:attrNameLst>
                                          <p:attrName>style.rotation</p:attrName>
                                        </p:attrNameLst>
                                      </p:cBhvr>
                                      <p:tavLst>
                                        <p:tav tm="0">
                                          <p:val>
                                            <p:fltVal val="360"/>
                                          </p:val>
                                        </p:tav>
                                        <p:tav tm="100000">
                                          <p:val>
                                            <p:fltVal val="0"/>
                                          </p:val>
                                        </p:tav>
                                      </p:tavLst>
                                    </p:anim>
                                    <p:animEffect transition="in" filter="fade">
                                      <p:cBhvr>
                                        <p:cTn id="61" dur="500"/>
                                        <p:tgtEl>
                                          <p:spTgt spid="156"/>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fade">
                                      <p:cBhvr>
                                        <p:cTn id="65" dur="500"/>
                                        <p:tgtEl>
                                          <p:spTgt spid="163"/>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70"/>
                                        </p:tgtEl>
                                        <p:attrNameLst>
                                          <p:attrName>style.visibility</p:attrName>
                                        </p:attrNameLst>
                                      </p:cBhvr>
                                      <p:to>
                                        <p:strVal val="visible"/>
                                      </p:to>
                                    </p:set>
                                    <p:anim calcmode="lin" valueType="num">
                                      <p:cBhvr>
                                        <p:cTn id="73" dur="500" fill="hold"/>
                                        <p:tgtEl>
                                          <p:spTgt spid="170"/>
                                        </p:tgtEl>
                                        <p:attrNameLst>
                                          <p:attrName>ppt_w</p:attrName>
                                        </p:attrNameLst>
                                      </p:cBhvr>
                                      <p:tavLst>
                                        <p:tav tm="0">
                                          <p:val>
                                            <p:fltVal val="0"/>
                                          </p:val>
                                        </p:tav>
                                        <p:tav tm="100000">
                                          <p:val>
                                            <p:strVal val="#ppt_w"/>
                                          </p:val>
                                        </p:tav>
                                      </p:tavLst>
                                    </p:anim>
                                    <p:anim calcmode="lin" valueType="num">
                                      <p:cBhvr>
                                        <p:cTn id="74" dur="500" fill="hold"/>
                                        <p:tgtEl>
                                          <p:spTgt spid="170"/>
                                        </p:tgtEl>
                                        <p:attrNameLst>
                                          <p:attrName>ppt_h</p:attrName>
                                        </p:attrNameLst>
                                      </p:cBhvr>
                                      <p:tavLst>
                                        <p:tav tm="0">
                                          <p:val>
                                            <p:fltVal val="0"/>
                                          </p:val>
                                        </p:tav>
                                        <p:tav tm="100000">
                                          <p:val>
                                            <p:strVal val="#ppt_h"/>
                                          </p:val>
                                        </p:tav>
                                      </p:tavLst>
                                    </p:anim>
                                    <p:animEffect transition="in" filter="fade">
                                      <p:cBhvr>
                                        <p:cTn id="75" dur="500"/>
                                        <p:tgtEl>
                                          <p:spTgt spid="170"/>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158"/>
                                        </p:tgtEl>
                                        <p:attrNameLst>
                                          <p:attrName>style.visibility</p:attrName>
                                        </p:attrNameLst>
                                      </p:cBhvr>
                                      <p:to>
                                        <p:strVal val="visible"/>
                                      </p:to>
                                    </p:set>
                                    <p:anim calcmode="lin" valueType="num">
                                      <p:cBhvr>
                                        <p:cTn id="79" dur="500" fill="hold"/>
                                        <p:tgtEl>
                                          <p:spTgt spid="158"/>
                                        </p:tgtEl>
                                        <p:attrNameLst>
                                          <p:attrName>ppt_w</p:attrName>
                                        </p:attrNameLst>
                                      </p:cBhvr>
                                      <p:tavLst>
                                        <p:tav tm="0">
                                          <p:val>
                                            <p:fltVal val="0"/>
                                          </p:val>
                                        </p:tav>
                                        <p:tav tm="100000">
                                          <p:val>
                                            <p:strVal val="#ppt_w"/>
                                          </p:val>
                                        </p:tav>
                                      </p:tavLst>
                                    </p:anim>
                                    <p:anim calcmode="lin" valueType="num">
                                      <p:cBhvr>
                                        <p:cTn id="80" dur="500" fill="hold"/>
                                        <p:tgtEl>
                                          <p:spTgt spid="158"/>
                                        </p:tgtEl>
                                        <p:attrNameLst>
                                          <p:attrName>ppt_h</p:attrName>
                                        </p:attrNameLst>
                                      </p:cBhvr>
                                      <p:tavLst>
                                        <p:tav tm="0">
                                          <p:val>
                                            <p:fltVal val="0"/>
                                          </p:val>
                                        </p:tav>
                                        <p:tav tm="100000">
                                          <p:val>
                                            <p:strVal val="#ppt_h"/>
                                          </p:val>
                                        </p:tav>
                                      </p:tavLst>
                                    </p:anim>
                                    <p:anim calcmode="lin" valueType="num">
                                      <p:cBhvr>
                                        <p:cTn id="81" dur="500" fill="hold"/>
                                        <p:tgtEl>
                                          <p:spTgt spid="158"/>
                                        </p:tgtEl>
                                        <p:attrNameLst>
                                          <p:attrName>style.rotation</p:attrName>
                                        </p:attrNameLst>
                                      </p:cBhvr>
                                      <p:tavLst>
                                        <p:tav tm="0">
                                          <p:val>
                                            <p:fltVal val="360"/>
                                          </p:val>
                                        </p:tav>
                                        <p:tav tm="100000">
                                          <p:val>
                                            <p:fltVal val="0"/>
                                          </p:val>
                                        </p:tav>
                                      </p:tavLst>
                                    </p:anim>
                                    <p:animEffect transition="in" filter="fade">
                                      <p:cBhvr>
                                        <p:cTn id="82" dur="500"/>
                                        <p:tgtEl>
                                          <p:spTgt spid="158"/>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154"/>
                                        </p:tgtEl>
                                        <p:attrNameLst>
                                          <p:attrName>style.visibility</p:attrName>
                                        </p:attrNameLst>
                                      </p:cBhvr>
                                      <p:to>
                                        <p:strVal val="visible"/>
                                      </p:to>
                                    </p:set>
                                    <p:anim calcmode="lin" valueType="num">
                                      <p:cBhvr>
                                        <p:cTn id="86" dur="500" fill="hold"/>
                                        <p:tgtEl>
                                          <p:spTgt spid="154"/>
                                        </p:tgtEl>
                                        <p:attrNameLst>
                                          <p:attrName>ppt_w</p:attrName>
                                        </p:attrNameLst>
                                      </p:cBhvr>
                                      <p:tavLst>
                                        <p:tav tm="0">
                                          <p:val>
                                            <p:fltVal val="0"/>
                                          </p:val>
                                        </p:tav>
                                        <p:tav tm="100000">
                                          <p:val>
                                            <p:strVal val="#ppt_w"/>
                                          </p:val>
                                        </p:tav>
                                      </p:tavLst>
                                    </p:anim>
                                    <p:anim calcmode="lin" valueType="num">
                                      <p:cBhvr>
                                        <p:cTn id="87" dur="500" fill="hold"/>
                                        <p:tgtEl>
                                          <p:spTgt spid="154"/>
                                        </p:tgtEl>
                                        <p:attrNameLst>
                                          <p:attrName>ppt_h</p:attrName>
                                        </p:attrNameLst>
                                      </p:cBhvr>
                                      <p:tavLst>
                                        <p:tav tm="0">
                                          <p:val>
                                            <p:fltVal val="0"/>
                                          </p:val>
                                        </p:tav>
                                        <p:tav tm="100000">
                                          <p:val>
                                            <p:strVal val="#ppt_h"/>
                                          </p:val>
                                        </p:tav>
                                      </p:tavLst>
                                    </p:anim>
                                    <p:anim calcmode="lin" valueType="num">
                                      <p:cBhvr>
                                        <p:cTn id="88" dur="500" fill="hold"/>
                                        <p:tgtEl>
                                          <p:spTgt spid="154"/>
                                        </p:tgtEl>
                                        <p:attrNameLst>
                                          <p:attrName>style.rotation</p:attrName>
                                        </p:attrNameLst>
                                      </p:cBhvr>
                                      <p:tavLst>
                                        <p:tav tm="0">
                                          <p:val>
                                            <p:fltVal val="360"/>
                                          </p:val>
                                        </p:tav>
                                        <p:tav tm="100000">
                                          <p:val>
                                            <p:fltVal val="0"/>
                                          </p:val>
                                        </p:tav>
                                      </p:tavLst>
                                    </p:anim>
                                    <p:animEffect transition="in" filter="fade">
                                      <p:cBhvr>
                                        <p:cTn id="89" dur="500"/>
                                        <p:tgtEl>
                                          <p:spTgt spid="154"/>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Effect transition="in" filter="fade">
                                      <p:cBhvr>
                                        <p:cTn id="93" dur="500"/>
                                        <p:tgtEl>
                                          <p:spTgt spid="165"/>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164"/>
                                        </p:tgtEl>
                                        <p:attrNameLst>
                                          <p:attrName>style.visibility</p:attrName>
                                        </p:attrNameLst>
                                      </p:cBhvr>
                                      <p:to>
                                        <p:strVal val="visible"/>
                                      </p:to>
                                    </p:set>
                                    <p:animEffect transition="in" filter="fade">
                                      <p:cBhvr>
                                        <p:cTn id="97" dur="500"/>
                                        <p:tgtEl>
                                          <p:spTgt spid="164"/>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169"/>
                                        </p:tgtEl>
                                        <p:attrNameLst>
                                          <p:attrName>style.visibility</p:attrName>
                                        </p:attrNameLst>
                                      </p:cBhvr>
                                      <p:to>
                                        <p:strVal val="visible"/>
                                      </p:to>
                                    </p:set>
                                    <p:anim calcmode="lin" valueType="num">
                                      <p:cBhvr>
                                        <p:cTn id="101" dur="500" fill="hold"/>
                                        <p:tgtEl>
                                          <p:spTgt spid="169"/>
                                        </p:tgtEl>
                                        <p:attrNameLst>
                                          <p:attrName>ppt_w</p:attrName>
                                        </p:attrNameLst>
                                      </p:cBhvr>
                                      <p:tavLst>
                                        <p:tav tm="0">
                                          <p:val>
                                            <p:fltVal val="0"/>
                                          </p:val>
                                        </p:tav>
                                        <p:tav tm="100000">
                                          <p:val>
                                            <p:strVal val="#ppt_w"/>
                                          </p:val>
                                        </p:tav>
                                      </p:tavLst>
                                    </p:anim>
                                    <p:anim calcmode="lin" valueType="num">
                                      <p:cBhvr>
                                        <p:cTn id="102" dur="500" fill="hold"/>
                                        <p:tgtEl>
                                          <p:spTgt spid="169"/>
                                        </p:tgtEl>
                                        <p:attrNameLst>
                                          <p:attrName>ppt_h</p:attrName>
                                        </p:attrNameLst>
                                      </p:cBhvr>
                                      <p:tavLst>
                                        <p:tav tm="0">
                                          <p:val>
                                            <p:fltVal val="0"/>
                                          </p:val>
                                        </p:tav>
                                        <p:tav tm="100000">
                                          <p:val>
                                            <p:strVal val="#ppt_h"/>
                                          </p:val>
                                        </p:tav>
                                      </p:tavLst>
                                    </p:anim>
                                    <p:animEffect transition="in" filter="fade">
                                      <p:cBhvr>
                                        <p:cTn id="103" dur="500"/>
                                        <p:tgtEl>
                                          <p:spTgt spid="169"/>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157"/>
                                        </p:tgtEl>
                                        <p:attrNameLst>
                                          <p:attrName>style.visibility</p:attrName>
                                        </p:attrNameLst>
                                      </p:cBhvr>
                                      <p:to>
                                        <p:strVal val="visible"/>
                                      </p:to>
                                    </p:set>
                                    <p:anim calcmode="lin" valueType="num">
                                      <p:cBhvr>
                                        <p:cTn id="107" dur="500" fill="hold"/>
                                        <p:tgtEl>
                                          <p:spTgt spid="157"/>
                                        </p:tgtEl>
                                        <p:attrNameLst>
                                          <p:attrName>ppt_w</p:attrName>
                                        </p:attrNameLst>
                                      </p:cBhvr>
                                      <p:tavLst>
                                        <p:tav tm="0">
                                          <p:val>
                                            <p:fltVal val="0"/>
                                          </p:val>
                                        </p:tav>
                                        <p:tav tm="100000">
                                          <p:val>
                                            <p:strVal val="#ppt_w"/>
                                          </p:val>
                                        </p:tav>
                                      </p:tavLst>
                                    </p:anim>
                                    <p:anim calcmode="lin" valueType="num">
                                      <p:cBhvr>
                                        <p:cTn id="108" dur="500" fill="hold"/>
                                        <p:tgtEl>
                                          <p:spTgt spid="157"/>
                                        </p:tgtEl>
                                        <p:attrNameLst>
                                          <p:attrName>ppt_h</p:attrName>
                                        </p:attrNameLst>
                                      </p:cBhvr>
                                      <p:tavLst>
                                        <p:tav tm="0">
                                          <p:val>
                                            <p:fltVal val="0"/>
                                          </p:val>
                                        </p:tav>
                                        <p:tav tm="100000">
                                          <p:val>
                                            <p:strVal val="#ppt_h"/>
                                          </p:val>
                                        </p:tav>
                                      </p:tavLst>
                                    </p:anim>
                                    <p:anim calcmode="lin" valueType="num">
                                      <p:cBhvr>
                                        <p:cTn id="109" dur="500" fill="hold"/>
                                        <p:tgtEl>
                                          <p:spTgt spid="157"/>
                                        </p:tgtEl>
                                        <p:attrNameLst>
                                          <p:attrName>style.rotation</p:attrName>
                                        </p:attrNameLst>
                                      </p:cBhvr>
                                      <p:tavLst>
                                        <p:tav tm="0">
                                          <p:val>
                                            <p:fltVal val="360"/>
                                          </p:val>
                                        </p:tav>
                                        <p:tav tm="100000">
                                          <p:val>
                                            <p:fltVal val="0"/>
                                          </p:val>
                                        </p:tav>
                                      </p:tavLst>
                                    </p:anim>
                                    <p:animEffect transition="in" filter="fade">
                                      <p:cBhvr>
                                        <p:cTn id="110" dur="500"/>
                                        <p:tgtEl>
                                          <p:spTgt spid="157"/>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155"/>
                                        </p:tgtEl>
                                        <p:attrNameLst>
                                          <p:attrName>style.visibility</p:attrName>
                                        </p:attrNameLst>
                                      </p:cBhvr>
                                      <p:to>
                                        <p:strVal val="visible"/>
                                      </p:to>
                                    </p:set>
                                    <p:anim calcmode="lin" valueType="num">
                                      <p:cBhvr>
                                        <p:cTn id="114" dur="500" fill="hold"/>
                                        <p:tgtEl>
                                          <p:spTgt spid="155"/>
                                        </p:tgtEl>
                                        <p:attrNameLst>
                                          <p:attrName>ppt_w</p:attrName>
                                        </p:attrNameLst>
                                      </p:cBhvr>
                                      <p:tavLst>
                                        <p:tav tm="0">
                                          <p:val>
                                            <p:fltVal val="0"/>
                                          </p:val>
                                        </p:tav>
                                        <p:tav tm="100000">
                                          <p:val>
                                            <p:strVal val="#ppt_w"/>
                                          </p:val>
                                        </p:tav>
                                      </p:tavLst>
                                    </p:anim>
                                    <p:anim calcmode="lin" valueType="num">
                                      <p:cBhvr>
                                        <p:cTn id="115" dur="500" fill="hold"/>
                                        <p:tgtEl>
                                          <p:spTgt spid="155"/>
                                        </p:tgtEl>
                                        <p:attrNameLst>
                                          <p:attrName>ppt_h</p:attrName>
                                        </p:attrNameLst>
                                      </p:cBhvr>
                                      <p:tavLst>
                                        <p:tav tm="0">
                                          <p:val>
                                            <p:fltVal val="0"/>
                                          </p:val>
                                        </p:tav>
                                        <p:tav tm="100000">
                                          <p:val>
                                            <p:strVal val="#ppt_h"/>
                                          </p:val>
                                        </p:tav>
                                      </p:tavLst>
                                    </p:anim>
                                    <p:anim calcmode="lin" valueType="num">
                                      <p:cBhvr>
                                        <p:cTn id="116" dur="500" fill="hold"/>
                                        <p:tgtEl>
                                          <p:spTgt spid="155"/>
                                        </p:tgtEl>
                                        <p:attrNameLst>
                                          <p:attrName>style.rotation</p:attrName>
                                        </p:attrNameLst>
                                      </p:cBhvr>
                                      <p:tavLst>
                                        <p:tav tm="0">
                                          <p:val>
                                            <p:fltVal val="360"/>
                                          </p:val>
                                        </p:tav>
                                        <p:tav tm="100000">
                                          <p:val>
                                            <p:fltVal val="0"/>
                                          </p:val>
                                        </p:tav>
                                      </p:tavLst>
                                    </p:anim>
                                    <p:animEffect transition="in" filter="fade">
                                      <p:cBhvr>
                                        <p:cTn id="117" dur="500"/>
                                        <p:tgtEl>
                                          <p:spTgt spid="155"/>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167"/>
                                        </p:tgtEl>
                                        <p:attrNameLst>
                                          <p:attrName>style.visibility</p:attrName>
                                        </p:attrNameLst>
                                      </p:cBhvr>
                                      <p:to>
                                        <p:strVal val="visible"/>
                                      </p:to>
                                    </p:set>
                                    <p:animEffect transition="in" filter="fade">
                                      <p:cBhvr>
                                        <p:cTn id="121" dur="500"/>
                                        <p:tgtEl>
                                          <p:spTgt spid="167"/>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166"/>
                                        </p:tgtEl>
                                        <p:attrNameLst>
                                          <p:attrName>style.visibility</p:attrName>
                                        </p:attrNameLst>
                                      </p:cBhvr>
                                      <p:to>
                                        <p:strVal val="visible"/>
                                      </p:to>
                                    </p:set>
                                    <p:animEffect transition="in" filter="fade">
                                      <p:cBhvr>
                                        <p:cTn id="125" dur="500"/>
                                        <p:tgtEl>
                                          <p:spTgt spid="166"/>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71"/>
                                        </p:tgtEl>
                                        <p:attrNameLst>
                                          <p:attrName>style.visibility</p:attrName>
                                        </p:attrNameLst>
                                      </p:cBhvr>
                                      <p:to>
                                        <p:strVal val="visible"/>
                                      </p:to>
                                    </p:set>
                                    <p:anim calcmode="lin" valueType="num">
                                      <p:cBhvr>
                                        <p:cTn id="129" dur="500" fill="hold"/>
                                        <p:tgtEl>
                                          <p:spTgt spid="171"/>
                                        </p:tgtEl>
                                        <p:attrNameLst>
                                          <p:attrName>ppt_w</p:attrName>
                                        </p:attrNameLst>
                                      </p:cBhvr>
                                      <p:tavLst>
                                        <p:tav tm="0">
                                          <p:val>
                                            <p:fltVal val="0"/>
                                          </p:val>
                                        </p:tav>
                                        <p:tav tm="100000">
                                          <p:val>
                                            <p:strVal val="#ppt_w"/>
                                          </p:val>
                                        </p:tav>
                                      </p:tavLst>
                                    </p:anim>
                                    <p:anim calcmode="lin" valueType="num">
                                      <p:cBhvr>
                                        <p:cTn id="130" dur="500" fill="hold"/>
                                        <p:tgtEl>
                                          <p:spTgt spid="171"/>
                                        </p:tgtEl>
                                        <p:attrNameLst>
                                          <p:attrName>ppt_h</p:attrName>
                                        </p:attrNameLst>
                                      </p:cBhvr>
                                      <p:tavLst>
                                        <p:tav tm="0">
                                          <p:val>
                                            <p:fltVal val="0"/>
                                          </p:val>
                                        </p:tav>
                                        <p:tav tm="100000">
                                          <p:val>
                                            <p:strVal val="#ppt_h"/>
                                          </p:val>
                                        </p:tav>
                                      </p:tavLst>
                                    </p:anim>
                                    <p:animEffect transition="in" filter="fade">
                                      <p:cBhvr>
                                        <p:cTn id="131"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animBg="1"/>
      <p:bldP spid="130" grpId="0" animBg="1"/>
      <p:bldP spid="154" grpId="0" animBg="1"/>
      <p:bldP spid="155" grpId="0" animBg="1"/>
      <p:bldP spid="156" grpId="0" animBg="1"/>
      <p:bldP spid="157" grpId="0" animBg="1"/>
      <p:bldP spid="158" grpId="0" animBg="1"/>
      <p:bldP spid="159" grpId="0" animBg="1"/>
      <p:bldP spid="160" grpId="0"/>
      <p:bldP spid="161" grpId="0"/>
      <p:bldP spid="162" grpId="0"/>
      <p:bldP spid="163" grpId="0"/>
      <p:bldP spid="164" grpId="0"/>
      <p:bldP spid="165" grpId="0"/>
      <p:bldP spid="166" grpId="0"/>
      <p:bldP spid="167" grpId="0"/>
      <p:bldP spid="168" grpId="0"/>
      <p:bldP spid="169" grpId="0"/>
      <p:bldP spid="170" grpId="0"/>
      <p:bldP spid="1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7992969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5996726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266210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文本框 12"/>
          <p:cNvSpPr txBox="1">
            <a:spLocks noChangeArrowheads="1"/>
          </p:cNvSpPr>
          <p:nvPr/>
        </p:nvSpPr>
        <p:spPr bwMode="auto">
          <a:xfrm>
            <a:off x="638116" y="375965"/>
            <a:ext cx="357618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度工作概述</a:t>
            </a:r>
            <a:endParaRPr lang="zh-CN" altLang="en-US" sz="3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文本框 12"/>
          <p:cNvSpPr txBox="1">
            <a:spLocks noChangeArrowheads="1"/>
          </p:cNvSpPr>
          <p:nvPr/>
        </p:nvSpPr>
        <p:spPr bwMode="auto">
          <a:xfrm>
            <a:off x="638116" y="871265"/>
            <a:ext cx="3576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 </a:t>
            </a: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595519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椭圆 3079"/>
          <p:cNvSpPr>
            <a:spLocks noChangeArrowheads="1"/>
          </p:cNvSpPr>
          <p:nvPr/>
        </p:nvSpPr>
        <p:spPr bwMode="auto">
          <a:xfrm>
            <a:off x="2534975" y="2503525"/>
            <a:ext cx="2223370" cy="2223370"/>
          </a:xfrm>
          <a:prstGeom prst="ellipse">
            <a:avLst/>
          </a:prstGeom>
          <a:solidFill>
            <a:schemeClr val="accent2"/>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48" name="文本框 3080"/>
          <p:cNvSpPr txBox="1">
            <a:spLocks noChangeArrowheads="1"/>
          </p:cNvSpPr>
          <p:nvPr/>
        </p:nvSpPr>
        <p:spPr bwMode="auto">
          <a:xfrm>
            <a:off x="4758346" y="3117108"/>
            <a:ext cx="1761285" cy="139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152" name="椭圆 3088"/>
          <p:cNvSpPr>
            <a:spLocks noChangeArrowheads="1"/>
          </p:cNvSpPr>
          <p:nvPr/>
        </p:nvSpPr>
        <p:spPr bwMode="auto">
          <a:xfrm>
            <a:off x="1626429" y="4325081"/>
            <a:ext cx="169655" cy="169655"/>
          </a:xfrm>
          <a:prstGeom prst="ellipse">
            <a:avLst/>
          </a:prstGeom>
          <a:solidFill>
            <a:schemeClr val="accent2"/>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4945859" y="2237881"/>
            <a:ext cx="482177" cy="482177"/>
          </a:xfrm>
          <a:prstGeom prst="ellipse">
            <a:avLst/>
          </a:prstGeom>
          <a:solidFill>
            <a:schemeClr val="accent2"/>
          </a:solidFill>
          <a:ln>
            <a:noFill/>
          </a:ln>
          <a:extLst/>
        </p:spPr>
        <p:txBody>
          <a:bodyPr/>
          <a:lstStyle/>
          <a:p>
            <a:endParaRPr lang="zh-CN" altLang="en-US" sz="2668">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15" y="3279535"/>
            <a:ext cx="2855570" cy="430887"/>
          </a:xfrm>
          <a:prstGeom prst="rect">
            <a:avLst/>
          </a:prstGeom>
        </p:spPr>
        <p:txBody>
          <a:bodyPr wrap="square" lIns="0" tIns="0" rIns="0" bIns="0">
            <a:spAutoFit/>
          </a:bodyPr>
          <a:lstStyle/>
          <a:p>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10" name="文本框 9"/>
          <p:cNvSpPr txBox="1"/>
          <p:nvPr/>
        </p:nvSpPr>
        <p:spPr>
          <a:xfrm>
            <a:off x="6255915" y="3831006"/>
            <a:ext cx="3979458" cy="307777"/>
          </a:xfrm>
          <a:prstGeom prst="rect">
            <a:avLst/>
          </a:prstGeom>
          <a:noFill/>
        </p:spPr>
        <p:txBody>
          <a:bodyPr wrap="square" lIns="0" tIns="0" rIns="0" bIns="0" rtlCol="0">
            <a:spAutoFit/>
          </a:bodyPr>
          <a:lstStyle/>
          <a:p>
            <a:pPr algn="just"/>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年度工作概述，修改文字内容，也可以直接复制你的内容到此。年度工作概述，修改文字内容，也可以直接复制你的内容到此。</a:t>
            </a:r>
          </a:p>
        </p:txBody>
      </p:sp>
    </p:spTree>
    <p:extLst>
      <p:ext uri="{BB962C8B-B14F-4D97-AF65-F5344CB8AC3E}">
        <p14:creationId xmlns:p14="http://schemas.microsoft.com/office/powerpoint/2010/main" val="130410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p:cTn id="15" dur="1000" fill="hold"/>
                                        <p:tgtEl>
                                          <p:spTgt spid="6152"/>
                                        </p:tgtEl>
                                        <p:attrNameLst>
                                          <p:attrName>ppt_w</p:attrName>
                                        </p:attrNameLst>
                                      </p:cBhvr>
                                      <p:tavLst>
                                        <p:tav tm="0">
                                          <p:val>
                                            <p:fltVal val="0"/>
                                          </p:val>
                                        </p:tav>
                                        <p:tav tm="100000">
                                          <p:val>
                                            <p:strVal val="#ppt_w"/>
                                          </p:val>
                                        </p:tav>
                                      </p:tavLst>
                                    </p:anim>
                                    <p:anim calcmode="lin" valueType="num">
                                      <p:cBhvr>
                                        <p:cTn id="16" dur="1000" fill="hold"/>
                                        <p:tgtEl>
                                          <p:spTgt spid="6152"/>
                                        </p:tgtEl>
                                        <p:attrNameLst>
                                          <p:attrName>ppt_h</p:attrName>
                                        </p:attrNameLst>
                                      </p:cBhvr>
                                      <p:tavLst>
                                        <p:tav tm="0">
                                          <p:val>
                                            <p:fltVal val="0"/>
                                          </p:val>
                                        </p:tav>
                                        <p:tav tm="100000">
                                          <p:val>
                                            <p:strVal val="#ppt_h"/>
                                          </p:val>
                                        </p:tav>
                                      </p:tavLst>
                                    </p:anim>
                                    <p:anim calcmode="lin" valueType="num">
                                      <p:cBhvr>
                                        <p:cTn id="17" dur="1000" fill="hold"/>
                                        <p:tgtEl>
                                          <p:spTgt spid="615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53"/>
                                        </p:tgtEl>
                                        <p:attrNameLst>
                                          <p:attrName>style.visibility</p:attrName>
                                        </p:attrNameLst>
                                      </p:cBhvr>
                                      <p:to>
                                        <p:strVal val="visible"/>
                                      </p:to>
                                    </p:set>
                                    <p:anim calcmode="lin" valueType="num">
                                      <p:cBhvr>
                                        <p:cTn id="23" dur="1000" fill="hold"/>
                                        <p:tgtEl>
                                          <p:spTgt spid="6153"/>
                                        </p:tgtEl>
                                        <p:attrNameLst>
                                          <p:attrName>ppt_w</p:attrName>
                                        </p:attrNameLst>
                                      </p:cBhvr>
                                      <p:tavLst>
                                        <p:tav tm="0">
                                          <p:val>
                                            <p:fltVal val="0"/>
                                          </p:val>
                                        </p:tav>
                                        <p:tav tm="100000">
                                          <p:val>
                                            <p:strVal val="#ppt_w"/>
                                          </p:val>
                                        </p:tav>
                                      </p:tavLst>
                                    </p:anim>
                                    <p:anim calcmode="lin" valueType="num">
                                      <p:cBhvr>
                                        <p:cTn id="24" dur="1000" fill="hold"/>
                                        <p:tgtEl>
                                          <p:spTgt spid="6153"/>
                                        </p:tgtEl>
                                        <p:attrNameLst>
                                          <p:attrName>ppt_h</p:attrName>
                                        </p:attrNameLst>
                                      </p:cBhvr>
                                      <p:tavLst>
                                        <p:tav tm="0">
                                          <p:val>
                                            <p:fltVal val="0"/>
                                          </p:val>
                                        </p:tav>
                                        <p:tav tm="100000">
                                          <p:val>
                                            <p:strVal val="#ppt_h"/>
                                          </p:val>
                                        </p:tav>
                                      </p:tavLst>
                                    </p:anim>
                                    <p:anim calcmode="lin" valueType="num">
                                      <p:cBhvr>
                                        <p:cTn id="25" dur="1000" fill="hold"/>
                                        <p:tgtEl>
                                          <p:spTgt spid="615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6148"/>
                                        </p:tgtEl>
                                        <p:attrNameLst>
                                          <p:attrName>style.visibility</p:attrName>
                                        </p:attrNameLst>
                                      </p:cBhvr>
                                      <p:to>
                                        <p:strVal val="visible"/>
                                      </p:to>
                                    </p:set>
                                    <p:anim by="(-#ppt_w*2)" calcmode="lin" valueType="num">
                                      <p:cBhvr rctx="PPT">
                                        <p:cTn id="31" dur="500" autoRev="1" fill="hold">
                                          <p:stCondLst>
                                            <p:cond delay="0"/>
                                          </p:stCondLst>
                                        </p:cTn>
                                        <p:tgtEl>
                                          <p:spTgt spid="6148"/>
                                        </p:tgtEl>
                                        <p:attrNameLst>
                                          <p:attrName>ppt_w</p:attrName>
                                        </p:attrNameLst>
                                      </p:cBhvr>
                                    </p:anim>
                                    <p:anim by="(#ppt_w*0.50)" calcmode="lin" valueType="num">
                                      <p:cBhvr>
                                        <p:cTn id="32" dur="500" decel="50000" autoRev="1" fill="hold">
                                          <p:stCondLst>
                                            <p:cond delay="0"/>
                                          </p:stCondLst>
                                        </p:cTn>
                                        <p:tgtEl>
                                          <p:spTgt spid="6148"/>
                                        </p:tgtEl>
                                        <p:attrNameLst>
                                          <p:attrName>ppt_x</p:attrName>
                                        </p:attrNameLst>
                                      </p:cBhvr>
                                    </p:anim>
                                    <p:anim from="(-#ppt_h/2)" to="(#ppt_y)" calcmode="lin" valueType="num">
                                      <p:cBhvr>
                                        <p:cTn id="33" dur="1000" fill="hold">
                                          <p:stCondLst>
                                            <p:cond delay="0"/>
                                          </p:stCondLst>
                                        </p:cTn>
                                        <p:tgtEl>
                                          <p:spTgt spid="6148"/>
                                        </p:tgtEl>
                                        <p:attrNameLst>
                                          <p:attrName>ppt_y</p:attrName>
                                        </p:attrNameLst>
                                      </p:cBhvr>
                                    </p:anim>
                                    <p:animRot by="21600000">
                                      <p:cBhvr>
                                        <p:cTn id="34" dur="1000" fill="hold">
                                          <p:stCondLst>
                                            <p:cond delay="0"/>
                                          </p:stCondLst>
                                        </p:cTn>
                                        <p:tgtEl>
                                          <p:spTgt spid="6148"/>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3" presetClass="entr" presetSubtype="32"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ppt_w"/>
                                          </p:val>
                                        </p:tav>
                                        <p:tav tm="100000">
                                          <p:val>
                                            <p:strVal val="#ppt_w"/>
                                          </p:val>
                                        </p:tav>
                                      </p:tavLst>
                                    </p:anim>
                                    <p:anim calcmode="lin" valueType="num">
                                      <p:cBhvr>
                                        <p:cTn id="40" dur="500" fill="hold"/>
                                        <p:tgtEl>
                                          <p:spTgt spid="9"/>
                                        </p:tgtEl>
                                        <p:attrNameLst>
                                          <p:attrName>ppt_h</p:attrName>
                                        </p:attrNameLst>
                                      </p:cBhvr>
                                      <p:tavLst>
                                        <p:tav tm="0">
                                          <p:val>
                                            <p:strVal val="4*#ppt_h"/>
                                          </p:val>
                                        </p:tav>
                                        <p:tav tm="100000">
                                          <p:val>
                                            <p:strVal val="#ppt_h"/>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8" grpId="0"/>
      <p:bldP spid="6152" grpId="0" animBg="1"/>
      <p:bldP spid="6153" grpId="0" animBg="1"/>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801"/>
</p:tagLst>
</file>

<file path=ppt/theme/theme1.xml><?xml version="1.0" encoding="utf-8"?>
<a:theme xmlns:a="http://schemas.openxmlformats.org/drawingml/2006/main" name="第一PPT，www.1ppt.com">
  <a:themeElements>
    <a:clrScheme name="自定义 154">
      <a:dk1>
        <a:sysClr val="windowText" lastClr="000000"/>
      </a:dk1>
      <a:lt1>
        <a:sysClr val="window" lastClr="FFFFFF"/>
      </a:lt1>
      <a:dk2>
        <a:srgbClr val="44546A"/>
      </a:dk2>
      <a:lt2>
        <a:srgbClr val="E7E6E6"/>
      </a:lt2>
      <a:accent1>
        <a:srgbClr val="ED1C24"/>
      </a:accent1>
      <a:accent2>
        <a:srgbClr val="000000"/>
      </a:accent2>
      <a:accent3>
        <a:srgbClr val="ED1C24"/>
      </a:accent3>
      <a:accent4>
        <a:srgbClr val="000000"/>
      </a:accent4>
      <a:accent5>
        <a:srgbClr val="ED1C24"/>
      </a:accent5>
      <a:accent6>
        <a:srgbClr val="000000"/>
      </a:accent6>
      <a:hlink>
        <a:srgbClr val="ED1C24"/>
      </a:hlink>
      <a:folHlink>
        <a:srgbClr val="00000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3368</Words>
  <Application>Microsoft Office PowerPoint</Application>
  <PresentationFormat>自定义</PresentationFormat>
  <Paragraphs>315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中石化</dc:title>
  <dc:creator/>
  <cp:keywords>www.1ppt.com</cp:keywords>
  <cp:lastModifiedBy/>
  <cp:revision>1</cp:revision>
  <dcterms:created xsi:type="dcterms:W3CDTF">2017-01-12T19:17:57Z</dcterms:created>
  <dcterms:modified xsi:type="dcterms:W3CDTF">2019-03-15T13:21:45Z</dcterms:modified>
</cp:coreProperties>
</file>