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8" r:id="rId4"/>
    <p:sldId id="259" r:id="rId5"/>
    <p:sldId id="257" r:id="rId6"/>
    <p:sldId id="260" r:id="rId7"/>
    <p:sldId id="261" r:id="rId8"/>
    <p:sldId id="262" r:id="rId9"/>
    <p:sldId id="264" r:id="rId10"/>
    <p:sldId id="263" r:id="rId11"/>
    <p:sldId id="266" r:id="rId12"/>
    <p:sldId id="267" r:id="rId13"/>
    <p:sldId id="268" r:id="rId14"/>
    <p:sldId id="265" r:id="rId15"/>
    <p:sldId id="269" r:id="rId16"/>
    <p:sldId id="270" r:id="rId17"/>
    <p:sldId id="271" r:id="rId18"/>
    <p:sldId id="272" r:id="rId19"/>
    <p:sldId id="273" r:id="rId20"/>
    <p:sldId id="275" r:id="rId21"/>
    <p:sldId id="276" r:id="rId22"/>
    <p:sldId id="274"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spPr>
            <a:gradFill>
              <a:gsLst>
                <a:gs pos="0">
                  <a:srgbClr val="E30000"/>
                </a:gs>
                <a:gs pos="100000">
                  <a:srgbClr val="760303"/>
                </a:gs>
              </a:gsLst>
              <a:lin ang="5400000" scaled="0"/>
            </a:gradFill>
            <a:effectLst>
              <a:outerShdw blurRad="203200" dist="152400" dir="2700000" algn="tl" rotWithShape="0">
                <a:prstClr val="black">
                  <a:alpha val="60000"/>
                </a:prstClr>
              </a:outerShdw>
            </a:effectLst>
          </c:spPr>
          <c:dPt>
            <c:idx val="0"/>
            <c:bubble3D val="0"/>
          </c:dPt>
          <c:dPt>
            <c:idx val="1"/>
            <c:bubble3D val="0"/>
          </c:dPt>
          <c:dPt>
            <c:idx val="2"/>
            <c:bubble3D val="0"/>
          </c:dPt>
          <c:dPt>
            <c:idx val="3"/>
            <c:bubble3D val="0"/>
          </c:dPt>
          <c:cat>
            <c:strRef>
              <c:f>Sheet1!$A$2:$A$5</c:f>
              <c:strCache>
                <c:ptCount val="4"/>
                <c:pt idx="0">
                  <c:v>数据1</c:v>
                </c:pt>
                <c:pt idx="1">
                  <c:v>数据2</c:v>
                </c:pt>
                <c:pt idx="2">
                  <c:v>数据3</c:v>
                </c:pt>
                <c:pt idx="3">
                  <c:v>数据4</c:v>
                </c:pt>
              </c:strCache>
            </c:strRef>
          </c:cat>
          <c:val>
            <c:numRef>
              <c:f>Sheet1!$B$2:$B$5</c:f>
              <c:numCache>
                <c:formatCode>General</c:formatCode>
                <c:ptCount val="4"/>
                <c:pt idx="0">
                  <c:v>36</c:v>
                </c:pt>
                <c:pt idx="1">
                  <c:v>28</c:v>
                </c:pt>
                <c:pt idx="2">
                  <c:v>20</c:v>
                </c:pt>
                <c:pt idx="3">
                  <c:v>16</c:v>
                </c:pt>
              </c:numCache>
            </c:numRef>
          </c:val>
        </c:ser>
        <c:dLbls>
          <c:showLegendKey val="0"/>
          <c:showVal val="0"/>
          <c:showCatName val="0"/>
          <c:showSerName val="0"/>
          <c:showPercent val="0"/>
          <c:showBubbleSize val="0"/>
          <c:showLeaderLines val="1"/>
        </c:dLbls>
        <c:firstSliceAng val="0"/>
        <c:holeSize val="56"/>
      </c:doughnutChart>
    </c:plotArea>
    <c:legend>
      <c:legendPos val="b"/>
      <c:legendEntry>
        <c:idx val="0"/>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1"/>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2"/>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3"/>
        <c:txPr>
          <a:bodyPr rot="0" spcFirstLastPara="0" vertOverflow="ellipsis" vert="horz" wrap="square" anchor="ctr" anchorCtr="1"/>
          <a:lstStyle/>
          <a:p>
            <a:pPr>
              <a:defRPr lang="zh-CN" sz="1600" b="0" i="0" u="none" strike="noStrike" kern="1200" baseline="0">
                <a:solidFill>
                  <a:schemeClr val="tx1"/>
                </a:solidFill>
                <a:latin typeface="微软雅黑" panose="020B0503020204020204" charset="-122"/>
                <a:ea typeface="微软雅黑" panose="020B0503020204020204" charset="-122"/>
                <a:cs typeface="Lato Regular"/>
              </a:defRPr>
            </a:pPr>
            <a:endParaRPr lang="zh-CN"/>
          </a:p>
        </c:txPr>
      </c:legendEntry>
      <c:layout/>
      <c:overlay val="0"/>
      <c:txPr>
        <a:bodyPr rot="0" spcFirstLastPara="0" vertOverflow="ellipsis" vert="horz" wrap="square" anchor="ctr" anchorCtr="1"/>
        <a:lstStyle/>
        <a:p>
          <a:pPr>
            <a:defRPr lang="zh-CN" sz="1600" b="0" i="0" u="none" strike="noStrike" kern="1200" baseline="0">
              <a:solidFill>
                <a:schemeClr val="tx1"/>
              </a:solidFill>
              <a:latin typeface="Lato Regular"/>
              <a:ea typeface="微软雅黑" panose="020B0503020204020204" charset="-122"/>
              <a:cs typeface="Lato Regular"/>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1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220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103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6245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1936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7053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45405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87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0616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5785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99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043704"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106826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www.rapidesign.cn/"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0.png"/><Relationship Id="rId7" Type="http://schemas.openxmlformats.org/officeDocument/2006/relationships/image" Target="../media/image16.jpeg"/><Relationship Id="rId12"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2.png"/><Relationship Id="rId10" Type="http://schemas.openxmlformats.org/officeDocument/2006/relationships/image" Target="../media/image19.jpeg"/><Relationship Id="rId4" Type="http://schemas.openxmlformats.org/officeDocument/2006/relationships/image" Target="../media/image11.pn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14" name="图片 13" descr="39a280c71a565e549d85c47b75eadf8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8246110" y="2932430"/>
            <a:ext cx="3633470" cy="4260850"/>
          </a:xfrm>
          <a:prstGeom prst="rect">
            <a:avLst/>
          </a:prstGeom>
        </p:spPr>
      </p:pic>
      <p:pic>
        <p:nvPicPr>
          <p:cNvPr id="5" name="图片 4" descr="57e47fd1 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7875" y="-22860"/>
            <a:ext cx="7291705" cy="2680970"/>
          </a:xfrm>
          <a:prstGeom prst="rect">
            <a:avLst/>
          </a:prstGeom>
        </p:spPr>
      </p:pic>
      <p:pic>
        <p:nvPicPr>
          <p:cNvPr id="4" name="图片 3" descr="57e47fd1df9f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3905" y="-22860"/>
            <a:ext cx="11430000" cy="2110740"/>
          </a:xfrm>
          <a:prstGeom prst="rect">
            <a:avLst/>
          </a:prstGeom>
        </p:spPr>
      </p:pic>
      <p:pic>
        <p:nvPicPr>
          <p:cNvPr id="6" name="图片 5" descr="57e47 fd1df9f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76715" y="610870"/>
            <a:ext cx="1771015" cy="1708150"/>
          </a:xfrm>
          <a:prstGeom prst="rect">
            <a:avLst/>
          </a:prstGeom>
        </p:spPr>
      </p:pic>
      <p:pic>
        <p:nvPicPr>
          <p:cNvPr id="15" name="图片 14" descr="39a280c71a565e549d85c47b75eadf8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6394450" y="3684270"/>
            <a:ext cx="2548255" cy="3666490"/>
          </a:xfrm>
          <a:prstGeom prst="rect">
            <a:avLst/>
          </a:prstGeom>
        </p:spPr>
      </p:pic>
      <p:pic>
        <p:nvPicPr>
          <p:cNvPr id="11" name="图片 10" descr="b52b2eb78c6f00b81d28026433c7e78b"/>
          <p:cNvPicPr>
            <a:picLocks noChangeAspect="1"/>
          </p:cNvPicPr>
          <p:nvPr/>
        </p:nvPicPr>
        <p:blipFill>
          <a:blip r:embed="rId8"/>
          <a:stretch>
            <a:fillRect/>
          </a:stretch>
        </p:blipFill>
        <p:spPr>
          <a:xfrm>
            <a:off x="7159625" y="3888105"/>
            <a:ext cx="5047615" cy="3514090"/>
          </a:xfrm>
          <a:prstGeom prst="rect">
            <a:avLst/>
          </a:prstGeom>
        </p:spPr>
      </p:pic>
      <p:pic>
        <p:nvPicPr>
          <p:cNvPr id="12" name="图片 11" descr="4c7d42bf6a7f416894a4e0e7de5455d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1275" y="3579495"/>
            <a:ext cx="12248515" cy="3876675"/>
          </a:xfrm>
          <a:prstGeom prst="rect">
            <a:avLst/>
          </a:prstGeom>
        </p:spPr>
      </p:pic>
      <p:pic>
        <p:nvPicPr>
          <p:cNvPr id="17" name="图片 16" descr="QQ截图20170117214151"/>
          <p:cNvPicPr>
            <a:picLocks noChangeAspect="1"/>
          </p:cNvPicPr>
          <p:nvPr/>
        </p:nvPicPr>
        <p:blipFill>
          <a:blip r:embed="rId10"/>
          <a:stretch>
            <a:fillRect/>
          </a:stretch>
        </p:blipFill>
        <p:spPr>
          <a:xfrm>
            <a:off x="1430655" y="1934210"/>
            <a:ext cx="9807575" cy="1724660"/>
          </a:xfrm>
          <a:prstGeom prst="rect">
            <a:avLst/>
          </a:prstGeom>
        </p:spPr>
      </p:pic>
      <p:sp>
        <p:nvSpPr>
          <p:cNvPr id="30" name="文本框 29"/>
          <p:cNvSpPr txBox="1"/>
          <p:nvPr/>
        </p:nvSpPr>
        <p:spPr>
          <a:xfrm>
            <a:off x="3314700" y="3336925"/>
            <a:ext cx="5731329" cy="830997"/>
          </a:xfrm>
          <a:prstGeom prst="rect">
            <a:avLst/>
          </a:prstGeom>
          <a:noFill/>
        </p:spPr>
        <p:txBody>
          <a:bodyPr wrap="square" rtlCol="0" anchor="t">
            <a:spAutoFit/>
          </a:bodyPr>
          <a:lstStyle/>
          <a:p>
            <a:r>
              <a:rPr sz="2400" dirty="0">
                <a:solidFill>
                  <a:srgbClr val="C00000"/>
                </a:solidFill>
                <a:latin typeface="汉仪大宋简" panose="02010609000101010101" pitchFamily="49" charset="-122"/>
                <a:ea typeface="汉仪大宋简" panose="02010609000101010101" pitchFamily="49" charset="-122"/>
                <a:sym typeface="+mn-ea"/>
              </a:rPr>
              <a:t>富强  民主  文明  和谐  自由  平等  公正  法治  爱国  敬业  诚信  友善</a:t>
            </a:r>
            <a:endParaRPr lang="zh-CN" altLang="en-US" sz="2400" dirty="0">
              <a:solidFill>
                <a:srgbClr val="C00000"/>
              </a:solidFill>
              <a:latin typeface="汉仪大宋简" panose="02010609000101010101" pitchFamily="49" charset="-122"/>
              <a:ea typeface="汉仪大宋简" panose="02010609000101010101" pitchFamily="49" charset="-122"/>
              <a:sym typeface="+mn-ea"/>
            </a:endParaRPr>
          </a:p>
        </p:txBody>
      </p:sp>
      <p:sp>
        <p:nvSpPr>
          <p:cNvPr id="39" name="TextBox 62"/>
          <p:cNvSpPr txBox="1"/>
          <p:nvPr/>
        </p:nvSpPr>
        <p:spPr>
          <a:xfrm>
            <a:off x="2123367" y="4188963"/>
            <a:ext cx="7296811" cy="553998"/>
          </a:xfrm>
          <a:prstGeom prst="rect">
            <a:avLst/>
          </a:prstGeom>
          <a:noFill/>
          <a:effectLst/>
        </p:spPr>
        <p:txBody>
          <a:bodyPr wrap="square" rtlCol="0">
            <a:spAutoFit/>
          </a:bodyPr>
          <a:lstStyle/>
          <a:p>
            <a:pPr algn="ctr"/>
            <a:r>
              <a:rPr lang="en-US" altLang="zh-CN" sz="1000" dirty="0">
                <a:solidFill>
                  <a:srgbClr val="C00000"/>
                </a:solidFill>
                <a:latin typeface="微软雅黑" panose="020B0503020204020204" charset="-122"/>
                <a:ea typeface="微软雅黑" panose="020B0503020204020204" charset="-122"/>
              </a:rPr>
              <a:t>Your content to play here, or through your copy, paste in this box, and select only </a:t>
            </a:r>
          </a:p>
          <a:p>
            <a:pPr algn="ctr"/>
            <a:r>
              <a:rPr lang="en-US" altLang="zh-CN" sz="1000" dirty="0">
                <a:solidFill>
                  <a:srgbClr val="C00000"/>
                </a:solidFill>
                <a:latin typeface="微软雅黑" panose="020B0503020204020204" charset="-122"/>
                <a:ea typeface="微软雅黑" panose="020B0503020204020204" charset="-122"/>
              </a:rPr>
              <a:t>the text. Your content to play here, or through your copy, paste in </a:t>
            </a:r>
          </a:p>
          <a:p>
            <a:pPr algn="ctr"/>
            <a:r>
              <a:rPr lang="en-US" altLang="zh-CN" sz="1000" dirty="0">
                <a:solidFill>
                  <a:srgbClr val="C00000"/>
                </a:solidFill>
                <a:latin typeface="微软雅黑" panose="020B0503020204020204" charset="-122"/>
                <a:ea typeface="微软雅黑" panose="020B0503020204020204" charset="-122"/>
              </a:rPr>
              <a:t>this box, and select only the text.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4" name="组合 3"/>
          <p:cNvGrpSpPr/>
          <p:nvPr/>
        </p:nvGrpSpPr>
        <p:grpSpPr>
          <a:xfrm>
            <a:off x="3781391" y="3060383"/>
            <a:ext cx="1790323" cy="932433"/>
            <a:chOff x="3462076" y="3216593"/>
            <a:chExt cx="1790323" cy="932433"/>
          </a:xfrm>
        </p:grpSpPr>
        <p:cxnSp>
          <p:nvCxnSpPr>
            <p:cNvPr id="3"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10" name="Group 78"/>
          <p:cNvGrpSpPr/>
          <p:nvPr/>
        </p:nvGrpSpPr>
        <p:grpSpPr>
          <a:xfrm>
            <a:off x="1741795" y="3020152"/>
            <a:ext cx="999616" cy="999876"/>
            <a:chOff x="5013110" y="5059616"/>
            <a:chExt cx="3378533" cy="3379413"/>
          </a:xfrm>
        </p:grpSpPr>
        <p:sp>
          <p:nvSpPr>
            <p:cNvPr id="11"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82"/>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74"/>
          <p:cNvGrpSpPr/>
          <p:nvPr/>
        </p:nvGrpSpPr>
        <p:grpSpPr>
          <a:xfrm>
            <a:off x="7607863" y="3020363"/>
            <a:ext cx="999616" cy="999876"/>
            <a:chOff x="5013110" y="5059616"/>
            <a:chExt cx="3378533" cy="3379413"/>
          </a:xfrm>
        </p:grpSpPr>
        <p:sp>
          <p:nvSpPr>
            <p:cNvPr id="14"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7"/>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6" name="Group 61"/>
          <p:cNvGrpSpPr/>
          <p:nvPr/>
        </p:nvGrpSpPr>
        <p:grpSpPr>
          <a:xfrm>
            <a:off x="5652008" y="3015220"/>
            <a:ext cx="999616" cy="999876"/>
            <a:chOff x="5013110" y="5059616"/>
            <a:chExt cx="3378533" cy="3379413"/>
          </a:xfrm>
        </p:grpSpPr>
        <p:sp>
          <p:nvSpPr>
            <p:cNvPr id="17"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73"/>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Group 57"/>
          <p:cNvGrpSpPr/>
          <p:nvPr/>
        </p:nvGrpSpPr>
        <p:grpSpPr>
          <a:xfrm>
            <a:off x="3691234" y="3012258"/>
            <a:ext cx="999616" cy="999876"/>
            <a:chOff x="5013110" y="5059616"/>
            <a:chExt cx="3378533" cy="3379413"/>
          </a:xfrm>
        </p:grpSpPr>
        <p:sp>
          <p:nvSpPr>
            <p:cNvPr id="20"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21" name="Oval 60"/>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25" name="组合 24"/>
          <p:cNvGrpSpPr/>
          <p:nvPr/>
        </p:nvGrpSpPr>
        <p:grpSpPr>
          <a:xfrm>
            <a:off x="5740190" y="3060383"/>
            <a:ext cx="1790323" cy="932433"/>
            <a:chOff x="5420875" y="3216593"/>
            <a:chExt cx="1790323" cy="932433"/>
          </a:xfrm>
        </p:grpSpPr>
        <p:cxnSp>
          <p:nvCxnSpPr>
            <p:cNvPr id="26"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8" name="组合 27"/>
          <p:cNvGrpSpPr/>
          <p:nvPr/>
        </p:nvGrpSpPr>
        <p:grpSpPr>
          <a:xfrm>
            <a:off x="7696045" y="3060383"/>
            <a:ext cx="1790323" cy="932433"/>
            <a:chOff x="7376730" y="3216593"/>
            <a:chExt cx="1790323" cy="932433"/>
          </a:xfrm>
        </p:grpSpPr>
        <p:cxnSp>
          <p:nvCxnSpPr>
            <p:cNvPr id="29"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31" name="组合 30"/>
          <p:cNvGrpSpPr/>
          <p:nvPr/>
        </p:nvGrpSpPr>
        <p:grpSpPr>
          <a:xfrm>
            <a:off x="1822931" y="3060383"/>
            <a:ext cx="1790323" cy="932433"/>
            <a:chOff x="1503616" y="3216593"/>
            <a:chExt cx="1790323" cy="932433"/>
          </a:xfrm>
        </p:grpSpPr>
        <p:cxnSp>
          <p:nvCxnSpPr>
            <p:cNvPr id="32"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3"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34" name="Group 108"/>
          <p:cNvGrpSpPr/>
          <p:nvPr/>
        </p:nvGrpSpPr>
        <p:grpSpPr>
          <a:xfrm>
            <a:off x="9519788" y="3020211"/>
            <a:ext cx="999616" cy="999876"/>
            <a:chOff x="5013110" y="5059616"/>
            <a:chExt cx="3378533" cy="3379413"/>
          </a:xfrm>
        </p:grpSpPr>
        <p:sp>
          <p:nvSpPr>
            <p:cNvPr id="35"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6" name="Oval 111"/>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7" name="文本框 36"/>
          <p:cNvSpPr txBox="1"/>
          <p:nvPr/>
        </p:nvSpPr>
        <p:spPr>
          <a:xfrm>
            <a:off x="820763"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8" name="文本框 37"/>
          <p:cNvSpPr txBox="1"/>
          <p:nvPr/>
        </p:nvSpPr>
        <p:spPr>
          <a:xfrm>
            <a:off x="1229795" y="4173402"/>
            <a:ext cx="1980000"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4759706"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0" name="文本框 39"/>
          <p:cNvSpPr txBox="1"/>
          <p:nvPr/>
        </p:nvSpPr>
        <p:spPr>
          <a:xfrm>
            <a:off x="5168738" y="4173402"/>
            <a:ext cx="1980000"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41" name="文本框 40"/>
          <p:cNvSpPr txBox="1"/>
          <p:nvPr/>
        </p:nvSpPr>
        <p:spPr>
          <a:xfrm>
            <a:off x="8635585"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2" name="文本框 41"/>
          <p:cNvSpPr txBox="1"/>
          <p:nvPr/>
        </p:nvSpPr>
        <p:spPr>
          <a:xfrm>
            <a:off x="9044617" y="4173402"/>
            <a:ext cx="1980000"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43" name="文本框 42"/>
          <p:cNvSpPr txBox="1"/>
          <p:nvPr/>
        </p:nvSpPr>
        <p:spPr>
          <a:xfrm>
            <a:off x="2790879" y="191272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4" name="文本框 43"/>
          <p:cNvSpPr txBox="1"/>
          <p:nvPr/>
        </p:nvSpPr>
        <p:spPr>
          <a:xfrm>
            <a:off x="3199911" y="1500952"/>
            <a:ext cx="1980000"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45" name="文本框 44"/>
          <p:cNvSpPr txBox="1"/>
          <p:nvPr/>
        </p:nvSpPr>
        <p:spPr>
          <a:xfrm>
            <a:off x="6699106" y="191272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6" name="文本框 45"/>
          <p:cNvSpPr txBox="1"/>
          <p:nvPr/>
        </p:nvSpPr>
        <p:spPr>
          <a:xfrm>
            <a:off x="7108138" y="1500952"/>
            <a:ext cx="1980000"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47" name="Freeform 182"/>
          <p:cNvSpPr>
            <a:spLocks noChangeAspect="1" noEditPoints="1"/>
          </p:cNvSpPr>
          <p:nvPr/>
        </p:nvSpPr>
        <p:spPr bwMode="auto">
          <a:xfrm>
            <a:off x="4020289" y="331506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Freeform 172"/>
          <p:cNvSpPr>
            <a:spLocks noChangeAspect="1" noEditPoints="1"/>
          </p:cNvSpPr>
          <p:nvPr/>
        </p:nvSpPr>
        <p:spPr bwMode="auto">
          <a:xfrm>
            <a:off x="5971816" y="332354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9" name="Freeform 130"/>
          <p:cNvSpPr>
            <a:spLocks noChangeAspect="1" noEditPoints="1"/>
          </p:cNvSpPr>
          <p:nvPr/>
        </p:nvSpPr>
        <p:spPr bwMode="auto">
          <a:xfrm>
            <a:off x="9875596" y="335624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50" name="组合 49"/>
          <p:cNvGrpSpPr>
            <a:grpSpLocks noChangeAspect="1"/>
          </p:cNvGrpSpPr>
          <p:nvPr/>
        </p:nvGrpSpPr>
        <p:grpSpPr>
          <a:xfrm>
            <a:off x="7909671" y="3320963"/>
            <a:ext cx="396000" cy="398677"/>
            <a:chOff x="5042691" y="2273920"/>
            <a:chExt cx="702937" cy="707692"/>
          </a:xfrm>
          <a:solidFill>
            <a:schemeClr val="bg1"/>
          </a:solidFill>
        </p:grpSpPr>
        <p:sp>
          <p:nvSpPr>
            <p:cNvPr id="51"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Freeform 67"/>
          <p:cNvSpPr>
            <a:spLocks noChangeAspect="1" noEditPoints="1"/>
          </p:cNvSpPr>
          <p:nvPr/>
        </p:nvSpPr>
        <p:spPr bwMode="auto">
          <a:xfrm>
            <a:off x="2043603" y="338162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1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3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nodeType="withEffect">
                                  <p:stCondLst>
                                    <p:cond delay="4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p:tgtEl>
                                          <p:spTgt spid="31"/>
                                        </p:tgtEl>
                                        <p:attrNameLst>
                                          <p:attrName>ppt_x</p:attrName>
                                        </p:attrNameLst>
                                      </p:cBhvr>
                                      <p:tavLst>
                                        <p:tav tm="0">
                                          <p:val>
                                            <p:strVal val="#ppt_x-#ppt_w*1.125000"/>
                                          </p:val>
                                        </p:tav>
                                        <p:tav tm="100000">
                                          <p:val>
                                            <p:strVal val="#ppt_x"/>
                                          </p:val>
                                        </p:tav>
                                      </p:tavLst>
                                    </p:anim>
                                    <p:animEffect transition="in" filter="wipe(right)">
                                      <p:cBhvr>
                                        <p:cTn id="34" dur="500"/>
                                        <p:tgtEl>
                                          <p:spTgt spid="31"/>
                                        </p:tgtEl>
                                      </p:cBhvr>
                                    </p:animEffect>
                                  </p:childTnLst>
                                </p:cTn>
                              </p:par>
                              <p:par>
                                <p:cTn id="35" presetID="12" presetClass="entr" presetSubtype="8" fill="hold" nodeType="withEffect">
                                  <p:stCondLst>
                                    <p:cond delay="15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200"/>
                                        <p:tgtEl>
                                          <p:spTgt spid="4"/>
                                        </p:tgtEl>
                                        <p:attrNameLst>
                                          <p:attrName>ppt_x</p:attrName>
                                        </p:attrNameLst>
                                      </p:cBhvr>
                                      <p:tavLst>
                                        <p:tav tm="0">
                                          <p:val>
                                            <p:strVal val="#ppt_x-#ppt_w*1.125000"/>
                                          </p:val>
                                        </p:tav>
                                        <p:tav tm="100000">
                                          <p:val>
                                            <p:strVal val="#ppt_x"/>
                                          </p:val>
                                        </p:tav>
                                      </p:tavLst>
                                    </p:anim>
                                    <p:animEffect transition="in" filter="wipe(right)">
                                      <p:cBhvr>
                                        <p:cTn id="38" dur="200"/>
                                        <p:tgtEl>
                                          <p:spTgt spid="4"/>
                                        </p:tgtEl>
                                      </p:cBhvr>
                                    </p:animEffect>
                                  </p:childTnLst>
                                </p:cTn>
                              </p:par>
                              <p:par>
                                <p:cTn id="39" presetID="12" presetClass="entr" presetSubtype="8" fill="hold" nodeType="withEffect">
                                  <p:stCondLst>
                                    <p:cond delay="3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p:tgtEl>
                                          <p:spTgt spid="25"/>
                                        </p:tgtEl>
                                        <p:attrNameLst>
                                          <p:attrName>ppt_x</p:attrName>
                                        </p:attrNameLst>
                                      </p:cBhvr>
                                      <p:tavLst>
                                        <p:tav tm="0">
                                          <p:val>
                                            <p:strVal val="#ppt_x-#ppt_w*1.125000"/>
                                          </p:val>
                                        </p:tav>
                                        <p:tav tm="100000">
                                          <p:val>
                                            <p:strVal val="#ppt_x"/>
                                          </p:val>
                                        </p:tav>
                                      </p:tavLst>
                                    </p:anim>
                                    <p:animEffect transition="in" filter="wipe(right)">
                                      <p:cBhvr>
                                        <p:cTn id="42" dur="500"/>
                                        <p:tgtEl>
                                          <p:spTgt spid="25"/>
                                        </p:tgtEl>
                                      </p:cBhvr>
                                    </p:animEffect>
                                  </p:childTnLst>
                                </p:cTn>
                              </p:par>
                              <p:par>
                                <p:cTn id="43" presetID="12" presetClass="entr" presetSubtype="8" fill="hold" nodeType="withEffect">
                                  <p:stCondLst>
                                    <p:cond delay="45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ppt_x</p:attrName>
                                        </p:attrNameLst>
                                      </p:cBhvr>
                                      <p:tavLst>
                                        <p:tav tm="0">
                                          <p:val>
                                            <p:strVal val="#ppt_x-#ppt_w*1.125000"/>
                                          </p:val>
                                        </p:tav>
                                        <p:tav tm="100000">
                                          <p:val>
                                            <p:strVal val="#ppt_x"/>
                                          </p:val>
                                        </p:tav>
                                      </p:tavLst>
                                    </p:anim>
                                    <p:animEffect transition="in" filter="wipe(right)">
                                      <p:cBhvr>
                                        <p:cTn id="46" dur="500"/>
                                        <p:tgtEl>
                                          <p:spTgt spid="28"/>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250" fill="hold"/>
                                        <p:tgtEl>
                                          <p:spTgt spid="53"/>
                                        </p:tgtEl>
                                        <p:attrNameLst>
                                          <p:attrName>ppt_w</p:attrName>
                                        </p:attrNameLst>
                                      </p:cBhvr>
                                      <p:tavLst>
                                        <p:tav tm="0">
                                          <p:val>
                                            <p:fltVal val="0"/>
                                          </p:val>
                                        </p:tav>
                                        <p:tav tm="100000">
                                          <p:val>
                                            <p:strVal val="#ppt_w"/>
                                          </p:val>
                                        </p:tav>
                                      </p:tavLst>
                                    </p:anim>
                                    <p:anim calcmode="lin" valueType="num">
                                      <p:cBhvr>
                                        <p:cTn id="51" dur="250" fill="hold"/>
                                        <p:tgtEl>
                                          <p:spTgt spid="53"/>
                                        </p:tgtEl>
                                        <p:attrNameLst>
                                          <p:attrName>ppt_h</p:attrName>
                                        </p:attrNameLst>
                                      </p:cBhvr>
                                      <p:tavLst>
                                        <p:tav tm="0">
                                          <p:val>
                                            <p:fltVal val="0"/>
                                          </p:val>
                                        </p:tav>
                                        <p:tav tm="100000">
                                          <p:val>
                                            <p:strVal val="#ppt_h"/>
                                          </p:val>
                                        </p:tav>
                                      </p:tavLst>
                                    </p:anim>
                                    <p:animEffect transition="in" filter="fade">
                                      <p:cBhvr>
                                        <p:cTn id="52" dur="250"/>
                                        <p:tgtEl>
                                          <p:spTgt spid="53"/>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250" fill="hold"/>
                                        <p:tgtEl>
                                          <p:spTgt spid="38"/>
                                        </p:tgtEl>
                                        <p:attrNameLst>
                                          <p:attrName>ppt_w</p:attrName>
                                        </p:attrNameLst>
                                      </p:cBhvr>
                                      <p:tavLst>
                                        <p:tav tm="0">
                                          <p:val>
                                            <p:fltVal val="0"/>
                                          </p:val>
                                        </p:tav>
                                        <p:tav tm="100000">
                                          <p:val>
                                            <p:strVal val="#ppt_w"/>
                                          </p:val>
                                        </p:tav>
                                      </p:tavLst>
                                    </p:anim>
                                    <p:anim calcmode="lin" valueType="num">
                                      <p:cBhvr>
                                        <p:cTn id="57" dur="250" fill="hold"/>
                                        <p:tgtEl>
                                          <p:spTgt spid="38"/>
                                        </p:tgtEl>
                                        <p:attrNameLst>
                                          <p:attrName>ppt_h</p:attrName>
                                        </p:attrNameLst>
                                      </p:cBhvr>
                                      <p:tavLst>
                                        <p:tav tm="0">
                                          <p:val>
                                            <p:fltVal val="0"/>
                                          </p:val>
                                        </p:tav>
                                        <p:tav tm="100000">
                                          <p:val>
                                            <p:strVal val="#ppt_h"/>
                                          </p:val>
                                        </p:tav>
                                      </p:tavLst>
                                    </p:anim>
                                    <p:animEffect transition="in" filter="fade">
                                      <p:cBhvr>
                                        <p:cTn id="58" dur="250"/>
                                        <p:tgtEl>
                                          <p:spTgt spid="38"/>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7"/>
                                        </p:tgtEl>
                                        <p:attrNameLst>
                                          <p:attrName>style.visibility</p:attrName>
                                        </p:attrNameLst>
                                      </p:cBhvr>
                                      <p:to>
                                        <p:strVal val="visible"/>
                                      </p:to>
                                    </p:set>
                                    <p:anim calcmode="lin" valueType="num">
                                      <p:cBhvr>
                                        <p:cTn id="62" dur="250" fill="hold"/>
                                        <p:tgtEl>
                                          <p:spTgt spid="37"/>
                                        </p:tgtEl>
                                        <p:attrNameLst>
                                          <p:attrName>ppt_w</p:attrName>
                                        </p:attrNameLst>
                                      </p:cBhvr>
                                      <p:tavLst>
                                        <p:tav tm="0">
                                          <p:val>
                                            <p:fltVal val="0"/>
                                          </p:val>
                                        </p:tav>
                                        <p:tav tm="100000">
                                          <p:val>
                                            <p:strVal val="#ppt_w"/>
                                          </p:val>
                                        </p:tav>
                                      </p:tavLst>
                                    </p:anim>
                                    <p:anim calcmode="lin" valueType="num">
                                      <p:cBhvr>
                                        <p:cTn id="63" dur="250" fill="hold"/>
                                        <p:tgtEl>
                                          <p:spTgt spid="37"/>
                                        </p:tgtEl>
                                        <p:attrNameLst>
                                          <p:attrName>ppt_h</p:attrName>
                                        </p:attrNameLst>
                                      </p:cBhvr>
                                      <p:tavLst>
                                        <p:tav tm="0">
                                          <p:val>
                                            <p:fltVal val="0"/>
                                          </p:val>
                                        </p:tav>
                                        <p:tav tm="100000">
                                          <p:val>
                                            <p:strVal val="#ppt_h"/>
                                          </p:val>
                                        </p:tav>
                                      </p:tavLst>
                                    </p:anim>
                                    <p:animEffect transition="in" filter="fade">
                                      <p:cBhvr>
                                        <p:cTn id="64" dur="250"/>
                                        <p:tgtEl>
                                          <p:spTgt spid="37"/>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250" fill="hold"/>
                                        <p:tgtEl>
                                          <p:spTgt spid="47"/>
                                        </p:tgtEl>
                                        <p:attrNameLst>
                                          <p:attrName>ppt_w</p:attrName>
                                        </p:attrNameLst>
                                      </p:cBhvr>
                                      <p:tavLst>
                                        <p:tav tm="0">
                                          <p:val>
                                            <p:fltVal val="0"/>
                                          </p:val>
                                        </p:tav>
                                        <p:tav tm="100000">
                                          <p:val>
                                            <p:strVal val="#ppt_w"/>
                                          </p:val>
                                        </p:tav>
                                      </p:tavLst>
                                    </p:anim>
                                    <p:anim calcmode="lin" valueType="num">
                                      <p:cBhvr>
                                        <p:cTn id="69" dur="250" fill="hold"/>
                                        <p:tgtEl>
                                          <p:spTgt spid="47"/>
                                        </p:tgtEl>
                                        <p:attrNameLst>
                                          <p:attrName>ppt_h</p:attrName>
                                        </p:attrNameLst>
                                      </p:cBhvr>
                                      <p:tavLst>
                                        <p:tav tm="0">
                                          <p:val>
                                            <p:fltVal val="0"/>
                                          </p:val>
                                        </p:tav>
                                        <p:tav tm="100000">
                                          <p:val>
                                            <p:strVal val="#ppt_h"/>
                                          </p:val>
                                        </p:tav>
                                      </p:tavLst>
                                    </p:anim>
                                    <p:animEffect transition="in" filter="fade">
                                      <p:cBhvr>
                                        <p:cTn id="70" dur="250"/>
                                        <p:tgtEl>
                                          <p:spTgt spid="47"/>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250" fill="hold"/>
                                        <p:tgtEl>
                                          <p:spTgt spid="44"/>
                                        </p:tgtEl>
                                        <p:attrNameLst>
                                          <p:attrName>ppt_w</p:attrName>
                                        </p:attrNameLst>
                                      </p:cBhvr>
                                      <p:tavLst>
                                        <p:tav tm="0">
                                          <p:val>
                                            <p:fltVal val="0"/>
                                          </p:val>
                                        </p:tav>
                                        <p:tav tm="100000">
                                          <p:val>
                                            <p:strVal val="#ppt_w"/>
                                          </p:val>
                                        </p:tav>
                                      </p:tavLst>
                                    </p:anim>
                                    <p:anim calcmode="lin" valueType="num">
                                      <p:cBhvr>
                                        <p:cTn id="75" dur="250" fill="hold"/>
                                        <p:tgtEl>
                                          <p:spTgt spid="44"/>
                                        </p:tgtEl>
                                        <p:attrNameLst>
                                          <p:attrName>ppt_h</p:attrName>
                                        </p:attrNameLst>
                                      </p:cBhvr>
                                      <p:tavLst>
                                        <p:tav tm="0">
                                          <p:val>
                                            <p:fltVal val="0"/>
                                          </p:val>
                                        </p:tav>
                                        <p:tav tm="100000">
                                          <p:val>
                                            <p:strVal val="#ppt_h"/>
                                          </p:val>
                                        </p:tav>
                                      </p:tavLst>
                                    </p:anim>
                                    <p:animEffect transition="in" filter="fade">
                                      <p:cBhvr>
                                        <p:cTn id="76" dur="250"/>
                                        <p:tgtEl>
                                          <p:spTgt spid="44"/>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43"/>
                                        </p:tgtEl>
                                        <p:attrNameLst>
                                          <p:attrName>style.visibility</p:attrName>
                                        </p:attrNameLst>
                                      </p:cBhvr>
                                      <p:to>
                                        <p:strVal val="visible"/>
                                      </p:to>
                                    </p:set>
                                    <p:anim calcmode="lin" valueType="num">
                                      <p:cBhvr>
                                        <p:cTn id="80" dur="250" fill="hold"/>
                                        <p:tgtEl>
                                          <p:spTgt spid="43"/>
                                        </p:tgtEl>
                                        <p:attrNameLst>
                                          <p:attrName>ppt_w</p:attrName>
                                        </p:attrNameLst>
                                      </p:cBhvr>
                                      <p:tavLst>
                                        <p:tav tm="0">
                                          <p:val>
                                            <p:fltVal val="0"/>
                                          </p:val>
                                        </p:tav>
                                        <p:tav tm="100000">
                                          <p:val>
                                            <p:strVal val="#ppt_w"/>
                                          </p:val>
                                        </p:tav>
                                      </p:tavLst>
                                    </p:anim>
                                    <p:anim calcmode="lin" valueType="num">
                                      <p:cBhvr>
                                        <p:cTn id="81" dur="250" fill="hold"/>
                                        <p:tgtEl>
                                          <p:spTgt spid="43"/>
                                        </p:tgtEl>
                                        <p:attrNameLst>
                                          <p:attrName>ppt_h</p:attrName>
                                        </p:attrNameLst>
                                      </p:cBhvr>
                                      <p:tavLst>
                                        <p:tav tm="0">
                                          <p:val>
                                            <p:fltVal val="0"/>
                                          </p:val>
                                        </p:tav>
                                        <p:tav tm="100000">
                                          <p:val>
                                            <p:strVal val="#ppt_h"/>
                                          </p:val>
                                        </p:tav>
                                      </p:tavLst>
                                    </p:anim>
                                    <p:animEffect transition="in" filter="fade">
                                      <p:cBhvr>
                                        <p:cTn id="82" dur="250"/>
                                        <p:tgtEl>
                                          <p:spTgt spid="43"/>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250" fill="hold"/>
                                        <p:tgtEl>
                                          <p:spTgt spid="48"/>
                                        </p:tgtEl>
                                        <p:attrNameLst>
                                          <p:attrName>ppt_w</p:attrName>
                                        </p:attrNameLst>
                                      </p:cBhvr>
                                      <p:tavLst>
                                        <p:tav tm="0">
                                          <p:val>
                                            <p:fltVal val="0"/>
                                          </p:val>
                                        </p:tav>
                                        <p:tav tm="100000">
                                          <p:val>
                                            <p:strVal val="#ppt_w"/>
                                          </p:val>
                                        </p:tav>
                                      </p:tavLst>
                                    </p:anim>
                                    <p:anim calcmode="lin" valueType="num">
                                      <p:cBhvr>
                                        <p:cTn id="87" dur="250" fill="hold"/>
                                        <p:tgtEl>
                                          <p:spTgt spid="48"/>
                                        </p:tgtEl>
                                        <p:attrNameLst>
                                          <p:attrName>ppt_h</p:attrName>
                                        </p:attrNameLst>
                                      </p:cBhvr>
                                      <p:tavLst>
                                        <p:tav tm="0">
                                          <p:val>
                                            <p:fltVal val="0"/>
                                          </p:val>
                                        </p:tav>
                                        <p:tav tm="100000">
                                          <p:val>
                                            <p:strVal val="#ppt_h"/>
                                          </p:val>
                                        </p:tav>
                                      </p:tavLst>
                                    </p:anim>
                                    <p:animEffect transition="in" filter="fade">
                                      <p:cBhvr>
                                        <p:cTn id="88" dur="250"/>
                                        <p:tgtEl>
                                          <p:spTgt spid="48"/>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p:cTn id="92" dur="250" fill="hold"/>
                                        <p:tgtEl>
                                          <p:spTgt spid="40"/>
                                        </p:tgtEl>
                                        <p:attrNameLst>
                                          <p:attrName>ppt_w</p:attrName>
                                        </p:attrNameLst>
                                      </p:cBhvr>
                                      <p:tavLst>
                                        <p:tav tm="0">
                                          <p:val>
                                            <p:fltVal val="0"/>
                                          </p:val>
                                        </p:tav>
                                        <p:tav tm="100000">
                                          <p:val>
                                            <p:strVal val="#ppt_w"/>
                                          </p:val>
                                        </p:tav>
                                      </p:tavLst>
                                    </p:anim>
                                    <p:anim calcmode="lin" valueType="num">
                                      <p:cBhvr>
                                        <p:cTn id="93" dur="250" fill="hold"/>
                                        <p:tgtEl>
                                          <p:spTgt spid="40"/>
                                        </p:tgtEl>
                                        <p:attrNameLst>
                                          <p:attrName>ppt_h</p:attrName>
                                        </p:attrNameLst>
                                      </p:cBhvr>
                                      <p:tavLst>
                                        <p:tav tm="0">
                                          <p:val>
                                            <p:fltVal val="0"/>
                                          </p:val>
                                        </p:tav>
                                        <p:tav tm="100000">
                                          <p:val>
                                            <p:strVal val="#ppt_h"/>
                                          </p:val>
                                        </p:tav>
                                      </p:tavLst>
                                    </p:anim>
                                    <p:animEffect transition="in" filter="fade">
                                      <p:cBhvr>
                                        <p:cTn id="94" dur="250"/>
                                        <p:tgtEl>
                                          <p:spTgt spid="40"/>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9"/>
                                        </p:tgtEl>
                                        <p:attrNameLst>
                                          <p:attrName>style.visibility</p:attrName>
                                        </p:attrNameLst>
                                      </p:cBhvr>
                                      <p:to>
                                        <p:strVal val="visible"/>
                                      </p:to>
                                    </p:set>
                                    <p:anim calcmode="lin" valueType="num">
                                      <p:cBhvr>
                                        <p:cTn id="98" dur="250" fill="hold"/>
                                        <p:tgtEl>
                                          <p:spTgt spid="39"/>
                                        </p:tgtEl>
                                        <p:attrNameLst>
                                          <p:attrName>ppt_w</p:attrName>
                                        </p:attrNameLst>
                                      </p:cBhvr>
                                      <p:tavLst>
                                        <p:tav tm="0">
                                          <p:val>
                                            <p:fltVal val="0"/>
                                          </p:val>
                                        </p:tav>
                                        <p:tav tm="100000">
                                          <p:val>
                                            <p:strVal val="#ppt_w"/>
                                          </p:val>
                                        </p:tav>
                                      </p:tavLst>
                                    </p:anim>
                                    <p:anim calcmode="lin" valueType="num">
                                      <p:cBhvr>
                                        <p:cTn id="99" dur="250" fill="hold"/>
                                        <p:tgtEl>
                                          <p:spTgt spid="39"/>
                                        </p:tgtEl>
                                        <p:attrNameLst>
                                          <p:attrName>ppt_h</p:attrName>
                                        </p:attrNameLst>
                                      </p:cBhvr>
                                      <p:tavLst>
                                        <p:tav tm="0">
                                          <p:val>
                                            <p:fltVal val="0"/>
                                          </p:val>
                                        </p:tav>
                                        <p:tav tm="100000">
                                          <p:val>
                                            <p:strVal val="#ppt_h"/>
                                          </p:val>
                                        </p:tav>
                                      </p:tavLst>
                                    </p:anim>
                                    <p:animEffect transition="in" filter="fade">
                                      <p:cBhvr>
                                        <p:cTn id="100" dur="250"/>
                                        <p:tgtEl>
                                          <p:spTgt spid="39"/>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50"/>
                                        </p:tgtEl>
                                        <p:attrNameLst>
                                          <p:attrName>style.visibility</p:attrName>
                                        </p:attrNameLst>
                                      </p:cBhvr>
                                      <p:to>
                                        <p:strVal val="visible"/>
                                      </p:to>
                                    </p:set>
                                    <p:anim calcmode="lin" valueType="num">
                                      <p:cBhvr>
                                        <p:cTn id="104" dur="250" fill="hold"/>
                                        <p:tgtEl>
                                          <p:spTgt spid="50"/>
                                        </p:tgtEl>
                                        <p:attrNameLst>
                                          <p:attrName>ppt_w</p:attrName>
                                        </p:attrNameLst>
                                      </p:cBhvr>
                                      <p:tavLst>
                                        <p:tav tm="0">
                                          <p:val>
                                            <p:fltVal val="0"/>
                                          </p:val>
                                        </p:tav>
                                        <p:tav tm="100000">
                                          <p:val>
                                            <p:strVal val="#ppt_w"/>
                                          </p:val>
                                        </p:tav>
                                      </p:tavLst>
                                    </p:anim>
                                    <p:anim calcmode="lin" valueType="num">
                                      <p:cBhvr>
                                        <p:cTn id="105" dur="250" fill="hold"/>
                                        <p:tgtEl>
                                          <p:spTgt spid="50"/>
                                        </p:tgtEl>
                                        <p:attrNameLst>
                                          <p:attrName>ppt_h</p:attrName>
                                        </p:attrNameLst>
                                      </p:cBhvr>
                                      <p:tavLst>
                                        <p:tav tm="0">
                                          <p:val>
                                            <p:fltVal val="0"/>
                                          </p:val>
                                        </p:tav>
                                        <p:tav tm="100000">
                                          <p:val>
                                            <p:strVal val="#ppt_h"/>
                                          </p:val>
                                        </p:tav>
                                      </p:tavLst>
                                    </p:anim>
                                    <p:animEffect transition="in" filter="fade">
                                      <p:cBhvr>
                                        <p:cTn id="106" dur="250"/>
                                        <p:tgtEl>
                                          <p:spTgt spid="50"/>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46"/>
                                        </p:tgtEl>
                                        <p:attrNameLst>
                                          <p:attrName>style.visibility</p:attrName>
                                        </p:attrNameLst>
                                      </p:cBhvr>
                                      <p:to>
                                        <p:strVal val="visible"/>
                                      </p:to>
                                    </p:set>
                                    <p:anim calcmode="lin" valueType="num">
                                      <p:cBhvr>
                                        <p:cTn id="110" dur="250" fill="hold"/>
                                        <p:tgtEl>
                                          <p:spTgt spid="46"/>
                                        </p:tgtEl>
                                        <p:attrNameLst>
                                          <p:attrName>ppt_w</p:attrName>
                                        </p:attrNameLst>
                                      </p:cBhvr>
                                      <p:tavLst>
                                        <p:tav tm="0">
                                          <p:val>
                                            <p:fltVal val="0"/>
                                          </p:val>
                                        </p:tav>
                                        <p:tav tm="100000">
                                          <p:val>
                                            <p:strVal val="#ppt_w"/>
                                          </p:val>
                                        </p:tav>
                                      </p:tavLst>
                                    </p:anim>
                                    <p:anim calcmode="lin" valueType="num">
                                      <p:cBhvr>
                                        <p:cTn id="111" dur="250" fill="hold"/>
                                        <p:tgtEl>
                                          <p:spTgt spid="46"/>
                                        </p:tgtEl>
                                        <p:attrNameLst>
                                          <p:attrName>ppt_h</p:attrName>
                                        </p:attrNameLst>
                                      </p:cBhvr>
                                      <p:tavLst>
                                        <p:tav tm="0">
                                          <p:val>
                                            <p:fltVal val="0"/>
                                          </p:val>
                                        </p:tav>
                                        <p:tav tm="100000">
                                          <p:val>
                                            <p:strVal val="#ppt_h"/>
                                          </p:val>
                                        </p:tav>
                                      </p:tavLst>
                                    </p:anim>
                                    <p:animEffect transition="in" filter="fade">
                                      <p:cBhvr>
                                        <p:cTn id="112" dur="250"/>
                                        <p:tgtEl>
                                          <p:spTgt spid="46"/>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45"/>
                                        </p:tgtEl>
                                        <p:attrNameLst>
                                          <p:attrName>style.visibility</p:attrName>
                                        </p:attrNameLst>
                                      </p:cBhvr>
                                      <p:to>
                                        <p:strVal val="visible"/>
                                      </p:to>
                                    </p:set>
                                    <p:anim calcmode="lin" valueType="num">
                                      <p:cBhvr>
                                        <p:cTn id="116" dur="250" fill="hold"/>
                                        <p:tgtEl>
                                          <p:spTgt spid="45"/>
                                        </p:tgtEl>
                                        <p:attrNameLst>
                                          <p:attrName>ppt_w</p:attrName>
                                        </p:attrNameLst>
                                      </p:cBhvr>
                                      <p:tavLst>
                                        <p:tav tm="0">
                                          <p:val>
                                            <p:fltVal val="0"/>
                                          </p:val>
                                        </p:tav>
                                        <p:tav tm="100000">
                                          <p:val>
                                            <p:strVal val="#ppt_w"/>
                                          </p:val>
                                        </p:tav>
                                      </p:tavLst>
                                    </p:anim>
                                    <p:anim calcmode="lin" valueType="num">
                                      <p:cBhvr>
                                        <p:cTn id="117" dur="250" fill="hold"/>
                                        <p:tgtEl>
                                          <p:spTgt spid="45"/>
                                        </p:tgtEl>
                                        <p:attrNameLst>
                                          <p:attrName>ppt_h</p:attrName>
                                        </p:attrNameLst>
                                      </p:cBhvr>
                                      <p:tavLst>
                                        <p:tav tm="0">
                                          <p:val>
                                            <p:fltVal val="0"/>
                                          </p:val>
                                        </p:tav>
                                        <p:tav tm="100000">
                                          <p:val>
                                            <p:strVal val="#ppt_h"/>
                                          </p:val>
                                        </p:tav>
                                      </p:tavLst>
                                    </p:anim>
                                    <p:animEffect transition="in" filter="fade">
                                      <p:cBhvr>
                                        <p:cTn id="118" dur="250"/>
                                        <p:tgtEl>
                                          <p:spTgt spid="45"/>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9"/>
                                        </p:tgtEl>
                                        <p:attrNameLst>
                                          <p:attrName>style.visibility</p:attrName>
                                        </p:attrNameLst>
                                      </p:cBhvr>
                                      <p:to>
                                        <p:strVal val="visible"/>
                                      </p:to>
                                    </p:set>
                                    <p:anim calcmode="lin" valueType="num">
                                      <p:cBhvr>
                                        <p:cTn id="122" dur="250" fill="hold"/>
                                        <p:tgtEl>
                                          <p:spTgt spid="49"/>
                                        </p:tgtEl>
                                        <p:attrNameLst>
                                          <p:attrName>ppt_w</p:attrName>
                                        </p:attrNameLst>
                                      </p:cBhvr>
                                      <p:tavLst>
                                        <p:tav tm="0">
                                          <p:val>
                                            <p:fltVal val="0"/>
                                          </p:val>
                                        </p:tav>
                                        <p:tav tm="100000">
                                          <p:val>
                                            <p:strVal val="#ppt_w"/>
                                          </p:val>
                                        </p:tav>
                                      </p:tavLst>
                                    </p:anim>
                                    <p:anim calcmode="lin" valueType="num">
                                      <p:cBhvr>
                                        <p:cTn id="123" dur="250" fill="hold"/>
                                        <p:tgtEl>
                                          <p:spTgt spid="49"/>
                                        </p:tgtEl>
                                        <p:attrNameLst>
                                          <p:attrName>ppt_h</p:attrName>
                                        </p:attrNameLst>
                                      </p:cBhvr>
                                      <p:tavLst>
                                        <p:tav tm="0">
                                          <p:val>
                                            <p:fltVal val="0"/>
                                          </p:val>
                                        </p:tav>
                                        <p:tav tm="100000">
                                          <p:val>
                                            <p:strVal val="#ppt_h"/>
                                          </p:val>
                                        </p:tav>
                                      </p:tavLst>
                                    </p:anim>
                                    <p:animEffect transition="in" filter="fade">
                                      <p:cBhvr>
                                        <p:cTn id="124" dur="250"/>
                                        <p:tgtEl>
                                          <p:spTgt spid="49"/>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 calcmode="lin" valueType="num">
                                      <p:cBhvr>
                                        <p:cTn id="128" dur="250" fill="hold"/>
                                        <p:tgtEl>
                                          <p:spTgt spid="42"/>
                                        </p:tgtEl>
                                        <p:attrNameLst>
                                          <p:attrName>ppt_w</p:attrName>
                                        </p:attrNameLst>
                                      </p:cBhvr>
                                      <p:tavLst>
                                        <p:tav tm="0">
                                          <p:val>
                                            <p:fltVal val="0"/>
                                          </p:val>
                                        </p:tav>
                                        <p:tav tm="100000">
                                          <p:val>
                                            <p:strVal val="#ppt_w"/>
                                          </p:val>
                                        </p:tav>
                                      </p:tavLst>
                                    </p:anim>
                                    <p:anim calcmode="lin" valueType="num">
                                      <p:cBhvr>
                                        <p:cTn id="129" dur="250" fill="hold"/>
                                        <p:tgtEl>
                                          <p:spTgt spid="42"/>
                                        </p:tgtEl>
                                        <p:attrNameLst>
                                          <p:attrName>ppt_h</p:attrName>
                                        </p:attrNameLst>
                                      </p:cBhvr>
                                      <p:tavLst>
                                        <p:tav tm="0">
                                          <p:val>
                                            <p:fltVal val="0"/>
                                          </p:val>
                                        </p:tav>
                                        <p:tav tm="100000">
                                          <p:val>
                                            <p:strVal val="#ppt_h"/>
                                          </p:val>
                                        </p:tav>
                                      </p:tavLst>
                                    </p:anim>
                                    <p:animEffect transition="in" filter="fade">
                                      <p:cBhvr>
                                        <p:cTn id="130" dur="250"/>
                                        <p:tgtEl>
                                          <p:spTgt spid="42"/>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41"/>
                                        </p:tgtEl>
                                        <p:attrNameLst>
                                          <p:attrName>style.visibility</p:attrName>
                                        </p:attrNameLst>
                                      </p:cBhvr>
                                      <p:to>
                                        <p:strVal val="visible"/>
                                      </p:to>
                                    </p:set>
                                    <p:anim calcmode="lin" valueType="num">
                                      <p:cBhvr>
                                        <p:cTn id="134" dur="250" fill="hold"/>
                                        <p:tgtEl>
                                          <p:spTgt spid="41"/>
                                        </p:tgtEl>
                                        <p:attrNameLst>
                                          <p:attrName>ppt_w</p:attrName>
                                        </p:attrNameLst>
                                      </p:cBhvr>
                                      <p:tavLst>
                                        <p:tav tm="0">
                                          <p:val>
                                            <p:fltVal val="0"/>
                                          </p:val>
                                        </p:tav>
                                        <p:tav tm="100000">
                                          <p:val>
                                            <p:strVal val="#ppt_w"/>
                                          </p:val>
                                        </p:tav>
                                      </p:tavLst>
                                    </p:anim>
                                    <p:anim calcmode="lin" valueType="num">
                                      <p:cBhvr>
                                        <p:cTn id="135" dur="250" fill="hold"/>
                                        <p:tgtEl>
                                          <p:spTgt spid="41"/>
                                        </p:tgtEl>
                                        <p:attrNameLst>
                                          <p:attrName>ppt_h</p:attrName>
                                        </p:attrNameLst>
                                      </p:cBhvr>
                                      <p:tavLst>
                                        <p:tav tm="0">
                                          <p:val>
                                            <p:fltVal val="0"/>
                                          </p:val>
                                        </p:tav>
                                        <p:tav tm="100000">
                                          <p:val>
                                            <p:strVal val="#ppt_h"/>
                                          </p:val>
                                        </p:tav>
                                      </p:tavLst>
                                    </p:anim>
                                    <p:animEffect transition="in" filter="fade">
                                      <p:cBhvr>
                                        <p:cTn id="136"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p:bldP spid="46" grpId="0"/>
      <p:bldP spid="47" grpId="0" bldLvl="0" animBg="1"/>
      <p:bldP spid="48" grpId="0" bldLvl="0" animBg="1"/>
      <p:bldP spid="49" grpId="0" bldLvl="0" animBg="1"/>
      <p:bldP spid="5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16" name="矩形 15"/>
          <p:cNvSpPr/>
          <p:nvPr/>
        </p:nvSpPr>
        <p:spPr>
          <a:xfrm>
            <a:off x="1454616" y="1723205"/>
            <a:ext cx="2918448" cy="400110"/>
          </a:xfrm>
          <a:prstGeom prst="rect">
            <a:avLst/>
          </a:prstGeom>
        </p:spPr>
        <p:txBody>
          <a:bodyPr wrap="square">
            <a:spAutoFit/>
          </a:bodyPr>
          <a:lstStyle/>
          <a:p>
            <a:r>
              <a:rPr lang="zh-CN" altLang="en-US" sz="2000" b="1" dirty="0" smtClean="0">
                <a:solidFill>
                  <a:srgbClr val="C00000"/>
                </a:solidFill>
                <a:latin typeface="微软雅黑" panose="020B0503020204020204" charset="-122"/>
                <a:ea typeface="微软雅黑" panose="020B0503020204020204" charset="-122"/>
              </a:rPr>
              <a:t>输入您的标题文字</a:t>
            </a:r>
          </a:p>
        </p:txBody>
      </p:sp>
      <p:sp>
        <p:nvSpPr>
          <p:cNvPr id="4" name="Freeform 23"/>
          <p:cNvSpPr/>
          <p:nvPr/>
        </p:nvSpPr>
        <p:spPr bwMode="auto">
          <a:xfrm>
            <a:off x="4952788" y="2449981"/>
            <a:ext cx="838472" cy="1105430"/>
          </a:xfrm>
          <a:custGeom>
            <a:avLst/>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Freeform 24"/>
          <p:cNvSpPr/>
          <p:nvPr/>
        </p:nvSpPr>
        <p:spPr bwMode="auto">
          <a:xfrm>
            <a:off x="5266118" y="1904787"/>
            <a:ext cx="1392440" cy="762019"/>
          </a:xfrm>
          <a:custGeom>
            <a:avLst/>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Freeform 25"/>
          <p:cNvSpPr/>
          <p:nvPr/>
        </p:nvSpPr>
        <p:spPr bwMode="auto">
          <a:xfrm>
            <a:off x="6441734" y="2055186"/>
            <a:ext cx="769539" cy="1392440"/>
          </a:xfrm>
          <a:custGeom>
            <a:avLst/>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Freeform 26"/>
          <p:cNvSpPr/>
          <p:nvPr/>
        </p:nvSpPr>
        <p:spPr bwMode="auto">
          <a:xfrm>
            <a:off x="5993045" y="3227041"/>
            <a:ext cx="1050283" cy="1155562"/>
          </a:xfrm>
          <a:custGeom>
            <a:avLst/>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Freeform 28"/>
          <p:cNvSpPr>
            <a:spLocks noEditPoints="1"/>
          </p:cNvSpPr>
          <p:nvPr/>
        </p:nvSpPr>
        <p:spPr bwMode="auto">
          <a:xfrm>
            <a:off x="6070751" y="2705659"/>
            <a:ext cx="281998" cy="599088"/>
          </a:xfrm>
          <a:custGeom>
            <a:avLst/>
            <a:gdLst>
              <a:gd name="T0" fmla="*/ 378 w 977"/>
              <a:gd name="T1" fmla="*/ 550 h 2086"/>
              <a:gd name="T2" fmla="*/ 390 w 977"/>
              <a:gd name="T3" fmla="*/ 531 h 2086"/>
              <a:gd name="T4" fmla="*/ 375 w 977"/>
              <a:gd name="T5" fmla="*/ 506 h 2086"/>
              <a:gd name="T6" fmla="*/ 351 w 977"/>
              <a:gd name="T7" fmla="*/ 506 h 2086"/>
              <a:gd name="T8" fmla="*/ 336 w 977"/>
              <a:gd name="T9" fmla="*/ 531 h 2086"/>
              <a:gd name="T10" fmla="*/ 348 w 977"/>
              <a:gd name="T11" fmla="*/ 550 h 2086"/>
              <a:gd name="T12" fmla="*/ 378 w 977"/>
              <a:gd name="T13" fmla="*/ 550 h 2086"/>
              <a:gd name="T14" fmla="*/ 939 w 977"/>
              <a:gd name="T15" fmla="*/ 151 h 2086"/>
              <a:gd name="T16" fmla="*/ 933 w 977"/>
              <a:gd name="T17" fmla="*/ 148 h 2086"/>
              <a:gd name="T18" fmla="*/ 817 w 977"/>
              <a:gd name="T19" fmla="*/ 175 h 2086"/>
              <a:gd name="T20" fmla="*/ 611 w 977"/>
              <a:gd name="T21" fmla="*/ 485 h 2086"/>
              <a:gd name="T22" fmla="*/ 538 w 977"/>
              <a:gd name="T23" fmla="*/ 519 h 2086"/>
              <a:gd name="T24" fmla="*/ 538 w 977"/>
              <a:gd name="T25" fmla="*/ 519 h 2086"/>
              <a:gd name="T26" fmla="*/ 487 w 977"/>
              <a:gd name="T27" fmla="*/ 520 h 2086"/>
              <a:gd name="T28" fmla="*/ 487 w 977"/>
              <a:gd name="T29" fmla="*/ 520 h 2086"/>
              <a:gd name="T30" fmla="*/ 363 w 977"/>
              <a:gd name="T31" fmla="*/ 735 h 2086"/>
              <a:gd name="T32" fmla="*/ 238 w 977"/>
              <a:gd name="T33" fmla="*/ 518 h 2086"/>
              <a:gd name="T34" fmla="*/ 0 w 977"/>
              <a:gd name="T35" fmla="*/ 741 h 2086"/>
              <a:gd name="T36" fmla="*/ 0 w 977"/>
              <a:gd name="T37" fmla="*/ 1267 h 2086"/>
              <a:gd name="T38" fmla="*/ 80 w 977"/>
              <a:gd name="T39" fmla="*/ 1346 h 2086"/>
              <a:gd name="T40" fmla="*/ 110 w 977"/>
              <a:gd name="T41" fmla="*/ 1346 h 2086"/>
              <a:gd name="T42" fmla="*/ 110 w 977"/>
              <a:gd name="T43" fmla="*/ 801 h 2086"/>
              <a:gd name="T44" fmla="*/ 124 w 977"/>
              <a:gd name="T45" fmla="*/ 787 h 2086"/>
              <a:gd name="T46" fmla="*/ 138 w 977"/>
              <a:gd name="T47" fmla="*/ 801 h 2086"/>
              <a:gd name="T48" fmla="*/ 138 w 977"/>
              <a:gd name="T49" fmla="*/ 2019 h 2086"/>
              <a:gd name="T50" fmla="*/ 232 w 977"/>
              <a:gd name="T51" fmla="*/ 2086 h 2086"/>
              <a:gd name="T52" fmla="*/ 235 w 977"/>
              <a:gd name="T53" fmla="*/ 2086 h 2086"/>
              <a:gd name="T54" fmla="*/ 334 w 977"/>
              <a:gd name="T55" fmla="*/ 2000 h 2086"/>
              <a:gd name="T56" fmla="*/ 334 w 977"/>
              <a:gd name="T57" fmla="*/ 1346 h 2086"/>
              <a:gd name="T58" fmla="*/ 386 w 977"/>
              <a:gd name="T59" fmla="*/ 1346 h 2086"/>
              <a:gd name="T60" fmla="*/ 386 w 977"/>
              <a:gd name="T61" fmla="*/ 2000 h 2086"/>
              <a:gd name="T62" fmla="*/ 486 w 977"/>
              <a:gd name="T63" fmla="*/ 2086 h 2086"/>
              <a:gd name="T64" fmla="*/ 488 w 977"/>
              <a:gd name="T65" fmla="*/ 2086 h 2086"/>
              <a:gd name="T66" fmla="*/ 582 w 977"/>
              <a:gd name="T67" fmla="*/ 2019 h 2086"/>
              <a:gd name="T68" fmla="*/ 582 w 977"/>
              <a:gd name="T69" fmla="*/ 923 h 2086"/>
              <a:gd name="T70" fmla="*/ 588 w 977"/>
              <a:gd name="T71" fmla="*/ 829 h 2086"/>
              <a:gd name="T72" fmla="*/ 635 w 977"/>
              <a:gd name="T73" fmla="*/ 746 h 2086"/>
              <a:gd name="T74" fmla="*/ 946 w 977"/>
              <a:gd name="T75" fmla="*/ 270 h 2086"/>
              <a:gd name="T76" fmla="*/ 939 w 977"/>
              <a:gd name="T77" fmla="*/ 151 h 2086"/>
              <a:gd name="T78" fmla="*/ 362 w 977"/>
              <a:gd name="T79" fmla="*/ 462 h 2086"/>
              <a:gd name="T80" fmla="*/ 593 w 977"/>
              <a:gd name="T81" fmla="*/ 231 h 2086"/>
              <a:gd name="T82" fmla="*/ 362 w 977"/>
              <a:gd name="T83" fmla="*/ 0 h 2086"/>
              <a:gd name="T84" fmla="*/ 131 w 977"/>
              <a:gd name="T85" fmla="*/ 231 h 2086"/>
              <a:gd name="T86" fmla="*/ 362 w 977"/>
              <a:gd name="T87" fmla="*/ 462 h 2086"/>
              <a:gd name="T88" fmla="*/ 363 w 977"/>
              <a:gd name="T89" fmla="*/ 706 h 2086"/>
              <a:gd name="T90" fmla="*/ 405 w 977"/>
              <a:gd name="T91" fmla="*/ 634 h 2086"/>
              <a:gd name="T92" fmla="*/ 386 w 977"/>
              <a:gd name="T93" fmla="*/ 552 h 2086"/>
              <a:gd name="T94" fmla="*/ 385 w 977"/>
              <a:gd name="T95" fmla="*/ 553 h 2086"/>
              <a:gd name="T96" fmla="*/ 363 w 977"/>
              <a:gd name="T97" fmla="*/ 567 h 2086"/>
              <a:gd name="T98" fmla="*/ 341 w 977"/>
              <a:gd name="T99" fmla="*/ 553 h 2086"/>
              <a:gd name="T100" fmla="*/ 340 w 977"/>
              <a:gd name="T101" fmla="*/ 552 h 2086"/>
              <a:gd name="T102" fmla="*/ 321 w 977"/>
              <a:gd name="T103" fmla="*/ 634 h 2086"/>
              <a:gd name="T104" fmla="*/ 363 w 977"/>
              <a:gd name="T105" fmla="*/ 706 h 2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2086">
                <a:moveTo>
                  <a:pt x="378" y="550"/>
                </a:moveTo>
                <a:lnTo>
                  <a:pt x="390" y="531"/>
                </a:lnTo>
                <a:cubicBezTo>
                  <a:pt x="399" y="517"/>
                  <a:pt x="392" y="506"/>
                  <a:pt x="375" y="506"/>
                </a:cubicBezTo>
                <a:lnTo>
                  <a:pt x="351" y="506"/>
                </a:lnTo>
                <a:cubicBezTo>
                  <a:pt x="335" y="506"/>
                  <a:pt x="328" y="517"/>
                  <a:pt x="336" y="531"/>
                </a:cubicBezTo>
                <a:lnTo>
                  <a:pt x="348" y="550"/>
                </a:lnTo>
                <a:cubicBezTo>
                  <a:pt x="356" y="563"/>
                  <a:pt x="370" y="563"/>
                  <a:pt x="378" y="550"/>
                </a:cubicBezTo>
                <a:close/>
                <a:moveTo>
                  <a:pt x="939" y="151"/>
                </a:moveTo>
                <a:lnTo>
                  <a:pt x="933" y="148"/>
                </a:lnTo>
                <a:cubicBezTo>
                  <a:pt x="897" y="124"/>
                  <a:pt x="840" y="139"/>
                  <a:pt x="817" y="175"/>
                </a:cubicBezTo>
                <a:lnTo>
                  <a:pt x="611" y="485"/>
                </a:lnTo>
                <a:cubicBezTo>
                  <a:pt x="584" y="519"/>
                  <a:pt x="566" y="519"/>
                  <a:pt x="538" y="519"/>
                </a:cubicBezTo>
                <a:cubicBezTo>
                  <a:pt x="538" y="519"/>
                  <a:pt x="538" y="519"/>
                  <a:pt x="538" y="519"/>
                </a:cubicBezTo>
                <a:cubicBezTo>
                  <a:pt x="531" y="519"/>
                  <a:pt x="487" y="520"/>
                  <a:pt x="487" y="520"/>
                </a:cubicBezTo>
                <a:cubicBezTo>
                  <a:pt x="487" y="520"/>
                  <a:pt x="487" y="520"/>
                  <a:pt x="487" y="520"/>
                </a:cubicBezTo>
                <a:lnTo>
                  <a:pt x="363" y="735"/>
                </a:lnTo>
                <a:lnTo>
                  <a:pt x="238" y="518"/>
                </a:lnTo>
                <a:cubicBezTo>
                  <a:pt x="99" y="553"/>
                  <a:pt x="0" y="642"/>
                  <a:pt x="0" y="741"/>
                </a:cubicBezTo>
                <a:lnTo>
                  <a:pt x="0" y="1267"/>
                </a:lnTo>
                <a:cubicBezTo>
                  <a:pt x="0" y="1311"/>
                  <a:pt x="36" y="1346"/>
                  <a:pt x="80" y="1346"/>
                </a:cubicBezTo>
                <a:lnTo>
                  <a:pt x="110" y="1346"/>
                </a:lnTo>
                <a:lnTo>
                  <a:pt x="110" y="801"/>
                </a:lnTo>
                <a:cubicBezTo>
                  <a:pt x="110" y="794"/>
                  <a:pt x="117" y="787"/>
                  <a:pt x="124" y="787"/>
                </a:cubicBezTo>
                <a:cubicBezTo>
                  <a:pt x="132" y="787"/>
                  <a:pt x="138" y="794"/>
                  <a:pt x="138" y="801"/>
                </a:cubicBezTo>
                <a:lnTo>
                  <a:pt x="138" y="2019"/>
                </a:lnTo>
                <a:cubicBezTo>
                  <a:pt x="152" y="2058"/>
                  <a:pt x="188" y="2086"/>
                  <a:pt x="232" y="2086"/>
                </a:cubicBezTo>
                <a:lnTo>
                  <a:pt x="235" y="2086"/>
                </a:lnTo>
                <a:cubicBezTo>
                  <a:pt x="289" y="2086"/>
                  <a:pt x="334" y="2055"/>
                  <a:pt x="334" y="2000"/>
                </a:cubicBezTo>
                <a:lnTo>
                  <a:pt x="334" y="1346"/>
                </a:lnTo>
                <a:lnTo>
                  <a:pt x="386" y="1346"/>
                </a:lnTo>
                <a:lnTo>
                  <a:pt x="386" y="2000"/>
                </a:lnTo>
                <a:cubicBezTo>
                  <a:pt x="386" y="2055"/>
                  <a:pt x="431" y="2086"/>
                  <a:pt x="486" y="2086"/>
                </a:cubicBezTo>
                <a:lnTo>
                  <a:pt x="488" y="2086"/>
                </a:lnTo>
                <a:cubicBezTo>
                  <a:pt x="532" y="2086"/>
                  <a:pt x="568" y="2058"/>
                  <a:pt x="582" y="2019"/>
                </a:cubicBezTo>
                <a:lnTo>
                  <a:pt x="582" y="923"/>
                </a:lnTo>
                <a:cubicBezTo>
                  <a:pt x="582" y="923"/>
                  <a:pt x="580" y="856"/>
                  <a:pt x="588" y="829"/>
                </a:cubicBezTo>
                <a:cubicBezTo>
                  <a:pt x="594" y="809"/>
                  <a:pt x="612" y="780"/>
                  <a:pt x="635" y="746"/>
                </a:cubicBezTo>
                <a:cubicBezTo>
                  <a:pt x="744" y="586"/>
                  <a:pt x="946" y="270"/>
                  <a:pt x="946" y="270"/>
                </a:cubicBezTo>
                <a:cubicBezTo>
                  <a:pt x="970" y="234"/>
                  <a:pt x="977" y="177"/>
                  <a:pt x="939" y="151"/>
                </a:cubicBezTo>
                <a:close/>
                <a:moveTo>
                  <a:pt x="362" y="462"/>
                </a:moveTo>
                <a:cubicBezTo>
                  <a:pt x="490" y="462"/>
                  <a:pt x="593" y="359"/>
                  <a:pt x="593" y="231"/>
                </a:cubicBezTo>
                <a:cubicBezTo>
                  <a:pt x="593" y="104"/>
                  <a:pt x="490" y="0"/>
                  <a:pt x="362" y="0"/>
                </a:cubicBezTo>
                <a:cubicBezTo>
                  <a:pt x="235" y="0"/>
                  <a:pt x="131" y="104"/>
                  <a:pt x="131" y="231"/>
                </a:cubicBezTo>
                <a:cubicBezTo>
                  <a:pt x="131" y="359"/>
                  <a:pt x="235" y="462"/>
                  <a:pt x="362" y="462"/>
                </a:cubicBezTo>
                <a:close/>
                <a:moveTo>
                  <a:pt x="363" y="706"/>
                </a:moveTo>
                <a:lnTo>
                  <a:pt x="405" y="634"/>
                </a:lnTo>
                <a:lnTo>
                  <a:pt x="386" y="552"/>
                </a:lnTo>
                <a:lnTo>
                  <a:pt x="385" y="553"/>
                </a:lnTo>
                <a:cubicBezTo>
                  <a:pt x="380" y="562"/>
                  <a:pt x="372" y="567"/>
                  <a:pt x="363" y="567"/>
                </a:cubicBezTo>
                <a:cubicBezTo>
                  <a:pt x="354" y="567"/>
                  <a:pt x="346" y="562"/>
                  <a:pt x="341" y="553"/>
                </a:cubicBezTo>
                <a:lnTo>
                  <a:pt x="340" y="552"/>
                </a:lnTo>
                <a:lnTo>
                  <a:pt x="321" y="634"/>
                </a:lnTo>
                <a:lnTo>
                  <a:pt x="363" y="706"/>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p>
        </p:txBody>
      </p:sp>
      <p:sp>
        <p:nvSpPr>
          <p:cNvPr id="40" name="椭圆 39"/>
          <p:cNvSpPr/>
          <p:nvPr/>
        </p:nvSpPr>
        <p:spPr>
          <a:xfrm>
            <a:off x="5868769" y="4563510"/>
            <a:ext cx="758654" cy="758654"/>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1" name="矩形 40"/>
          <p:cNvSpPr/>
          <p:nvPr/>
        </p:nvSpPr>
        <p:spPr>
          <a:xfrm>
            <a:off x="1454616" y="2123419"/>
            <a:ext cx="3120233" cy="1158240"/>
          </a:xfrm>
          <a:prstGeom prst="rect">
            <a:avLst/>
          </a:prstGeom>
        </p:spPr>
        <p:txBody>
          <a:bodyPr wrap="square">
            <a:spAutoFit/>
          </a:bodyPr>
          <a:lstStyle/>
          <a:p>
            <a:pPr algn="just"/>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r>
              <a:rPr lang="zh-CN" altLang="en-US" sz="1400" dirty="0">
                <a:latin typeface="黑体" panose="02010600030101010101" charset="-122"/>
                <a:ea typeface="黑体" panose="02010600030101010101" charset="-122"/>
              </a:rPr>
              <a:t>或者将您的</a:t>
            </a:r>
            <a:r>
              <a:rPr lang="zh-CN" altLang="en-US" sz="1400" dirty="0" smtClean="0">
                <a:latin typeface="黑体" panose="02010600030101010101" charset="-122"/>
                <a:ea typeface="黑体" panose="02010600030101010101" charset="-122"/>
              </a:rPr>
              <a:t>文字复制</a:t>
            </a:r>
            <a:r>
              <a:rPr lang="zh-CN" altLang="en-US" sz="1400" dirty="0">
                <a:latin typeface="黑体" panose="02010600030101010101" charset="-122"/>
                <a:ea typeface="黑体" panose="02010600030101010101" charset="-122"/>
              </a:rPr>
              <a:t>在这里，在这里输入您的文字内容，或者将您的文字复制在</a:t>
            </a:r>
            <a:r>
              <a:rPr lang="zh-CN" altLang="en-US" sz="1400" dirty="0" smtClean="0">
                <a:latin typeface="黑体" panose="02010600030101010101" charset="-122"/>
                <a:ea typeface="黑体" panose="02010600030101010101" charset="-122"/>
              </a:rPr>
              <a:t>这里</a:t>
            </a:r>
            <a:endParaRPr lang="zh-CN" altLang="en-US" sz="1400" dirty="0">
              <a:latin typeface="黑体" panose="02010600030101010101" charset="-122"/>
              <a:ea typeface="黑体" panose="02010600030101010101" charset="-122"/>
            </a:endParaRPr>
          </a:p>
        </p:txBody>
      </p:sp>
      <p:sp>
        <p:nvSpPr>
          <p:cNvPr id="42" name="矩形 41"/>
          <p:cNvSpPr/>
          <p:nvPr/>
        </p:nvSpPr>
        <p:spPr>
          <a:xfrm>
            <a:off x="1454616" y="3637939"/>
            <a:ext cx="2918448" cy="400110"/>
          </a:xfrm>
          <a:prstGeom prst="rect">
            <a:avLst/>
          </a:prstGeom>
        </p:spPr>
        <p:txBody>
          <a:bodyPr wrap="square">
            <a:spAutoFit/>
          </a:bodyPr>
          <a:lstStyle/>
          <a:p>
            <a:r>
              <a:rPr lang="zh-CN" altLang="en-US" sz="2000" b="1" dirty="0">
                <a:solidFill>
                  <a:srgbClr val="C00000"/>
                </a:solidFill>
                <a:latin typeface="微软雅黑" panose="020B0503020204020204" charset="-122"/>
                <a:ea typeface="微软雅黑" panose="020B0503020204020204" charset="-122"/>
              </a:rPr>
              <a:t>输入您的标题文字</a:t>
            </a:r>
          </a:p>
        </p:txBody>
      </p:sp>
      <p:sp>
        <p:nvSpPr>
          <p:cNvPr id="43" name="矩形 42"/>
          <p:cNvSpPr/>
          <p:nvPr/>
        </p:nvSpPr>
        <p:spPr>
          <a:xfrm>
            <a:off x="1454616" y="3982908"/>
            <a:ext cx="3120233" cy="1169551"/>
          </a:xfrm>
          <a:prstGeom prst="rect">
            <a:avLst/>
          </a:prstGeom>
        </p:spPr>
        <p:txBody>
          <a:bodyPr wrap="square">
            <a:spAutoFit/>
          </a:bodyPr>
          <a:lstStyle/>
          <a:p>
            <a:pPr algn="just"/>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r>
              <a:rPr lang="zh-CN" altLang="en-US" sz="1400" dirty="0">
                <a:latin typeface="黑体" panose="02010600030101010101" charset="-122"/>
                <a:ea typeface="黑体" panose="02010600030101010101" charset="-122"/>
              </a:rPr>
              <a:t>或者将您的</a:t>
            </a:r>
            <a:r>
              <a:rPr lang="zh-CN" altLang="en-US" sz="1400" dirty="0" smtClean="0">
                <a:latin typeface="黑体" panose="02010600030101010101" charset="-122"/>
                <a:ea typeface="黑体" panose="02010600030101010101" charset="-122"/>
              </a:rPr>
              <a:t>文字复制</a:t>
            </a:r>
            <a:r>
              <a:rPr lang="zh-CN" altLang="en-US" sz="1400" dirty="0">
                <a:latin typeface="黑体" panose="02010600030101010101" charset="-122"/>
                <a:ea typeface="黑体" panose="02010600030101010101" charset="-122"/>
              </a:rPr>
              <a:t>在这里，在这里输入您的文字内容，或者将您的文字复制在</a:t>
            </a:r>
            <a:r>
              <a:rPr lang="zh-CN" altLang="en-US" sz="1400" dirty="0" smtClean="0">
                <a:latin typeface="黑体" panose="02010600030101010101" charset="-122"/>
                <a:ea typeface="黑体" panose="02010600030101010101" charset="-122"/>
              </a:rPr>
              <a:t>这里</a:t>
            </a:r>
            <a:endParaRPr lang="zh-CN" altLang="en-US" sz="1400" dirty="0">
              <a:latin typeface="黑体" panose="02010600030101010101" charset="-122"/>
              <a:ea typeface="黑体" panose="02010600030101010101" charset="-122"/>
            </a:endParaRPr>
          </a:p>
        </p:txBody>
      </p:sp>
      <p:sp>
        <p:nvSpPr>
          <p:cNvPr id="44" name="矩形 43"/>
          <p:cNvSpPr/>
          <p:nvPr/>
        </p:nvSpPr>
        <p:spPr>
          <a:xfrm>
            <a:off x="7693802" y="1723205"/>
            <a:ext cx="2918448" cy="400110"/>
          </a:xfrm>
          <a:prstGeom prst="rect">
            <a:avLst/>
          </a:prstGeom>
        </p:spPr>
        <p:txBody>
          <a:bodyPr wrap="square">
            <a:spAutoFit/>
          </a:bodyPr>
          <a:lstStyle/>
          <a:p>
            <a:r>
              <a:rPr lang="zh-CN" altLang="en-US" sz="2000" b="1" dirty="0">
                <a:solidFill>
                  <a:srgbClr val="C00000"/>
                </a:solidFill>
                <a:latin typeface="微软雅黑" panose="020B0503020204020204" charset="-122"/>
                <a:ea typeface="微软雅黑" panose="020B0503020204020204" charset="-122"/>
              </a:rPr>
              <a:t>输入您的标题文字</a:t>
            </a:r>
          </a:p>
        </p:txBody>
      </p:sp>
      <p:sp>
        <p:nvSpPr>
          <p:cNvPr id="45" name="矩形 44"/>
          <p:cNvSpPr/>
          <p:nvPr/>
        </p:nvSpPr>
        <p:spPr>
          <a:xfrm>
            <a:off x="7693802" y="2123419"/>
            <a:ext cx="3120233" cy="1169551"/>
          </a:xfrm>
          <a:prstGeom prst="rect">
            <a:avLst/>
          </a:prstGeom>
        </p:spPr>
        <p:txBody>
          <a:bodyPr wrap="square">
            <a:spAutoFit/>
          </a:bodyPr>
          <a:lstStyle/>
          <a:p>
            <a:pPr algn="just"/>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r>
              <a:rPr lang="zh-CN" altLang="en-US" sz="1400" dirty="0">
                <a:latin typeface="黑体" panose="02010600030101010101" charset="-122"/>
                <a:ea typeface="黑体" panose="02010600030101010101" charset="-122"/>
              </a:rPr>
              <a:t>或者将您的</a:t>
            </a:r>
            <a:r>
              <a:rPr lang="zh-CN" altLang="en-US" sz="1400" dirty="0" smtClean="0">
                <a:latin typeface="黑体" panose="02010600030101010101" charset="-122"/>
                <a:ea typeface="黑体" panose="02010600030101010101" charset="-122"/>
              </a:rPr>
              <a:t>文字复制</a:t>
            </a:r>
            <a:r>
              <a:rPr lang="zh-CN" altLang="en-US" sz="1400" dirty="0">
                <a:latin typeface="黑体" panose="02010600030101010101" charset="-122"/>
                <a:ea typeface="黑体" panose="02010600030101010101" charset="-122"/>
              </a:rPr>
              <a:t>在这里，在这里输入您的文字内容，或者将您的文字复制在</a:t>
            </a:r>
            <a:r>
              <a:rPr lang="zh-CN" altLang="en-US" sz="1400" dirty="0" smtClean="0">
                <a:latin typeface="黑体" panose="02010600030101010101" charset="-122"/>
                <a:ea typeface="黑体" panose="02010600030101010101" charset="-122"/>
              </a:rPr>
              <a:t>这里</a:t>
            </a:r>
            <a:endParaRPr lang="zh-CN" altLang="en-US" sz="1400" dirty="0">
              <a:latin typeface="黑体" panose="02010600030101010101" charset="-122"/>
              <a:ea typeface="黑体" panose="02010600030101010101" charset="-122"/>
            </a:endParaRPr>
          </a:p>
        </p:txBody>
      </p:sp>
      <p:sp>
        <p:nvSpPr>
          <p:cNvPr id="46" name="矩形 45"/>
          <p:cNvSpPr/>
          <p:nvPr/>
        </p:nvSpPr>
        <p:spPr>
          <a:xfrm>
            <a:off x="7693802" y="3582694"/>
            <a:ext cx="2918448" cy="400110"/>
          </a:xfrm>
          <a:prstGeom prst="rect">
            <a:avLst/>
          </a:prstGeom>
        </p:spPr>
        <p:txBody>
          <a:bodyPr wrap="square">
            <a:spAutoFit/>
          </a:bodyPr>
          <a:lstStyle/>
          <a:p>
            <a:r>
              <a:rPr lang="zh-CN" altLang="en-US" sz="2000" b="1" dirty="0">
                <a:solidFill>
                  <a:srgbClr val="C00000"/>
                </a:solidFill>
                <a:latin typeface="微软雅黑" panose="020B0503020204020204" charset="-122"/>
                <a:ea typeface="微软雅黑" panose="020B0503020204020204" charset="-122"/>
              </a:rPr>
              <a:t>输入您的标题文字</a:t>
            </a:r>
          </a:p>
        </p:txBody>
      </p:sp>
      <p:sp>
        <p:nvSpPr>
          <p:cNvPr id="47" name="矩形 46"/>
          <p:cNvSpPr/>
          <p:nvPr/>
        </p:nvSpPr>
        <p:spPr>
          <a:xfrm>
            <a:off x="7693802" y="3982908"/>
            <a:ext cx="3120233" cy="1169551"/>
          </a:xfrm>
          <a:prstGeom prst="rect">
            <a:avLst/>
          </a:prstGeom>
        </p:spPr>
        <p:txBody>
          <a:bodyPr wrap="square">
            <a:spAutoFit/>
          </a:bodyPr>
          <a:lstStyle/>
          <a:p>
            <a:pPr algn="just"/>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r>
              <a:rPr lang="zh-CN" altLang="en-US" sz="1400" dirty="0">
                <a:latin typeface="黑体" panose="02010600030101010101" charset="-122"/>
                <a:ea typeface="黑体" panose="02010600030101010101" charset="-122"/>
              </a:rPr>
              <a:t>或者将您的</a:t>
            </a:r>
            <a:r>
              <a:rPr lang="zh-CN" altLang="en-US" sz="1400" dirty="0" smtClean="0">
                <a:latin typeface="黑体" panose="02010600030101010101" charset="-122"/>
                <a:ea typeface="黑体" panose="02010600030101010101" charset="-122"/>
              </a:rPr>
              <a:t>文字复制</a:t>
            </a:r>
            <a:r>
              <a:rPr lang="zh-CN" altLang="en-US" sz="1400" dirty="0">
                <a:latin typeface="黑体" panose="02010600030101010101" charset="-122"/>
                <a:ea typeface="黑体" panose="02010600030101010101" charset="-122"/>
              </a:rPr>
              <a:t>在这里，在这里输入您的文字内容，或者将您的文字复制在</a:t>
            </a:r>
            <a:r>
              <a:rPr lang="zh-CN" altLang="en-US" sz="1400" dirty="0" smtClean="0">
                <a:latin typeface="黑体" panose="02010600030101010101" charset="-122"/>
                <a:ea typeface="黑体" panose="02010600030101010101" charset="-122"/>
              </a:rPr>
              <a:t>这里</a:t>
            </a:r>
            <a:endParaRPr lang="zh-CN" altLang="en-US" sz="1400" dirty="0">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500"/>
                            </p:stCondLst>
                            <p:childTnLst>
                              <p:par>
                                <p:cTn id="36" presetID="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41"/>
                                        </p:tgtEl>
                                        <p:attrNameLst>
                                          <p:attrName>style.visibility</p:attrName>
                                        </p:attrNameLst>
                                      </p:cBhvr>
                                      <p:to>
                                        <p:strVal val="visible"/>
                                      </p:to>
                                    </p:set>
                                    <p:anim calcmode="lin" valueType="num">
                                      <p:cBhvr>
                                        <p:cTn id="43" dur="100" fill="hold"/>
                                        <p:tgtEl>
                                          <p:spTgt spid="41"/>
                                        </p:tgtEl>
                                        <p:attrNameLst>
                                          <p:attrName>ppt_w</p:attrName>
                                        </p:attrNameLst>
                                      </p:cBhvr>
                                      <p:tavLst>
                                        <p:tav tm="0">
                                          <p:val>
                                            <p:fltVal val="0"/>
                                          </p:val>
                                        </p:tav>
                                        <p:tav tm="100000">
                                          <p:val>
                                            <p:strVal val="#ppt_w"/>
                                          </p:val>
                                        </p:tav>
                                      </p:tavLst>
                                    </p:anim>
                                    <p:anim calcmode="lin" valueType="num">
                                      <p:cBhvr>
                                        <p:cTn id="44" dur="100" fill="hold"/>
                                        <p:tgtEl>
                                          <p:spTgt spid="41"/>
                                        </p:tgtEl>
                                        <p:attrNameLst>
                                          <p:attrName>ppt_h</p:attrName>
                                        </p:attrNameLst>
                                      </p:cBhvr>
                                      <p:tavLst>
                                        <p:tav tm="0">
                                          <p:val>
                                            <p:fltVal val="0"/>
                                          </p:val>
                                        </p:tav>
                                        <p:tav tm="100000">
                                          <p:val>
                                            <p:strVal val="#ppt_h"/>
                                          </p:val>
                                        </p:tav>
                                      </p:tavLst>
                                    </p:anim>
                                    <p:animEffect transition="in" filter="fade">
                                      <p:cBhvr>
                                        <p:cTn id="45" dur="100"/>
                                        <p:tgtEl>
                                          <p:spTgt spid="41"/>
                                        </p:tgtEl>
                                      </p:cBhvr>
                                    </p:animEffect>
                                  </p:childTnLst>
                                </p:cTn>
                              </p:par>
                            </p:childTnLst>
                          </p:cTn>
                        </p:par>
                        <p:par>
                          <p:cTn id="46" fill="hold">
                            <p:stCondLst>
                              <p:cond delay="3099"/>
                            </p:stCondLst>
                            <p:childTnLst>
                              <p:par>
                                <p:cTn id="47" presetID="2" presetClass="entr" presetSubtype="2"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1+#ppt_w/2"/>
                                          </p:val>
                                        </p:tav>
                                        <p:tav tm="100000">
                                          <p:val>
                                            <p:strVal val="#ppt_x"/>
                                          </p:val>
                                        </p:tav>
                                      </p:tavLst>
                                    </p:anim>
                                    <p:anim calcmode="lin" valueType="num">
                                      <p:cBhvr additive="base">
                                        <p:cTn id="50" dur="500" fill="hold"/>
                                        <p:tgtEl>
                                          <p:spTgt spid="44"/>
                                        </p:tgtEl>
                                        <p:attrNameLst>
                                          <p:attrName>ppt_y</p:attrName>
                                        </p:attrNameLst>
                                      </p:cBhvr>
                                      <p:tavLst>
                                        <p:tav tm="0">
                                          <p:val>
                                            <p:strVal val="#ppt_y"/>
                                          </p:val>
                                        </p:tav>
                                        <p:tav tm="100000">
                                          <p:val>
                                            <p:strVal val="#ppt_y"/>
                                          </p:val>
                                        </p:tav>
                                      </p:tavLst>
                                    </p:anim>
                                  </p:childTnLst>
                                </p:cTn>
                              </p:par>
                            </p:childTnLst>
                          </p:cTn>
                        </p:par>
                        <p:par>
                          <p:cTn id="51" fill="hold">
                            <p:stCondLst>
                              <p:cond delay="3599"/>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45"/>
                                        </p:tgtEl>
                                        <p:attrNameLst>
                                          <p:attrName>style.visibility</p:attrName>
                                        </p:attrNameLst>
                                      </p:cBhvr>
                                      <p:to>
                                        <p:strVal val="visible"/>
                                      </p:to>
                                    </p:set>
                                    <p:anim calcmode="lin" valueType="num">
                                      <p:cBhvr>
                                        <p:cTn id="54" dur="100" fill="hold"/>
                                        <p:tgtEl>
                                          <p:spTgt spid="45"/>
                                        </p:tgtEl>
                                        <p:attrNameLst>
                                          <p:attrName>ppt_w</p:attrName>
                                        </p:attrNameLst>
                                      </p:cBhvr>
                                      <p:tavLst>
                                        <p:tav tm="0">
                                          <p:val>
                                            <p:fltVal val="0"/>
                                          </p:val>
                                        </p:tav>
                                        <p:tav tm="100000">
                                          <p:val>
                                            <p:strVal val="#ppt_w"/>
                                          </p:val>
                                        </p:tav>
                                      </p:tavLst>
                                    </p:anim>
                                    <p:anim calcmode="lin" valueType="num">
                                      <p:cBhvr>
                                        <p:cTn id="55" dur="100" fill="hold"/>
                                        <p:tgtEl>
                                          <p:spTgt spid="45"/>
                                        </p:tgtEl>
                                        <p:attrNameLst>
                                          <p:attrName>ppt_h</p:attrName>
                                        </p:attrNameLst>
                                      </p:cBhvr>
                                      <p:tavLst>
                                        <p:tav tm="0">
                                          <p:val>
                                            <p:fltVal val="0"/>
                                          </p:val>
                                        </p:tav>
                                        <p:tav tm="100000">
                                          <p:val>
                                            <p:strVal val="#ppt_h"/>
                                          </p:val>
                                        </p:tav>
                                      </p:tavLst>
                                    </p:anim>
                                    <p:animEffect transition="in" filter="fade">
                                      <p:cBhvr>
                                        <p:cTn id="56" dur="100"/>
                                        <p:tgtEl>
                                          <p:spTgt spid="45"/>
                                        </p:tgtEl>
                                      </p:cBhvr>
                                    </p:animEffect>
                                  </p:childTnLst>
                                </p:cTn>
                              </p:par>
                            </p:childTnLst>
                          </p:cTn>
                        </p:par>
                        <p:par>
                          <p:cTn id="57" fill="hold">
                            <p:stCondLst>
                              <p:cond delay="4449"/>
                            </p:stCondLst>
                            <p:childTnLst>
                              <p:par>
                                <p:cTn id="58" presetID="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0-#ppt_w/2"/>
                                          </p:val>
                                        </p:tav>
                                        <p:tav tm="100000">
                                          <p:val>
                                            <p:strVal val="#ppt_x"/>
                                          </p:val>
                                        </p:tav>
                                      </p:tavLst>
                                    </p:anim>
                                    <p:anim calcmode="lin" valueType="num">
                                      <p:cBhvr additive="base">
                                        <p:cTn id="61" dur="500" fill="hold"/>
                                        <p:tgtEl>
                                          <p:spTgt spid="42"/>
                                        </p:tgtEl>
                                        <p:attrNameLst>
                                          <p:attrName>ppt_y</p:attrName>
                                        </p:attrNameLst>
                                      </p:cBhvr>
                                      <p:tavLst>
                                        <p:tav tm="0">
                                          <p:val>
                                            <p:strVal val="#ppt_y"/>
                                          </p:val>
                                        </p:tav>
                                        <p:tav tm="100000">
                                          <p:val>
                                            <p:strVal val="#ppt_y"/>
                                          </p:val>
                                        </p:tav>
                                      </p:tavLst>
                                    </p:anim>
                                  </p:childTnLst>
                                </p:cTn>
                              </p:par>
                            </p:childTnLst>
                          </p:cTn>
                        </p:par>
                        <p:par>
                          <p:cTn id="62" fill="hold">
                            <p:stCondLst>
                              <p:cond delay="4949"/>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43"/>
                                        </p:tgtEl>
                                        <p:attrNameLst>
                                          <p:attrName>style.visibility</p:attrName>
                                        </p:attrNameLst>
                                      </p:cBhvr>
                                      <p:to>
                                        <p:strVal val="visible"/>
                                      </p:to>
                                    </p:set>
                                    <p:anim calcmode="lin" valueType="num">
                                      <p:cBhvr>
                                        <p:cTn id="65" dur="100" fill="hold"/>
                                        <p:tgtEl>
                                          <p:spTgt spid="43"/>
                                        </p:tgtEl>
                                        <p:attrNameLst>
                                          <p:attrName>ppt_w</p:attrName>
                                        </p:attrNameLst>
                                      </p:cBhvr>
                                      <p:tavLst>
                                        <p:tav tm="0">
                                          <p:val>
                                            <p:fltVal val="0"/>
                                          </p:val>
                                        </p:tav>
                                        <p:tav tm="100000">
                                          <p:val>
                                            <p:strVal val="#ppt_w"/>
                                          </p:val>
                                        </p:tav>
                                      </p:tavLst>
                                    </p:anim>
                                    <p:anim calcmode="lin" valueType="num">
                                      <p:cBhvr>
                                        <p:cTn id="66" dur="100" fill="hold"/>
                                        <p:tgtEl>
                                          <p:spTgt spid="43"/>
                                        </p:tgtEl>
                                        <p:attrNameLst>
                                          <p:attrName>ppt_h</p:attrName>
                                        </p:attrNameLst>
                                      </p:cBhvr>
                                      <p:tavLst>
                                        <p:tav tm="0">
                                          <p:val>
                                            <p:fltVal val="0"/>
                                          </p:val>
                                        </p:tav>
                                        <p:tav tm="100000">
                                          <p:val>
                                            <p:strVal val="#ppt_h"/>
                                          </p:val>
                                        </p:tav>
                                      </p:tavLst>
                                    </p:anim>
                                    <p:animEffect transition="in" filter="fade">
                                      <p:cBhvr>
                                        <p:cTn id="67" dur="100"/>
                                        <p:tgtEl>
                                          <p:spTgt spid="43"/>
                                        </p:tgtEl>
                                      </p:cBhvr>
                                    </p:animEffect>
                                  </p:childTnLst>
                                </p:cTn>
                              </p:par>
                            </p:childTnLst>
                          </p:cTn>
                        </p:par>
                        <p:par>
                          <p:cTn id="68" fill="hold">
                            <p:stCondLst>
                              <p:cond delay="5800"/>
                            </p:stCondLst>
                            <p:childTnLst>
                              <p:par>
                                <p:cTn id="69" presetID="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1+#ppt_w/2"/>
                                          </p:val>
                                        </p:tav>
                                        <p:tav tm="100000">
                                          <p:val>
                                            <p:strVal val="#ppt_x"/>
                                          </p:val>
                                        </p:tav>
                                      </p:tavLst>
                                    </p:anim>
                                    <p:anim calcmode="lin" valueType="num">
                                      <p:cBhvr additive="base">
                                        <p:cTn id="72" dur="500" fill="hold"/>
                                        <p:tgtEl>
                                          <p:spTgt spid="46"/>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47"/>
                                        </p:tgtEl>
                                        <p:attrNameLst>
                                          <p:attrName>style.visibility</p:attrName>
                                        </p:attrNameLst>
                                      </p:cBhvr>
                                      <p:to>
                                        <p:strVal val="visible"/>
                                      </p:to>
                                    </p:set>
                                    <p:anim calcmode="lin" valueType="num">
                                      <p:cBhvr>
                                        <p:cTn id="76" dur="100" fill="hold"/>
                                        <p:tgtEl>
                                          <p:spTgt spid="47"/>
                                        </p:tgtEl>
                                        <p:attrNameLst>
                                          <p:attrName>ppt_w</p:attrName>
                                        </p:attrNameLst>
                                      </p:cBhvr>
                                      <p:tavLst>
                                        <p:tav tm="0">
                                          <p:val>
                                            <p:fltVal val="0"/>
                                          </p:val>
                                        </p:tav>
                                        <p:tav tm="100000">
                                          <p:val>
                                            <p:strVal val="#ppt_w"/>
                                          </p:val>
                                        </p:tav>
                                      </p:tavLst>
                                    </p:anim>
                                    <p:anim calcmode="lin" valueType="num">
                                      <p:cBhvr>
                                        <p:cTn id="77" dur="100" fill="hold"/>
                                        <p:tgtEl>
                                          <p:spTgt spid="47"/>
                                        </p:tgtEl>
                                        <p:attrNameLst>
                                          <p:attrName>ppt_h</p:attrName>
                                        </p:attrNameLst>
                                      </p:cBhvr>
                                      <p:tavLst>
                                        <p:tav tm="0">
                                          <p:val>
                                            <p:fltVal val="0"/>
                                          </p:val>
                                        </p:tav>
                                        <p:tav tm="100000">
                                          <p:val>
                                            <p:strVal val="#ppt_h"/>
                                          </p:val>
                                        </p:tav>
                                      </p:tavLst>
                                    </p:anim>
                                    <p:animEffect transition="in" filter="fade">
                                      <p:cBhvr>
                                        <p:cTn id="78" dur="1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bldLvl="0" animBg="1"/>
      <p:bldP spid="36" grpId="0" bldLvl="0" animBg="1"/>
      <p:bldP spid="37" grpId="0" bldLvl="0" animBg="1"/>
      <p:bldP spid="38" grpId="0" bldLvl="0" animBg="1"/>
      <p:bldP spid="39" grpId="0" bldLvl="0" animBg="1"/>
      <p:bldP spid="40" grpId="0" bldLvl="0" animBg="1"/>
      <p:bldP spid="41" grpId="0"/>
      <p:bldP spid="42" grpId="0"/>
      <p:bldP spid="43" grpId="0"/>
      <p:bldP spid="44" grpId="0"/>
      <p:bldP spid="45" grpId="0"/>
      <p:bldP spid="46" grpId="0"/>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任意形状 64"/>
          <p:cNvSpPr/>
          <p:nvPr/>
        </p:nvSpPr>
        <p:spPr>
          <a:xfrm flipV="1">
            <a:off x="8776986" y="236986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2869" y="4486467"/>
            <a:ext cx="1922787" cy="400110"/>
          </a:xfrm>
          <a:prstGeom prst="rect">
            <a:avLst/>
          </a:prstGeom>
        </p:spPr>
        <p:txBody>
          <a:bodyPr wrap="square">
            <a:spAutoFit/>
          </a:bodyPr>
          <a:lstStyle/>
          <a:p>
            <a:pPr algn="ctr"/>
            <a:r>
              <a:rPr lang="zh-CN" altLang="en-US" sz="2000" b="1" dirty="0" smtClean="0">
                <a:solidFill>
                  <a:srgbClr val="C00000"/>
                </a:solidFill>
                <a:latin typeface="微软雅黑" panose="020B0503020204020204" charset="-122"/>
                <a:ea typeface="微软雅黑" panose="020B0503020204020204" charset="-122"/>
              </a:rPr>
              <a:t>添加标题</a:t>
            </a:r>
          </a:p>
        </p:txBody>
      </p:sp>
      <p:sp>
        <p:nvSpPr>
          <p:cNvPr id="26" name="矩形 25"/>
          <p:cNvSpPr/>
          <p:nvPr/>
        </p:nvSpPr>
        <p:spPr>
          <a:xfrm>
            <a:off x="1092269" y="4886681"/>
            <a:ext cx="2123987" cy="944880"/>
          </a:xfrm>
          <a:prstGeom prst="rect">
            <a:avLst/>
          </a:prstGeom>
        </p:spPr>
        <p:txBody>
          <a:bodyPr wrap="square">
            <a:spAutoFit/>
          </a:bodyPr>
          <a:lstStyle/>
          <a:p>
            <a:pPr algn="ctr"/>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endParaRPr lang="zh-CN" altLang="en-US" sz="1400" dirty="0">
              <a:latin typeface="黑体" panose="02010600030101010101" charset="-122"/>
              <a:ea typeface="黑体" panose="02010600030101010101" charset="-122"/>
            </a:endParaRPr>
          </a:p>
        </p:txBody>
      </p:sp>
      <p:sp>
        <p:nvSpPr>
          <p:cNvPr id="27" name="矩形 26"/>
          <p:cNvSpPr/>
          <p:nvPr/>
        </p:nvSpPr>
        <p:spPr>
          <a:xfrm>
            <a:off x="5095944" y="4486467"/>
            <a:ext cx="1922787" cy="400110"/>
          </a:xfrm>
          <a:prstGeom prst="rect">
            <a:avLst/>
          </a:prstGeom>
        </p:spPr>
        <p:txBody>
          <a:bodyPr wrap="square">
            <a:spAutoFit/>
          </a:bodyPr>
          <a:lstStyle/>
          <a:p>
            <a:pPr algn="ctr"/>
            <a:r>
              <a:rPr lang="zh-CN" altLang="en-US" sz="2000" b="1" dirty="0" smtClean="0">
                <a:solidFill>
                  <a:srgbClr val="C00000"/>
                </a:solidFill>
                <a:latin typeface="微软雅黑" panose="020B0503020204020204" charset="-122"/>
                <a:ea typeface="微软雅黑" panose="020B0503020204020204" charset="-122"/>
              </a:rPr>
              <a:t>添加标题</a:t>
            </a:r>
          </a:p>
        </p:txBody>
      </p:sp>
      <p:sp>
        <p:nvSpPr>
          <p:cNvPr id="28" name="矩形 27"/>
          <p:cNvSpPr/>
          <p:nvPr/>
        </p:nvSpPr>
        <p:spPr>
          <a:xfrm>
            <a:off x="4995344" y="4886681"/>
            <a:ext cx="2123987" cy="954107"/>
          </a:xfrm>
          <a:prstGeom prst="rect">
            <a:avLst/>
          </a:prstGeom>
        </p:spPr>
        <p:txBody>
          <a:bodyPr wrap="square">
            <a:spAutoFit/>
          </a:bodyPr>
          <a:lstStyle/>
          <a:p>
            <a:pPr algn="ctr"/>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endParaRPr lang="zh-CN" altLang="en-US" sz="1400" dirty="0">
              <a:latin typeface="黑体" panose="02010600030101010101" charset="-122"/>
              <a:ea typeface="黑体" panose="02010600030101010101" charset="-122"/>
            </a:endParaRPr>
          </a:p>
        </p:txBody>
      </p:sp>
      <p:sp>
        <p:nvSpPr>
          <p:cNvPr id="29" name="矩形 28"/>
          <p:cNvSpPr/>
          <p:nvPr/>
        </p:nvSpPr>
        <p:spPr>
          <a:xfrm>
            <a:off x="8957460" y="4486467"/>
            <a:ext cx="1922787" cy="400110"/>
          </a:xfrm>
          <a:prstGeom prst="rect">
            <a:avLst/>
          </a:prstGeom>
        </p:spPr>
        <p:txBody>
          <a:bodyPr wrap="square">
            <a:spAutoFit/>
          </a:bodyPr>
          <a:lstStyle/>
          <a:p>
            <a:pPr algn="ctr"/>
            <a:r>
              <a:rPr lang="zh-CN" altLang="en-US" sz="2000" b="1" dirty="0" smtClean="0">
                <a:solidFill>
                  <a:srgbClr val="C00000"/>
                </a:solidFill>
                <a:latin typeface="微软雅黑" panose="020B0503020204020204" charset="-122"/>
                <a:ea typeface="微软雅黑" panose="020B0503020204020204" charset="-122"/>
              </a:rPr>
              <a:t>添加标题</a:t>
            </a:r>
          </a:p>
        </p:txBody>
      </p:sp>
      <p:sp>
        <p:nvSpPr>
          <p:cNvPr id="30" name="矩形 29"/>
          <p:cNvSpPr/>
          <p:nvPr/>
        </p:nvSpPr>
        <p:spPr>
          <a:xfrm>
            <a:off x="8856860" y="4831436"/>
            <a:ext cx="2123987" cy="954107"/>
          </a:xfrm>
          <a:prstGeom prst="rect">
            <a:avLst/>
          </a:prstGeom>
        </p:spPr>
        <p:txBody>
          <a:bodyPr wrap="square">
            <a:spAutoFit/>
          </a:bodyPr>
          <a:lstStyle/>
          <a:p>
            <a:pPr algn="ctr"/>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endParaRPr lang="zh-CN" altLang="en-US" sz="1400" dirty="0">
              <a:latin typeface="黑体" panose="02010600030101010101" charset="-122"/>
              <a:ea typeface="黑体" panose="02010600030101010101" charset="-122"/>
            </a:endParaRPr>
          </a:p>
        </p:txBody>
      </p:sp>
      <p:sp>
        <p:nvSpPr>
          <p:cNvPr id="31" name="矩形 30"/>
          <p:cNvSpPr/>
          <p:nvPr/>
        </p:nvSpPr>
        <p:spPr>
          <a:xfrm>
            <a:off x="3140731" y="1244699"/>
            <a:ext cx="1922787" cy="400110"/>
          </a:xfrm>
          <a:prstGeom prst="rect">
            <a:avLst/>
          </a:prstGeom>
        </p:spPr>
        <p:txBody>
          <a:bodyPr wrap="square">
            <a:spAutoFit/>
          </a:bodyPr>
          <a:lstStyle/>
          <a:p>
            <a:pPr algn="ctr"/>
            <a:r>
              <a:rPr lang="zh-CN" altLang="en-US" sz="2000" b="1" dirty="0" smtClean="0">
                <a:solidFill>
                  <a:srgbClr val="C00000"/>
                </a:solidFill>
                <a:latin typeface="微软雅黑" panose="020B0503020204020204" charset="-122"/>
                <a:ea typeface="微软雅黑" panose="020B0503020204020204" charset="-122"/>
              </a:rPr>
              <a:t>添加标题</a:t>
            </a:r>
          </a:p>
        </p:txBody>
      </p:sp>
      <p:sp>
        <p:nvSpPr>
          <p:cNvPr id="32" name="矩形 31"/>
          <p:cNvSpPr/>
          <p:nvPr/>
        </p:nvSpPr>
        <p:spPr>
          <a:xfrm>
            <a:off x="3040131" y="1644913"/>
            <a:ext cx="2123987" cy="954107"/>
          </a:xfrm>
          <a:prstGeom prst="rect">
            <a:avLst/>
          </a:prstGeom>
        </p:spPr>
        <p:txBody>
          <a:bodyPr wrap="square">
            <a:spAutoFit/>
          </a:bodyPr>
          <a:lstStyle/>
          <a:p>
            <a:pPr algn="ctr"/>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endParaRPr lang="zh-CN" altLang="en-US" sz="1400" dirty="0">
              <a:latin typeface="黑体" panose="02010600030101010101" charset="-122"/>
              <a:ea typeface="黑体" panose="02010600030101010101" charset="-122"/>
            </a:endParaRPr>
          </a:p>
        </p:txBody>
      </p:sp>
      <p:sp>
        <p:nvSpPr>
          <p:cNvPr id="33" name="矩形 32"/>
          <p:cNvSpPr/>
          <p:nvPr/>
        </p:nvSpPr>
        <p:spPr>
          <a:xfrm>
            <a:off x="6984873" y="1244699"/>
            <a:ext cx="1922787" cy="400110"/>
          </a:xfrm>
          <a:prstGeom prst="rect">
            <a:avLst/>
          </a:prstGeom>
        </p:spPr>
        <p:txBody>
          <a:bodyPr wrap="square">
            <a:spAutoFit/>
          </a:bodyPr>
          <a:lstStyle/>
          <a:p>
            <a:pPr algn="ctr"/>
            <a:r>
              <a:rPr lang="zh-CN" altLang="en-US" sz="2000" b="1" dirty="0" smtClean="0">
                <a:solidFill>
                  <a:srgbClr val="C00000"/>
                </a:solidFill>
                <a:latin typeface="微软雅黑" panose="020B0503020204020204" charset="-122"/>
                <a:ea typeface="微软雅黑" panose="020B0503020204020204" charset="-122"/>
              </a:rPr>
              <a:t>添加标题</a:t>
            </a:r>
          </a:p>
        </p:txBody>
      </p:sp>
      <p:sp>
        <p:nvSpPr>
          <p:cNvPr id="34" name="矩形 33"/>
          <p:cNvSpPr/>
          <p:nvPr/>
        </p:nvSpPr>
        <p:spPr>
          <a:xfrm>
            <a:off x="6884273" y="1644913"/>
            <a:ext cx="2123987" cy="954107"/>
          </a:xfrm>
          <a:prstGeom prst="rect">
            <a:avLst/>
          </a:prstGeom>
        </p:spPr>
        <p:txBody>
          <a:bodyPr wrap="square">
            <a:spAutoFit/>
          </a:bodyPr>
          <a:lstStyle/>
          <a:p>
            <a:pPr algn="ctr"/>
            <a:r>
              <a:rPr lang="zh-CN" altLang="en-US" sz="1400" dirty="0" smtClean="0">
                <a:latin typeface="黑体" panose="02010600030101010101" charset="-122"/>
                <a:ea typeface="黑体" panose="02010600030101010101" charset="-122"/>
              </a:rPr>
              <a:t>在这里输入您的文字内容，或者将您的文字内容复制在</a:t>
            </a:r>
            <a:r>
              <a:rPr lang="zh-CN" altLang="en-US" sz="1400" dirty="0">
                <a:latin typeface="黑体" panose="02010600030101010101" charset="-122"/>
                <a:ea typeface="黑体" panose="02010600030101010101" charset="-122"/>
              </a:rPr>
              <a:t>这里。在这里输入您的</a:t>
            </a:r>
            <a:r>
              <a:rPr lang="zh-CN" altLang="en-US" sz="1400" dirty="0" smtClean="0">
                <a:latin typeface="黑体" panose="02010600030101010101" charset="-122"/>
                <a:ea typeface="黑体" panose="02010600030101010101" charset="-122"/>
              </a:rPr>
              <a:t>文字内容</a:t>
            </a:r>
            <a:endParaRPr lang="zh-CN" altLang="en-US" sz="1400" dirty="0">
              <a:latin typeface="黑体" panose="02010600030101010101" charset="-122"/>
              <a:ea typeface="黑体" panose="02010600030101010101" charset="-122"/>
            </a:endParaRPr>
          </a:p>
        </p:txBody>
      </p:sp>
      <p:sp>
        <p:nvSpPr>
          <p:cNvPr id="35" name="任意形状 65"/>
          <p:cNvSpPr/>
          <p:nvPr/>
        </p:nvSpPr>
        <p:spPr>
          <a:xfrm>
            <a:off x="6842676" y="3199328"/>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0686" y="2391504"/>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375" y="3213244"/>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385" y="240542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7859" y="290981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0" name="椭圆 39"/>
          <p:cNvSpPr/>
          <p:nvPr/>
        </p:nvSpPr>
        <p:spPr>
          <a:xfrm flipV="1">
            <a:off x="3479849" y="2857581"/>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1" name="椭圆 40"/>
          <p:cNvSpPr/>
          <p:nvPr/>
        </p:nvSpPr>
        <p:spPr>
          <a:xfrm>
            <a:off x="5414160" y="289590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2" name="椭圆 41"/>
          <p:cNvSpPr/>
          <p:nvPr/>
        </p:nvSpPr>
        <p:spPr>
          <a:xfrm flipV="1">
            <a:off x="7346150" y="2843665"/>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3" name="椭圆 42"/>
          <p:cNvSpPr/>
          <p:nvPr/>
        </p:nvSpPr>
        <p:spPr>
          <a:xfrm>
            <a:off x="9280460" y="287426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grpSp>
        <p:nvGrpSpPr>
          <p:cNvPr id="44" name="组 69"/>
          <p:cNvGrpSpPr/>
          <p:nvPr/>
        </p:nvGrpSpPr>
        <p:grpSpPr>
          <a:xfrm>
            <a:off x="1988093" y="3242272"/>
            <a:ext cx="367373" cy="589180"/>
            <a:chOff x="898525" y="1076325"/>
            <a:chExt cx="504825" cy="809625"/>
          </a:xfrm>
          <a:gradFill>
            <a:gsLst>
              <a:gs pos="0">
                <a:srgbClr val="E30000"/>
              </a:gs>
              <a:gs pos="100000">
                <a:srgbClr val="760303"/>
              </a:gs>
            </a:gsLst>
            <a:lin ang="5400000" scaled="0"/>
          </a:gradFill>
        </p:grpSpPr>
        <p:sp>
          <p:nvSpPr>
            <p:cNvPr id="45"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6"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7"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48" name="组 73"/>
          <p:cNvGrpSpPr>
            <a:grpSpLocks noChangeAspect="1"/>
          </p:cNvGrpSpPr>
          <p:nvPr/>
        </p:nvGrpSpPr>
        <p:grpSpPr>
          <a:xfrm>
            <a:off x="3851047" y="3254972"/>
            <a:ext cx="542827" cy="540000"/>
            <a:chOff x="8328025" y="3667125"/>
            <a:chExt cx="609600" cy="606425"/>
          </a:xfrm>
          <a:gradFill>
            <a:gsLst>
              <a:gs pos="0">
                <a:srgbClr val="E30000"/>
              </a:gs>
              <a:gs pos="100000">
                <a:srgbClr val="760303"/>
              </a:gs>
            </a:gsLst>
            <a:lin ang="5400000" scaled="0"/>
          </a:gradFill>
        </p:grpSpPr>
        <p:sp>
          <p:nvSpPr>
            <p:cNvPr id="49"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0"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3"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2"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3" name="组 78"/>
          <p:cNvGrpSpPr/>
          <p:nvPr/>
        </p:nvGrpSpPr>
        <p:grpSpPr>
          <a:xfrm>
            <a:off x="5845849" y="3215785"/>
            <a:ext cx="384464" cy="543209"/>
            <a:chOff x="7912100" y="117475"/>
            <a:chExt cx="492125" cy="695325"/>
          </a:xfrm>
          <a:gradFill>
            <a:gsLst>
              <a:gs pos="0">
                <a:srgbClr val="E30000"/>
              </a:gs>
              <a:gs pos="100000">
                <a:srgbClr val="760303"/>
              </a:gs>
            </a:gsLst>
            <a:lin ang="5400000" scaled="0"/>
          </a:gradFill>
        </p:grpSpPr>
        <p:sp>
          <p:nvSpPr>
            <p:cNvPr id="54"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5"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6" name="组 81"/>
          <p:cNvGrpSpPr/>
          <p:nvPr/>
        </p:nvGrpSpPr>
        <p:grpSpPr>
          <a:xfrm>
            <a:off x="7706630" y="3187175"/>
            <a:ext cx="526881" cy="533694"/>
            <a:chOff x="7639243" y="2325084"/>
            <a:chExt cx="726802" cy="736201"/>
          </a:xfrm>
          <a:gradFill>
            <a:gsLst>
              <a:gs pos="0">
                <a:srgbClr val="E30000"/>
              </a:gs>
              <a:gs pos="100000">
                <a:srgbClr val="760303"/>
              </a:gs>
            </a:gsLst>
            <a:lin ang="5400000" scaled="0"/>
          </a:gradFill>
        </p:grpSpPr>
        <p:sp>
          <p:nvSpPr>
            <p:cNvPr id="57"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sp>
          <p:nvSpPr>
            <p:cNvPr id="58"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9" name="组 84"/>
          <p:cNvGrpSpPr/>
          <p:nvPr/>
        </p:nvGrpSpPr>
        <p:grpSpPr>
          <a:xfrm>
            <a:off x="9606065" y="3239732"/>
            <a:ext cx="569962" cy="539153"/>
            <a:chOff x="4321175" y="111125"/>
            <a:chExt cx="704850" cy="666750"/>
          </a:xfrm>
          <a:gradFill>
            <a:gsLst>
              <a:gs pos="0">
                <a:srgbClr val="E30000"/>
              </a:gs>
              <a:gs pos="100000">
                <a:srgbClr val="760303"/>
              </a:gs>
            </a:gsLst>
            <a:lin ang="5400000" scaled="0"/>
          </a:gradFill>
        </p:grpSpPr>
        <p:sp>
          <p:nvSpPr>
            <p:cNvPr id="60"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6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25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250"/>
                                        <p:tgtEl>
                                          <p:spTgt spid="3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50"/>
                                        <p:tgtEl>
                                          <p:spTgt spid="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40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26"/>
                                        </p:tgtEl>
                                        <p:attrNameLst>
                                          <p:attrName>style.visibility</p:attrName>
                                        </p:attrNameLst>
                                      </p:cBhvr>
                                      <p:to>
                                        <p:strVal val="visible"/>
                                      </p:to>
                                    </p:set>
                                    <p:anim calcmode="lin" valueType="num">
                                      <p:cBhvr>
                                        <p:cTn id="65" dur="100" fill="hold"/>
                                        <p:tgtEl>
                                          <p:spTgt spid="26"/>
                                        </p:tgtEl>
                                        <p:attrNameLst>
                                          <p:attrName>ppt_w</p:attrName>
                                        </p:attrNameLst>
                                      </p:cBhvr>
                                      <p:tavLst>
                                        <p:tav tm="0">
                                          <p:val>
                                            <p:fltVal val="0"/>
                                          </p:val>
                                        </p:tav>
                                        <p:tav tm="100000">
                                          <p:val>
                                            <p:strVal val="#ppt_w"/>
                                          </p:val>
                                        </p:tav>
                                      </p:tavLst>
                                    </p:anim>
                                    <p:anim calcmode="lin" valueType="num">
                                      <p:cBhvr>
                                        <p:cTn id="66" dur="100" fill="hold"/>
                                        <p:tgtEl>
                                          <p:spTgt spid="26"/>
                                        </p:tgtEl>
                                        <p:attrNameLst>
                                          <p:attrName>ppt_h</p:attrName>
                                        </p:attrNameLst>
                                      </p:cBhvr>
                                      <p:tavLst>
                                        <p:tav tm="0">
                                          <p:val>
                                            <p:fltVal val="0"/>
                                          </p:val>
                                        </p:tav>
                                        <p:tav tm="100000">
                                          <p:val>
                                            <p:strVal val="#ppt_h"/>
                                          </p:val>
                                        </p:tav>
                                      </p:tavLst>
                                    </p:anim>
                                    <p:animEffect transition="in" filter="fade">
                                      <p:cBhvr>
                                        <p:cTn id="67" dur="100"/>
                                        <p:tgtEl>
                                          <p:spTgt spid="26"/>
                                        </p:tgtEl>
                                      </p:cBhvr>
                                    </p:animEffect>
                                  </p:childTnLst>
                                </p:cTn>
                              </p:par>
                            </p:childTnLst>
                          </p:cTn>
                        </p:par>
                        <p:par>
                          <p:cTn id="68" fill="hold">
                            <p:stCondLst>
                              <p:cond delay="4220"/>
                            </p:stCondLst>
                            <p:childTnLst>
                              <p:par>
                                <p:cTn id="69" presetID="53" presetClass="entr" presetSubtype="16"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childTnLst>
                          </p:cTn>
                        </p:par>
                        <p:par>
                          <p:cTn id="74" fill="hold">
                            <p:stCondLst>
                              <p:cond delay="4720"/>
                            </p:stCondLst>
                            <p:childTnLst>
                              <p:par>
                                <p:cTn id="75" presetID="53" presetClass="entr" presetSubtype="16"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Effect transition="in" filter="fade">
                                      <p:cBhvr>
                                        <p:cTn id="79" dur="500"/>
                                        <p:tgtEl>
                                          <p:spTgt spid="31"/>
                                        </p:tgtEl>
                                      </p:cBhvr>
                                    </p:animEffect>
                                  </p:childTnLst>
                                </p:cTn>
                              </p:par>
                            </p:childTnLst>
                          </p:cTn>
                        </p:par>
                        <p:par>
                          <p:cTn id="80" fill="hold">
                            <p:stCondLst>
                              <p:cond delay="522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32"/>
                                        </p:tgtEl>
                                        <p:attrNameLst>
                                          <p:attrName>style.visibility</p:attrName>
                                        </p:attrNameLst>
                                      </p:cBhvr>
                                      <p:to>
                                        <p:strVal val="visible"/>
                                      </p:to>
                                    </p:set>
                                    <p:anim calcmode="lin" valueType="num">
                                      <p:cBhvr>
                                        <p:cTn id="83" dur="100" fill="hold"/>
                                        <p:tgtEl>
                                          <p:spTgt spid="32"/>
                                        </p:tgtEl>
                                        <p:attrNameLst>
                                          <p:attrName>ppt_w</p:attrName>
                                        </p:attrNameLst>
                                      </p:cBhvr>
                                      <p:tavLst>
                                        <p:tav tm="0">
                                          <p:val>
                                            <p:fltVal val="0"/>
                                          </p:val>
                                        </p:tav>
                                        <p:tav tm="100000">
                                          <p:val>
                                            <p:strVal val="#ppt_w"/>
                                          </p:val>
                                        </p:tav>
                                      </p:tavLst>
                                    </p:anim>
                                    <p:anim calcmode="lin" valueType="num">
                                      <p:cBhvr>
                                        <p:cTn id="84" dur="100" fill="hold"/>
                                        <p:tgtEl>
                                          <p:spTgt spid="32"/>
                                        </p:tgtEl>
                                        <p:attrNameLst>
                                          <p:attrName>ppt_h</p:attrName>
                                        </p:attrNameLst>
                                      </p:cBhvr>
                                      <p:tavLst>
                                        <p:tav tm="0">
                                          <p:val>
                                            <p:fltVal val="0"/>
                                          </p:val>
                                        </p:tav>
                                        <p:tav tm="100000">
                                          <p:val>
                                            <p:strVal val="#ppt_h"/>
                                          </p:val>
                                        </p:tav>
                                      </p:tavLst>
                                    </p:anim>
                                    <p:animEffect transition="in" filter="fade">
                                      <p:cBhvr>
                                        <p:cTn id="85" dur="100"/>
                                        <p:tgtEl>
                                          <p:spTgt spid="32"/>
                                        </p:tgtEl>
                                      </p:cBhvr>
                                    </p:animEffect>
                                  </p:childTnLst>
                                </p:cTn>
                              </p:par>
                            </p:childTnLst>
                          </p:cTn>
                        </p:par>
                        <p:par>
                          <p:cTn id="86" fill="hold">
                            <p:stCondLst>
                              <p:cond delay="5690"/>
                            </p:stCondLst>
                            <p:childTnLst>
                              <p:par>
                                <p:cTn id="87" presetID="53" presetClass="entr" presetSubtype="16" fill="hold" nodeType="after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Effect transition="in" filter="fade">
                                      <p:cBhvr>
                                        <p:cTn id="91" dur="500"/>
                                        <p:tgtEl>
                                          <p:spTgt spid="53"/>
                                        </p:tgtEl>
                                      </p:cBhvr>
                                    </p:animEffect>
                                  </p:childTnLst>
                                </p:cTn>
                              </p:par>
                            </p:childTnLst>
                          </p:cTn>
                        </p:par>
                        <p:par>
                          <p:cTn id="92" fill="hold">
                            <p:stCondLst>
                              <p:cond delay="6190"/>
                            </p:stCondLst>
                            <p:childTnLst>
                              <p:par>
                                <p:cTn id="93" presetID="53" presetClass="entr" presetSubtype="16" fill="hold" nodeType="afterEffect">
                                  <p:stCondLst>
                                    <p:cond delay="0"/>
                                  </p:stCondLst>
                                  <p:childTnLst>
                                    <p:set>
                                      <p:cBhvr>
                                        <p:cTn id="94" dur="1" fill="hold">
                                          <p:stCondLst>
                                            <p:cond delay="0"/>
                                          </p:stCondLst>
                                        </p:cTn>
                                        <p:tgtEl>
                                          <p:spTgt spid="27">
                                            <p:txEl>
                                              <p:pRg st="0" end="0"/>
                                            </p:txEl>
                                          </p:spTgt>
                                        </p:tgtEl>
                                        <p:attrNameLst>
                                          <p:attrName>style.visibility</p:attrName>
                                        </p:attrNameLst>
                                      </p:cBhvr>
                                      <p:to>
                                        <p:strVal val="visible"/>
                                      </p:to>
                                    </p:set>
                                    <p:anim calcmode="lin" valueType="num">
                                      <p:cBhvr>
                                        <p:cTn id="95"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27">
                                            <p:txEl>
                                              <p:pRg st="0" end="0"/>
                                            </p:txEl>
                                          </p:spTgt>
                                        </p:tgtEl>
                                      </p:cBhvr>
                                    </p:animEffect>
                                  </p:childTnLst>
                                </p:cTn>
                              </p:par>
                            </p:childTnLst>
                          </p:cTn>
                        </p:par>
                        <p:par>
                          <p:cTn id="98" fill="hold">
                            <p:stCondLst>
                              <p:cond delay="6690"/>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28"/>
                                        </p:tgtEl>
                                        <p:attrNameLst>
                                          <p:attrName>style.visibility</p:attrName>
                                        </p:attrNameLst>
                                      </p:cBhvr>
                                      <p:to>
                                        <p:strVal val="visible"/>
                                      </p:to>
                                    </p:set>
                                    <p:anim calcmode="lin" valueType="num">
                                      <p:cBhvr>
                                        <p:cTn id="101" dur="100" fill="hold"/>
                                        <p:tgtEl>
                                          <p:spTgt spid="28"/>
                                        </p:tgtEl>
                                        <p:attrNameLst>
                                          <p:attrName>ppt_w</p:attrName>
                                        </p:attrNameLst>
                                      </p:cBhvr>
                                      <p:tavLst>
                                        <p:tav tm="0">
                                          <p:val>
                                            <p:fltVal val="0"/>
                                          </p:val>
                                        </p:tav>
                                        <p:tav tm="100000">
                                          <p:val>
                                            <p:strVal val="#ppt_w"/>
                                          </p:val>
                                        </p:tav>
                                      </p:tavLst>
                                    </p:anim>
                                    <p:anim calcmode="lin" valueType="num">
                                      <p:cBhvr>
                                        <p:cTn id="102" dur="100" fill="hold"/>
                                        <p:tgtEl>
                                          <p:spTgt spid="28"/>
                                        </p:tgtEl>
                                        <p:attrNameLst>
                                          <p:attrName>ppt_h</p:attrName>
                                        </p:attrNameLst>
                                      </p:cBhvr>
                                      <p:tavLst>
                                        <p:tav tm="0">
                                          <p:val>
                                            <p:fltVal val="0"/>
                                          </p:val>
                                        </p:tav>
                                        <p:tav tm="100000">
                                          <p:val>
                                            <p:strVal val="#ppt_h"/>
                                          </p:val>
                                        </p:tav>
                                      </p:tavLst>
                                    </p:anim>
                                    <p:animEffect transition="in" filter="fade">
                                      <p:cBhvr>
                                        <p:cTn id="103" dur="100"/>
                                        <p:tgtEl>
                                          <p:spTgt spid="28"/>
                                        </p:tgtEl>
                                      </p:cBhvr>
                                    </p:animEffect>
                                  </p:childTnLst>
                                </p:cTn>
                              </p:par>
                            </p:childTnLst>
                          </p:cTn>
                        </p:par>
                        <p:par>
                          <p:cTn id="104" fill="hold">
                            <p:stCondLst>
                              <p:cond delay="7159"/>
                            </p:stCondLst>
                            <p:childTnLst>
                              <p:par>
                                <p:cTn id="105" presetID="53" presetClass="entr" presetSubtype="16" fill="hold" nodeType="afterEffect">
                                  <p:stCondLst>
                                    <p:cond delay="0"/>
                                  </p:stCondLst>
                                  <p:childTnLst>
                                    <p:set>
                                      <p:cBhvr>
                                        <p:cTn id="106" dur="1" fill="hold">
                                          <p:stCondLst>
                                            <p:cond delay="0"/>
                                          </p:stCondLst>
                                        </p:cTn>
                                        <p:tgtEl>
                                          <p:spTgt spid="56"/>
                                        </p:tgtEl>
                                        <p:attrNameLst>
                                          <p:attrName>style.visibility</p:attrName>
                                        </p:attrNameLst>
                                      </p:cBhvr>
                                      <p:to>
                                        <p:strVal val="visible"/>
                                      </p:to>
                                    </p:set>
                                    <p:anim calcmode="lin" valueType="num">
                                      <p:cBhvr>
                                        <p:cTn id="107" dur="500" fill="hold"/>
                                        <p:tgtEl>
                                          <p:spTgt spid="56"/>
                                        </p:tgtEl>
                                        <p:attrNameLst>
                                          <p:attrName>ppt_w</p:attrName>
                                        </p:attrNameLst>
                                      </p:cBhvr>
                                      <p:tavLst>
                                        <p:tav tm="0">
                                          <p:val>
                                            <p:fltVal val="0"/>
                                          </p:val>
                                        </p:tav>
                                        <p:tav tm="100000">
                                          <p:val>
                                            <p:strVal val="#ppt_w"/>
                                          </p:val>
                                        </p:tav>
                                      </p:tavLst>
                                    </p:anim>
                                    <p:anim calcmode="lin" valueType="num">
                                      <p:cBhvr>
                                        <p:cTn id="108" dur="500" fill="hold"/>
                                        <p:tgtEl>
                                          <p:spTgt spid="56"/>
                                        </p:tgtEl>
                                        <p:attrNameLst>
                                          <p:attrName>ppt_h</p:attrName>
                                        </p:attrNameLst>
                                      </p:cBhvr>
                                      <p:tavLst>
                                        <p:tav tm="0">
                                          <p:val>
                                            <p:fltVal val="0"/>
                                          </p:val>
                                        </p:tav>
                                        <p:tav tm="100000">
                                          <p:val>
                                            <p:strVal val="#ppt_h"/>
                                          </p:val>
                                        </p:tav>
                                      </p:tavLst>
                                    </p:anim>
                                    <p:animEffect transition="in" filter="fade">
                                      <p:cBhvr>
                                        <p:cTn id="109" dur="500"/>
                                        <p:tgtEl>
                                          <p:spTgt spid="56"/>
                                        </p:tgtEl>
                                      </p:cBhvr>
                                    </p:animEffect>
                                  </p:childTnLst>
                                </p:cTn>
                              </p:par>
                            </p:childTnLst>
                          </p:cTn>
                        </p:par>
                        <p:par>
                          <p:cTn id="110" fill="hold">
                            <p:stCondLst>
                              <p:cond delay="7659"/>
                            </p:stCondLst>
                            <p:childTnLst>
                              <p:par>
                                <p:cTn id="111" presetID="53" presetClass="entr" presetSubtype="16" fill="hold" grpId="0" nodeType="after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childTnLst>
                          </p:cTn>
                        </p:par>
                        <p:par>
                          <p:cTn id="116" fill="hold">
                            <p:stCondLst>
                              <p:cond delay="8159"/>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34"/>
                                        </p:tgtEl>
                                        <p:attrNameLst>
                                          <p:attrName>style.visibility</p:attrName>
                                        </p:attrNameLst>
                                      </p:cBhvr>
                                      <p:to>
                                        <p:strVal val="visible"/>
                                      </p:to>
                                    </p:set>
                                    <p:anim calcmode="lin" valueType="num">
                                      <p:cBhvr>
                                        <p:cTn id="119" dur="100" fill="hold"/>
                                        <p:tgtEl>
                                          <p:spTgt spid="34"/>
                                        </p:tgtEl>
                                        <p:attrNameLst>
                                          <p:attrName>ppt_w</p:attrName>
                                        </p:attrNameLst>
                                      </p:cBhvr>
                                      <p:tavLst>
                                        <p:tav tm="0">
                                          <p:val>
                                            <p:fltVal val="0"/>
                                          </p:val>
                                        </p:tav>
                                        <p:tav tm="100000">
                                          <p:val>
                                            <p:strVal val="#ppt_w"/>
                                          </p:val>
                                        </p:tav>
                                      </p:tavLst>
                                    </p:anim>
                                    <p:anim calcmode="lin" valueType="num">
                                      <p:cBhvr>
                                        <p:cTn id="120" dur="100" fill="hold"/>
                                        <p:tgtEl>
                                          <p:spTgt spid="34"/>
                                        </p:tgtEl>
                                        <p:attrNameLst>
                                          <p:attrName>ppt_h</p:attrName>
                                        </p:attrNameLst>
                                      </p:cBhvr>
                                      <p:tavLst>
                                        <p:tav tm="0">
                                          <p:val>
                                            <p:fltVal val="0"/>
                                          </p:val>
                                        </p:tav>
                                        <p:tav tm="100000">
                                          <p:val>
                                            <p:strVal val="#ppt_h"/>
                                          </p:val>
                                        </p:tav>
                                      </p:tavLst>
                                    </p:anim>
                                    <p:animEffect transition="in" filter="fade">
                                      <p:cBhvr>
                                        <p:cTn id="121" dur="100"/>
                                        <p:tgtEl>
                                          <p:spTgt spid="34"/>
                                        </p:tgtEl>
                                      </p:cBhvr>
                                    </p:animEffect>
                                  </p:childTnLst>
                                </p:cTn>
                              </p:par>
                            </p:childTnLst>
                          </p:cTn>
                        </p:par>
                        <p:par>
                          <p:cTn id="122" fill="hold">
                            <p:stCondLst>
                              <p:cond delay="8629"/>
                            </p:stCondLst>
                            <p:childTnLst>
                              <p:par>
                                <p:cTn id="123" presetID="53" presetClass="entr" presetSubtype="16" fill="hold" nodeType="afterEffect">
                                  <p:stCondLst>
                                    <p:cond delay="0"/>
                                  </p:stCondLst>
                                  <p:childTnLst>
                                    <p:set>
                                      <p:cBhvr>
                                        <p:cTn id="124" dur="1" fill="hold">
                                          <p:stCondLst>
                                            <p:cond delay="0"/>
                                          </p:stCondLst>
                                        </p:cTn>
                                        <p:tgtEl>
                                          <p:spTgt spid="59"/>
                                        </p:tgtEl>
                                        <p:attrNameLst>
                                          <p:attrName>style.visibility</p:attrName>
                                        </p:attrNameLst>
                                      </p:cBhvr>
                                      <p:to>
                                        <p:strVal val="visible"/>
                                      </p:to>
                                    </p:set>
                                    <p:anim calcmode="lin" valueType="num">
                                      <p:cBhvr>
                                        <p:cTn id="125" dur="500" fill="hold"/>
                                        <p:tgtEl>
                                          <p:spTgt spid="59"/>
                                        </p:tgtEl>
                                        <p:attrNameLst>
                                          <p:attrName>ppt_w</p:attrName>
                                        </p:attrNameLst>
                                      </p:cBhvr>
                                      <p:tavLst>
                                        <p:tav tm="0">
                                          <p:val>
                                            <p:fltVal val="0"/>
                                          </p:val>
                                        </p:tav>
                                        <p:tav tm="100000">
                                          <p:val>
                                            <p:strVal val="#ppt_w"/>
                                          </p:val>
                                        </p:tav>
                                      </p:tavLst>
                                    </p:anim>
                                    <p:anim calcmode="lin" valueType="num">
                                      <p:cBhvr>
                                        <p:cTn id="126" dur="500" fill="hold"/>
                                        <p:tgtEl>
                                          <p:spTgt spid="59"/>
                                        </p:tgtEl>
                                        <p:attrNameLst>
                                          <p:attrName>ppt_h</p:attrName>
                                        </p:attrNameLst>
                                      </p:cBhvr>
                                      <p:tavLst>
                                        <p:tav tm="0">
                                          <p:val>
                                            <p:fltVal val="0"/>
                                          </p:val>
                                        </p:tav>
                                        <p:tav tm="100000">
                                          <p:val>
                                            <p:strVal val="#ppt_h"/>
                                          </p:val>
                                        </p:tav>
                                      </p:tavLst>
                                    </p:anim>
                                    <p:animEffect transition="in" filter="fade">
                                      <p:cBhvr>
                                        <p:cTn id="127" dur="500"/>
                                        <p:tgtEl>
                                          <p:spTgt spid="59"/>
                                        </p:tgtEl>
                                      </p:cBhvr>
                                    </p:animEffect>
                                  </p:childTnLst>
                                </p:cTn>
                              </p:par>
                            </p:childTnLst>
                          </p:cTn>
                        </p:par>
                        <p:par>
                          <p:cTn id="128" fill="hold">
                            <p:stCondLst>
                              <p:cond delay="9129"/>
                            </p:stCondLst>
                            <p:childTnLst>
                              <p:par>
                                <p:cTn id="129" presetID="53" presetClass="entr" presetSubtype="16"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500" fill="hold"/>
                                        <p:tgtEl>
                                          <p:spTgt spid="29"/>
                                        </p:tgtEl>
                                        <p:attrNameLst>
                                          <p:attrName>ppt_w</p:attrName>
                                        </p:attrNameLst>
                                      </p:cBhvr>
                                      <p:tavLst>
                                        <p:tav tm="0">
                                          <p:val>
                                            <p:fltVal val="0"/>
                                          </p:val>
                                        </p:tav>
                                        <p:tav tm="100000">
                                          <p:val>
                                            <p:strVal val="#ppt_w"/>
                                          </p:val>
                                        </p:tav>
                                      </p:tavLst>
                                    </p:anim>
                                    <p:anim calcmode="lin" valueType="num">
                                      <p:cBhvr>
                                        <p:cTn id="132" dur="500" fill="hold"/>
                                        <p:tgtEl>
                                          <p:spTgt spid="29"/>
                                        </p:tgtEl>
                                        <p:attrNameLst>
                                          <p:attrName>ppt_h</p:attrName>
                                        </p:attrNameLst>
                                      </p:cBhvr>
                                      <p:tavLst>
                                        <p:tav tm="0">
                                          <p:val>
                                            <p:fltVal val="0"/>
                                          </p:val>
                                        </p:tav>
                                        <p:tav tm="100000">
                                          <p:val>
                                            <p:strVal val="#ppt_h"/>
                                          </p:val>
                                        </p:tav>
                                      </p:tavLst>
                                    </p:anim>
                                    <p:animEffect transition="in" filter="fade">
                                      <p:cBhvr>
                                        <p:cTn id="133" dur="500"/>
                                        <p:tgtEl>
                                          <p:spTgt spid="29"/>
                                        </p:tgtEl>
                                      </p:cBhvr>
                                    </p:animEffect>
                                  </p:childTnLst>
                                </p:cTn>
                              </p:par>
                            </p:childTnLst>
                          </p:cTn>
                        </p:par>
                        <p:par>
                          <p:cTn id="134" fill="hold">
                            <p:stCondLst>
                              <p:cond delay="9629"/>
                            </p:stCondLst>
                            <p:childTnLst>
                              <p:par>
                                <p:cTn id="135" presetID="53" presetClass="entr" presetSubtype="16" fill="hold" grpId="0" nodeType="afterEffect">
                                  <p:stCondLst>
                                    <p:cond delay="0"/>
                                  </p:stCondLst>
                                  <p:iterate type="lt">
                                    <p:tmPct val="10000"/>
                                  </p:iterate>
                                  <p:childTnLst>
                                    <p:set>
                                      <p:cBhvr>
                                        <p:cTn id="136" dur="1" fill="hold">
                                          <p:stCondLst>
                                            <p:cond delay="0"/>
                                          </p:stCondLst>
                                        </p:cTn>
                                        <p:tgtEl>
                                          <p:spTgt spid="30"/>
                                        </p:tgtEl>
                                        <p:attrNameLst>
                                          <p:attrName>style.visibility</p:attrName>
                                        </p:attrNameLst>
                                      </p:cBhvr>
                                      <p:to>
                                        <p:strVal val="visible"/>
                                      </p:to>
                                    </p:set>
                                    <p:anim calcmode="lin" valueType="num">
                                      <p:cBhvr>
                                        <p:cTn id="137" dur="100" fill="hold"/>
                                        <p:tgtEl>
                                          <p:spTgt spid="30"/>
                                        </p:tgtEl>
                                        <p:attrNameLst>
                                          <p:attrName>ppt_w</p:attrName>
                                        </p:attrNameLst>
                                      </p:cBhvr>
                                      <p:tavLst>
                                        <p:tav tm="0">
                                          <p:val>
                                            <p:fltVal val="0"/>
                                          </p:val>
                                        </p:tav>
                                        <p:tav tm="100000">
                                          <p:val>
                                            <p:strVal val="#ppt_w"/>
                                          </p:val>
                                        </p:tav>
                                      </p:tavLst>
                                    </p:anim>
                                    <p:anim calcmode="lin" valueType="num">
                                      <p:cBhvr>
                                        <p:cTn id="138" dur="100" fill="hold"/>
                                        <p:tgtEl>
                                          <p:spTgt spid="30"/>
                                        </p:tgtEl>
                                        <p:attrNameLst>
                                          <p:attrName>ppt_h</p:attrName>
                                        </p:attrNameLst>
                                      </p:cBhvr>
                                      <p:tavLst>
                                        <p:tav tm="0">
                                          <p:val>
                                            <p:fltVal val="0"/>
                                          </p:val>
                                        </p:tav>
                                        <p:tav tm="100000">
                                          <p:val>
                                            <p:strVal val="#ppt_h"/>
                                          </p:val>
                                        </p:tav>
                                      </p:tavLst>
                                    </p:anim>
                                    <p:animEffect transition="in" filter="fade">
                                      <p:cBhvr>
                                        <p:cTn id="139"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5" grpId="0"/>
      <p:bldP spid="26" grpId="0"/>
      <p:bldP spid="28" grpId="0"/>
      <p:bldP spid="29" grpId="0"/>
      <p:bldP spid="30" grpId="0"/>
      <p:bldP spid="31" grpId="0"/>
      <p:bldP spid="32" grpId="0"/>
      <p:bldP spid="33" grpId="0"/>
      <p:bldP spid="34" grpId="0"/>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89" name="五边形 88"/>
          <p:cNvSpPr/>
          <p:nvPr/>
        </p:nvSpPr>
        <p:spPr>
          <a:xfrm>
            <a:off x="947418" y="1700856"/>
            <a:ext cx="10525631" cy="420047"/>
          </a:xfrm>
          <a:prstGeom prst="homePlate">
            <a:avLst/>
          </a:prstGeom>
          <a:gradFill>
            <a:gsLst>
              <a:gs pos="0">
                <a:srgbClr val="E30000"/>
              </a:gs>
              <a:gs pos="100000">
                <a:srgbClr val="760303"/>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smtClean="0">
                <a:latin typeface="+mj-lt"/>
              </a:rPr>
              <a:t>01</a:t>
            </a:r>
            <a:endParaRPr lang="zh-CN" altLang="en-US" sz="2135">
              <a:latin typeface="+mj-lt"/>
            </a:endParaRPr>
          </a:p>
        </p:txBody>
      </p:sp>
      <p:sp>
        <p:nvSpPr>
          <p:cNvPr id="90" name="五边形 89"/>
          <p:cNvSpPr/>
          <p:nvPr/>
        </p:nvSpPr>
        <p:spPr>
          <a:xfrm>
            <a:off x="3578824" y="2171365"/>
            <a:ext cx="7894224" cy="420047"/>
          </a:xfrm>
          <a:prstGeom prst="homePlate">
            <a:avLst/>
          </a:prstGeom>
          <a:gradFill>
            <a:gsLst>
              <a:gs pos="0">
                <a:srgbClr val="E30000"/>
              </a:gs>
              <a:gs pos="100000">
                <a:srgbClr val="760303"/>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02</a:t>
            </a:r>
            <a:endParaRPr lang="zh-CN" altLang="en-US" sz="2135">
              <a:latin typeface="+mj-lt"/>
            </a:endParaRPr>
          </a:p>
        </p:txBody>
      </p:sp>
      <p:sp>
        <p:nvSpPr>
          <p:cNvPr id="91" name="五边形 90"/>
          <p:cNvSpPr/>
          <p:nvPr/>
        </p:nvSpPr>
        <p:spPr>
          <a:xfrm>
            <a:off x="6210231" y="2641875"/>
            <a:ext cx="5262815" cy="420047"/>
          </a:xfrm>
          <a:prstGeom prst="homePlate">
            <a:avLst/>
          </a:prstGeom>
          <a:gradFill>
            <a:gsLst>
              <a:gs pos="0">
                <a:srgbClr val="E30000"/>
              </a:gs>
              <a:gs pos="100000">
                <a:srgbClr val="760303"/>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03</a:t>
            </a:r>
            <a:endParaRPr lang="zh-CN" altLang="en-US" sz="2135">
              <a:latin typeface="+mj-lt"/>
            </a:endParaRPr>
          </a:p>
        </p:txBody>
      </p:sp>
      <p:sp>
        <p:nvSpPr>
          <p:cNvPr id="92" name="五边形 91"/>
          <p:cNvSpPr/>
          <p:nvPr/>
        </p:nvSpPr>
        <p:spPr>
          <a:xfrm>
            <a:off x="8841639" y="3112385"/>
            <a:ext cx="2631407" cy="420047"/>
          </a:xfrm>
          <a:prstGeom prst="homePlate">
            <a:avLst/>
          </a:prstGeom>
          <a:gradFill>
            <a:gsLst>
              <a:gs pos="0">
                <a:srgbClr val="E30000"/>
              </a:gs>
              <a:gs pos="100000">
                <a:srgbClr val="760303"/>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04</a:t>
            </a:r>
            <a:endParaRPr lang="zh-CN" altLang="en-US" sz="2135">
              <a:latin typeface="+mj-lt"/>
            </a:endParaRPr>
          </a:p>
        </p:txBody>
      </p:sp>
      <p:sp>
        <p:nvSpPr>
          <p:cNvPr id="93" name="矩形 92"/>
          <p:cNvSpPr/>
          <p:nvPr/>
        </p:nvSpPr>
        <p:spPr>
          <a:xfrm>
            <a:off x="887410" y="3048185"/>
            <a:ext cx="2520277" cy="2331720"/>
          </a:xfrm>
          <a:prstGeom prst="rect">
            <a:avLst/>
          </a:prstGeom>
        </p:spPr>
        <p:txBody>
          <a:bodyPr wrap="square">
            <a:spAutoFit/>
          </a:bodyPr>
          <a:lstStyle/>
          <a:p>
            <a:pPr>
              <a:lnSpc>
                <a:spcPct val="150000"/>
              </a:lnSpc>
            </a:pPr>
            <a:r>
              <a:rPr lang="zh-CN" altLang="en-US" sz="1400" kern="0" dirty="0" smtClean="0">
                <a:latin typeface="黑体" panose="02010600030101010101" charset="-122"/>
                <a:ea typeface="黑体" panose="02010600030101010101" charset="-122"/>
                <a:cs typeface="Raleway Light" panose="020B0003030101060003"/>
              </a:rPr>
              <a:t>这里输入简单的文字概述里输入简单文字概述这里输入简单的文字概述里输入简单文字概述这里输入简单的文字概述里输入简单文字概述这里输入简单的文字概述里输入简单文字概述这里输入简单的文字概述</a:t>
            </a:r>
          </a:p>
        </p:txBody>
      </p:sp>
      <p:sp>
        <p:nvSpPr>
          <p:cNvPr id="94" name="矩形 93"/>
          <p:cNvSpPr/>
          <p:nvPr/>
        </p:nvSpPr>
        <p:spPr>
          <a:xfrm>
            <a:off x="887408" y="2523029"/>
            <a:ext cx="2520277" cy="396240"/>
          </a:xfrm>
          <a:prstGeom prst="rect">
            <a:avLst/>
          </a:prstGeom>
        </p:spPr>
        <p:txBody>
          <a:bodyPr wrap="square">
            <a:spAutoFit/>
          </a:bodyPr>
          <a:lstStyle/>
          <a:p>
            <a:pPr lvl="0"/>
            <a:r>
              <a:rPr lang="zh-CN" altLang="en-US" sz="1865" b="1" dirty="0" smtClean="0">
                <a:solidFill>
                  <a:srgbClr val="C00000"/>
                </a:solidFill>
                <a:latin typeface="微软雅黑" panose="020B0503020204020204" charset="-122"/>
                <a:ea typeface="微软雅黑" panose="020B0503020204020204" charset="-122"/>
              </a:rPr>
              <a:t>在此输入你的文本容</a:t>
            </a:r>
          </a:p>
        </p:txBody>
      </p:sp>
      <p:sp>
        <p:nvSpPr>
          <p:cNvPr id="181" name="矩形 180"/>
          <p:cNvSpPr/>
          <p:nvPr/>
        </p:nvSpPr>
        <p:spPr>
          <a:xfrm>
            <a:off x="6228004" y="3725295"/>
            <a:ext cx="2520277" cy="2011680"/>
          </a:xfrm>
          <a:prstGeom prst="rect">
            <a:avLst/>
          </a:prstGeom>
        </p:spPr>
        <p:txBody>
          <a:bodyPr wrap="square">
            <a:spAutoFit/>
          </a:bodyPr>
          <a:lstStyle/>
          <a:p>
            <a:pPr>
              <a:lnSpc>
                <a:spcPct val="150000"/>
              </a:lnSpc>
            </a:pPr>
            <a:r>
              <a:rPr lang="zh-CN" altLang="en-US" sz="1400" kern="0" dirty="0" smtClean="0">
                <a:latin typeface="黑体" panose="02010600030101010101" charset="-122"/>
                <a:ea typeface="黑体" panose="02010600030101010101" charset="-122"/>
                <a:cs typeface="Raleway Light" panose="020B0003030101060003"/>
              </a:rPr>
              <a:t>这里输入简单的文字概述里输入简单文字概述这里输入简单的文字概述里输入简单文字概述这里输入简单的文字概述里输入简单文字概述这里输入简单的文字概述</a:t>
            </a:r>
          </a:p>
        </p:txBody>
      </p:sp>
      <p:sp>
        <p:nvSpPr>
          <p:cNvPr id="182" name="矩形 181"/>
          <p:cNvSpPr/>
          <p:nvPr/>
        </p:nvSpPr>
        <p:spPr>
          <a:xfrm>
            <a:off x="6228003" y="3293439"/>
            <a:ext cx="2520277" cy="396240"/>
          </a:xfrm>
          <a:prstGeom prst="rect">
            <a:avLst/>
          </a:prstGeom>
        </p:spPr>
        <p:txBody>
          <a:bodyPr wrap="square">
            <a:spAutoFit/>
          </a:bodyPr>
          <a:lstStyle/>
          <a:p>
            <a:pPr lvl="0"/>
            <a:r>
              <a:rPr lang="zh-CN" altLang="en-US" sz="1865" b="1" dirty="0" smtClean="0">
                <a:solidFill>
                  <a:srgbClr val="C00000"/>
                </a:solidFill>
                <a:latin typeface="微软雅黑" panose="020B0503020204020204" charset="-122"/>
                <a:ea typeface="微软雅黑" panose="020B0503020204020204" charset="-122"/>
              </a:rPr>
              <a:t>在此输入你的文本</a:t>
            </a:r>
          </a:p>
        </p:txBody>
      </p:sp>
      <p:sp>
        <p:nvSpPr>
          <p:cNvPr id="183" name="矩形 182"/>
          <p:cNvSpPr/>
          <p:nvPr/>
        </p:nvSpPr>
        <p:spPr>
          <a:xfrm>
            <a:off x="3527704" y="3386740"/>
            <a:ext cx="2520277" cy="2331720"/>
          </a:xfrm>
          <a:prstGeom prst="rect">
            <a:avLst/>
          </a:prstGeom>
        </p:spPr>
        <p:txBody>
          <a:bodyPr wrap="square">
            <a:spAutoFit/>
          </a:bodyPr>
          <a:lstStyle/>
          <a:p>
            <a:pPr>
              <a:lnSpc>
                <a:spcPct val="150000"/>
              </a:lnSpc>
            </a:pPr>
            <a:r>
              <a:rPr lang="zh-CN" altLang="en-US" sz="1400" kern="0" dirty="0" smtClean="0">
                <a:latin typeface="黑体" panose="02010600030101010101" charset="-122"/>
                <a:ea typeface="黑体" panose="02010600030101010101" charset="-122"/>
                <a:cs typeface="Raleway Light" panose="020B0003030101060003"/>
              </a:rPr>
              <a:t>这里输入简单的文字概述里输入简单文字概述这里输入简单的文字概述里输入简单文字概述这里输入简单的文字概述里输入简单文字概述这里输入简单的文字概述里输入简单文字概述</a:t>
            </a:r>
          </a:p>
        </p:txBody>
      </p:sp>
      <p:sp>
        <p:nvSpPr>
          <p:cNvPr id="184" name="矩形 183"/>
          <p:cNvSpPr/>
          <p:nvPr/>
        </p:nvSpPr>
        <p:spPr>
          <a:xfrm>
            <a:off x="3527703" y="2943076"/>
            <a:ext cx="2520277" cy="396240"/>
          </a:xfrm>
          <a:prstGeom prst="rect">
            <a:avLst/>
          </a:prstGeom>
        </p:spPr>
        <p:txBody>
          <a:bodyPr wrap="square">
            <a:spAutoFit/>
          </a:bodyPr>
          <a:lstStyle/>
          <a:p>
            <a:pPr lvl="0"/>
            <a:r>
              <a:rPr lang="zh-CN" altLang="en-US" sz="1865" b="1" dirty="0" smtClean="0">
                <a:solidFill>
                  <a:srgbClr val="C00000"/>
                </a:solidFill>
                <a:latin typeface="微软雅黑" panose="020B0503020204020204" charset="-122"/>
                <a:ea typeface="微软雅黑" panose="020B0503020204020204" charset="-122"/>
              </a:rPr>
              <a:t>在此输入你的文本</a:t>
            </a:r>
          </a:p>
        </p:txBody>
      </p:sp>
      <p:sp>
        <p:nvSpPr>
          <p:cNvPr id="185" name="矩形 184"/>
          <p:cNvSpPr/>
          <p:nvPr/>
        </p:nvSpPr>
        <p:spPr>
          <a:xfrm>
            <a:off x="8808291" y="4063848"/>
            <a:ext cx="2520277" cy="1691640"/>
          </a:xfrm>
          <a:prstGeom prst="rect">
            <a:avLst/>
          </a:prstGeom>
        </p:spPr>
        <p:txBody>
          <a:bodyPr wrap="square">
            <a:spAutoFit/>
          </a:bodyPr>
          <a:lstStyle/>
          <a:p>
            <a:pPr>
              <a:lnSpc>
                <a:spcPct val="150000"/>
              </a:lnSpc>
            </a:pPr>
            <a:r>
              <a:rPr lang="zh-CN" altLang="en-US" sz="1400" kern="0" dirty="0" smtClean="0">
                <a:latin typeface="黑体" panose="02010600030101010101" charset="-122"/>
                <a:ea typeface="黑体" panose="02010600030101010101" charset="-122"/>
                <a:cs typeface="Raleway Light" panose="020B0003030101060003"/>
              </a:rPr>
              <a:t>这里输入简单的文字概述里输入简单文字概述这里输入简单的文字概述里输入简单文字概述这里输入简单的文字概述里输入简单文字概述</a:t>
            </a:r>
          </a:p>
        </p:txBody>
      </p:sp>
      <p:sp>
        <p:nvSpPr>
          <p:cNvPr id="186" name="矩形 185"/>
          <p:cNvSpPr/>
          <p:nvPr/>
        </p:nvSpPr>
        <p:spPr>
          <a:xfrm>
            <a:off x="8808290" y="3663156"/>
            <a:ext cx="2520277" cy="396240"/>
          </a:xfrm>
          <a:prstGeom prst="rect">
            <a:avLst/>
          </a:prstGeom>
        </p:spPr>
        <p:txBody>
          <a:bodyPr wrap="square">
            <a:spAutoFit/>
          </a:bodyPr>
          <a:lstStyle/>
          <a:p>
            <a:pPr lvl="0"/>
            <a:r>
              <a:rPr lang="zh-CN" altLang="en-US" sz="1865" b="1" dirty="0" smtClean="0">
                <a:solidFill>
                  <a:srgbClr val="C00000"/>
                </a:solidFill>
                <a:latin typeface="微软雅黑" panose="020B0503020204020204" charset="-122"/>
                <a:ea typeface="微软雅黑" panose="020B0503020204020204" charset="-122"/>
              </a:rPr>
              <a:t>在此输入你的文本</a:t>
            </a:r>
          </a:p>
        </p:txBody>
      </p:sp>
      <p:cxnSp>
        <p:nvCxnSpPr>
          <p:cNvPr id="187" name="直接连接符 186"/>
          <p:cNvCxnSpPr/>
          <p:nvPr/>
        </p:nvCxnSpPr>
        <p:spPr>
          <a:xfrm>
            <a:off x="3407688" y="3583532"/>
            <a:ext cx="0" cy="18701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6107988" y="4073525"/>
            <a:ext cx="0" cy="13801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8748282" y="4463957"/>
            <a:ext cx="0" cy="9897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500"/>
                                        <p:tgtEl>
                                          <p:spTgt spid="8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p:cTn id="11" dur="500" fill="hold"/>
                                        <p:tgtEl>
                                          <p:spTgt spid="94"/>
                                        </p:tgtEl>
                                        <p:attrNameLst>
                                          <p:attrName>ppt_w</p:attrName>
                                        </p:attrNameLst>
                                      </p:cBhvr>
                                      <p:tavLst>
                                        <p:tav tm="0">
                                          <p:val>
                                            <p:fltVal val="0"/>
                                          </p:val>
                                        </p:tav>
                                        <p:tav tm="100000">
                                          <p:val>
                                            <p:strVal val="#ppt_w"/>
                                          </p:val>
                                        </p:tav>
                                      </p:tavLst>
                                    </p:anim>
                                    <p:anim calcmode="lin" valueType="num">
                                      <p:cBhvr>
                                        <p:cTn id="12" dur="500" fill="hold"/>
                                        <p:tgtEl>
                                          <p:spTgt spid="94"/>
                                        </p:tgtEl>
                                        <p:attrNameLst>
                                          <p:attrName>ppt_h</p:attrName>
                                        </p:attrNameLst>
                                      </p:cBhvr>
                                      <p:tavLst>
                                        <p:tav tm="0">
                                          <p:val>
                                            <p:fltVal val="0"/>
                                          </p:val>
                                        </p:tav>
                                        <p:tav tm="100000">
                                          <p:val>
                                            <p:strVal val="#ppt_h"/>
                                          </p:val>
                                        </p:tav>
                                      </p:tavLst>
                                    </p:anim>
                                    <p:animEffect transition="in" filter="fade">
                                      <p:cBhvr>
                                        <p:cTn id="13" dur="500"/>
                                        <p:tgtEl>
                                          <p:spTgt spid="94"/>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3"/>
                                        </p:tgtEl>
                                        <p:attrNameLst>
                                          <p:attrName>style.visibility</p:attrName>
                                        </p:attrNameLst>
                                      </p:cBhvr>
                                      <p:to>
                                        <p:strVal val="visible"/>
                                      </p:to>
                                    </p:set>
                                    <p:animEffect transition="in" filter="fade">
                                      <p:cBhvr>
                                        <p:cTn id="17" dur="1000"/>
                                        <p:tgtEl>
                                          <p:spTgt spid="93"/>
                                        </p:tgtEl>
                                      </p:cBhvr>
                                    </p:animEffect>
                                    <p:anim calcmode="lin" valueType="num">
                                      <p:cBhvr>
                                        <p:cTn id="18" dur="1000" fill="hold"/>
                                        <p:tgtEl>
                                          <p:spTgt spid="93"/>
                                        </p:tgtEl>
                                        <p:attrNameLst>
                                          <p:attrName>ppt_x</p:attrName>
                                        </p:attrNameLst>
                                      </p:cBhvr>
                                      <p:tavLst>
                                        <p:tav tm="0">
                                          <p:val>
                                            <p:strVal val="#ppt_x"/>
                                          </p:val>
                                        </p:tav>
                                        <p:tav tm="100000">
                                          <p:val>
                                            <p:strVal val="#ppt_x"/>
                                          </p:val>
                                        </p:tav>
                                      </p:tavLst>
                                    </p:anim>
                                    <p:anim calcmode="lin" valueType="num">
                                      <p:cBhvr>
                                        <p:cTn id="19" dur="1000" fill="hold"/>
                                        <p:tgtEl>
                                          <p:spTgt spid="9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ipe(left)">
                                      <p:cBhvr>
                                        <p:cTn id="23" dur="500"/>
                                        <p:tgtEl>
                                          <p:spTgt spid="9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84"/>
                                        </p:tgtEl>
                                        <p:attrNameLst>
                                          <p:attrName>style.visibility</p:attrName>
                                        </p:attrNameLst>
                                      </p:cBhvr>
                                      <p:to>
                                        <p:strVal val="visible"/>
                                      </p:to>
                                    </p:set>
                                    <p:anim calcmode="lin" valueType="num">
                                      <p:cBhvr>
                                        <p:cTn id="27" dur="500" fill="hold"/>
                                        <p:tgtEl>
                                          <p:spTgt spid="184"/>
                                        </p:tgtEl>
                                        <p:attrNameLst>
                                          <p:attrName>ppt_w</p:attrName>
                                        </p:attrNameLst>
                                      </p:cBhvr>
                                      <p:tavLst>
                                        <p:tav tm="0">
                                          <p:val>
                                            <p:fltVal val="0"/>
                                          </p:val>
                                        </p:tav>
                                        <p:tav tm="100000">
                                          <p:val>
                                            <p:strVal val="#ppt_w"/>
                                          </p:val>
                                        </p:tav>
                                      </p:tavLst>
                                    </p:anim>
                                    <p:anim calcmode="lin" valueType="num">
                                      <p:cBhvr>
                                        <p:cTn id="28" dur="500" fill="hold"/>
                                        <p:tgtEl>
                                          <p:spTgt spid="184"/>
                                        </p:tgtEl>
                                        <p:attrNameLst>
                                          <p:attrName>ppt_h</p:attrName>
                                        </p:attrNameLst>
                                      </p:cBhvr>
                                      <p:tavLst>
                                        <p:tav tm="0">
                                          <p:val>
                                            <p:fltVal val="0"/>
                                          </p:val>
                                        </p:tav>
                                        <p:tav tm="100000">
                                          <p:val>
                                            <p:strVal val="#ppt_h"/>
                                          </p:val>
                                        </p:tav>
                                      </p:tavLst>
                                    </p:anim>
                                    <p:animEffect transition="in" filter="fade">
                                      <p:cBhvr>
                                        <p:cTn id="29" dur="500"/>
                                        <p:tgtEl>
                                          <p:spTgt spid="184"/>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83"/>
                                        </p:tgtEl>
                                        <p:attrNameLst>
                                          <p:attrName>style.visibility</p:attrName>
                                        </p:attrNameLst>
                                      </p:cBhvr>
                                      <p:to>
                                        <p:strVal val="visible"/>
                                      </p:to>
                                    </p:set>
                                    <p:animEffect transition="in" filter="fade">
                                      <p:cBhvr>
                                        <p:cTn id="33" dur="1000"/>
                                        <p:tgtEl>
                                          <p:spTgt spid="183"/>
                                        </p:tgtEl>
                                      </p:cBhvr>
                                    </p:animEffect>
                                    <p:anim calcmode="lin" valueType="num">
                                      <p:cBhvr>
                                        <p:cTn id="34" dur="1000" fill="hold"/>
                                        <p:tgtEl>
                                          <p:spTgt spid="183"/>
                                        </p:tgtEl>
                                        <p:attrNameLst>
                                          <p:attrName>ppt_x</p:attrName>
                                        </p:attrNameLst>
                                      </p:cBhvr>
                                      <p:tavLst>
                                        <p:tav tm="0">
                                          <p:val>
                                            <p:strVal val="#ppt_x"/>
                                          </p:val>
                                        </p:tav>
                                        <p:tav tm="100000">
                                          <p:val>
                                            <p:strVal val="#ppt_x"/>
                                          </p:val>
                                        </p:tav>
                                      </p:tavLst>
                                    </p:anim>
                                    <p:anim calcmode="lin" valueType="num">
                                      <p:cBhvr>
                                        <p:cTn id="35" dur="1000" fill="hold"/>
                                        <p:tgtEl>
                                          <p:spTgt spid="183"/>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wipe(left)">
                                      <p:cBhvr>
                                        <p:cTn id="39" dur="500"/>
                                        <p:tgtEl>
                                          <p:spTgt spid="91"/>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82"/>
                                        </p:tgtEl>
                                        <p:attrNameLst>
                                          <p:attrName>style.visibility</p:attrName>
                                        </p:attrNameLst>
                                      </p:cBhvr>
                                      <p:to>
                                        <p:strVal val="visible"/>
                                      </p:to>
                                    </p:set>
                                    <p:anim calcmode="lin" valueType="num">
                                      <p:cBhvr>
                                        <p:cTn id="43" dur="500" fill="hold"/>
                                        <p:tgtEl>
                                          <p:spTgt spid="182"/>
                                        </p:tgtEl>
                                        <p:attrNameLst>
                                          <p:attrName>ppt_w</p:attrName>
                                        </p:attrNameLst>
                                      </p:cBhvr>
                                      <p:tavLst>
                                        <p:tav tm="0">
                                          <p:val>
                                            <p:fltVal val="0"/>
                                          </p:val>
                                        </p:tav>
                                        <p:tav tm="100000">
                                          <p:val>
                                            <p:strVal val="#ppt_w"/>
                                          </p:val>
                                        </p:tav>
                                      </p:tavLst>
                                    </p:anim>
                                    <p:anim calcmode="lin" valueType="num">
                                      <p:cBhvr>
                                        <p:cTn id="44" dur="500" fill="hold"/>
                                        <p:tgtEl>
                                          <p:spTgt spid="182"/>
                                        </p:tgtEl>
                                        <p:attrNameLst>
                                          <p:attrName>ppt_h</p:attrName>
                                        </p:attrNameLst>
                                      </p:cBhvr>
                                      <p:tavLst>
                                        <p:tav tm="0">
                                          <p:val>
                                            <p:fltVal val="0"/>
                                          </p:val>
                                        </p:tav>
                                        <p:tav tm="100000">
                                          <p:val>
                                            <p:strVal val="#ppt_h"/>
                                          </p:val>
                                        </p:tav>
                                      </p:tavLst>
                                    </p:anim>
                                    <p:animEffect transition="in" filter="fade">
                                      <p:cBhvr>
                                        <p:cTn id="45" dur="500"/>
                                        <p:tgtEl>
                                          <p:spTgt spid="182"/>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81"/>
                                        </p:tgtEl>
                                        <p:attrNameLst>
                                          <p:attrName>style.visibility</p:attrName>
                                        </p:attrNameLst>
                                      </p:cBhvr>
                                      <p:to>
                                        <p:strVal val="visible"/>
                                      </p:to>
                                    </p:set>
                                    <p:animEffect transition="in" filter="fade">
                                      <p:cBhvr>
                                        <p:cTn id="49" dur="1000"/>
                                        <p:tgtEl>
                                          <p:spTgt spid="181"/>
                                        </p:tgtEl>
                                      </p:cBhvr>
                                    </p:animEffect>
                                    <p:anim calcmode="lin" valueType="num">
                                      <p:cBhvr>
                                        <p:cTn id="50" dur="1000" fill="hold"/>
                                        <p:tgtEl>
                                          <p:spTgt spid="181"/>
                                        </p:tgtEl>
                                        <p:attrNameLst>
                                          <p:attrName>ppt_x</p:attrName>
                                        </p:attrNameLst>
                                      </p:cBhvr>
                                      <p:tavLst>
                                        <p:tav tm="0">
                                          <p:val>
                                            <p:strVal val="#ppt_x"/>
                                          </p:val>
                                        </p:tav>
                                        <p:tav tm="100000">
                                          <p:val>
                                            <p:strVal val="#ppt_x"/>
                                          </p:val>
                                        </p:tav>
                                      </p:tavLst>
                                    </p:anim>
                                    <p:anim calcmode="lin" valueType="num">
                                      <p:cBhvr>
                                        <p:cTn id="51" dur="1000" fill="hold"/>
                                        <p:tgtEl>
                                          <p:spTgt spid="18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186"/>
                                        </p:tgtEl>
                                        <p:attrNameLst>
                                          <p:attrName>style.visibility</p:attrName>
                                        </p:attrNameLst>
                                      </p:cBhvr>
                                      <p:to>
                                        <p:strVal val="visible"/>
                                      </p:to>
                                    </p:set>
                                    <p:anim calcmode="lin" valueType="num">
                                      <p:cBhvr>
                                        <p:cTn id="59" dur="500" fill="hold"/>
                                        <p:tgtEl>
                                          <p:spTgt spid="186"/>
                                        </p:tgtEl>
                                        <p:attrNameLst>
                                          <p:attrName>ppt_w</p:attrName>
                                        </p:attrNameLst>
                                      </p:cBhvr>
                                      <p:tavLst>
                                        <p:tav tm="0">
                                          <p:val>
                                            <p:fltVal val="0"/>
                                          </p:val>
                                        </p:tav>
                                        <p:tav tm="100000">
                                          <p:val>
                                            <p:strVal val="#ppt_w"/>
                                          </p:val>
                                        </p:tav>
                                      </p:tavLst>
                                    </p:anim>
                                    <p:anim calcmode="lin" valueType="num">
                                      <p:cBhvr>
                                        <p:cTn id="60" dur="500" fill="hold"/>
                                        <p:tgtEl>
                                          <p:spTgt spid="186"/>
                                        </p:tgtEl>
                                        <p:attrNameLst>
                                          <p:attrName>ppt_h</p:attrName>
                                        </p:attrNameLst>
                                      </p:cBhvr>
                                      <p:tavLst>
                                        <p:tav tm="0">
                                          <p:val>
                                            <p:fltVal val="0"/>
                                          </p:val>
                                        </p:tav>
                                        <p:tav tm="100000">
                                          <p:val>
                                            <p:strVal val="#ppt_h"/>
                                          </p:val>
                                        </p:tav>
                                      </p:tavLst>
                                    </p:anim>
                                    <p:animEffect transition="in" filter="fade">
                                      <p:cBhvr>
                                        <p:cTn id="61" dur="500"/>
                                        <p:tgtEl>
                                          <p:spTgt spid="186"/>
                                        </p:tgtEl>
                                      </p:cBhvr>
                                    </p:animEffect>
                                  </p:childTnLst>
                                </p:cTn>
                              </p:par>
                            </p:childTnLst>
                          </p:cTn>
                        </p:par>
                        <p:par>
                          <p:cTn id="62" fill="hold">
                            <p:stCondLst>
                              <p:cond delay="7000"/>
                            </p:stCondLst>
                            <p:childTnLst>
                              <p:par>
                                <p:cTn id="63" presetID="42" presetClass="entr" presetSubtype="0" fill="hold" grpId="0" nodeType="after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fade">
                                      <p:cBhvr>
                                        <p:cTn id="65" dur="1000"/>
                                        <p:tgtEl>
                                          <p:spTgt spid="185"/>
                                        </p:tgtEl>
                                      </p:cBhvr>
                                    </p:animEffect>
                                    <p:anim calcmode="lin" valueType="num">
                                      <p:cBhvr>
                                        <p:cTn id="66" dur="1000" fill="hold"/>
                                        <p:tgtEl>
                                          <p:spTgt spid="185"/>
                                        </p:tgtEl>
                                        <p:attrNameLst>
                                          <p:attrName>ppt_x</p:attrName>
                                        </p:attrNameLst>
                                      </p:cBhvr>
                                      <p:tavLst>
                                        <p:tav tm="0">
                                          <p:val>
                                            <p:strVal val="#ppt_x"/>
                                          </p:val>
                                        </p:tav>
                                        <p:tav tm="100000">
                                          <p:val>
                                            <p:strVal val="#ppt_x"/>
                                          </p:val>
                                        </p:tav>
                                      </p:tavLst>
                                    </p:anim>
                                    <p:anim calcmode="lin" valueType="num">
                                      <p:cBhvr>
                                        <p:cTn id="67" dur="1000" fill="hold"/>
                                        <p:tgtEl>
                                          <p:spTgt spid="185"/>
                                        </p:tgtEl>
                                        <p:attrNameLst>
                                          <p:attrName>ppt_y</p:attrName>
                                        </p:attrNameLst>
                                      </p:cBhvr>
                                      <p:tavLst>
                                        <p:tav tm="0">
                                          <p:val>
                                            <p:strVal val="#ppt_y+.1"/>
                                          </p:val>
                                        </p:tav>
                                        <p:tav tm="100000">
                                          <p:val>
                                            <p:strVal val="#ppt_y"/>
                                          </p:val>
                                        </p:tav>
                                      </p:tavLst>
                                    </p:anim>
                                  </p:childTnLst>
                                </p:cTn>
                              </p:par>
                            </p:childTnLst>
                          </p:cTn>
                        </p:par>
                        <p:par>
                          <p:cTn id="68" fill="hold">
                            <p:stCondLst>
                              <p:cond delay="8000"/>
                            </p:stCondLst>
                            <p:childTnLst>
                              <p:par>
                                <p:cTn id="69" presetID="1" presetClass="entr" presetSubtype="0" fill="hold" nodeType="afterEffect">
                                  <p:stCondLst>
                                    <p:cond delay="0"/>
                                  </p:stCondLst>
                                  <p:childTnLst>
                                    <p:set>
                                      <p:cBhvr>
                                        <p:cTn id="70" dur="1" fill="hold">
                                          <p:stCondLst>
                                            <p:cond delay="0"/>
                                          </p:stCondLst>
                                        </p:cTn>
                                        <p:tgtEl>
                                          <p:spTgt spid="187"/>
                                        </p:tgtEl>
                                        <p:attrNameLst>
                                          <p:attrName>style.visibility</p:attrName>
                                        </p:attrNameLst>
                                      </p:cBhvr>
                                      <p:to>
                                        <p:strVal val="visible"/>
                                      </p:to>
                                    </p:set>
                                  </p:childTnLst>
                                </p:cTn>
                              </p:par>
                            </p:childTnLst>
                          </p:cTn>
                        </p:par>
                        <p:par>
                          <p:cTn id="71" fill="hold">
                            <p:stCondLst>
                              <p:cond delay="8000"/>
                            </p:stCondLst>
                            <p:childTnLst>
                              <p:par>
                                <p:cTn id="72" presetID="1" presetClass="entr" presetSubtype="0" fill="hold" nodeType="afterEffect">
                                  <p:stCondLst>
                                    <p:cond delay="0"/>
                                  </p:stCondLst>
                                  <p:childTnLst>
                                    <p:set>
                                      <p:cBhvr>
                                        <p:cTn id="73" dur="1" fill="hold">
                                          <p:stCondLst>
                                            <p:cond delay="0"/>
                                          </p:stCondLst>
                                        </p:cTn>
                                        <p:tgtEl>
                                          <p:spTgt spid="188"/>
                                        </p:tgtEl>
                                        <p:attrNameLst>
                                          <p:attrName>style.visibility</p:attrName>
                                        </p:attrNameLst>
                                      </p:cBhvr>
                                      <p:to>
                                        <p:strVal val="visible"/>
                                      </p:to>
                                    </p:set>
                                  </p:childTnLst>
                                </p:cTn>
                              </p:par>
                            </p:childTnLst>
                          </p:cTn>
                        </p:par>
                        <p:par>
                          <p:cTn id="74" fill="hold">
                            <p:stCondLst>
                              <p:cond delay="8000"/>
                            </p:stCondLst>
                            <p:childTnLst>
                              <p:par>
                                <p:cTn id="75" presetID="1" presetClass="entr" presetSubtype="0" fill="hold" nodeType="afterEffect">
                                  <p:stCondLst>
                                    <p:cond delay="0"/>
                                  </p:stCondLst>
                                  <p:childTnLst>
                                    <p:set>
                                      <p:cBhvr>
                                        <p:cTn id="76"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bldLvl="0" animBg="1"/>
      <p:bldP spid="90" grpId="0" bldLvl="0" animBg="1"/>
      <p:bldP spid="91" grpId="0" bldLvl="0" animBg="1"/>
      <p:bldP spid="92" grpId="0" bldLvl="0" animBg="1"/>
      <p:bldP spid="93" grpId="0"/>
      <p:bldP spid="94" grpId="0"/>
      <p:bldP spid="181" grpId="0"/>
      <p:bldP spid="182" grpId="0"/>
      <p:bldP spid="183" grpId="0"/>
      <p:bldP spid="184" grpId="0"/>
      <p:bldP spid="185" grpId="0"/>
      <p:bldP spid="18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72" name="组合 71"/>
          <p:cNvGrpSpPr/>
          <p:nvPr/>
        </p:nvGrpSpPr>
        <p:grpSpPr>
          <a:xfrm>
            <a:off x="3677137" y="2106792"/>
            <a:ext cx="1554635" cy="1553160"/>
            <a:chOff x="5305425" y="2638425"/>
            <a:chExt cx="1579563" cy="1577975"/>
          </a:xfrm>
          <a:solidFill>
            <a:srgbClr val="CA0810"/>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A08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grpSp>
      <p:grpSp>
        <p:nvGrpSpPr>
          <p:cNvPr id="75" name="组合 74"/>
          <p:cNvGrpSpPr/>
          <p:nvPr/>
        </p:nvGrpSpPr>
        <p:grpSpPr>
          <a:xfrm>
            <a:off x="4620220" y="3048537"/>
            <a:ext cx="1951495" cy="1948481"/>
            <a:chOff x="5102225" y="2441575"/>
            <a:chExt cx="1982788" cy="1979613"/>
          </a:xfrm>
          <a:solidFill>
            <a:srgbClr val="CA0810"/>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CA08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grpSp>
      <p:grpSp>
        <p:nvGrpSpPr>
          <p:cNvPr id="78" name="组合 77"/>
          <p:cNvGrpSpPr/>
          <p:nvPr/>
        </p:nvGrpSpPr>
        <p:grpSpPr>
          <a:xfrm>
            <a:off x="6285792" y="2682121"/>
            <a:ext cx="1279643" cy="1298467"/>
            <a:chOff x="5803900" y="2852738"/>
            <a:chExt cx="1300163" cy="1319212"/>
          </a:xfrm>
          <a:solidFill>
            <a:srgbClr val="CA0810"/>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A08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grpSp>
      <p:grpSp>
        <p:nvGrpSpPr>
          <p:cNvPr id="81" name="组合 80"/>
          <p:cNvGrpSpPr/>
          <p:nvPr/>
        </p:nvGrpSpPr>
        <p:grpSpPr>
          <a:xfrm>
            <a:off x="7387333" y="2919626"/>
            <a:ext cx="1554635" cy="1553160"/>
            <a:chOff x="5305425" y="2638425"/>
            <a:chExt cx="1579563" cy="1577975"/>
          </a:xfrm>
          <a:solidFill>
            <a:srgbClr val="CA0810"/>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A08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p>
          </p:txBody>
        </p:sp>
      </p:grpSp>
      <p:sp>
        <p:nvSpPr>
          <p:cNvPr id="111" name="TextBox 110"/>
          <p:cNvSpPr txBox="1"/>
          <p:nvPr/>
        </p:nvSpPr>
        <p:spPr>
          <a:xfrm>
            <a:off x="1042670" y="1949450"/>
            <a:ext cx="2309495" cy="801370"/>
          </a:xfrm>
          <a:prstGeom prst="rect">
            <a:avLst/>
          </a:prstGeom>
          <a:noFill/>
        </p:spPr>
        <p:txBody>
          <a:bodyPr wrap="square" lIns="70557" tIns="35278" rIns="70557" bIns="35278" rtlCol="0" anchor="ctr">
            <a:spAutoFit/>
          </a:bodyPr>
          <a:lstStyle/>
          <a:p>
            <a:pPr lvl="0" algn="r"/>
            <a:endParaRPr lang="en-US" altLang="zh-CN" sz="1600" dirty="0">
              <a:solidFill>
                <a:schemeClr val="tx1">
                  <a:lumMod val="95000"/>
                  <a:lumOff val="5000"/>
                </a:schemeClr>
              </a:solidFill>
              <a:latin typeface="黑体" panose="02010600030101010101" charset="-122"/>
              <a:ea typeface="黑体" panose="02010600030101010101" charset="-122"/>
              <a:cs typeface="华文黑体" pitchFamily="2" charset="-122"/>
            </a:endParaRPr>
          </a:p>
          <a:p>
            <a:pPr lvl="0" algn="r"/>
            <a:r>
              <a:rPr lang="zh-CN" altLang="en-US" sz="1600" dirty="0">
                <a:solidFill>
                  <a:schemeClr val="tx1">
                    <a:lumMod val="95000"/>
                    <a:lumOff val="5000"/>
                  </a:schemeClr>
                </a:solidFill>
                <a:latin typeface="黑体" panose="02010600030101010101" charset="-122"/>
                <a:ea typeface="黑体" panose="02010600030101010101" charset="-122"/>
                <a:cs typeface="华文黑体" pitchFamily="2" charset="-122"/>
              </a:rPr>
              <a:t>单击添加文本单击添加文本单击添加文本</a:t>
            </a:r>
          </a:p>
        </p:txBody>
      </p:sp>
      <p:sp>
        <p:nvSpPr>
          <p:cNvPr id="112" name="矩形 111"/>
          <p:cNvSpPr/>
          <p:nvPr/>
        </p:nvSpPr>
        <p:spPr>
          <a:xfrm>
            <a:off x="2233854" y="1949355"/>
            <a:ext cx="1233891" cy="313690"/>
          </a:xfrm>
          <a:prstGeom prst="rect">
            <a:avLst/>
          </a:prstGeom>
        </p:spPr>
        <p:txBody>
          <a:bodyPr wrap="square" lIns="70557" tIns="35278" rIns="70557" bIns="35278">
            <a:spAutoFit/>
          </a:bodyPr>
          <a:lstStyle/>
          <a:p>
            <a:pPr algn="ctr"/>
            <a:r>
              <a:rPr lang="zh-CN" altLang="en-US" sz="1600" b="1" dirty="0">
                <a:solidFill>
                  <a:srgbClr val="CA0810"/>
                </a:solidFill>
                <a:latin typeface="黑体" panose="02010600030101010101" charset="-122"/>
                <a:ea typeface="黑体" panose="02010600030101010101" charset="-122"/>
                <a:cs typeface="华文黑体" pitchFamily="2" charset="-122"/>
              </a:rPr>
              <a:t>添加标题</a:t>
            </a:r>
          </a:p>
        </p:txBody>
      </p:sp>
      <p:sp>
        <p:nvSpPr>
          <p:cNvPr id="113" name="TextBox 112"/>
          <p:cNvSpPr txBox="1"/>
          <p:nvPr/>
        </p:nvSpPr>
        <p:spPr>
          <a:xfrm>
            <a:off x="1859915" y="4232910"/>
            <a:ext cx="2343785" cy="1045210"/>
          </a:xfrm>
          <a:prstGeom prst="rect">
            <a:avLst/>
          </a:prstGeom>
          <a:noFill/>
        </p:spPr>
        <p:txBody>
          <a:bodyPr wrap="square" lIns="70557" tIns="35278" rIns="70557" bIns="35278" rtlCol="0" anchor="ctr">
            <a:spAutoFit/>
          </a:bodyPr>
          <a:lstStyle/>
          <a:p>
            <a:pPr lvl="0" algn="r"/>
            <a:endParaRPr lang="en-US" altLang="zh-CN" sz="1600" dirty="0">
              <a:solidFill>
                <a:schemeClr val="tx1">
                  <a:lumMod val="95000"/>
                  <a:lumOff val="5000"/>
                </a:schemeClr>
              </a:solidFill>
              <a:latin typeface="黑体" panose="02010600030101010101" charset="-122"/>
              <a:ea typeface="黑体" panose="02010600030101010101" charset="-122"/>
              <a:cs typeface="华文黑体" pitchFamily="2" charset="-122"/>
            </a:endParaRPr>
          </a:p>
          <a:p>
            <a:pPr algn="r"/>
            <a:r>
              <a:rPr lang="zh-CN" altLang="en-US" sz="1600" dirty="0">
                <a:solidFill>
                  <a:schemeClr val="tx1">
                    <a:lumMod val="95000"/>
                    <a:lumOff val="5000"/>
                  </a:schemeClr>
                </a:solidFill>
                <a:latin typeface="黑体" panose="02010600030101010101" charset="-122"/>
                <a:ea typeface="黑体" panose="02010600030101010101" charset="-122"/>
                <a:cs typeface="华文黑体" pitchFamily="2" charset="-122"/>
              </a:rPr>
              <a:t>单击添加文本单击添加文本单击添加文本单击添加文本</a:t>
            </a:r>
          </a:p>
        </p:txBody>
      </p:sp>
      <p:sp>
        <p:nvSpPr>
          <p:cNvPr id="114" name="矩形 113"/>
          <p:cNvSpPr/>
          <p:nvPr/>
        </p:nvSpPr>
        <p:spPr>
          <a:xfrm>
            <a:off x="3213866" y="4030604"/>
            <a:ext cx="1233891" cy="313690"/>
          </a:xfrm>
          <a:prstGeom prst="rect">
            <a:avLst/>
          </a:prstGeom>
        </p:spPr>
        <p:txBody>
          <a:bodyPr wrap="square" lIns="70557" tIns="35278" rIns="70557" bIns="35278">
            <a:spAutoFit/>
          </a:bodyPr>
          <a:lstStyle/>
          <a:p>
            <a:r>
              <a:rPr lang="zh-CN" altLang="en-US" sz="1600" b="1" dirty="0">
                <a:solidFill>
                  <a:srgbClr val="CA0810"/>
                </a:solidFill>
                <a:latin typeface="黑体" panose="02010600030101010101" charset="-122"/>
                <a:ea typeface="黑体" panose="02010600030101010101" charset="-122"/>
                <a:cs typeface="华文黑体" pitchFamily="2" charset="-122"/>
              </a:rPr>
              <a:t>添加标题</a:t>
            </a:r>
          </a:p>
        </p:txBody>
      </p:sp>
      <p:sp>
        <p:nvSpPr>
          <p:cNvPr id="115" name="TextBox 114"/>
          <p:cNvSpPr txBox="1"/>
          <p:nvPr/>
        </p:nvSpPr>
        <p:spPr>
          <a:xfrm>
            <a:off x="7565390" y="1842135"/>
            <a:ext cx="2312035" cy="801370"/>
          </a:xfrm>
          <a:prstGeom prst="rect">
            <a:avLst/>
          </a:prstGeom>
          <a:noFill/>
        </p:spPr>
        <p:txBody>
          <a:bodyPr wrap="square" lIns="70557" tIns="35278" rIns="70557" bIns="35278" rtlCol="0" anchor="ctr">
            <a:spAutoFit/>
          </a:bodyPr>
          <a:lstStyle/>
          <a:p>
            <a:pPr lvl="0"/>
            <a:endParaRPr lang="en-US" altLang="zh-CN" sz="1600" dirty="0">
              <a:solidFill>
                <a:schemeClr val="tx1">
                  <a:lumMod val="95000"/>
                  <a:lumOff val="5000"/>
                </a:schemeClr>
              </a:solidFill>
              <a:latin typeface="黑体" panose="02010600030101010101" charset="-122"/>
              <a:ea typeface="黑体" panose="02010600030101010101" charset="-122"/>
              <a:cs typeface="华文黑体" pitchFamily="2" charset="-122"/>
            </a:endParaRPr>
          </a:p>
          <a:p>
            <a:pPr lvl="0"/>
            <a:r>
              <a:rPr lang="zh-CN" altLang="en-US" sz="1600" dirty="0">
                <a:solidFill>
                  <a:schemeClr val="tx1">
                    <a:lumMod val="95000"/>
                    <a:lumOff val="5000"/>
                  </a:schemeClr>
                </a:solidFill>
                <a:latin typeface="黑体" panose="02010600030101010101" charset="-122"/>
                <a:ea typeface="黑体" panose="02010600030101010101" charset="-122"/>
                <a:cs typeface="华文黑体" pitchFamily="2" charset="-122"/>
              </a:rPr>
              <a:t>单击添加文本单击添加文本单击添加文本</a:t>
            </a:r>
          </a:p>
        </p:txBody>
      </p:sp>
      <p:sp>
        <p:nvSpPr>
          <p:cNvPr id="116" name="矩形 115"/>
          <p:cNvSpPr/>
          <p:nvPr/>
        </p:nvSpPr>
        <p:spPr>
          <a:xfrm>
            <a:off x="7392771" y="1792367"/>
            <a:ext cx="1233891" cy="313690"/>
          </a:xfrm>
          <a:prstGeom prst="rect">
            <a:avLst/>
          </a:prstGeom>
        </p:spPr>
        <p:txBody>
          <a:bodyPr wrap="square" lIns="70557" tIns="35278" rIns="70557" bIns="35278">
            <a:spAutoFit/>
          </a:bodyPr>
          <a:lstStyle/>
          <a:p>
            <a:pPr algn="ctr"/>
            <a:r>
              <a:rPr lang="zh-CN" altLang="en-US" sz="1600" b="1" dirty="0">
                <a:solidFill>
                  <a:srgbClr val="CA0810"/>
                </a:solidFill>
                <a:latin typeface="黑体" panose="02010600030101010101" charset="-122"/>
                <a:ea typeface="黑体" panose="02010600030101010101" charset="-122"/>
                <a:cs typeface="华文黑体" pitchFamily="2" charset="-122"/>
              </a:rPr>
              <a:t>添加标题</a:t>
            </a:r>
          </a:p>
        </p:txBody>
      </p:sp>
      <p:sp>
        <p:nvSpPr>
          <p:cNvPr id="117" name="TextBox 116"/>
          <p:cNvSpPr txBox="1"/>
          <p:nvPr/>
        </p:nvSpPr>
        <p:spPr>
          <a:xfrm>
            <a:off x="9122410" y="3798570"/>
            <a:ext cx="2305050" cy="1045210"/>
          </a:xfrm>
          <a:prstGeom prst="rect">
            <a:avLst/>
          </a:prstGeom>
          <a:noFill/>
        </p:spPr>
        <p:txBody>
          <a:bodyPr wrap="square" lIns="70557" tIns="35278" rIns="70557" bIns="35278" rtlCol="0" anchor="ctr">
            <a:spAutoFit/>
          </a:bodyPr>
          <a:lstStyle/>
          <a:p>
            <a:pPr lvl="0"/>
            <a:endParaRPr lang="en-US" altLang="zh-CN" sz="1600" dirty="0">
              <a:solidFill>
                <a:schemeClr val="tx1">
                  <a:lumMod val="95000"/>
                  <a:lumOff val="5000"/>
                </a:schemeClr>
              </a:solidFill>
              <a:latin typeface="黑体" panose="02010600030101010101" charset="-122"/>
              <a:ea typeface="黑体" panose="02010600030101010101" charset="-122"/>
              <a:cs typeface="华文黑体" pitchFamily="2" charset="-122"/>
            </a:endParaRPr>
          </a:p>
          <a:p>
            <a:pPr lvl="0"/>
            <a:r>
              <a:rPr lang="zh-CN" altLang="en-US" sz="1600" dirty="0">
                <a:solidFill>
                  <a:schemeClr val="tx1">
                    <a:lumMod val="95000"/>
                    <a:lumOff val="5000"/>
                  </a:schemeClr>
                </a:solidFill>
                <a:latin typeface="黑体" panose="02010600030101010101" charset="-122"/>
                <a:ea typeface="黑体" panose="02010600030101010101" charset="-122"/>
                <a:cs typeface="华文黑体" pitchFamily="2" charset="-122"/>
              </a:rPr>
              <a:t>单击添加文本单击添加文本单击添加文本单击添加文本</a:t>
            </a:r>
          </a:p>
        </p:txBody>
      </p:sp>
      <p:sp>
        <p:nvSpPr>
          <p:cNvPr id="118" name="矩形 117"/>
          <p:cNvSpPr/>
          <p:nvPr/>
        </p:nvSpPr>
        <p:spPr>
          <a:xfrm>
            <a:off x="9135098" y="3680729"/>
            <a:ext cx="1233891" cy="313690"/>
          </a:xfrm>
          <a:prstGeom prst="rect">
            <a:avLst/>
          </a:prstGeom>
        </p:spPr>
        <p:txBody>
          <a:bodyPr wrap="square" lIns="70557" tIns="35278" rIns="70557" bIns="35278">
            <a:spAutoFit/>
          </a:bodyPr>
          <a:lstStyle/>
          <a:p>
            <a:r>
              <a:rPr lang="zh-CN" altLang="en-US" sz="1600" b="1" dirty="0">
                <a:solidFill>
                  <a:srgbClr val="CA0810"/>
                </a:solidFill>
                <a:latin typeface="黑体" panose="02010600030101010101" charset="-122"/>
                <a:ea typeface="黑体" panose="02010600030101010101" charset="-122"/>
                <a:cs typeface="华文黑体" pitchFamily="2" charset="-122"/>
              </a:rPr>
              <a:t>添加标题</a:t>
            </a:r>
          </a:p>
        </p:txBody>
      </p:sp>
      <p:cxnSp>
        <p:nvCxnSpPr>
          <p:cNvPr id="130" name="肘形连接符 129"/>
          <p:cNvCxnSpPr/>
          <p:nvPr/>
        </p:nvCxnSpPr>
        <p:spPr>
          <a:xfrm rot="10800000" flipV="1">
            <a:off x="2346724" y="2242702"/>
            <a:ext cx="1635943" cy="558543"/>
          </a:xfrm>
          <a:prstGeom prst="bentConnector3">
            <a:avLst>
              <a:gd name="adj1" fmla="val 32626"/>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3140557" y="4339005"/>
            <a:ext cx="1761051" cy="386741"/>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7013812" y="2087670"/>
            <a:ext cx="2212316" cy="534085"/>
          </a:xfrm>
          <a:prstGeom prst="bentConnector3">
            <a:avLst>
              <a:gd name="adj1" fmla="val 77024"/>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8606980" y="4015625"/>
            <a:ext cx="1761051" cy="386741"/>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8" presetClass="emph" presetSubtype="0" repeatCount="indefinite" fill="hold" nodeType="withEffect">
                                  <p:stCondLst>
                                    <p:cond delay="0"/>
                                  </p:stCondLst>
                                  <p:childTnLst>
                                    <p:animRot by="-86400000">
                                      <p:cBhvr>
                                        <p:cTn id="9" dur="8000" fill="hold"/>
                                        <p:tgtEl>
                                          <p:spTgt spid="7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8" presetClass="emph" presetSubtype="0" repeatCount="indefinite" fill="hold" nodeType="withEffect">
                                  <p:stCondLst>
                                    <p:cond delay="500"/>
                                  </p:stCondLst>
                                  <p:childTnLst>
                                    <p:animRot by="76680000">
                                      <p:cBhvr>
                                        <p:cTn id="27" dur="7500" fill="hold"/>
                                        <p:tgtEl>
                                          <p:spTgt spid="7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par>
                                <p:cTn id="44" presetID="8" presetClass="emph" presetSubtype="0" repeatCount="indefinite" fill="hold" nodeType="withEffect">
                                  <p:stCondLst>
                                    <p:cond delay="1000"/>
                                  </p:stCondLst>
                                  <p:childTnLst>
                                    <p:animRot by="-108000000">
                                      <p:cBhvr>
                                        <p:cTn id="45" dur="7000" fill="hold"/>
                                        <p:tgtEl>
                                          <p:spTgt spid="7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8" presetClass="emph" presetSubtype="0" repeatCount="indefinite" fill="hold" nodeType="withEffect">
                                  <p:stCondLst>
                                    <p:cond delay="1500"/>
                                  </p:stCondLst>
                                  <p:childTnLst>
                                    <p:animRot by="86400000">
                                      <p:cBhvr>
                                        <p:cTn id="63" dur="6500" fill="hold"/>
                                        <p:tgtEl>
                                          <p:spTgt spid="81"/>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970"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grpSp>
        <p:nvGrpSpPr>
          <p:cNvPr id="3074" name="Group 2"/>
          <p:cNvGrpSpPr/>
          <p:nvPr/>
        </p:nvGrpSpPr>
        <p:grpSpPr bwMode="auto">
          <a:xfrm>
            <a:off x="5013489" y="3925585"/>
            <a:ext cx="2167366" cy="572022"/>
            <a:chOff x="0" y="0"/>
            <a:chExt cx="2843" cy="751"/>
          </a:xfrm>
        </p:grpSpPr>
        <p:sp>
          <p:nvSpPr>
            <p:cNvPr id="3097" name="TextBox 54"/>
            <p:cNvSpPr>
              <a:spLocks noChangeArrowheads="1"/>
            </p:cNvSpPr>
            <p:nvPr/>
          </p:nvSpPr>
          <p:spPr bwMode="auto">
            <a:xfrm>
              <a:off x="0" y="0"/>
              <a:ext cx="2843"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3000" b="1">
                  <a:solidFill>
                    <a:srgbClr val="C00000"/>
                  </a:solidFill>
                  <a:latin typeface="微软雅黑" panose="020B0503020204020204" charset="-122"/>
                  <a:ea typeface="微软雅黑" panose="020B0503020204020204" charset="-122"/>
                  <a:sym typeface="微软雅黑" panose="020B0503020204020204" charset="-122"/>
                </a:rPr>
                <a:t>添加标题</a:t>
              </a:r>
            </a:p>
          </p:txBody>
        </p:sp>
        <p:grpSp>
          <p:nvGrpSpPr>
            <p:cNvPr id="3098" name="Group 4"/>
            <p:cNvGrpSpPr/>
            <p:nvPr/>
          </p:nvGrpSpPr>
          <p:grpSpPr bwMode="auto">
            <a:xfrm>
              <a:off x="80" y="127"/>
              <a:ext cx="2666" cy="492"/>
              <a:chOff x="0" y="0"/>
              <a:chExt cx="2666" cy="492"/>
            </a:xfrm>
          </p:grpSpPr>
          <p:sp>
            <p:nvSpPr>
              <p:cNvPr id="3099"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3100"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grpSp>
        <p:nvGrpSpPr>
          <p:cNvPr id="3075" name="Group 7"/>
          <p:cNvGrpSpPr/>
          <p:nvPr/>
        </p:nvGrpSpPr>
        <p:grpSpPr bwMode="auto">
          <a:xfrm>
            <a:off x="5013489" y="1192394"/>
            <a:ext cx="2166604" cy="2130399"/>
            <a:chOff x="0" y="0"/>
            <a:chExt cx="2212" cy="2174"/>
          </a:xfrm>
        </p:grpSpPr>
        <p:sp>
          <p:nvSpPr>
            <p:cNvPr id="3084" name="Teardrop 36"/>
            <p:cNvSpPr/>
            <p:nvPr/>
          </p:nvSpPr>
          <p:spPr bwMode="auto">
            <a:xfrm rot="8100000">
              <a:off x="0" y="0"/>
              <a:ext cx="2212" cy="2174"/>
            </a:xfrm>
            <a:custGeom>
              <a:avLst/>
              <a:gdLst>
                <a:gd name="T0" fmla="*/ 0 w 418280"/>
                <a:gd name="T1" fmla="*/ 0 h 418280"/>
                <a:gd name="T2" fmla="*/ 0 w 418280"/>
                <a:gd name="T3" fmla="*/ 0 h 418280"/>
                <a:gd name="T4" fmla="*/ 0 w 418280"/>
                <a:gd name="T5" fmla="*/ 0 h 418280"/>
                <a:gd name="T6" fmla="*/ 0 w 418280"/>
                <a:gd name="T7" fmla="*/ 0 h 418280"/>
                <a:gd name="T8" fmla="*/ 0 w 418280"/>
                <a:gd name="T9" fmla="*/ 0 h 418280"/>
                <a:gd name="T10" fmla="*/ 0 w 418280"/>
                <a:gd name="T11" fmla="*/ 0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3085" name="Group 9"/>
            <p:cNvGrpSpPr/>
            <p:nvPr/>
          </p:nvGrpSpPr>
          <p:grpSpPr bwMode="auto">
            <a:xfrm>
              <a:off x="400" y="570"/>
              <a:ext cx="1410" cy="1224"/>
              <a:chOff x="0" y="0"/>
              <a:chExt cx="2000" cy="1700"/>
            </a:xfrm>
          </p:grpSpPr>
          <p:sp>
            <p:nvSpPr>
              <p:cNvPr id="3086"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7"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8"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9"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0"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1"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2"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3"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4"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5"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6"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grpSp>
      <p:sp>
        <p:nvSpPr>
          <p:cNvPr id="3076" name="TextBox 20"/>
          <p:cNvSpPr>
            <a:spLocks noChangeArrowheads="1"/>
          </p:cNvSpPr>
          <p:nvPr/>
        </p:nvSpPr>
        <p:spPr bwMode="auto">
          <a:xfrm>
            <a:off x="2973705" y="4630420"/>
            <a:ext cx="686308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729" tIns="41865" rIns="83729" bIns="41865">
            <a:spAutoFit/>
          </a:bodyPr>
          <a:lstStyle/>
          <a:p>
            <a:pPr eaLnBrk="1" hangingPunct="1">
              <a:lnSpc>
                <a:spcPct val="120000"/>
              </a:lnSpc>
              <a:buSzPct val="100000"/>
              <a:buFont typeface="Wingdings" panose="05000000000000000000" pitchFamily="2" charset="2"/>
              <a:buNone/>
            </a:pPr>
            <a:r>
              <a:rPr lang="zh-CN" altLang="en-US" sz="2520">
                <a:solidFill>
                  <a:srgbClr val="C00000"/>
                </a:solidFill>
                <a:latin typeface="黑体" panose="02010600030101010101" charset="-122"/>
                <a:ea typeface="黑体" panose="02010600030101010101" charset="-122"/>
                <a:sym typeface="微软雅黑" panose="020B0503020204020204" charset="-122"/>
              </a:rPr>
              <a:t>◆添加副标题  ◆添加副标题 ◆添加副标题</a:t>
            </a:r>
          </a:p>
        </p:txBody>
      </p:sp>
      <p:grpSp>
        <p:nvGrpSpPr>
          <p:cNvPr id="3077" name="Group 22"/>
          <p:cNvGrpSpPr/>
          <p:nvPr/>
        </p:nvGrpSpPr>
        <p:grpSpPr bwMode="auto">
          <a:xfrm>
            <a:off x="2046555" y="4619203"/>
            <a:ext cx="8138583" cy="43828"/>
            <a:chOff x="0" y="0"/>
            <a:chExt cx="6115" cy="644"/>
          </a:xfrm>
        </p:grpSpPr>
        <p:sp>
          <p:nvSpPr>
            <p:cNvPr id="3079" name="Rectangle 23"/>
            <p:cNvSpPr>
              <a:spLocks noChangeArrowheads="1"/>
            </p:cNvSpPr>
            <p:nvPr/>
          </p:nvSpPr>
          <p:spPr bwMode="auto">
            <a:xfrm>
              <a:off x="1203" y="0"/>
              <a:ext cx="1230" cy="645"/>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0" name="Rectangle 24"/>
            <p:cNvSpPr>
              <a:spLocks noChangeArrowheads="1"/>
            </p:cNvSpPr>
            <p:nvPr/>
          </p:nvSpPr>
          <p:spPr bwMode="auto">
            <a:xfrm>
              <a:off x="242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1" name="Rectangle 25"/>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2" name="Rectangle 26"/>
            <p:cNvSpPr>
              <a:spLocks noChangeArrowheads="1"/>
            </p:cNvSpPr>
            <p:nvPr/>
          </p:nvSpPr>
          <p:spPr bwMode="auto">
            <a:xfrm>
              <a:off x="0"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3" name="Rectangle 27"/>
            <p:cNvSpPr>
              <a:spLocks noChangeArrowheads="1"/>
            </p:cNvSpPr>
            <p:nvPr/>
          </p:nvSpPr>
          <p:spPr bwMode="auto">
            <a:xfrm>
              <a:off x="488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64" name="组合 63"/>
          <p:cNvGrpSpPr/>
          <p:nvPr/>
        </p:nvGrpSpPr>
        <p:grpSpPr bwMode="auto">
          <a:xfrm>
            <a:off x="1221918" y="1493653"/>
            <a:ext cx="1803400" cy="1805516"/>
            <a:chOff x="1003844" y="1472285"/>
            <a:chExt cx="1352926" cy="1352926"/>
          </a:xfrm>
        </p:grpSpPr>
        <p:sp>
          <p:nvSpPr>
            <p:cNvPr id="65" name="泪滴形 24"/>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rgbClr val="CA0810"/>
            </a:solidFill>
            <a:ln>
              <a:noFill/>
            </a:ln>
          </p:spPr>
          <p:txBody>
            <a:bodyPr anchor="ct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sp>
          <p:nvSpPr>
            <p:cNvPr id="66" name="TextBox 65"/>
            <p:cNvSpPr txBox="1"/>
            <p:nvPr/>
          </p:nvSpPr>
          <p:spPr>
            <a:xfrm>
              <a:off x="1202335" y="1840226"/>
              <a:ext cx="661695" cy="394458"/>
            </a:xfrm>
            <a:prstGeom prst="rect">
              <a:avLst/>
            </a:prstGeom>
            <a:noFill/>
          </p:spPr>
          <p:txBody>
            <a:bodyPr wrap="none">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35%</a:t>
              </a:r>
            </a:p>
          </p:txBody>
        </p:sp>
      </p:grpSp>
      <p:grpSp>
        <p:nvGrpSpPr>
          <p:cNvPr id="71" name="组合 70"/>
          <p:cNvGrpSpPr/>
          <p:nvPr/>
        </p:nvGrpSpPr>
        <p:grpSpPr bwMode="auto">
          <a:xfrm>
            <a:off x="1008134" y="3345735"/>
            <a:ext cx="2017184" cy="2019300"/>
            <a:chOff x="827584" y="2860726"/>
            <a:chExt cx="1512620" cy="1513898"/>
          </a:xfrm>
        </p:grpSpPr>
        <p:sp>
          <p:nvSpPr>
            <p:cNvPr id="73" name="泪滴形 38"/>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rgbClr val="CA0810"/>
            </a:solidFill>
            <a:ln>
              <a:noFill/>
            </a:ln>
          </p:spPr>
          <p:txBody>
            <a:bodyPr anchor="ct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sp>
          <p:nvSpPr>
            <p:cNvPr id="78" name="TextBox 77"/>
            <p:cNvSpPr txBox="1"/>
            <p:nvPr/>
          </p:nvSpPr>
          <p:spPr>
            <a:xfrm>
              <a:off x="1114871" y="3544678"/>
              <a:ext cx="661394" cy="394661"/>
            </a:xfrm>
            <a:prstGeom prst="rect">
              <a:avLst/>
            </a:prstGeom>
            <a:noFill/>
          </p:spPr>
          <p:txBody>
            <a:bodyPr wrap="none">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50%</a:t>
              </a:r>
            </a:p>
          </p:txBody>
        </p:sp>
      </p:grpSp>
      <p:grpSp>
        <p:nvGrpSpPr>
          <p:cNvPr id="79" name="组合 78"/>
          <p:cNvGrpSpPr/>
          <p:nvPr/>
        </p:nvGrpSpPr>
        <p:grpSpPr bwMode="auto">
          <a:xfrm>
            <a:off x="3071884" y="1210019"/>
            <a:ext cx="2089149" cy="2089149"/>
            <a:chOff x="2375123" y="1258934"/>
            <a:chExt cx="1567555" cy="1566277"/>
          </a:xfrm>
          <a:solidFill>
            <a:schemeClr val="accent3"/>
          </a:solidFill>
        </p:grpSpPr>
        <p:sp>
          <p:nvSpPr>
            <p:cNvPr id="80" name="泪滴形 34"/>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rgbClr val="CA0810"/>
            </a:solidFill>
            <a:ln>
              <a:noFill/>
            </a:ln>
          </p:spPr>
          <p:txBody>
            <a:bodyPr anchor="ct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sp>
          <p:nvSpPr>
            <p:cNvPr id="81" name="TextBox 80"/>
            <p:cNvSpPr txBox="1"/>
            <p:nvPr/>
          </p:nvSpPr>
          <p:spPr>
            <a:xfrm>
              <a:off x="2931391" y="1735799"/>
              <a:ext cx="661804" cy="394664"/>
            </a:xfrm>
            <a:prstGeom prst="rect">
              <a:avLst/>
            </a:prstGeom>
            <a:noFill/>
          </p:spPr>
          <p:txBody>
            <a:bodyPr wrap="none">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50%</a:t>
              </a:r>
            </a:p>
          </p:txBody>
        </p:sp>
      </p:grpSp>
      <p:grpSp>
        <p:nvGrpSpPr>
          <p:cNvPr id="82" name="组合 81"/>
          <p:cNvGrpSpPr/>
          <p:nvPr/>
        </p:nvGrpSpPr>
        <p:grpSpPr bwMode="auto">
          <a:xfrm>
            <a:off x="3071884" y="3345735"/>
            <a:ext cx="2302933" cy="2302933"/>
            <a:chOff x="2376067" y="2860726"/>
            <a:chExt cx="1727248" cy="1727248"/>
          </a:xfrm>
        </p:grpSpPr>
        <p:sp>
          <p:nvSpPr>
            <p:cNvPr id="83" name="泪滴形 36"/>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rgbClr val="CA0810"/>
            </a:solidFill>
            <a:ln>
              <a:noFill/>
            </a:ln>
          </p:spPr>
          <p:txBody>
            <a:bodyPr anchor="ct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sp>
          <p:nvSpPr>
            <p:cNvPr id="84" name="TextBox 83"/>
            <p:cNvSpPr txBox="1"/>
            <p:nvPr/>
          </p:nvSpPr>
          <p:spPr>
            <a:xfrm>
              <a:off x="3038072" y="3683044"/>
              <a:ext cx="661530" cy="394822"/>
            </a:xfrm>
            <a:prstGeom prst="rect">
              <a:avLst/>
            </a:prstGeom>
            <a:noFill/>
          </p:spPr>
          <p:txBody>
            <a:bodyPr wrap="none">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80%</a:t>
              </a:r>
            </a:p>
          </p:txBody>
        </p:sp>
      </p:grpSp>
      <p:grpSp>
        <p:nvGrpSpPr>
          <p:cNvPr id="85" name="组合 84"/>
          <p:cNvGrpSpPr/>
          <p:nvPr/>
        </p:nvGrpSpPr>
        <p:grpSpPr bwMode="auto">
          <a:xfrm>
            <a:off x="6102950" y="1613078"/>
            <a:ext cx="668867" cy="675217"/>
            <a:chOff x="4929188" y="1303338"/>
            <a:chExt cx="501650" cy="506412"/>
          </a:xfrm>
        </p:grpSpPr>
        <p:sp>
          <p:nvSpPr>
            <p:cNvPr id="86" name="Freeform 6"/>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7" name="Freeform 7"/>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8" name="Freeform 8"/>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89" name="组合 88"/>
          <p:cNvGrpSpPr/>
          <p:nvPr/>
        </p:nvGrpSpPr>
        <p:grpSpPr bwMode="auto">
          <a:xfrm>
            <a:off x="6096600" y="2579370"/>
            <a:ext cx="675216" cy="675217"/>
            <a:chOff x="1339850" y="2163763"/>
            <a:chExt cx="506413" cy="506412"/>
          </a:xfrm>
        </p:grpSpPr>
        <p:sp>
          <p:nvSpPr>
            <p:cNvPr id="90" name="Freeform 13"/>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1" name="Freeform 14"/>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2"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3" name="Oval 16"/>
            <p:cNvSpPr>
              <a:spLocks noChangeArrowheads="1"/>
            </p:cNvSpPr>
            <p:nvPr/>
          </p:nvSpPr>
          <p:spPr bwMode="auto">
            <a:xfrm>
              <a:off x="1549400" y="2419350"/>
              <a:ext cx="82550" cy="82550"/>
            </a:xfrm>
            <a:prstGeom prst="ellipse">
              <a:avLst/>
            </a:pr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94" name="组合 93"/>
          <p:cNvGrpSpPr/>
          <p:nvPr/>
        </p:nvGrpSpPr>
        <p:grpSpPr bwMode="auto">
          <a:xfrm>
            <a:off x="6102950" y="3549134"/>
            <a:ext cx="668867" cy="675217"/>
            <a:chOff x="5093055" y="2766720"/>
            <a:chExt cx="501650" cy="506413"/>
          </a:xfrm>
        </p:grpSpPr>
        <p:sp>
          <p:nvSpPr>
            <p:cNvPr id="95" name="Freeform 21"/>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6" name="Oval 22"/>
            <p:cNvSpPr>
              <a:spLocks noChangeArrowheads="1"/>
            </p:cNvSpPr>
            <p:nvPr/>
          </p:nvSpPr>
          <p:spPr bwMode="auto">
            <a:xfrm>
              <a:off x="5201005" y="3069933"/>
              <a:ext cx="98425" cy="98425"/>
            </a:xfrm>
            <a:prstGeom prst="ellipse">
              <a:avLst/>
            </a:pr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7" name="Freeform 23"/>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8" name="Freeform 24"/>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99" name="组合 98"/>
          <p:cNvGrpSpPr/>
          <p:nvPr/>
        </p:nvGrpSpPr>
        <p:grpSpPr bwMode="auto">
          <a:xfrm>
            <a:off x="6096600" y="4496541"/>
            <a:ext cx="675216" cy="675217"/>
            <a:chOff x="6137274" y="1900165"/>
            <a:chExt cx="506413" cy="506412"/>
          </a:xfrm>
        </p:grpSpPr>
        <p:sp>
          <p:nvSpPr>
            <p:cNvPr id="100" name="Freeform 29"/>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1"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02" name="Text Box 11"/>
          <p:cNvSpPr txBox="1">
            <a:spLocks noChangeArrowheads="1"/>
          </p:cNvSpPr>
          <p:nvPr/>
        </p:nvSpPr>
        <p:spPr bwMode="auto">
          <a:xfrm>
            <a:off x="6964434" y="1513595"/>
            <a:ext cx="4197349" cy="702945"/>
          </a:xfrm>
          <a:prstGeom prst="rect">
            <a:avLst/>
          </a:prstGeom>
          <a:noFill/>
          <a:ln w="9525">
            <a:noFill/>
            <a:miter lim="800000"/>
          </a:ln>
        </p:spPr>
        <p:txBody>
          <a:bodyPr>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您的内容打在这里，或者通过复制您的文本后，在此框中选择粘贴，并选择只保留文字。您的内容打在这里，或者通过复制您的文本后。</a:t>
            </a:r>
          </a:p>
        </p:txBody>
      </p:sp>
      <p:sp>
        <p:nvSpPr>
          <p:cNvPr id="103" name="Text Box 11"/>
          <p:cNvSpPr txBox="1">
            <a:spLocks noChangeArrowheads="1"/>
          </p:cNvSpPr>
          <p:nvPr/>
        </p:nvSpPr>
        <p:spPr bwMode="auto">
          <a:xfrm>
            <a:off x="6964434" y="2524337"/>
            <a:ext cx="4197349" cy="717550"/>
          </a:xfrm>
          <a:prstGeom prst="rect">
            <a:avLst/>
          </a:prstGeom>
          <a:noFill/>
          <a:ln w="9525">
            <a:noFill/>
            <a:miter lim="800000"/>
          </a:ln>
        </p:spPr>
        <p:txBody>
          <a:bodyPr>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您的内容打在这里，或者通过复制您的文本后，在此框中选择粘贴，并选择只保留文字。您的内容打在这里，或者通过复制您的文本后。</a:t>
            </a:r>
          </a:p>
        </p:txBody>
      </p:sp>
      <p:sp>
        <p:nvSpPr>
          <p:cNvPr id="104" name="Text Box 11"/>
          <p:cNvSpPr txBox="1">
            <a:spLocks noChangeArrowheads="1"/>
          </p:cNvSpPr>
          <p:nvPr/>
        </p:nvSpPr>
        <p:spPr bwMode="auto">
          <a:xfrm>
            <a:off x="6964434" y="3536434"/>
            <a:ext cx="4197349" cy="717550"/>
          </a:xfrm>
          <a:prstGeom prst="rect">
            <a:avLst/>
          </a:prstGeom>
          <a:noFill/>
          <a:ln w="9525">
            <a:noFill/>
            <a:miter lim="800000"/>
          </a:ln>
        </p:spPr>
        <p:txBody>
          <a:bodyPr>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您的内容打在这里，或者通过复制您的文本后，在此框中选择粘贴，并选择只保留文字。您的内容打在这里，或者通过复制您的文本后。</a:t>
            </a:r>
          </a:p>
        </p:txBody>
      </p:sp>
      <p:sp>
        <p:nvSpPr>
          <p:cNvPr id="105" name="Text Box 11"/>
          <p:cNvSpPr txBox="1">
            <a:spLocks noChangeArrowheads="1"/>
          </p:cNvSpPr>
          <p:nvPr/>
        </p:nvSpPr>
        <p:spPr bwMode="auto">
          <a:xfrm>
            <a:off x="6964434" y="4528291"/>
            <a:ext cx="4197349" cy="717550"/>
          </a:xfrm>
          <a:prstGeom prst="rect">
            <a:avLst/>
          </a:prstGeom>
          <a:noFill/>
          <a:ln w="9525">
            <a:noFill/>
            <a:miter lim="800000"/>
          </a:ln>
        </p:spPr>
        <p:txBody>
          <a:bodyPr>
            <a:spAutoFit/>
          </a:bodyPr>
          <a:lstStyle/>
          <a:p>
            <a:pPr marL="0" marR="0" lvl="0" indent="0" algn="l" defTabSz="815975" rtl="0" eaLnBrk="1" fontAlgn="auto" latinLnBrk="0" hangingPunct="1">
              <a:lnSpc>
                <a:spcPct val="10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您的内容打在这里，或者通过复制您的文本后，在此框中选择粘贴，并选择只保留文字。您的内容打在这里，或者通过复制您的文本后。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0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300" fill="hold"/>
                                        <p:tgtEl>
                                          <p:spTgt spid="64"/>
                                        </p:tgtEl>
                                        <p:attrNameLst>
                                          <p:attrName>ppt_x</p:attrName>
                                        </p:attrNameLst>
                                      </p:cBhvr>
                                      <p:tavLst>
                                        <p:tav tm="0">
                                          <p:val>
                                            <p:strVal val="0-#ppt_w/2"/>
                                          </p:val>
                                        </p:tav>
                                        <p:tav tm="100000">
                                          <p:val>
                                            <p:strVal val="#ppt_x"/>
                                          </p:val>
                                        </p:tav>
                                      </p:tavLst>
                                    </p:anim>
                                    <p:anim calcmode="lin" valueType="num">
                                      <p:cBhvr additive="base">
                                        <p:cTn id="8" dur="3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2" decel="66600"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300" fill="hold"/>
                                        <p:tgtEl>
                                          <p:spTgt spid="71"/>
                                        </p:tgtEl>
                                        <p:attrNameLst>
                                          <p:attrName>ppt_x</p:attrName>
                                        </p:attrNameLst>
                                      </p:cBhvr>
                                      <p:tavLst>
                                        <p:tav tm="0">
                                          <p:val>
                                            <p:strVal val="0-#ppt_w/2"/>
                                          </p:val>
                                        </p:tav>
                                        <p:tav tm="100000">
                                          <p:val>
                                            <p:strVal val="#ppt_x"/>
                                          </p:val>
                                        </p:tav>
                                      </p:tavLst>
                                    </p:anim>
                                    <p:anim calcmode="lin" valueType="num">
                                      <p:cBhvr additive="base">
                                        <p:cTn id="13" dur="300" fill="hold"/>
                                        <p:tgtEl>
                                          <p:spTgt spid="7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decel="66600"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300" fill="hold"/>
                                        <p:tgtEl>
                                          <p:spTgt spid="79"/>
                                        </p:tgtEl>
                                        <p:attrNameLst>
                                          <p:attrName>ppt_x</p:attrName>
                                        </p:attrNameLst>
                                      </p:cBhvr>
                                      <p:tavLst>
                                        <p:tav tm="0">
                                          <p:val>
                                            <p:strVal val="1+#ppt_w/2"/>
                                          </p:val>
                                        </p:tav>
                                        <p:tav tm="100000">
                                          <p:val>
                                            <p:strVal val="#ppt_x"/>
                                          </p:val>
                                        </p:tav>
                                      </p:tavLst>
                                    </p:anim>
                                    <p:anim calcmode="lin" valueType="num">
                                      <p:cBhvr additive="base">
                                        <p:cTn id="18" dur="300" fill="hold"/>
                                        <p:tgtEl>
                                          <p:spTgt spid="7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6" decel="66600" fill="hold"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300" fill="hold"/>
                                        <p:tgtEl>
                                          <p:spTgt spid="82"/>
                                        </p:tgtEl>
                                        <p:attrNameLst>
                                          <p:attrName>ppt_x</p:attrName>
                                        </p:attrNameLst>
                                      </p:cBhvr>
                                      <p:tavLst>
                                        <p:tav tm="0">
                                          <p:val>
                                            <p:strVal val="1+#ppt_w/2"/>
                                          </p:val>
                                        </p:tav>
                                        <p:tav tm="100000">
                                          <p:val>
                                            <p:strVal val="#ppt_x"/>
                                          </p:val>
                                        </p:tav>
                                      </p:tavLst>
                                    </p:anim>
                                    <p:anim calcmode="lin" valueType="num">
                                      <p:cBhvr additive="base">
                                        <p:cTn id="23" dur="300" fill="hold"/>
                                        <p:tgtEl>
                                          <p:spTgt spid="8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53" presetClass="entr" presetSubtype="16" fill="hold" nodeType="with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500" fill="hold"/>
                                        <p:tgtEl>
                                          <p:spTgt spid="89"/>
                                        </p:tgtEl>
                                        <p:attrNameLst>
                                          <p:attrName>ppt_w</p:attrName>
                                        </p:attrNameLst>
                                      </p:cBhvr>
                                      <p:tavLst>
                                        <p:tav tm="0">
                                          <p:val>
                                            <p:fltVal val="0"/>
                                          </p:val>
                                        </p:tav>
                                        <p:tav tm="100000">
                                          <p:val>
                                            <p:strVal val="#ppt_w"/>
                                          </p:val>
                                        </p:tav>
                                      </p:tavLst>
                                    </p:anim>
                                    <p:anim calcmode="lin" valueType="num">
                                      <p:cBhvr>
                                        <p:cTn id="33" dur="500" fill="hold"/>
                                        <p:tgtEl>
                                          <p:spTgt spid="89"/>
                                        </p:tgtEl>
                                        <p:attrNameLst>
                                          <p:attrName>ppt_h</p:attrName>
                                        </p:attrNameLst>
                                      </p:cBhvr>
                                      <p:tavLst>
                                        <p:tav tm="0">
                                          <p:val>
                                            <p:fltVal val="0"/>
                                          </p:val>
                                        </p:tav>
                                        <p:tav tm="100000">
                                          <p:val>
                                            <p:strVal val="#ppt_h"/>
                                          </p:val>
                                        </p:tav>
                                      </p:tavLst>
                                    </p:anim>
                                    <p:animEffect transition="in" filter="fade">
                                      <p:cBhvr>
                                        <p:cTn id="34" dur="500"/>
                                        <p:tgtEl>
                                          <p:spTgt spid="89"/>
                                        </p:tgtEl>
                                      </p:cBhvr>
                                    </p:animEffect>
                                  </p:childTnLst>
                                </p:cTn>
                              </p:par>
                              <p:par>
                                <p:cTn id="35" presetID="53" presetClass="entr" presetSubtype="16" fill="hold"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p:cTn id="37" dur="500" fill="hold"/>
                                        <p:tgtEl>
                                          <p:spTgt spid="94"/>
                                        </p:tgtEl>
                                        <p:attrNameLst>
                                          <p:attrName>ppt_w</p:attrName>
                                        </p:attrNameLst>
                                      </p:cBhvr>
                                      <p:tavLst>
                                        <p:tav tm="0">
                                          <p:val>
                                            <p:fltVal val="0"/>
                                          </p:val>
                                        </p:tav>
                                        <p:tav tm="100000">
                                          <p:val>
                                            <p:strVal val="#ppt_w"/>
                                          </p:val>
                                        </p:tav>
                                      </p:tavLst>
                                    </p:anim>
                                    <p:anim calcmode="lin" valueType="num">
                                      <p:cBhvr>
                                        <p:cTn id="38" dur="500" fill="hold"/>
                                        <p:tgtEl>
                                          <p:spTgt spid="94"/>
                                        </p:tgtEl>
                                        <p:attrNameLst>
                                          <p:attrName>ppt_h</p:attrName>
                                        </p:attrNameLst>
                                      </p:cBhvr>
                                      <p:tavLst>
                                        <p:tav tm="0">
                                          <p:val>
                                            <p:fltVal val="0"/>
                                          </p:val>
                                        </p:tav>
                                        <p:tav tm="100000">
                                          <p:val>
                                            <p:strVal val="#ppt_h"/>
                                          </p:val>
                                        </p:tav>
                                      </p:tavLst>
                                    </p:anim>
                                    <p:animEffect transition="in" filter="fade">
                                      <p:cBhvr>
                                        <p:cTn id="39" dur="500"/>
                                        <p:tgtEl>
                                          <p:spTgt spid="94"/>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additive="base">
                                        <p:cTn id="48" dur="300" fill="hold"/>
                                        <p:tgtEl>
                                          <p:spTgt spid="102"/>
                                        </p:tgtEl>
                                        <p:attrNameLst>
                                          <p:attrName>ppt_x</p:attrName>
                                        </p:attrNameLst>
                                      </p:cBhvr>
                                      <p:tavLst>
                                        <p:tav tm="0">
                                          <p:val>
                                            <p:strVal val="1+#ppt_w/2"/>
                                          </p:val>
                                        </p:tav>
                                        <p:tav tm="100000">
                                          <p:val>
                                            <p:strVal val="#ppt_x"/>
                                          </p:val>
                                        </p:tav>
                                      </p:tavLst>
                                    </p:anim>
                                    <p:anim calcmode="lin" valueType="num">
                                      <p:cBhvr additive="base">
                                        <p:cTn id="49" dur="300" fill="hold"/>
                                        <p:tgtEl>
                                          <p:spTgt spid="102"/>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2"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300" fill="hold"/>
                                        <p:tgtEl>
                                          <p:spTgt spid="103"/>
                                        </p:tgtEl>
                                        <p:attrNameLst>
                                          <p:attrName>ppt_x</p:attrName>
                                        </p:attrNameLst>
                                      </p:cBhvr>
                                      <p:tavLst>
                                        <p:tav tm="0">
                                          <p:val>
                                            <p:strVal val="1+#ppt_w/2"/>
                                          </p:val>
                                        </p:tav>
                                        <p:tav tm="100000">
                                          <p:val>
                                            <p:strVal val="#ppt_x"/>
                                          </p:val>
                                        </p:tav>
                                      </p:tavLst>
                                    </p:anim>
                                    <p:anim calcmode="lin" valueType="num">
                                      <p:cBhvr additive="base">
                                        <p:cTn id="54" dur="300" fill="hold"/>
                                        <p:tgtEl>
                                          <p:spTgt spid="103"/>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2"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300" fill="hold"/>
                                        <p:tgtEl>
                                          <p:spTgt spid="104"/>
                                        </p:tgtEl>
                                        <p:attrNameLst>
                                          <p:attrName>ppt_x</p:attrName>
                                        </p:attrNameLst>
                                      </p:cBhvr>
                                      <p:tavLst>
                                        <p:tav tm="0">
                                          <p:val>
                                            <p:strVal val="1+#ppt_w/2"/>
                                          </p:val>
                                        </p:tav>
                                        <p:tav tm="100000">
                                          <p:val>
                                            <p:strVal val="#ppt_x"/>
                                          </p:val>
                                        </p:tav>
                                      </p:tavLst>
                                    </p:anim>
                                    <p:anim calcmode="lin" valueType="num">
                                      <p:cBhvr additive="base">
                                        <p:cTn id="59" dur="300" fill="hold"/>
                                        <p:tgtEl>
                                          <p:spTgt spid="104"/>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2" presetClass="entr" presetSubtype="2" fill="hold" grpId="0"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300" fill="hold"/>
                                        <p:tgtEl>
                                          <p:spTgt spid="105"/>
                                        </p:tgtEl>
                                        <p:attrNameLst>
                                          <p:attrName>ppt_x</p:attrName>
                                        </p:attrNameLst>
                                      </p:cBhvr>
                                      <p:tavLst>
                                        <p:tav tm="0">
                                          <p:val>
                                            <p:strVal val="1+#ppt_w/2"/>
                                          </p:val>
                                        </p:tav>
                                        <p:tav tm="100000">
                                          <p:val>
                                            <p:strVal val="#ppt_x"/>
                                          </p:val>
                                        </p:tav>
                                      </p:tavLst>
                                    </p:anim>
                                    <p:anim calcmode="lin" valueType="num">
                                      <p:cBhvr additive="base">
                                        <p:cTn id="64"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Freeform 5"/>
          <p:cNvSpPr/>
          <p:nvPr/>
        </p:nvSpPr>
        <p:spPr bwMode="auto">
          <a:xfrm>
            <a:off x="5331454" y="269845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Freeform 5"/>
          <p:cNvSpPr/>
          <p:nvPr/>
        </p:nvSpPr>
        <p:spPr bwMode="auto">
          <a:xfrm>
            <a:off x="5471800" y="285582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5555700" y="294989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p:nvPr/>
        </p:nvSpPr>
        <p:spPr bwMode="auto">
          <a:xfrm>
            <a:off x="4516417"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5"/>
          <p:cNvSpPr/>
          <p:nvPr/>
        </p:nvSpPr>
        <p:spPr bwMode="auto">
          <a:xfrm>
            <a:off x="3688769"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5"/>
          <p:cNvSpPr/>
          <p:nvPr/>
        </p:nvSpPr>
        <p:spPr bwMode="auto">
          <a:xfrm>
            <a:off x="4516417"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5"/>
          <p:cNvSpPr/>
          <p:nvPr/>
        </p:nvSpPr>
        <p:spPr bwMode="auto">
          <a:xfrm>
            <a:off x="6847935"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5"/>
          <p:cNvSpPr/>
          <p:nvPr/>
        </p:nvSpPr>
        <p:spPr bwMode="auto">
          <a:xfrm>
            <a:off x="7675583"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5"/>
          <p:cNvSpPr/>
          <p:nvPr/>
        </p:nvSpPr>
        <p:spPr bwMode="auto">
          <a:xfrm>
            <a:off x="6847935"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735239" y="210853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907591" y="3294099"/>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1735239" y="447966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9" name="矩形 18"/>
          <p:cNvSpPr/>
          <p:nvPr/>
        </p:nvSpPr>
        <p:spPr>
          <a:xfrm>
            <a:off x="7675583" y="210853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0" name="矩形 19"/>
          <p:cNvSpPr/>
          <p:nvPr/>
        </p:nvSpPr>
        <p:spPr>
          <a:xfrm>
            <a:off x="8503231" y="3294099"/>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1" name="矩形 20"/>
          <p:cNvSpPr/>
          <p:nvPr/>
        </p:nvSpPr>
        <p:spPr>
          <a:xfrm>
            <a:off x="7675583" y="447966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39402" y="219312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0985" y="329818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193" y="326150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4513" y="453554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59556" y="2180093"/>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130" y="453558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8735" y="3140211"/>
            <a:ext cx="1034530" cy="830997"/>
          </a:xfrm>
          <a:prstGeom prst="rect">
            <a:avLst/>
          </a:prstGeom>
          <a:noFill/>
        </p:spPr>
        <p:txBody>
          <a:bodyPr wrap="square" rtlCol="0">
            <a:spAutoFit/>
          </a:bodyPr>
          <a:lstStyle/>
          <a:p>
            <a:pPr algn="ctr"/>
            <a:r>
              <a:rPr lang="zh-CN" altLang="en-US" sz="2400" b="1" dirty="0" smtClean="0">
                <a:solidFill>
                  <a:srgbClr val="C00000"/>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rgbClr val="C00000"/>
                </a:solidFill>
                <a:latin typeface="微软雅黑" panose="020B0503020204020204" charset="-122"/>
                <a:ea typeface="微软雅黑" panose="020B0503020204020204" charset="-122"/>
                <a:cs typeface="Aharoni" panose="02010803020104030203" pitchFamily="2" charset="-79"/>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250" fill="hold"/>
                                        <p:tgtEl>
                                          <p:spTgt spid="3"/>
                                        </p:tgtEl>
                                        <p:attrNameLst>
                                          <p:attrName>ppt_w</p:attrName>
                                        </p:attrNameLst>
                                      </p:cBhvr>
                                      <p:tavLst>
                                        <p:tav tm="0">
                                          <p:val>
                                            <p:fltVal val="0"/>
                                          </p:val>
                                        </p:tav>
                                        <p:tav tm="100000">
                                          <p:val>
                                            <p:strVal val="#ppt_w"/>
                                          </p:val>
                                        </p:tav>
                                      </p:tavLst>
                                    </p:anim>
                                    <p:anim calcmode="lin" valueType="num">
                                      <p:cBhvr>
                                        <p:cTn id="14" dur="250" fill="hold"/>
                                        <p:tgtEl>
                                          <p:spTgt spid="3"/>
                                        </p:tgtEl>
                                        <p:attrNameLst>
                                          <p:attrName>ppt_h</p:attrName>
                                        </p:attrNameLst>
                                      </p:cBhvr>
                                      <p:tavLst>
                                        <p:tav tm="0">
                                          <p:val>
                                            <p:fltVal val="0"/>
                                          </p:val>
                                        </p:tav>
                                        <p:tav tm="100000">
                                          <p:val>
                                            <p:strVal val="#ppt_h"/>
                                          </p:val>
                                        </p:tav>
                                      </p:tavLst>
                                    </p:anim>
                                    <p:animEffect transition="in" filter="fade">
                                      <p:cBhvr>
                                        <p:cTn id="15" dur="25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50" fill="hold"/>
                                        <p:tgtEl>
                                          <p:spTgt spid="8"/>
                                        </p:tgtEl>
                                        <p:attrNameLst>
                                          <p:attrName>ppt_w</p:attrName>
                                        </p:attrNameLst>
                                      </p:cBhvr>
                                      <p:tavLst>
                                        <p:tav tm="0">
                                          <p:val>
                                            <p:fltVal val="0"/>
                                          </p:val>
                                        </p:tav>
                                        <p:tav tm="100000">
                                          <p:val>
                                            <p:strVal val="#ppt_w"/>
                                          </p:val>
                                        </p:tav>
                                      </p:tavLst>
                                    </p:anim>
                                    <p:anim calcmode="lin" valueType="num">
                                      <p:cBhvr>
                                        <p:cTn id="20" dur="250" fill="hold"/>
                                        <p:tgtEl>
                                          <p:spTgt spid="8"/>
                                        </p:tgtEl>
                                        <p:attrNameLst>
                                          <p:attrName>ppt_h</p:attrName>
                                        </p:attrNameLst>
                                      </p:cBhvr>
                                      <p:tavLst>
                                        <p:tav tm="0">
                                          <p:val>
                                            <p:fltVal val="0"/>
                                          </p:val>
                                        </p:tav>
                                        <p:tav tm="100000">
                                          <p:val>
                                            <p:strVal val="#ppt_h"/>
                                          </p:val>
                                        </p:tav>
                                      </p:tavLst>
                                    </p:anim>
                                    <p:animEffect transition="in" filter="fade">
                                      <p:cBhvr>
                                        <p:cTn id="21" dur="25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fltVal val="0.5"/>
                                          </p:val>
                                        </p:tav>
                                        <p:tav tm="100000">
                                          <p:val>
                                            <p:strVal val="#ppt_x"/>
                                          </p:val>
                                        </p:tav>
                                      </p:tavLst>
                                    </p:anim>
                                    <p:anim calcmode="lin" valueType="num">
                                      <p:cBhvr>
                                        <p:cTn id="42" dur="500" fill="hold"/>
                                        <p:tgtEl>
                                          <p:spTgt spid="13"/>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fltVal val="0.5"/>
                                          </p:val>
                                        </p:tav>
                                        <p:tav tm="100000">
                                          <p:val>
                                            <p:strVal val="#ppt_x"/>
                                          </p:val>
                                        </p:tav>
                                      </p:tavLst>
                                    </p:anim>
                                    <p:anim calcmode="lin" valueType="num">
                                      <p:cBhvr>
                                        <p:cTn id="49" dur="500" fill="hold"/>
                                        <p:tgtEl>
                                          <p:spTgt spid="11"/>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fltVal val="0.5"/>
                                          </p:val>
                                        </p:tav>
                                        <p:tav tm="100000">
                                          <p:val>
                                            <p:strVal val="#ppt_x"/>
                                          </p:val>
                                        </p:tav>
                                      </p:tavLst>
                                    </p:anim>
                                    <p:anim calcmode="lin" valueType="num">
                                      <p:cBhvr>
                                        <p:cTn id="56" dur="500" fill="hold"/>
                                        <p:tgtEl>
                                          <p:spTgt spid="14"/>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anim calcmode="lin" valueType="num">
                                      <p:cBhvr>
                                        <p:cTn id="62" dur="500" fill="hold"/>
                                        <p:tgtEl>
                                          <p:spTgt spid="12"/>
                                        </p:tgtEl>
                                        <p:attrNameLst>
                                          <p:attrName>ppt_x</p:attrName>
                                        </p:attrNameLst>
                                      </p:cBhvr>
                                      <p:tavLst>
                                        <p:tav tm="0">
                                          <p:val>
                                            <p:fltVal val="0.5"/>
                                          </p:val>
                                        </p:tav>
                                        <p:tav tm="100000">
                                          <p:val>
                                            <p:strVal val="#ppt_x"/>
                                          </p:val>
                                        </p:tav>
                                      </p:tavLst>
                                    </p:anim>
                                    <p:anim calcmode="lin" valueType="num">
                                      <p:cBhvr>
                                        <p:cTn id="63" dur="500" fill="hold"/>
                                        <p:tgtEl>
                                          <p:spTgt spid="12"/>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anim calcmode="lin" valueType="num">
                                      <p:cBhvr>
                                        <p:cTn id="69" dur="500" fill="hold"/>
                                        <p:tgtEl>
                                          <p:spTgt spid="15"/>
                                        </p:tgtEl>
                                        <p:attrNameLst>
                                          <p:attrName>ppt_x</p:attrName>
                                        </p:attrNameLst>
                                      </p:cBhvr>
                                      <p:tavLst>
                                        <p:tav tm="0">
                                          <p:val>
                                            <p:fltVal val="0.5"/>
                                          </p:val>
                                        </p:tav>
                                        <p:tav tm="100000">
                                          <p:val>
                                            <p:strVal val="#ppt_x"/>
                                          </p:val>
                                        </p:tav>
                                      </p:tavLst>
                                    </p:anim>
                                    <p:anim calcmode="lin" valueType="num">
                                      <p:cBhvr>
                                        <p:cTn id="70" dur="500" fill="hold"/>
                                        <p:tgtEl>
                                          <p:spTgt spid="15"/>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right)">
                                      <p:cBhvr>
                                        <p:cTn id="78" dur="500"/>
                                        <p:tgtEl>
                                          <p:spTgt spid="16"/>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wipe(right)">
                                      <p:cBhvr>
                                        <p:cTn id="94" dur="500"/>
                                        <p:tgtEl>
                                          <p:spTgt spid="17"/>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wipe(right)">
                                      <p:cBhvr>
                                        <p:cTn id="110" dur="500"/>
                                        <p:tgtEl>
                                          <p:spTgt spid="18"/>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21"/>
                                        </p:tgtEl>
                                        <p:attrNameLst>
                                          <p:attrName>style.visibility</p:attrName>
                                        </p:attrNameLst>
                                      </p:cBhvr>
                                      <p:to>
                                        <p:strVal val="visible"/>
                                      </p:to>
                                    </p:set>
                                    <p:animEffect transition="in" filter="wipe(left)">
                                      <p:cBhvr>
                                        <p:cTn id="1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8" grpId="0" bldLvl="0" animBg="1"/>
      <p:bldP spid="10" grpId="0" bldLvl="0" animBg="1"/>
      <p:bldP spid="11" grpId="0" bldLvl="0" animBg="1"/>
      <p:bldP spid="12" grpId="0" bldLvl="0" animBg="1"/>
      <p:bldP spid="13" grpId="0" bldLvl="0" animBg="1"/>
      <p:bldP spid="14" grpId="0" bldLvl="0" animBg="1"/>
      <p:bldP spid="15" grpId="0" bldLvl="0" animBg="1"/>
      <p:bldP spid="16" grpId="0"/>
      <p:bldP spid="17" grpId="0"/>
      <p:bldP spid="18" grpId="0"/>
      <p:bldP spid="19" grpId="0"/>
      <p:bldP spid="20" grpId="0"/>
      <p:bldP spid="21" grpId="0"/>
      <p:bldP spid="26" grpId="0" bldLvl="0" animBg="1"/>
      <p:bldP spid="27" grpId="0" bldLvl="0" animBg="1"/>
      <p:bldP spid="28" grpId="0" bldLvl="0" animBg="1"/>
      <p:bldP spid="29" grpId="0" bldLvl="0" animBg="1"/>
      <p:bldP spid="34" grpId="0" bldLvl="0" animBg="1"/>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4" name="组合 3"/>
          <p:cNvGrpSpPr/>
          <p:nvPr/>
        </p:nvGrpSpPr>
        <p:grpSpPr>
          <a:xfrm>
            <a:off x="2429598" y="2450540"/>
            <a:ext cx="2162723" cy="1948835"/>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3" name="组合 2"/>
          <p:cNvGrpSpPr/>
          <p:nvPr/>
        </p:nvGrpSpPr>
        <p:grpSpPr>
          <a:xfrm>
            <a:off x="4137869" y="1460664"/>
            <a:ext cx="1880967" cy="259427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8" name="组合 7"/>
          <p:cNvGrpSpPr/>
          <p:nvPr/>
        </p:nvGrpSpPr>
        <p:grpSpPr>
          <a:xfrm>
            <a:off x="4949182" y="3157660"/>
            <a:ext cx="2638471" cy="2407255"/>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10" name="组合 9"/>
          <p:cNvGrpSpPr/>
          <p:nvPr/>
        </p:nvGrpSpPr>
        <p:grpSpPr>
          <a:xfrm>
            <a:off x="6980801" y="1839775"/>
            <a:ext cx="2172464" cy="217236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11" name="组合 10"/>
          <p:cNvGrpSpPr/>
          <p:nvPr/>
        </p:nvGrpSpPr>
        <p:grpSpPr>
          <a:xfrm>
            <a:off x="2618376" y="3180592"/>
            <a:ext cx="1097280" cy="917608"/>
            <a:chOff x="3164350" y="3720976"/>
            <a:chExt cx="1097280" cy="917608"/>
          </a:xfrm>
        </p:grpSpPr>
        <p:sp>
          <p:nvSpPr>
            <p:cNvPr id="58" name="TextBox 8"/>
            <p:cNvSpPr>
              <a:spLocks noChangeArrowheads="1"/>
            </p:cNvSpPr>
            <p:nvPr/>
          </p:nvSpPr>
          <p:spPr bwMode="auto">
            <a:xfrm>
              <a:off x="3164350" y="4253774"/>
              <a:ext cx="109728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62" name="TextBox 38"/>
            <p:cNvSpPr>
              <a:spLocks noChangeArrowheads="1"/>
            </p:cNvSpPr>
            <p:nvPr/>
          </p:nvSpPr>
          <p:spPr bwMode="auto">
            <a:xfrm>
              <a:off x="3359668" y="3720976"/>
              <a:ext cx="69088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spc="-113" dirty="0">
                  <a:solidFill>
                    <a:srgbClr val="CB1B3D"/>
                  </a:solidFill>
                  <a:latin typeface="微软雅黑" panose="020B0503020204020204" charset="-122"/>
                  <a:ea typeface="微软雅黑" panose="020B0503020204020204" charset="-122"/>
                  <a:sym typeface="方正黑体简体" pitchFamily="2" charset="-122"/>
                </a:rPr>
                <a:t>01</a:t>
              </a:r>
              <a:endParaRPr lang="zh-CN" altLang="en-US" sz="3600" spc="-113"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12" name="组合 11"/>
          <p:cNvGrpSpPr/>
          <p:nvPr/>
        </p:nvGrpSpPr>
        <p:grpSpPr>
          <a:xfrm>
            <a:off x="4417613" y="1802926"/>
            <a:ext cx="1197499" cy="959005"/>
            <a:chOff x="4963588" y="2343309"/>
            <a:chExt cx="1197499" cy="959004"/>
          </a:xfrm>
        </p:grpSpPr>
        <p:sp>
          <p:nvSpPr>
            <p:cNvPr id="59" name="TextBox 8"/>
            <p:cNvSpPr>
              <a:spLocks noChangeArrowheads="1"/>
            </p:cNvSpPr>
            <p:nvPr/>
          </p:nvSpPr>
          <p:spPr bwMode="auto">
            <a:xfrm>
              <a:off x="4963588" y="2917503"/>
              <a:ext cx="1197499"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63" name="TextBox 39"/>
            <p:cNvSpPr>
              <a:spLocks noChangeArrowheads="1"/>
            </p:cNvSpPr>
            <p:nvPr/>
          </p:nvSpPr>
          <p:spPr bwMode="auto">
            <a:xfrm>
              <a:off x="5162468" y="2343309"/>
              <a:ext cx="718820" cy="67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02</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13" name="组合 12"/>
          <p:cNvGrpSpPr/>
          <p:nvPr/>
        </p:nvGrpSpPr>
        <p:grpSpPr>
          <a:xfrm>
            <a:off x="5325735" y="4195175"/>
            <a:ext cx="1097280" cy="968326"/>
            <a:chOff x="5871708" y="4735561"/>
            <a:chExt cx="1097280" cy="968326"/>
          </a:xfrm>
        </p:grpSpPr>
        <p:sp>
          <p:nvSpPr>
            <p:cNvPr id="60" name="TextBox 8"/>
            <p:cNvSpPr>
              <a:spLocks noChangeArrowheads="1"/>
            </p:cNvSpPr>
            <p:nvPr/>
          </p:nvSpPr>
          <p:spPr bwMode="auto">
            <a:xfrm>
              <a:off x="5871708" y="5319077"/>
              <a:ext cx="109728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72" name="TextBox 40"/>
            <p:cNvSpPr>
              <a:spLocks noChangeArrowheads="1"/>
            </p:cNvSpPr>
            <p:nvPr/>
          </p:nvSpPr>
          <p:spPr bwMode="auto">
            <a:xfrm>
              <a:off x="6030914" y="4735561"/>
              <a:ext cx="71882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03</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14" name="组合 13"/>
          <p:cNvGrpSpPr/>
          <p:nvPr/>
        </p:nvGrpSpPr>
        <p:grpSpPr>
          <a:xfrm>
            <a:off x="7505971" y="2454626"/>
            <a:ext cx="1198880" cy="1064162"/>
            <a:chOff x="8051945" y="2995009"/>
            <a:chExt cx="1198880" cy="1064161"/>
          </a:xfrm>
        </p:grpSpPr>
        <p:sp>
          <p:nvSpPr>
            <p:cNvPr id="61" name="TextBox 8"/>
            <p:cNvSpPr>
              <a:spLocks noChangeArrowheads="1"/>
            </p:cNvSpPr>
            <p:nvPr/>
          </p:nvSpPr>
          <p:spPr bwMode="auto">
            <a:xfrm>
              <a:off x="8051945" y="3641340"/>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0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20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73" name="TextBox 41"/>
            <p:cNvSpPr>
              <a:spLocks noChangeArrowheads="1"/>
            </p:cNvSpPr>
            <p:nvPr/>
          </p:nvSpPr>
          <p:spPr bwMode="auto">
            <a:xfrm>
              <a:off x="8255446" y="2995009"/>
              <a:ext cx="71882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04</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104" name="组合 54"/>
          <p:cNvGrpSpPr/>
          <p:nvPr/>
        </p:nvGrpSpPr>
        <p:grpSpPr bwMode="auto">
          <a:xfrm>
            <a:off x="446292" y="4576741"/>
            <a:ext cx="3438343" cy="950096"/>
            <a:chOff x="0" y="-92391"/>
            <a:chExt cx="3438337" cy="950711"/>
          </a:xfrm>
        </p:grpSpPr>
        <p:sp>
          <p:nvSpPr>
            <p:cNvPr id="105" name="TextBox 55"/>
            <p:cNvSpPr>
              <a:spLocks noChangeArrowheads="1"/>
            </p:cNvSpPr>
            <p:nvPr/>
          </p:nvSpPr>
          <p:spPr bwMode="auto">
            <a:xfrm>
              <a:off x="0" y="419251"/>
              <a:ext cx="3354009" cy="43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grpSp>
          <p:nvGrpSpPr>
            <p:cNvPr id="106" name="组合 56"/>
            <p:cNvGrpSpPr/>
            <p:nvPr/>
          </p:nvGrpSpPr>
          <p:grpSpPr bwMode="auto">
            <a:xfrm>
              <a:off x="2790265" y="-92391"/>
              <a:ext cx="648072" cy="518495"/>
              <a:chOff x="-563744" y="-193262"/>
              <a:chExt cx="648072" cy="518495"/>
            </a:xfrm>
          </p:grpSpPr>
          <p:sp>
            <p:nvSpPr>
              <p:cNvPr id="107" name="矩形 57"/>
              <p:cNvSpPr>
                <a:spLocks noChangeArrowheads="1"/>
              </p:cNvSpPr>
              <p:nvPr/>
            </p:nvSpPr>
            <p:spPr bwMode="auto">
              <a:xfrm>
                <a:off x="-537457" y="-174098"/>
                <a:ext cx="454398"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bg1"/>
                  </a:solidFill>
                  <a:latin typeface="Calibri" panose="020F0502020204030204" charset="0"/>
                  <a:sym typeface="宋体" panose="02010600030101010101" pitchFamily="2" charset="-122"/>
                </a:endParaRPr>
              </a:p>
            </p:txBody>
          </p:sp>
          <p:sp>
            <p:nvSpPr>
              <p:cNvPr id="108" name="TextBox 58"/>
              <p:cNvSpPr>
                <a:spLocks noChangeArrowheads="1"/>
              </p:cNvSpPr>
              <p:nvPr/>
            </p:nvSpPr>
            <p:spPr bwMode="auto">
              <a:xfrm>
                <a:off x="-563744" y="-193262"/>
                <a:ext cx="648072"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cs typeface="Calibri" panose="020F0502020204030204" charset="0"/>
                    <a:sym typeface="Calibri" panose="020F0502020204030204" charset="0"/>
                  </a:rPr>
                  <a:t>01</a:t>
                </a:r>
                <a:endParaRPr lang="zh-CN" altLang="en-US" sz="2800" dirty="0">
                  <a:solidFill>
                    <a:schemeClr val="bg1"/>
                  </a:solidFill>
                  <a:latin typeface="黑体" panose="02010600030101010101" charset="-122"/>
                  <a:ea typeface="黑体" panose="02010600030101010101" charset="-122"/>
                  <a:sym typeface="宋体" panose="02010600030101010101" pitchFamily="2" charset="-122"/>
                </a:endParaRPr>
              </a:p>
            </p:txBody>
          </p:sp>
        </p:grpSp>
      </p:grpSp>
      <p:grpSp>
        <p:nvGrpSpPr>
          <p:cNvPr id="114" name="组合 64"/>
          <p:cNvGrpSpPr/>
          <p:nvPr/>
        </p:nvGrpSpPr>
        <p:grpSpPr bwMode="auto">
          <a:xfrm>
            <a:off x="673685" y="1681003"/>
            <a:ext cx="3159047" cy="1209762"/>
            <a:chOff x="378327" y="-13832"/>
            <a:chExt cx="3159401" cy="1211338"/>
          </a:xfrm>
        </p:grpSpPr>
        <p:sp>
          <p:nvSpPr>
            <p:cNvPr id="115" name="TextBox 65"/>
            <p:cNvSpPr>
              <a:spLocks noChangeArrowheads="1"/>
            </p:cNvSpPr>
            <p:nvPr/>
          </p:nvSpPr>
          <p:spPr bwMode="auto">
            <a:xfrm>
              <a:off x="378327" y="544512"/>
              <a:ext cx="3159401" cy="65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endParaRPr lang="zh-CN" altLang="en-US" sz="1100"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16" name="矩形 66"/>
            <p:cNvSpPr>
              <a:spLocks noChangeArrowheads="1"/>
            </p:cNvSpPr>
            <p:nvPr/>
          </p:nvSpPr>
          <p:spPr bwMode="auto">
            <a:xfrm>
              <a:off x="2933996" y="18695"/>
              <a:ext cx="454398"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bg2">
                    <a:lumMod val="10000"/>
                  </a:schemeClr>
                </a:solidFill>
                <a:latin typeface="Calibri" panose="020F0502020204030204" charset="0"/>
                <a:sym typeface="宋体" panose="02010600030101010101" pitchFamily="2" charset="-122"/>
              </a:endParaRPr>
            </a:p>
          </p:txBody>
        </p:sp>
        <p:sp>
          <p:nvSpPr>
            <p:cNvPr id="117" name="TextBox 67"/>
            <p:cNvSpPr>
              <a:spLocks noChangeArrowheads="1"/>
            </p:cNvSpPr>
            <p:nvPr/>
          </p:nvSpPr>
          <p:spPr bwMode="auto">
            <a:xfrm>
              <a:off x="2866799" y="-13832"/>
              <a:ext cx="648071" cy="51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cs typeface="Calibri" panose="020F0502020204030204" charset="0"/>
                  <a:sym typeface="Calibri" panose="020F0502020204030204" charset="0"/>
                </a:rPr>
                <a:t>02</a:t>
              </a:r>
              <a:endParaRPr lang="zh-CN" altLang="en-US" sz="2800" dirty="0">
                <a:solidFill>
                  <a:schemeClr val="bg1"/>
                </a:solidFill>
                <a:latin typeface="黑体" panose="02010600030101010101" charset="-122"/>
                <a:ea typeface="黑体" panose="02010600030101010101" charset="-122"/>
                <a:sym typeface="宋体" panose="02010600030101010101" pitchFamily="2" charset="-122"/>
              </a:endParaRPr>
            </a:p>
          </p:txBody>
        </p:sp>
      </p:grpSp>
      <p:grpSp>
        <p:nvGrpSpPr>
          <p:cNvPr id="118" name="组合 68"/>
          <p:cNvGrpSpPr/>
          <p:nvPr/>
        </p:nvGrpSpPr>
        <p:grpSpPr bwMode="auto">
          <a:xfrm>
            <a:off x="7389948" y="4381958"/>
            <a:ext cx="3290103" cy="918136"/>
            <a:chOff x="252478" y="-361128"/>
            <a:chExt cx="3289276" cy="918730"/>
          </a:xfrm>
        </p:grpSpPr>
        <p:sp>
          <p:nvSpPr>
            <p:cNvPr id="119" name="TextBox 69"/>
            <p:cNvSpPr>
              <a:spLocks noChangeArrowheads="1"/>
            </p:cNvSpPr>
            <p:nvPr/>
          </p:nvSpPr>
          <p:spPr bwMode="auto">
            <a:xfrm>
              <a:off x="252478" y="118533"/>
              <a:ext cx="3289276" cy="43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sp>
          <p:nvSpPr>
            <p:cNvPr id="120" name="矩形 70"/>
            <p:cNvSpPr>
              <a:spLocks noChangeArrowheads="1"/>
            </p:cNvSpPr>
            <p:nvPr/>
          </p:nvSpPr>
          <p:spPr bwMode="auto">
            <a:xfrm>
              <a:off x="415667" y="-352260"/>
              <a:ext cx="588040"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21" name="TextBox 71"/>
            <p:cNvSpPr>
              <a:spLocks noChangeArrowheads="1"/>
            </p:cNvSpPr>
            <p:nvPr/>
          </p:nvSpPr>
          <p:spPr bwMode="auto">
            <a:xfrm>
              <a:off x="415629" y="-361128"/>
              <a:ext cx="648072"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sym typeface="微软雅黑" panose="020B0503020204020204" charset="-122"/>
                </a:rPr>
                <a:t>03</a:t>
              </a:r>
              <a:endParaRPr lang="zh-CN" altLang="en-US" sz="2800" dirty="0">
                <a:solidFill>
                  <a:schemeClr val="bg1"/>
                </a:solidFill>
                <a:latin typeface="黑体" panose="02010600030101010101" charset="-122"/>
                <a:ea typeface="黑体" panose="02010600030101010101" charset="-122"/>
                <a:sym typeface="微软雅黑" panose="020B0503020204020204" charset="-122"/>
              </a:endParaRPr>
            </a:p>
          </p:txBody>
        </p:sp>
      </p:grpSp>
      <p:grpSp>
        <p:nvGrpSpPr>
          <p:cNvPr id="15" name="组合 68"/>
          <p:cNvGrpSpPr/>
          <p:nvPr/>
        </p:nvGrpSpPr>
        <p:grpSpPr bwMode="auto">
          <a:xfrm>
            <a:off x="8938078" y="1248868"/>
            <a:ext cx="3290103" cy="918136"/>
            <a:chOff x="252478" y="-361128"/>
            <a:chExt cx="3289276" cy="918730"/>
          </a:xfrm>
        </p:grpSpPr>
        <p:sp>
          <p:nvSpPr>
            <p:cNvPr id="16" name="TextBox 69"/>
            <p:cNvSpPr>
              <a:spLocks noChangeArrowheads="1"/>
            </p:cNvSpPr>
            <p:nvPr/>
          </p:nvSpPr>
          <p:spPr bwMode="auto">
            <a:xfrm>
              <a:off x="252478" y="118533"/>
              <a:ext cx="3289276" cy="43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sp>
          <p:nvSpPr>
            <p:cNvPr id="17" name="矩形 70"/>
            <p:cNvSpPr>
              <a:spLocks noChangeArrowheads="1"/>
            </p:cNvSpPr>
            <p:nvPr/>
          </p:nvSpPr>
          <p:spPr bwMode="auto">
            <a:xfrm>
              <a:off x="415667" y="-352260"/>
              <a:ext cx="588040"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 name="TextBox 71"/>
            <p:cNvSpPr>
              <a:spLocks noChangeArrowheads="1"/>
            </p:cNvSpPr>
            <p:nvPr/>
          </p:nvSpPr>
          <p:spPr bwMode="auto">
            <a:xfrm>
              <a:off x="415629" y="-361128"/>
              <a:ext cx="648072"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sym typeface="微软雅黑" panose="020B0503020204020204" charset="-122"/>
                </a:rPr>
                <a:t>04</a:t>
              </a:r>
              <a:endParaRPr lang="zh-CN" altLang="en-US" sz="2800" dirty="0">
                <a:solidFill>
                  <a:schemeClr val="bg1"/>
                </a:solidFill>
                <a:latin typeface="黑体" panose="02010600030101010101" charset="-122"/>
                <a:ea typeface="黑体" panose="02010600030101010101" charset="-122"/>
                <a:sym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par>
                                <p:cTn id="22" presetID="14" presetClass="entr" presetSubtype="1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par>
                                <p:cTn id="25" presetID="22" presetClass="entr" presetSubtype="4"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par>
                                <p:cTn id="28" presetID="14" presetClass="entr" presetSubtype="1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randombar(horizontal)">
                                      <p:cBhvr>
                                        <p:cTn id="30" dur="500"/>
                                        <p:tgtEl>
                                          <p:spTgt spid="14"/>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fade">
                                      <p:cBhvr>
                                        <p:cTn id="34" dur="500"/>
                                        <p:tgtEl>
                                          <p:spTgt spid="114"/>
                                        </p:tgtEl>
                                      </p:cBhvr>
                                    </p:animEffect>
                                    <p:anim calcmode="lin" valueType="num">
                                      <p:cBhvr>
                                        <p:cTn id="35" dur="500" fill="hold"/>
                                        <p:tgtEl>
                                          <p:spTgt spid="114"/>
                                        </p:tgtEl>
                                        <p:attrNameLst>
                                          <p:attrName>ppt_x</p:attrName>
                                        </p:attrNameLst>
                                      </p:cBhvr>
                                      <p:tavLst>
                                        <p:tav tm="0">
                                          <p:val>
                                            <p:strVal val="#ppt_x"/>
                                          </p:val>
                                        </p:tav>
                                        <p:tav tm="100000">
                                          <p:val>
                                            <p:strVal val="#ppt_x"/>
                                          </p:val>
                                        </p:tav>
                                      </p:tavLst>
                                    </p:anim>
                                    <p:anim calcmode="lin" valueType="num">
                                      <p:cBhvr>
                                        <p:cTn id="36" dur="500" fill="hold"/>
                                        <p:tgtEl>
                                          <p:spTgt spid="114"/>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fade">
                                      <p:cBhvr>
                                        <p:cTn id="40" dur="500"/>
                                        <p:tgtEl>
                                          <p:spTgt spid="104"/>
                                        </p:tgtEl>
                                      </p:cBhvr>
                                    </p:animEffect>
                                    <p:anim calcmode="lin" valueType="num">
                                      <p:cBhvr>
                                        <p:cTn id="41" dur="500" fill="hold"/>
                                        <p:tgtEl>
                                          <p:spTgt spid="104"/>
                                        </p:tgtEl>
                                        <p:attrNameLst>
                                          <p:attrName>ppt_x</p:attrName>
                                        </p:attrNameLst>
                                      </p:cBhvr>
                                      <p:tavLst>
                                        <p:tav tm="0">
                                          <p:val>
                                            <p:strVal val="#ppt_x"/>
                                          </p:val>
                                        </p:tav>
                                        <p:tav tm="100000">
                                          <p:val>
                                            <p:strVal val="#ppt_x"/>
                                          </p:val>
                                        </p:tav>
                                      </p:tavLst>
                                    </p:anim>
                                    <p:anim calcmode="lin" valueType="num">
                                      <p:cBhvr>
                                        <p:cTn id="42" dur="500" fill="hold"/>
                                        <p:tgtEl>
                                          <p:spTgt spid="104"/>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18"/>
                                        </p:tgtEl>
                                        <p:attrNameLst>
                                          <p:attrName>style.visibility</p:attrName>
                                        </p:attrNameLst>
                                      </p:cBhvr>
                                      <p:to>
                                        <p:strVal val="visible"/>
                                      </p:to>
                                    </p:set>
                                    <p:animEffect transition="in" filter="fade">
                                      <p:cBhvr>
                                        <p:cTn id="46" dur="500"/>
                                        <p:tgtEl>
                                          <p:spTgt spid="118"/>
                                        </p:tgtEl>
                                      </p:cBhvr>
                                    </p:animEffect>
                                    <p:anim calcmode="lin" valueType="num">
                                      <p:cBhvr>
                                        <p:cTn id="47" dur="500" fill="hold"/>
                                        <p:tgtEl>
                                          <p:spTgt spid="118"/>
                                        </p:tgtEl>
                                        <p:attrNameLst>
                                          <p:attrName>ppt_x</p:attrName>
                                        </p:attrNameLst>
                                      </p:cBhvr>
                                      <p:tavLst>
                                        <p:tav tm="0">
                                          <p:val>
                                            <p:strVal val="#ppt_x"/>
                                          </p:val>
                                        </p:tav>
                                        <p:tav tm="100000">
                                          <p:val>
                                            <p:strVal val="#ppt_x"/>
                                          </p:val>
                                        </p:tav>
                                      </p:tavLst>
                                    </p:anim>
                                    <p:anim calcmode="lin" valueType="num">
                                      <p:cBhvr>
                                        <p:cTn id="48" dur="500" fill="hold"/>
                                        <p:tgtEl>
                                          <p:spTgt spid="118"/>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Freeform 13"/>
          <p:cNvSpPr/>
          <p:nvPr/>
        </p:nvSpPr>
        <p:spPr bwMode="auto">
          <a:xfrm>
            <a:off x="3856055" y="4767203"/>
            <a:ext cx="4479891" cy="574107"/>
          </a:xfrm>
          <a:custGeom>
            <a:avLst/>
            <a:gdLst>
              <a:gd name="T0" fmla="*/ 1888 w 2039"/>
              <a:gd name="T1" fmla="*/ 0 h 262"/>
              <a:gd name="T2" fmla="*/ 2039 w 2039"/>
              <a:gd name="T3" fmla="*/ 262 h 262"/>
              <a:gd name="T4" fmla="*/ 1020 w 2039"/>
              <a:gd name="T5" fmla="*/ 262 h 262"/>
              <a:gd name="T6" fmla="*/ 0 w 2039"/>
              <a:gd name="T7" fmla="*/ 262 h 262"/>
              <a:gd name="T8" fmla="*/ 151 w 2039"/>
              <a:gd name="T9" fmla="*/ 0 h 262"/>
              <a:gd name="T10" fmla="*/ 1888 w 2039"/>
              <a:gd name="T11" fmla="*/ 0 h 262"/>
            </a:gdLst>
            <a:ahLst/>
            <a:cxnLst>
              <a:cxn ang="0">
                <a:pos x="T0" y="T1"/>
              </a:cxn>
              <a:cxn ang="0">
                <a:pos x="T2" y="T3"/>
              </a:cxn>
              <a:cxn ang="0">
                <a:pos x="T4" y="T5"/>
              </a:cxn>
              <a:cxn ang="0">
                <a:pos x="T6" y="T7"/>
              </a:cxn>
              <a:cxn ang="0">
                <a:pos x="T8" y="T9"/>
              </a:cxn>
              <a:cxn ang="0">
                <a:pos x="T10" y="T11"/>
              </a:cxn>
            </a:cxnLst>
            <a:rect l="0" t="0" r="r" b="b"/>
            <a:pathLst>
              <a:path w="2039" h="262">
                <a:moveTo>
                  <a:pt x="1888" y="0"/>
                </a:moveTo>
                <a:lnTo>
                  <a:pt x="2039" y="262"/>
                </a:lnTo>
                <a:lnTo>
                  <a:pt x="1020" y="262"/>
                </a:lnTo>
                <a:lnTo>
                  <a:pt x="0" y="262"/>
                </a:lnTo>
                <a:lnTo>
                  <a:pt x="151" y="0"/>
                </a:lnTo>
                <a:lnTo>
                  <a:pt x="1888"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3" name="Freeform 14"/>
          <p:cNvSpPr/>
          <p:nvPr/>
        </p:nvSpPr>
        <p:spPr bwMode="auto">
          <a:xfrm>
            <a:off x="4336046" y="3938988"/>
            <a:ext cx="3519914" cy="574107"/>
          </a:xfrm>
          <a:custGeom>
            <a:avLst/>
            <a:gdLst>
              <a:gd name="T0" fmla="*/ 1450 w 1601"/>
              <a:gd name="T1" fmla="*/ 0 h 262"/>
              <a:gd name="T2" fmla="*/ 1601 w 1601"/>
              <a:gd name="T3" fmla="*/ 262 h 262"/>
              <a:gd name="T4" fmla="*/ 0 w 1601"/>
              <a:gd name="T5" fmla="*/ 262 h 262"/>
              <a:gd name="T6" fmla="*/ 151 w 1601"/>
              <a:gd name="T7" fmla="*/ 0 h 262"/>
              <a:gd name="T8" fmla="*/ 1450 w 1601"/>
              <a:gd name="T9" fmla="*/ 0 h 262"/>
            </a:gdLst>
            <a:ahLst/>
            <a:cxnLst>
              <a:cxn ang="0">
                <a:pos x="T0" y="T1"/>
              </a:cxn>
              <a:cxn ang="0">
                <a:pos x="T2" y="T3"/>
              </a:cxn>
              <a:cxn ang="0">
                <a:pos x="T4" y="T5"/>
              </a:cxn>
              <a:cxn ang="0">
                <a:pos x="T6" y="T7"/>
              </a:cxn>
              <a:cxn ang="0">
                <a:pos x="T8" y="T9"/>
              </a:cxn>
            </a:cxnLst>
            <a:rect l="0" t="0" r="r" b="b"/>
            <a:pathLst>
              <a:path w="1601" h="262">
                <a:moveTo>
                  <a:pt x="1450" y="0"/>
                </a:moveTo>
                <a:lnTo>
                  <a:pt x="1601" y="262"/>
                </a:lnTo>
                <a:lnTo>
                  <a:pt x="0" y="262"/>
                </a:lnTo>
                <a:lnTo>
                  <a:pt x="151" y="0"/>
                </a:lnTo>
                <a:lnTo>
                  <a:pt x="1450"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15"/>
          <p:cNvSpPr/>
          <p:nvPr/>
        </p:nvSpPr>
        <p:spPr bwMode="auto">
          <a:xfrm>
            <a:off x="4816032" y="3101365"/>
            <a:ext cx="2559938" cy="574107"/>
          </a:xfrm>
          <a:custGeom>
            <a:avLst/>
            <a:gdLst>
              <a:gd name="T0" fmla="*/ 1011 w 1163"/>
              <a:gd name="T1" fmla="*/ 0 h 261"/>
              <a:gd name="T2" fmla="*/ 1091 w 1163"/>
              <a:gd name="T3" fmla="*/ 138 h 261"/>
              <a:gd name="T4" fmla="*/ 1163 w 1163"/>
              <a:gd name="T5" fmla="*/ 261 h 261"/>
              <a:gd name="T6" fmla="*/ 0 w 1163"/>
              <a:gd name="T7" fmla="*/ 261 h 261"/>
              <a:gd name="T8" fmla="*/ 72 w 1163"/>
              <a:gd name="T9" fmla="*/ 138 h 261"/>
              <a:gd name="T10" fmla="*/ 152 w 1163"/>
              <a:gd name="T11" fmla="*/ 0 h 261"/>
              <a:gd name="T12" fmla="*/ 1011 w 1163"/>
              <a:gd name="T13" fmla="*/ 0 h 261"/>
            </a:gdLst>
            <a:ahLst/>
            <a:cxnLst>
              <a:cxn ang="0">
                <a:pos x="T0" y="T1"/>
              </a:cxn>
              <a:cxn ang="0">
                <a:pos x="T2" y="T3"/>
              </a:cxn>
              <a:cxn ang="0">
                <a:pos x="T4" y="T5"/>
              </a:cxn>
              <a:cxn ang="0">
                <a:pos x="T6" y="T7"/>
              </a:cxn>
              <a:cxn ang="0">
                <a:pos x="T8" y="T9"/>
              </a:cxn>
              <a:cxn ang="0">
                <a:pos x="T10" y="T11"/>
              </a:cxn>
              <a:cxn ang="0">
                <a:pos x="T12" y="T13"/>
              </a:cxn>
            </a:cxnLst>
            <a:rect l="0" t="0" r="r" b="b"/>
            <a:pathLst>
              <a:path w="1163" h="261">
                <a:moveTo>
                  <a:pt x="1011" y="0"/>
                </a:moveTo>
                <a:lnTo>
                  <a:pt x="1091" y="138"/>
                </a:lnTo>
                <a:lnTo>
                  <a:pt x="1163" y="261"/>
                </a:lnTo>
                <a:lnTo>
                  <a:pt x="0" y="261"/>
                </a:lnTo>
                <a:lnTo>
                  <a:pt x="72" y="138"/>
                </a:lnTo>
                <a:lnTo>
                  <a:pt x="152" y="0"/>
                </a:lnTo>
                <a:lnTo>
                  <a:pt x="1011"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Freeform 16"/>
          <p:cNvSpPr/>
          <p:nvPr/>
        </p:nvSpPr>
        <p:spPr bwMode="auto">
          <a:xfrm>
            <a:off x="5305432" y="1473166"/>
            <a:ext cx="1581138" cy="1374084"/>
          </a:xfrm>
          <a:custGeom>
            <a:avLst/>
            <a:gdLst>
              <a:gd name="T0" fmla="*/ 362 w 723"/>
              <a:gd name="T1" fmla="*/ 0 h 627"/>
              <a:gd name="T2" fmla="*/ 723 w 723"/>
              <a:gd name="T3" fmla="*/ 627 h 627"/>
              <a:gd name="T4" fmla="*/ 0 w 723"/>
              <a:gd name="T5" fmla="*/ 627 h 627"/>
              <a:gd name="T6" fmla="*/ 362 w 723"/>
              <a:gd name="T7" fmla="*/ 0 h 627"/>
            </a:gdLst>
            <a:ahLst/>
            <a:cxnLst>
              <a:cxn ang="0">
                <a:pos x="T0" y="T1"/>
              </a:cxn>
              <a:cxn ang="0">
                <a:pos x="T2" y="T3"/>
              </a:cxn>
              <a:cxn ang="0">
                <a:pos x="T4" y="T5"/>
              </a:cxn>
              <a:cxn ang="0">
                <a:pos x="T6" y="T7"/>
              </a:cxn>
            </a:cxnLst>
            <a:rect l="0" t="0" r="r" b="b"/>
            <a:pathLst>
              <a:path w="723" h="627">
                <a:moveTo>
                  <a:pt x="362" y="0"/>
                </a:moveTo>
                <a:lnTo>
                  <a:pt x="723" y="627"/>
                </a:lnTo>
                <a:lnTo>
                  <a:pt x="0" y="627"/>
                </a:lnTo>
                <a:lnTo>
                  <a:pt x="362"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矩形 10"/>
          <p:cNvSpPr/>
          <p:nvPr/>
        </p:nvSpPr>
        <p:spPr>
          <a:xfrm>
            <a:off x="4525286" y="4828341"/>
            <a:ext cx="3141429"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charset="-122"/>
                <a:ea typeface="微软雅黑" panose="020B0503020204020204" charset="-122"/>
              </a:rPr>
              <a:t>单击添加标题</a:t>
            </a:r>
            <a:endParaRPr lang="zh-CN" altLang="en-US" sz="2400" b="1" dirty="0">
              <a:solidFill>
                <a:schemeClr val="bg1"/>
              </a:solidFill>
              <a:latin typeface="微软雅黑" panose="020B0503020204020204" charset="-122"/>
              <a:ea typeface="微软雅黑" panose="020B0503020204020204" charset="-122"/>
            </a:endParaRPr>
          </a:p>
        </p:txBody>
      </p:sp>
      <p:sp>
        <p:nvSpPr>
          <p:cNvPr id="12" name="矩形 11"/>
          <p:cNvSpPr/>
          <p:nvPr/>
        </p:nvSpPr>
        <p:spPr>
          <a:xfrm>
            <a:off x="5084525" y="4030188"/>
            <a:ext cx="2022949" cy="400110"/>
          </a:xfrm>
          <a:prstGeom prst="rect">
            <a:avLst/>
          </a:prstGeom>
        </p:spPr>
        <p:txBody>
          <a:bodyPr wrap="square">
            <a:spAutoFit/>
          </a:bodyPr>
          <a:lstStyle/>
          <a:p>
            <a:pPr algn="ctr"/>
            <a:r>
              <a:rPr lang="zh-CN" altLang="en-US" sz="2000" b="1" dirty="0">
                <a:solidFill>
                  <a:schemeClr val="bg1"/>
                </a:solidFill>
                <a:latin typeface="微软雅黑" panose="020B0503020204020204" charset="-122"/>
                <a:ea typeface="微软雅黑" panose="020B0503020204020204" charset="-122"/>
              </a:rPr>
              <a:t>单击添加标题</a:t>
            </a:r>
          </a:p>
        </p:txBody>
      </p:sp>
      <p:sp>
        <p:nvSpPr>
          <p:cNvPr id="13" name="矩形 12"/>
          <p:cNvSpPr/>
          <p:nvPr/>
        </p:nvSpPr>
        <p:spPr>
          <a:xfrm>
            <a:off x="5084525" y="3203685"/>
            <a:ext cx="2022949" cy="338554"/>
          </a:xfrm>
          <a:prstGeom prst="rect">
            <a:avLst/>
          </a:prstGeom>
        </p:spPr>
        <p:txBody>
          <a:bodyPr wrap="square">
            <a:spAutoFit/>
          </a:bodyPr>
          <a:lstStyle/>
          <a:p>
            <a:pPr algn="ctr"/>
            <a:r>
              <a:rPr lang="zh-CN" altLang="en-US" sz="1600" b="1" dirty="0">
                <a:solidFill>
                  <a:schemeClr val="bg1"/>
                </a:solidFill>
                <a:latin typeface="微软雅黑" panose="020B0503020204020204" charset="-122"/>
                <a:ea typeface="微软雅黑" panose="020B0503020204020204" charset="-122"/>
              </a:rPr>
              <a:t>单击添加标题</a:t>
            </a:r>
          </a:p>
        </p:txBody>
      </p:sp>
      <p:sp>
        <p:nvSpPr>
          <p:cNvPr id="14" name="矩形 13"/>
          <p:cNvSpPr/>
          <p:nvPr/>
        </p:nvSpPr>
        <p:spPr>
          <a:xfrm>
            <a:off x="5622631" y="2090696"/>
            <a:ext cx="946736"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标题</a:t>
            </a:r>
            <a:endParaRPr lang="zh-CN" altLang="en-US" sz="2000" b="1"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947165" y="3675472"/>
            <a:ext cx="3054265" cy="1169551"/>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6" name="矩形 15"/>
          <p:cNvSpPr/>
          <p:nvPr/>
        </p:nvSpPr>
        <p:spPr>
          <a:xfrm>
            <a:off x="947165" y="1709782"/>
            <a:ext cx="3054265" cy="1169551"/>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335946" y="3675472"/>
            <a:ext cx="3054265" cy="1169551"/>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8335946" y="1709782"/>
            <a:ext cx="3054265" cy="1169551"/>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cxnSp>
        <p:nvCxnSpPr>
          <p:cNvPr id="19" name="直接连接符 18"/>
          <p:cNvCxnSpPr/>
          <p:nvPr/>
        </p:nvCxnSpPr>
        <p:spPr>
          <a:xfrm>
            <a:off x="4001430" y="2264740"/>
            <a:ext cx="1530690" cy="0"/>
          </a:xfrm>
          <a:prstGeom prst="lin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4001430" y="4194124"/>
            <a:ext cx="395310" cy="0"/>
          </a:xfrm>
          <a:prstGeom prst="lin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肘形连接符 20"/>
          <p:cNvCxnSpPr/>
          <p:nvPr/>
        </p:nvCxnSpPr>
        <p:spPr>
          <a:xfrm flipV="1">
            <a:off x="7217487" y="2334546"/>
            <a:ext cx="1118459" cy="1002636"/>
          </a:xfrm>
          <a:prstGeom prst="bentConnector3">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25" name="组合 24"/>
          <p:cNvGrpSpPr/>
          <p:nvPr/>
        </p:nvGrpSpPr>
        <p:grpSpPr>
          <a:xfrm>
            <a:off x="8200727" y="4257636"/>
            <a:ext cx="169241" cy="749156"/>
            <a:chOff x="8200727" y="4534928"/>
            <a:chExt cx="169241" cy="749156"/>
          </a:xfrm>
        </p:grpSpPr>
        <p:cxnSp>
          <p:nvCxnSpPr>
            <p:cNvPr id="26" name="直接连接符 25"/>
            <p:cNvCxnSpPr/>
            <p:nvPr/>
          </p:nvCxnSpPr>
          <p:spPr>
            <a:xfrm>
              <a:off x="8200727" y="4534928"/>
              <a:ext cx="169241" cy="0"/>
            </a:xfrm>
            <a:prstGeom prst="lin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flipV="1">
              <a:off x="8200727" y="4535905"/>
              <a:ext cx="0" cy="748179"/>
            </a:xfrm>
            <a:prstGeom prst="lin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par>
                          <p:cTn id="27" fill="hold">
                            <p:stCondLst>
                              <p:cond delay="1000"/>
                            </p:stCondLst>
                            <p:childTnLst>
                              <p:par>
                                <p:cTn id="28" presetID="2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par>
                          <p:cTn id="31" fill="hold">
                            <p:stCondLst>
                              <p:cond delay="15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100" fill="hold"/>
                                        <p:tgtEl>
                                          <p:spTgt spid="17"/>
                                        </p:tgtEl>
                                        <p:attrNameLst>
                                          <p:attrName>ppt_w</p:attrName>
                                        </p:attrNameLst>
                                      </p:cBhvr>
                                      <p:tavLst>
                                        <p:tav tm="0">
                                          <p:val>
                                            <p:fltVal val="0"/>
                                          </p:val>
                                        </p:tav>
                                        <p:tav tm="100000">
                                          <p:val>
                                            <p:strVal val="#ppt_w"/>
                                          </p:val>
                                        </p:tav>
                                      </p:tavLst>
                                    </p:anim>
                                    <p:anim calcmode="lin" valueType="num">
                                      <p:cBhvr>
                                        <p:cTn id="35" dur="100" fill="hold"/>
                                        <p:tgtEl>
                                          <p:spTgt spid="17"/>
                                        </p:tgtEl>
                                        <p:attrNameLst>
                                          <p:attrName>ppt_h</p:attrName>
                                        </p:attrNameLst>
                                      </p:cBhvr>
                                      <p:tavLst>
                                        <p:tav tm="0">
                                          <p:val>
                                            <p:fltVal val="0"/>
                                          </p:val>
                                        </p:tav>
                                        <p:tav tm="100000">
                                          <p:val>
                                            <p:strVal val="#ppt_h"/>
                                          </p:val>
                                        </p:tav>
                                      </p:tavLst>
                                    </p:anim>
                                    <p:animEffect transition="in" filter="fade">
                                      <p:cBhvr>
                                        <p:cTn id="36" dur="100"/>
                                        <p:tgtEl>
                                          <p:spTgt spid="17"/>
                                        </p:tgtEl>
                                      </p:cBhvr>
                                    </p:animEffect>
                                  </p:childTnLst>
                                </p:cTn>
                              </p:par>
                            </p:childTnLst>
                          </p:cTn>
                        </p:par>
                        <p:par>
                          <p:cTn id="37" fill="hold">
                            <p:stCondLst>
                              <p:cond delay="2349"/>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2849"/>
                            </p:stCondLst>
                            <p:childTnLst>
                              <p:par>
                                <p:cTn id="44" presetID="22" presetClass="entr" presetSubtype="2"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childTnLst>
                          </p:cTn>
                        </p:par>
                        <p:par>
                          <p:cTn id="47" fill="hold">
                            <p:stCondLst>
                              <p:cond delay="3349"/>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100" fill="hold"/>
                                        <p:tgtEl>
                                          <p:spTgt spid="15"/>
                                        </p:tgtEl>
                                        <p:attrNameLst>
                                          <p:attrName>ppt_w</p:attrName>
                                        </p:attrNameLst>
                                      </p:cBhvr>
                                      <p:tavLst>
                                        <p:tav tm="0">
                                          <p:val>
                                            <p:fltVal val="0"/>
                                          </p:val>
                                        </p:tav>
                                        <p:tav tm="100000">
                                          <p:val>
                                            <p:strVal val="#ppt_w"/>
                                          </p:val>
                                        </p:tav>
                                      </p:tavLst>
                                    </p:anim>
                                    <p:anim calcmode="lin" valueType="num">
                                      <p:cBhvr>
                                        <p:cTn id="51" dur="100" fill="hold"/>
                                        <p:tgtEl>
                                          <p:spTgt spid="15"/>
                                        </p:tgtEl>
                                        <p:attrNameLst>
                                          <p:attrName>ppt_h</p:attrName>
                                        </p:attrNameLst>
                                      </p:cBhvr>
                                      <p:tavLst>
                                        <p:tav tm="0">
                                          <p:val>
                                            <p:fltVal val="0"/>
                                          </p:val>
                                        </p:tav>
                                        <p:tav tm="100000">
                                          <p:val>
                                            <p:strVal val="#ppt_h"/>
                                          </p:val>
                                        </p:tav>
                                      </p:tavLst>
                                    </p:anim>
                                    <p:animEffect transition="in" filter="fade">
                                      <p:cBhvr>
                                        <p:cTn id="52" dur="100"/>
                                        <p:tgtEl>
                                          <p:spTgt spid="15"/>
                                        </p:tgtEl>
                                      </p:cBhvr>
                                    </p:animEffect>
                                  </p:childTnLst>
                                </p:cTn>
                              </p:par>
                            </p:childTnLst>
                          </p:cTn>
                        </p:par>
                        <p:par>
                          <p:cTn id="53" fill="hold">
                            <p:stCondLst>
                              <p:cond delay="4199"/>
                            </p:stCondLst>
                            <p:childTnLst>
                              <p:par>
                                <p:cTn id="54" presetID="53" presetClass="entr" presetSubtype="16"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par>
                          <p:cTn id="59" fill="hold">
                            <p:stCondLst>
                              <p:cond delay="4699"/>
                            </p:stCondLst>
                            <p:childTnLst>
                              <p:par>
                                <p:cTn id="60" presetID="22" presetClass="entr" presetSubtype="8"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childTnLst>
                          </p:cTn>
                        </p:par>
                        <p:par>
                          <p:cTn id="63" fill="hold">
                            <p:stCondLst>
                              <p:cond delay="5199"/>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8"/>
                                        </p:tgtEl>
                                        <p:attrNameLst>
                                          <p:attrName>style.visibility</p:attrName>
                                        </p:attrNameLst>
                                      </p:cBhvr>
                                      <p:to>
                                        <p:strVal val="visible"/>
                                      </p:to>
                                    </p:set>
                                    <p:anim calcmode="lin" valueType="num">
                                      <p:cBhvr>
                                        <p:cTn id="66" dur="100" fill="hold"/>
                                        <p:tgtEl>
                                          <p:spTgt spid="18"/>
                                        </p:tgtEl>
                                        <p:attrNameLst>
                                          <p:attrName>ppt_w</p:attrName>
                                        </p:attrNameLst>
                                      </p:cBhvr>
                                      <p:tavLst>
                                        <p:tav tm="0">
                                          <p:val>
                                            <p:fltVal val="0"/>
                                          </p:val>
                                        </p:tav>
                                        <p:tav tm="100000">
                                          <p:val>
                                            <p:strVal val="#ppt_w"/>
                                          </p:val>
                                        </p:tav>
                                      </p:tavLst>
                                    </p:anim>
                                    <p:anim calcmode="lin" valueType="num">
                                      <p:cBhvr>
                                        <p:cTn id="67" dur="100" fill="hold"/>
                                        <p:tgtEl>
                                          <p:spTgt spid="18"/>
                                        </p:tgtEl>
                                        <p:attrNameLst>
                                          <p:attrName>ppt_h</p:attrName>
                                        </p:attrNameLst>
                                      </p:cBhvr>
                                      <p:tavLst>
                                        <p:tav tm="0">
                                          <p:val>
                                            <p:fltVal val="0"/>
                                          </p:val>
                                        </p:tav>
                                        <p:tav tm="100000">
                                          <p:val>
                                            <p:strVal val="#ppt_h"/>
                                          </p:val>
                                        </p:tav>
                                      </p:tavLst>
                                    </p:anim>
                                    <p:animEffect transition="in" filter="fade">
                                      <p:cBhvr>
                                        <p:cTn id="68" dur="100"/>
                                        <p:tgtEl>
                                          <p:spTgt spid="18"/>
                                        </p:tgtEl>
                                      </p:cBhvr>
                                    </p:animEffect>
                                  </p:childTnLst>
                                </p:cTn>
                              </p:par>
                            </p:childTnLst>
                          </p:cTn>
                        </p:par>
                        <p:par>
                          <p:cTn id="69" fill="hold">
                            <p:stCondLst>
                              <p:cond delay="6050"/>
                            </p:stCondLst>
                            <p:childTnLst>
                              <p:par>
                                <p:cTn id="70" presetID="53" presetClass="entr" presetSubtype="16"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6550"/>
                            </p:stCondLst>
                            <p:childTnLst>
                              <p:par>
                                <p:cTn id="76" presetID="22" presetClass="entr" presetSubtype="2" fill="hold"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right)">
                                      <p:cBhvr>
                                        <p:cTn id="78" dur="500"/>
                                        <p:tgtEl>
                                          <p:spTgt spid="19"/>
                                        </p:tgtEl>
                                      </p:cBhvr>
                                    </p:animEffect>
                                  </p:childTnLst>
                                </p:cTn>
                              </p:par>
                            </p:childTnLst>
                          </p:cTn>
                        </p:par>
                        <p:par>
                          <p:cTn id="79" fill="hold">
                            <p:stCondLst>
                              <p:cond delay="7050"/>
                            </p:stCondLst>
                            <p:childTnLst>
                              <p:par>
                                <p:cTn id="80" presetID="53" presetClass="entr" presetSubtype="16" fill="hold" grpId="0" nodeType="afterEffect">
                                  <p:stCondLst>
                                    <p:cond delay="0"/>
                                  </p:stCondLst>
                                  <p:iterate type="lt">
                                    <p:tmPct val="10000"/>
                                  </p:iterate>
                                  <p:childTnLst>
                                    <p:set>
                                      <p:cBhvr>
                                        <p:cTn id="81" dur="1" fill="hold">
                                          <p:stCondLst>
                                            <p:cond delay="0"/>
                                          </p:stCondLst>
                                        </p:cTn>
                                        <p:tgtEl>
                                          <p:spTgt spid="16"/>
                                        </p:tgtEl>
                                        <p:attrNameLst>
                                          <p:attrName>style.visibility</p:attrName>
                                        </p:attrNameLst>
                                      </p:cBhvr>
                                      <p:to>
                                        <p:strVal val="visible"/>
                                      </p:to>
                                    </p:set>
                                    <p:anim calcmode="lin" valueType="num">
                                      <p:cBhvr>
                                        <p:cTn id="82" dur="100" fill="hold"/>
                                        <p:tgtEl>
                                          <p:spTgt spid="16"/>
                                        </p:tgtEl>
                                        <p:attrNameLst>
                                          <p:attrName>ppt_w</p:attrName>
                                        </p:attrNameLst>
                                      </p:cBhvr>
                                      <p:tavLst>
                                        <p:tav tm="0">
                                          <p:val>
                                            <p:fltVal val="0"/>
                                          </p:val>
                                        </p:tav>
                                        <p:tav tm="100000">
                                          <p:val>
                                            <p:strVal val="#ppt_w"/>
                                          </p:val>
                                        </p:tav>
                                      </p:tavLst>
                                    </p:anim>
                                    <p:anim calcmode="lin" valueType="num">
                                      <p:cBhvr>
                                        <p:cTn id="83" dur="100" fill="hold"/>
                                        <p:tgtEl>
                                          <p:spTgt spid="16"/>
                                        </p:tgtEl>
                                        <p:attrNameLst>
                                          <p:attrName>ppt_h</p:attrName>
                                        </p:attrNameLst>
                                      </p:cBhvr>
                                      <p:tavLst>
                                        <p:tav tm="0">
                                          <p:val>
                                            <p:fltVal val="0"/>
                                          </p:val>
                                        </p:tav>
                                        <p:tav tm="100000">
                                          <p:val>
                                            <p:strVal val="#ppt_h"/>
                                          </p:val>
                                        </p:tav>
                                      </p:tavLst>
                                    </p:anim>
                                    <p:animEffect transition="in" filter="fade">
                                      <p:cBhvr>
                                        <p:cTn id="84" dur="1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8" grpId="0" bldLvl="0" animBg="1"/>
      <p:bldP spid="10" grpId="0" bldLvl="0" animBg="1"/>
      <p:bldP spid="11" grpId="0"/>
      <p:bldP spid="12" grpId="0"/>
      <p:bldP spid="13" grpId="0"/>
      <p:bldP spid="14" grpId="0"/>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a:noFill/>
        </p:spPr>
      </p:pic>
      <p:pic>
        <p:nvPicPr>
          <p:cNvPr id="3" name="图片 2"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0"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sp>
        <p:nvSpPr>
          <p:cNvPr id="2050" name="TextBox 60"/>
          <p:cNvSpPr>
            <a:spLocks noChangeArrowheads="1"/>
          </p:cNvSpPr>
          <p:nvPr/>
        </p:nvSpPr>
        <p:spPr bwMode="auto">
          <a:xfrm>
            <a:off x="3887470" y="3980180"/>
            <a:ext cx="1720850" cy="492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729" tIns="41865" rIns="83729" bIns="41865">
            <a:spAutoFit/>
          </a:bodyPr>
          <a:lstStyle/>
          <a:p>
            <a:pPr algn="ctr" eaLnBrk="1" hangingPunct="1"/>
            <a:r>
              <a:rPr lang="zh-CN" altLang="en-US" sz="2520" b="1">
                <a:solidFill>
                  <a:srgbClr val="C00000"/>
                </a:solidFill>
                <a:latin typeface="微软雅黑" panose="020B0503020204020204" charset="-122"/>
                <a:ea typeface="微软雅黑" panose="020B0503020204020204" charset="-122"/>
              </a:rPr>
              <a:t>添加标题</a:t>
            </a:r>
          </a:p>
        </p:txBody>
      </p:sp>
      <p:sp>
        <p:nvSpPr>
          <p:cNvPr id="2051" name="TextBox 61"/>
          <p:cNvSpPr>
            <a:spLocks noChangeArrowheads="1"/>
          </p:cNvSpPr>
          <p:nvPr/>
        </p:nvSpPr>
        <p:spPr bwMode="auto">
          <a:xfrm>
            <a:off x="6202549" y="3980215"/>
            <a:ext cx="1993200" cy="492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2520" b="1">
                <a:solidFill>
                  <a:srgbClr val="C00000"/>
                </a:solidFill>
                <a:latin typeface="微软雅黑" panose="020B0503020204020204" charset="-122"/>
                <a:ea typeface="微软雅黑" panose="020B0503020204020204" charset="-122"/>
              </a:rPr>
              <a:t>添加标题</a:t>
            </a:r>
          </a:p>
        </p:txBody>
      </p:sp>
      <p:sp>
        <p:nvSpPr>
          <p:cNvPr id="2052" name="TextBox 63"/>
          <p:cNvSpPr>
            <a:spLocks noChangeArrowheads="1"/>
          </p:cNvSpPr>
          <p:nvPr/>
        </p:nvSpPr>
        <p:spPr bwMode="auto">
          <a:xfrm>
            <a:off x="8643552" y="3982121"/>
            <a:ext cx="1993200" cy="492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2520" b="1">
                <a:solidFill>
                  <a:srgbClr val="C00000"/>
                </a:solidFill>
                <a:latin typeface="微软雅黑" panose="020B0503020204020204" charset="-122"/>
                <a:ea typeface="微软雅黑" panose="020B0503020204020204" charset="-122"/>
              </a:rPr>
              <a:t>添加标题</a:t>
            </a:r>
          </a:p>
        </p:txBody>
      </p:sp>
      <p:sp>
        <p:nvSpPr>
          <p:cNvPr id="2053" name="TextBox 54"/>
          <p:cNvSpPr>
            <a:spLocks noChangeArrowheads="1"/>
          </p:cNvSpPr>
          <p:nvPr/>
        </p:nvSpPr>
        <p:spPr bwMode="auto">
          <a:xfrm>
            <a:off x="1629241" y="3982121"/>
            <a:ext cx="1558736" cy="492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2520" b="1">
                <a:solidFill>
                  <a:srgbClr val="C00000"/>
                </a:solidFill>
                <a:latin typeface="微软雅黑" panose="020B0503020204020204" charset="-122"/>
                <a:ea typeface="微软雅黑" panose="020B0503020204020204" charset="-122"/>
                <a:sym typeface="微软雅黑" panose="020B0503020204020204" charset="-122"/>
              </a:rPr>
              <a:t>添加标题</a:t>
            </a:r>
          </a:p>
        </p:txBody>
      </p:sp>
      <p:sp>
        <p:nvSpPr>
          <p:cNvPr id="2054" name="TextBox 20"/>
          <p:cNvSpPr>
            <a:spLocks noChangeArrowheads="1"/>
          </p:cNvSpPr>
          <p:nvPr/>
        </p:nvSpPr>
        <p:spPr bwMode="auto">
          <a:xfrm>
            <a:off x="1686408" y="4504240"/>
            <a:ext cx="1915072" cy="937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p:txBody>
      </p:sp>
      <p:sp>
        <p:nvSpPr>
          <p:cNvPr id="2055" name="TextBox 81"/>
          <p:cNvSpPr>
            <a:spLocks noChangeArrowheads="1"/>
          </p:cNvSpPr>
          <p:nvPr/>
        </p:nvSpPr>
        <p:spPr bwMode="auto">
          <a:xfrm>
            <a:off x="4092456" y="4483278"/>
            <a:ext cx="2231392" cy="937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p:txBody>
      </p:sp>
      <p:sp>
        <p:nvSpPr>
          <p:cNvPr id="2056" name="TextBox 81"/>
          <p:cNvSpPr>
            <a:spLocks noChangeArrowheads="1"/>
          </p:cNvSpPr>
          <p:nvPr/>
        </p:nvSpPr>
        <p:spPr bwMode="auto">
          <a:xfrm>
            <a:off x="6506769" y="4483278"/>
            <a:ext cx="1543491" cy="150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None/>
            </a:pPr>
            <a:endParaRPr lang="zh-CN" altLang="en-US" sz="1560">
              <a:solidFill>
                <a:srgbClr val="C00000"/>
              </a:solidFill>
              <a:latin typeface="微软雅黑" panose="020B0503020204020204" charset="-122"/>
              <a:ea typeface="微软雅黑" panose="020B0503020204020204" charset="-122"/>
              <a:sym typeface="微软雅黑" panose="020B0503020204020204" charset="-122"/>
            </a:endParaRPr>
          </a:p>
          <a:p>
            <a:pPr marL="285750" indent="-285750" eaLnBrk="1" hangingPunct="1">
              <a:lnSpc>
                <a:spcPct val="120000"/>
              </a:lnSpc>
              <a:buSzPct val="100000"/>
              <a:buFont typeface="Wingdings" panose="05000000000000000000" pitchFamily="2" charset="2"/>
              <a:buChar char="v"/>
            </a:pPr>
            <a:endParaRPr lang="zh-CN" altLang="en-US" sz="156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057" name="TextBox 81"/>
          <p:cNvSpPr>
            <a:spLocks noChangeArrowheads="1"/>
          </p:cNvSpPr>
          <p:nvPr/>
        </p:nvSpPr>
        <p:spPr bwMode="auto">
          <a:xfrm>
            <a:off x="8906493" y="4483278"/>
            <a:ext cx="1915073" cy="937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a:p>
            <a:pPr marL="285750" indent="-285750" eaLnBrk="1" hangingPunct="1">
              <a:lnSpc>
                <a:spcPct val="120000"/>
              </a:lnSpc>
              <a:buSzPct val="100000"/>
              <a:buFont typeface="Wingdings" panose="05000000000000000000" pitchFamily="2" charset="2"/>
              <a:buChar char="v"/>
            </a:pPr>
            <a:r>
              <a:rPr lang="zh-CN" altLang="en-US" sz="1560">
                <a:solidFill>
                  <a:srgbClr val="C00000"/>
                </a:solidFill>
                <a:latin typeface="微软雅黑" panose="020B0503020204020204" charset="-122"/>
                <a:ea typeface="微软雅黑" panose="020B0503020204020204" charset="-122"/>
                <a:sym typeface="微软雅黑" panose="020B0503020204020204" charset="-122"/>
              </a:rPr>
              <a:t>添加标题</a:t>
            </a:r>
          </a:p>
        </p:txBody>
      </p:sp>
      <p:sp>
        <p:nvSpPr>
          <p:cNvPr id="2123" name="AutoShape 11"/>
          <p:cNvSpPr/>
          <p:nvPr/>
        </p:nvSpPr>
        <p:spPr bwMode="auto">
          <a:xfrm>
            <a:off x="4409440" y="0"/>
            <a:ext cx="3378200" cy="694690"/>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p>
        </p:txBody>
      </p:sp>
      <p:grpSp>
        <p:nvGrpSpPr>
          <p:cNvPr id="2059" name="Group 40"/>
          <p:cNvGrpSpPr/>
          <p:nvPr/>
        </p:nvGrpSpPr>
        <p:grpSpPr bwMode="auto">
          <a:xfrm>
            <a:off x="1490136" y="4033570"/>
            <a:ext cx="1777874" cy="375393"/>
            <a:chOff x="0" y="0"/>
            <a:chExt cx="2300" cy="492"/>
          </a:xfrm>
        </p:grpSpPr>
        <p:sp>
          <p:nvSpPr>
            <p:cNvPr id="2121"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2122"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nvGrpSpPr>
          <p:cNvPr id="2068" name="Group 40"/>
          <p:cNvGrpSpPr/>
          <p:nvPr/>
        </p:nvGrpSpPr>
        <p:grpSpPr bwMode="auto">
          <a:xfrm>
            <a:off x="3887312" y="4033570"/>
            <a:ext cx="1777874" cy="375393"/>
            <a:chOff x="0" y="0"/>
            <a:chExt cx="2300" cy="492"/>
          </a:xfrm>
        </p:grpSpPr>
        <p:sp>
          <p:nvSpPr>
            <p:cNvPr id="2083"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2084"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nvGrpSpPr>
          <p:cNvPr id="2069" name="Group 40"/>
          <p:cNvGrpSpPr/>
          <p:nvPr/>
        </p:nvGrpSpPr>
        <p:grpSpPr bwMode="auto">
          <a:xfrm>
            <a:off x="6320693" y="4033570"/>
            <a:ext cx="1777873" cy="375393"/>
            <a:chOff x="0" y="0"/>
            <a:chExt cx="2300" cy="492"/>
          </a:xfrm>
        </p:grpSpPr>
        <p:sp>
          <p:nvSpPr>
            <p:cNvPr id="2081"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2082"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nvGrpSpPr>
          <p:cNvPr id="2070" name="Group 40"/>
          <p:cNvGrpSpPr/>
          <p:nvPr/>
        </p:nvGrpSpPr>
        <p:grpSpPr bwMode="auto">
          <a:xfrm>
            <a:off x="8729302" y="4033570"/>
            <a:ext cx="1777873" cy="375393"/>
            <a:chOff x="0" y="0"/>
            <a:chExt cx="2300" cy="492"/>
          </a:xfrm>
        </p:grpSpPr>
        <p:sp>
          <p:nvSpPr>
            <p:cNvPr id="2079"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2080"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sp>
        <p:nvSpPr>
          <p:cNvPr id="2071" name="TextBox 22"/>
          <p:cNvSpPr txBox="1">
            <a:spLocks noChangeArrowheads="1"/>
          </p:cNvSpPr>
          <p:nvPr/>
        </p:nvSpPr>
        <p:spPr bwMode="auto">
          <a:xfrm>
            <a:off x="5865267" y="118306"/>
            <a:ext cx="2435286" cy="4933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r>
              <a:rPr lang="zh-CN" altLang="en-US" sz="2400" b="1">
                <a:solidFill>
                  <a:schemeClr val="bg1"/>
                </a:solidFill>
                <a:latin typeface="微软雅黑" panose="020B0503020204020204" charset="-122"/>
                <a:ea typeface="微软雅黑" panose="020B0503020204020204" charset="-122"/>
              </a:rPr>
              <a:t>/</a:t>
            </a:r>
            <a:r>
              <a:rPr lang="zh-CN" altLang="en-US" sz="960" b="1">
                <a:solidFill>
                  <a:schemeClr val="bg1"/>
                </a:solidFill>
                <a:latin typeface="微软雅黑" panose="020B0503020204020204" charset="-122"/>
                <a:ea typeface="微软雅黑" panose="020B0503020204020204" charset="-122"/>
              </a:rPr>
              <a:t> </a:t>
            </a:r>
            <a:r>
              <a:rPr lang="zh-CN" altLang="en-US" sz="2400" b="1">
                <a:solidFill>
                  <a:schemeClr val="bg1"/>
                </a:solidFill>
                <a:latin typeface="微软雅黑" panose="020B0503020204020204" charset="-122"/>
                <a:ea typeface="微软雅黑" panose="020B0503020204020204" charset="-122"/>
              </a:rPr>
              <a:t>目录</a:t>
            </a:r>
          </a:p>
        </p:txBody>
      </p:sp>
      <p:sp>
        <p:nvSpPr>
          <p:cNvPr id="2072" name="Text Box 70"/>
          <p:cNvSpPr txBox="1">
            <a:spLocks noChangeArrowheads="1"/>
          </p:cNvSpPr>
          <p:nvPr/>
        </p:nvSpPr>
        <p:spPr bwMode="auto">
          <a:xfrm>
            <a:off x="4594269" y="137362"/>
            <a:ext cx="2414325" cy="5118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r>
              <a:rPr lang="zh-CN" altLang="en-US" sz="2760">
                <a:solidFill>
                  <a:schemeClr val="bg1"/>
                </a:solidFill>
              </a:rPr>
              <a:t>CONTENTS</a:t>
            </a:r>
          </a:p>
        </p:txBody>
      </p:sp>
      <p:sp>
        <p:nvSpPr>
          <p:cNvPr id="10" name="Teardrop 36"/>
          <p:cNvSpPr/>
          <p:nvPr/>
        </p:nvSpPr>
        <p:spPr bwMode="auto">
          <a:xfrm rot="8100000">
            <a:off x="1533964" y="1907614"/>
            <a:ext cx="1686407" cy="1655918"/>
          </a:xfrm>
          <a:custGeom>
            <a:avLst/>
            <a:gdLst>
              <a:gd name="T0" fmla="*/ 0 w 418280"/>
              <a:gd name="T1" fmla="*/ 81614765 h 418280"/>
              <a:gd name="T2" fmla="*/ 89410005 w 418280"/>
              <a:gd name="T3" fmla="*/ 0 h 418280"/>
              <a:gd name="T4" fmla="*/ 178819896 w 418280"/>
              <a:gd name="T5" fmla="*/ 0 h 418280"/>
              <a:gd name="T6" fmla="*/ 178819896 w 418280"/>
              <a:gd name="T7" fmla="*/ 81614765 h 418280"/>
              <a:gd name="T8" fmla="*/ 89410005 w 418280"/>
              <a:gd name="T9" fmla="*/ 163229375 h 418280"/>
              <a:gd name="T10" fmla="*/ 0 w 418280"/>
              <a:gd name="T11" fmla="*/ 81614765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11" name="Group 17"/>
          <p:cNvGrpSpPr/>
          <p:nvPr/>
        </p:nvGrpSpPr>
        <p:grpSpPr bwMode="auto">
          <a:xfrm>
            <a:off x="1840756" y="2342078"/>
            <a:ext cx="1074727" cy="933717"/>
            <a:chOff x="0" y="0"/>
            <a:chExt cx="2000" cy="1700"/>
          </a:xfrm>
        </p:grpSpPr>
        <p:sp>
          <p:nvSpPr>
            <p:cNvPr id="12"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3"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4"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5"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6"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7"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8"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19"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0"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1"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2"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sp>
        <p:nvSpPr>
          <p:cNvPr id="23" name="Teardrop 36"/>
          <p:cNvSpPr/>
          <p:nvPr/>
        </p:nvSpPr>
        <p:spPr bwMode="auto">
          <a:xfrm rot="8100000">
            <a:off x="3952100" y="1894914"/>
            <a:ext cx="1688313" cy="1659729"/>
          </a:xfrm>
          <a:custGeom>
            <a:avLst/>
            <a:gdLst>
              <a:gd name="T0" fmla="*/ 0 w 418280"/>
              <a:gd name="T1" fmla="*/ 82558214 h 418280"/>
              <a:gd name="T2" fmla="*/ 89916452 w 418280"/>
              <a:gd name="T3" fmla="*/ 0 h 418280"/>
              <a:gd name="T4" fmla="*/ 179832789 w 418280"/>
              <a:gd name="T5" fmla="*/ 0 h 418280"/>
              <a:gd name="T6" fmla="*/ 179832789 w 418280"/>
              <a:gd name="T7" fmla="*/ 82558214 h 418280"/>
              <a:gd name="T8" fmla="*/ 89916452 w 418280"/>
              <a:gd name="T9" fmla="*/ 165116437 h 418280"/>
              <a:gd name="T10" fmla="*/ 0 w 418280"/>
              <a:gd name="T11" fmla="*/ 82558214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24" name="Group 30"/>
          <p:cNvGrpSpPr/>
          <p:nvPr/>
        </p:nvGrpSpPr>
        <p:grpSpPr bwMode="auto">
          <a:xfrm>
            <a:off x="4264609" y="2290627"/>
            <a:ext cx="1061389" cy="1091878"/>
            <a:chOff x="0" y="0"/>
            <a:chExt cx="1712" cy="1789"/>
          </a:xfrm>
        </p:grpSpPr>
        <p:sp>
          <p:nvSpPr>
            <p:cNvPr id="25" name="Freeform 1015"/>
            <p:cNvSpPr/>
            <p:nvPr/>
          </p:nvSpPr>
          <p:spPr bwMode="auto">
            <a:xfrm>
              <a:off x="0" y="0"/>
              <a:ext cx="1712" cy="100"/>
            </a:xfrm>
            <a:custGeom>
              <a:avLst/>
              <a:gdLst>
                <a:gd name="T0" fmla="*/ 5942 w 1245"/>
                <a:gd name="T1" fmla="*/ 0 h 73"/>
                <a:gd name="T2" fmla="*/ 6121 w 1245"/>
                <a:gd name="T3" fmla="*/ 181 h 73"/>
                <a:gd name="T4" fmla="*/ 5942 w 1245"/>
                <a:gd name="T5" fmla="*/ 353 h 73"/>
                <a:gd name="T6" fmla="*/ 182 w 1245"/>
                <a:gd name="T7" fmla="*/ 353 h 73"/>
                <a:gd name="T8" fmla="*/ 0 w 1245"/>
                <a:gd name="T9" fmla="*/ 181 h 73"/>
                <a:gd name="T10" fmla="*/ 55 w 1245"/>
                <a:gd name="T11" fmla="*/ 55 h 73"/>
                <a:gd name="T12" fmla="*/ 182 w 1245"/>
                <a:gd name="T13" fmla="*/ 0 h 73"/>
                <a:gd name="T14" fmla="*/ 5942 w 1245"/>
                <a:gd name="T15" fmla="*/ 0 h 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45" h="73">
                  <a:moveTo>
                    <a:pt x="1209" y="0"/>
                  </a:moveTo>
                  <a:cubicBezTo>
                    <a:pt x="1229" y="0"/>
                    <a:pt x="1245" y="16"/>
                    <a:pt x="1245" y="37"/>
                  </a:cubicBezTo>
                  <a:cubicBezTo>
                    <a:pt x="1245" y="57"/>
                    <a:pt x="1229" y="73"/>
                    <a:pt x="1209" y="73"/>
                  </a:cubicBezTo>
                  <a:cubicBezTo>
                    <a:pt x="37" y="73"/>
                    <a:pt x="37" y="73"/>
                    <a:pt x="37" y="73"/>
                  </a:cubicBezTo>
                  <a:cubicBezTo>
                    <a:pt x="17" y="73"/>
                    <a:pt x="0" y="57"/>
                    <a:pt x="0" y="37"/>
                  </a:cubicBezTo>
                  <a:cubicBezTo>
                    <a:pt x="0" y="26"/>
                    <a:pt x="4" y="17"/>
                    <a:pt x="11" y="11"/>
                  </a:cubicBezTo>
                  <a:cubicBezTo>
                    <a:pt x="18" y="4"/>
                    <a:pt x="27" y="0"/>
                    <a:pt x="37" y="0"/>
                  </a:cubicBezTo>
                  <a:lnTo>
                    <a:pt x="1209"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6" name="Freeform 1016"/>
            <p:cNvSpPr>
              <a:spLocks noEditPoints="1"/>
            </p:cNvSpPr>
            <p:nvPr/>
          </p:nvSpPr>
          <p:spPr bwMode="auto">
            <a:xfrm>
              <a:off x="125" y="155"/>
              <a:ext cx="1465" cy="920"/>
            </a:xfrm>
            <a:custGeom>
              <a:avLst/>
              <a:gdLst>
                <a:gd name="T0" fmla="*/ 5224 w 1066"/>
                <a:gd name="T1" fmla="*/ 0 h 670"/>
                <a:gd name="T2" fmla="*/ 5224 w 1066"/>
                <a:gd name="T3" fmla="*/ 3269 h 670"/>
                <a:gd name="T4" fmla="*/ 0 w 1066"/>
                <a:gd name="T5" fmla="*/ 3269 h 670"/>
                <a:gd name="T6" fmla="*/ 0 w 1066"/>
                <a:gd name="T7" fmla="*/ 0 h 670"/>
                <a:gd name="T8" fmla="*/ 5224 w 1066"/>
                <a:gd name="T9" fmla="*/ 0 h 670"/>
                <a:gd name="T10" fmla="*/ 4174 w 1066"/>
                <a:gd name="T11" fmla="*/ 1708 h 670"/>
                <a:gd name="T12" fmla="*/ 4134 w 1066"/>
                <a:gd name="T13" fmla="*/ 1678 h 670"/>
                <a:gd name="T14" fmla="*/ 4174 w 1066"/>
                <a:gd name="T15" fmla="*/ 1646 h 670"/>
                <a:gd name="T16" fmla="*/ 4089 w 1066"/>
                <a:gd name="T17" fmla="*/ 1494 h 670"/>
                <a:gd name="T18" fmla="*/ 3917 w 1066"/>
                <a:gd name="T19" fmla="*/ 1439 h 670"/>
                <a:gd name="T20" fmla="*/ 3760 w 1066"/>
                <a:gd name="T21" fmla="*/ 1515 h 670"/>
                <a:gd name="T22" fmla="*/ 3690 w 1066"/>
                <a:gd name="T23" fmla="*/ 1678 h 670"/>
                <a:gd name="T24" fmla="*/ 3695 w 1066"/>
                <a:gd name="T25" fmla="*/ 1716 h 670"/>
                <a:gd name="T26" fmla="*/ 3001 w 1066"/>
                <a:gd name="T27" fmla="*/ 1980 h 670"/>
                <a:gd name="T28" fmla="*/ 2817 w 1066"/>
                <a:gd name="T29" fmla="*/ 1725 h 670"/>
                <a:gd name="T30" fmla="*/ 2926 w 1066"/>
                <a:gd name="T31" fmla="*/ 1571 h 670"/>
                <a:gd name="T32" fmla="*/ 3162 w 1066"/>
                <a:gd name="T33" fmla="*/ 1659 h 670"/>
                <a:gd name="T34" fmla="*/ 3467 w 1066"/>
                <a:gd name="T35" fmla="*/ 1561 h 670"/>
                <a:gd name="T36" fmla="*/ 3624 w 1066"/>
                <a:gd name="T37" fmla="*/ 1284 h 670"/>
                <a:gd name="T38" fmla="*/ 3584 w 1066"/>
                <a:gd name="T39" fmla="*/ 1228 h 670"/>
                <a:gd name="T40" fmla="*/ 3624 w 1066"/>
                <a:gd name="T41" fmla="*/ 1166 h 670"/>
                <a:gd name="T42" fmla="*/ 3467 w 1066"/>
                <a:gd name="T43" fmla="*/ 888 h 670"/>
                <a:gd name="T44" fmla="*/ 3162 w 1066"/>
                <a:gd name="T45" fmla="*/ 798 h 670"/>
                <a:gd name="T46" fmla="*/ 2871 w 1066"/>
                <a:gd name="T47" fmla="*/ 931 h 670"/>
                <a:gd name="T48" fmla="*/ 2790 w 1066"/>
                <a:gd name="T49" fmla="*/ 1056 h 670"/>
                <a:gd name="T50" fmla="*/ 2176 w 1066"/>
                <a:gd name="T51" fmla="*/ 1056 h 670"/>
                <a:gd name="T52" fmla="*/ 2184 w 1066"/>
                <a:gd name="T53" fmla="*/ 1035 h 670"/>
                <a:gd name="T54" fmla="*/ 2136 w 1066"/>
                <a:gd name="T55" fmla="*/ 956 h 670"/>
                <a:gd name="T56" fmla="*/ 2184 w 1066"/>
                <a:gd name="T57" fmla="*/ 877 h 670"/>
                <a:gd name="T58" fmla="*/ 1976 w 1066"/>
                <a:gd name="T59" fmla="*/ 519 h 670"/>
                <a:gd name="T60" fmla="*/ 1580 w 1066"/>
                <a:gd name="T61" fmla="*/ 390 h 670"/>
                <a:gd name="T62" fmla="*/ 1201 w 1066"/>
                <a:gd name="T63" fmla="*/ 571 h 670"/>
                <a:gd name="T64" fmla="*/ 1049 w 1066"/>
                <a:gd name="T65" fmla="*/ 956 h 670"/>
                <a:gd name="T66" fmla="*/ 1201 w 1066"/>
                <a:gd name="T67" fmla="*/ 1344 h 670"/>
                <a:gd name="T68" fmla="*/ 1580 w 1066"/>
                <a:gd name="T69" fmla="*/ 1521 h 670"/>
                <a:gd name="T70" fmla="*/ 1976 w 1066"/>
                <a:gd name="T71" fmla="*/ 1396 h 670"/>
                <a:gd name="T72" fmla="*/ 2151 w 1066"/>
                <a:gd name="T73" fmla="*/ 1151 h 670"/>
                <a:gd name="T74" fmla="*/ 2765 w 1066"/>
                <a:gd name="T75" fmla="*/ 1151 h 670"/>
                <a:gd name="T76" fmla="*/ 2754 w 1066"/>
                <a:gd name="T77" fmla="*/ 1228 h 670"/>
                <a:gd name="T78" fmla="*/ 2857 w 1066"/>
                <a:gd name="T79" fmla="*/ 1506 h 670"/>
                <a:gd name="T80" fmla="*/ 2746 w 1066"/>
                <a:gd name="T81" fmla="*/ 1671 h 670"/>
                <a:gd name="T82" fmla="*/ 2357 w 1066"/>
                <a:gd name="T83" fmla="*/ 1571 h 670"/>
                <a:gd name="T84" fmla="*/ 1936 w 1066"/>
                <a:gd name="T85" fmla="*/ 1770 h 670"/>
                <a:gd name="T86" fmla="*/ 1810 w 1066"/>
                <a:gd name="T87" fmla="*/ 1972 h 670"/>
                <a:gd name="T88" fmla="*/ 1766 w 1066"/>
                <a:gd name="T89" fmla="*/ 2208 h 670"/>
                <a:gd name="T90" fmla="*/ 1810 w 1066"/>
                <a:gd name="T91" fmla="*/ 2436 h 670"/>
                <a:gd name="T92" fmla="*/ 1936 w 1066"/>
                <a:gd name="T93" fmla="*/ 2632 h 670"/>
                <a:gd name="T94" fmla="*/ 2357 w 1066"/>
                <a:gd name="T95" fmla="*/ 2838 h 670"/>
                <a:gd name="T96" fmla="*/ 2802 w 1066"/>
                <a:gd name="T97" fmla="*/ 2694 h 670"/>
                <a:gd name="T98" fmla="*/ 3037 w 1066"/>
                <a:gd name="T99" fmla="*/ 2289 h 670"/>
                <a:gd name="T100" fmla="*/ 2996 w 1066"/>
                <a:gd name="T101" fmla="*/ 2208 h 670"/>
                <a:gd name="T102" fmla="*/ 3037 w 1066"/>
                <a:gd name="T103" fmla="*/ 2117 h 670"/>
                <a:gd name="T104" fmla="*/ 3023 w 1066"/>
                <a:gd name="T105" fmla="*/ 2068 h 670"/>
                <a:gd name="T106" fmla="*/ 3733 w 1066"/>
                <a:gd name="T107" fmla="*/ 1803 h 670"/>
                <a:gd name="T108" fmla="*/ 3760 w 1066"/>
                <a:gd name="T109" fmla="*/ 1840 h 670"/>
                <a:gd name="T110" fmla="*/ 3917 w 1066"/>
                <a:gd name="T111" fmla="*/ 1917 h 670"/>
                <a:gd name="T112" fmla="*/ 4089 w 1066"/>
                <a:gd name="T113" fmla="*/ 1866 h 670"/>
                <a:gd name="T114" fmla="*/ 4174 w 1066"/>
                <a:gd name="T115" fmla="*/ 1708 h 67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66" h="670">
                  <a:moveTo>
                    <a:pt x="1066" y="0"/>
                  </a:moveTo>
                  <a:cubicBezTo>
                    <a:pt x="1066" y="670"/>
                    <a:pt x="1066" y="670"/>
                    <a:pt x="1066" y="670"/>
                  </a:cubicBezTo>
                  <a:cubicBezTo>
                    <a:pt x="0" y="670"/>
                    <a:pt x="0" y="670"/>
                    <a:pt x="0" y="670"/>
                  </a:cubicBezTo>
                  <a:cubicBezTo>
                    <a:pt x="0" y="0"/>
                    <a:pt x="0" y="0"/>
                    <a:pt x="0" y="0"/>
                  </a:cubicBezTo>
                  <a:lnTo>
                    <a:pt x="1066" y="0"/>
                  </a:lnTo>
                  <a:close/>
                  <a:moveTo>
                    <a:pt x="851" y="350"/>
                  </a:moveTo>
                  <a:cubicBezTo>
                    <a:pt x="852" y="347"/>
                    <a:pt x="848" y="344"/>
                    <a:pt x="843" y="344"/>
                  </a:cubicBezTo>
                  <a:cubicBezTo>
                    <a:pt x="848" y="344"/>
                    <a:pt x="852" y="341"/>
                    <a:pt x="851" y="337"/>
                  </a:cubicBezTo>
                  <a:cubicBezTo>
                    <a:pt x="850" y="325"/>
                    <a:pt x="843" y="313"/>
                    <a:pt x="834" y="306"/>
                  </a:cubicBezTo>
                  <a:cubicBezTo>
                    <a:pt x="824" y="298"/>
                    <a:pt x="812" y="294"/>
                    <a:pt x="799" y="295"/>
                  </a:cubicBezTo>
                  <a:cubicBezTo>
                    <a:pt x="787" y="295"/>
                    <a:pt x="775" y="301"/>
                    <a:pt x="767" y="310"/>
                  </a:cubicBezTo>
                  <a:cubicBezTo>
                    <a:pt x="758" y="319"/>
                    <a:pt x="753" y="331"/>
                    <a:pt x="753" y="344"/>
                  </a:cubicBezTo>
                  <a:cubicBezTo>
                    <a:pt x="753" y="346"/>
                    <a:pt x="754" y="349"/>
                    <a:pt x="754" y="352"/>
                  </a:cubicBezTo>
                  <a:cubicBezTo>
                    <a:pt x="612" y="406"/>
                    <a:pt x="612" y="406"/>
                    <a:pt x="612" y="406"/>
                  </a:cubicBezTo>
                  <a:cubicBezTo>
                    <a:pt x="604" y="386"/>
                    <a:pt x="591" y="367"/>
                    <a:pt x="575" y="353"/>
                  </a:cubicBezTo>
                  <a:cubicBezTo>
                    <a:pt x="597" y="322"/>
                    <a:pt x="597" y="322"/>
                    <a:pt x="597" y="322"/>
                  </a:cubicBezTo>
                  <a:cubicBezTo>
                    <a:pt x="611" y="332"/>
                    <a:pt x="628" y="339"/>
                    <a:pt x="645" y="340"/>
                  </a:cubicBezTo>
                  <a:cubicBezTo>
                    <a:pt x="667" y="342"/>
                    <a:pt x="690" y="334"/>
                    <a:pt x="707" y="320"/>
                  </a:cubicBezTo>
                  <a:cubicBezTo>
                    <a:pt x="725" y="306"/>
                    <a:pt x="736" y="285"/>
                    <a:pt x="739" y="263"/>
                  </a:cubicBezTo>
                  <a:cubicBezTo>
                    <a:pt x="740" y="257"/>
                    <a:pt x="736" y="251"/>
                    <a:pt x="731" y="251"/>
                  </a:cubicBezTo>
                  <a:cubicBezTo>
                    <a:pt x="736" y="251"/>
                    <a:pt x="740" y="246"/>
                    <a:pt x="739" y="239"/>
                  </a:cubicBezTo>
                  <a:cubicBezTo>
                    <a:pt x="736" y="217"/>
                    <a:pt x="725" y="196"/>
                    <a:pt x="707" y="182"/>
                  </a:cubicBezTo>
                  <a:cubicBezTo>
                    <a:pt x="690" y="168"/>
                    <a:pt x="667" y="161"/>
                    <a:pt x="645" y="163"/>
                  </a:cubicBezTo>
                  <a:cubicBezTo>
                    <a:pt x="623" y="164"/>
                    <a:pt x="601" y="174"/>
                    <a:pt x="586" y="191"/>
                  </a:cubicBezTo>
                  <a:cubicBezTo>
                    <a:pt x="579" y="198"/>
                    <a:pt x="573" y="207"/>
                    <a:pt x="569" y="216"/>
                  </a:cubicBezTo>
                  <a:cubicBezTo>
                    <a:pt x="444" y="216"/>
                    <a:pt x="444" y="216"/>
                    <a:pt x="444" y="216"/>
                  </a:cubicBezTo>
                  <a:cubicBezTo>
                    <a:pt x="444" y="215"/>
                    <a:pt x="444" y="213"/>
                    <a:pt x="445" y="212"/>
                  </a:cubicBezTo>
                  <a:cubicBezTo>
                    <a:pt x="446" y="203"/>
                    <a:pt x="442" y="196"/>
                    <a:pt x="436" y="196"/>
                  </a:cubicBezTo>
                  <a:cubicBezTo>
                    <a:pt x="442" y="196"/>
                    <a:pt x="446" y="189"/>
                    <a:pt x="445" y="180"/>
                  </a:cubicBezTo>
                  <a:cubicBezTo>
                    <a:pt x="441" y="152"/>
                    <a:pt x="426" y="125"/>
                    <a:pt x="403" y="106"/>
                  </a:cubicBezTo>
                  <a:cubicBezTo>
                    <a:pt x="381" y="88"/>
                    <a:pt x="351" y="78"/>
                    <a:pt x="322" y="80"/>
                  </a:cubicBezTo>
                  <a:cubicBezTo>
                    <a:pt x="293" y="82"/>
                    <a:pt x="265" y="96"/>
                    <a:pt x="245" y="117"/>
                  </a:cubicBezTo>
                  <a:cubicBezTo>
                    <a:pt x="225" y="138"/>
                    <a:pt x="214" y="167"/>
                    <a:pt x="214" y="196"/>
                  </a:cubicBezTo>
                  <a:cubicBezTo>
                    <a:pt x="214" y="225"/>
                    <a:pt x="225" y="254"/>
                    <a:pt x="245" y="275"/>
                  </a:cubicBezTo>
                  <a:cubicBezTo>
                    <a:pt x="265" y="296"/>
                    <a:pt x="293" y="310"/>
                    <a:pt x="322" y="312"/>
                  </a:cubicBezTo>
                  <a:cubicBezTo>
                    <a:pt x="351" y="314"/>
                    <a:pt x="381" y="304"/>
                    <a:pt x="403" y="286"/>
                  </a:cubicBezTo>
                  <a:cubicBezTo>
                    <a:pt x="419" y="273"/>
                    <a:pt x="432" y="255"/>
                    <a:pt x="439" y="235"/>
                  </a:cubicBezTo>
                  <a:cubicBezTo>
                    <a:pt x="564" y="235"/>
                    <a:pt x="564" y="235"/>
                    <a:pt x="564" y="235"/>
                  </a:cubicBezTo>
                  <a:cubicBezTo>
                    <a:pt x="563" y="240"/>
                    <a:pt x="562" y="246"/>
                    <a:pt x="562" y="251"/>
                  </a:cubicBezTo>
                  <a:cubicBezTo>
                    <a:pt x="562" y="272"/>
                    <a:pt x="570" y="293"/>
                    <a:pt x="583" y="309"/>
                  </a:cubicBezTo>
                  <a:cubicBezTo>
                    <a:pt x="560" y="342"/>
                    <a:pt x="560" y="342"/>
                    <a:pt x="560" y="342"/>
                  </a:cubicBezTo>
                  <a:cubicBezTo>
                    <a:pt x="537" y="327"/>
                    <a:pt x="509" y="320"/>
                    <a:pt x="481" y="322"/>
                  </a:cubicBezTo>
                  <a:cubicBezTo>
                    <a:pt x="449" y="324"/>
                    <a:pt x="417" y="339"/>
                    <a:pt x="395" y="363"/>
                  </a:cubicBezTo>
                  <a:cubicBezTo>
                    <a:pt x="384" y="375"/>
                    <a:pt x="375" y="389"/>
                    <a:pt x="369" y="404"/>
                  </a:cubicBezTo>
                  <a:cubicBezTo>
                    <a:pt x="363" y="419"/>
                    <a:pt x="360" y="435"/>
                    <a:pt x="360" y="452"/>
                  </a:cubicBezTo>
                  <a:cubicBezTo>
                    <a:pt x="360" y="468"/>
                    <a:pt x="363" y="484"/>
                    <a:pt x="369" y="499"/>
                  </a:cubicBezTo>
                  <a:cubicBezTo>
                    <a:pt x="375" y="514"/>
                    <a:pt x="384" y="528"/>
                    <a:pt x="395" y="540"/>
                  </a:cubicBezTo>
                  <a:cubicBezTo>
                    <a:pt x="417" y="564"/>
                    <a:pt x="449" y="579"/>
                    <a:pt x="481" y="581"/>
                  </a:cubicBezTo>
                  <a:cubicBezTo>
                    <a:pt x="514" y="584"/>
                    <a:pt x="547" y="573"/>
                    <a:pt x="572" y="552"/>
                  </a:cubicBezTo>
                  <a:cubicBezTo>
                    <a:pt x="597" y="532"/>
                    <a:pt x="615" y="501"/>
                    <a:pt x="619" y="469"/>
                  </a:cubicBezTo>
                  <a:cubicBezTo>
                    <a:pt x="620" y="459"/>
                    <a:pt x="616" y="452"/>
                    <a:pt x="611" y="452"/>
                  </a:cubicBezTo>
                  <a:cubicBezTo>
                    <a:pt x="616" y="451"/>
                    <a:pt x="620" y="444"/>
                    <a:pt x="619" y="434"/>
                  </a:cubicBezTo>
                  <a:cubicBezTo>
                    <a:pt x="618" y="431"/>
                    <a:pt x="618" y="427"/>
                    <a:pt x="617" y="424"/>
                  </a:cubicBezTo>
                  <a:cubicBezTo>
                    <a:pt x="761" y="369"/>
                    <a:pt x="761" y="369"/>
                    <a:pt x="761" y="369"/>
                  </a:cubicBezTo>
                  <a:cubicBezTo>
                    <a:pt x="763" y="372"/>
                    <a:pt x="764" y="375"/>
                    <a:pt x="767" y="377"/>
                  </a:cubicBezTo>
                  <a:cubicBezTo>
                    <a:pt x="775" y="386"/>
                    <a:pt x="787" y="392"/>
                    <a:pt x="799" y="393"/>
                  </a:cubicBezTo>
                  <a:cubicBezTo>
                    <a:pt x="812" y="394"/>
                    <a:pt x="824" y="390"/>
                    <a:pt x="834" y="382"/>
                  </a:cubicBezTo>
                  <a:cubicBezTo>
                    <a:pt x="843" y="374"/>
                    <a:pt x="850" y="362"/>
                    <a:pt x="851" y="35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7" name="Freeform 1017"/>
            <p:cNvSpPr/>
            <p:nvPr/>
          </p:nvSpPr>
          <p:spPr bwMode="auto">
            <a:xfrm>
              <a:off x="1185" y="585"/>
              <a:ext cx="97" cy="82"/>
            </a:xfrm>
            <a:custGeom>
              <a:avLst/>
              <a:gdLst>
                <a:gd name="T0" fmla="*/ 46 w 70"/>
                <a:gd name="T1" fmla="*/ 126 h 61"/>
                <a:gd name="T2" fmla="*/ 0 w 70"/>
                <a:gd name="T3" fmla="*/ 141 h 61"/>
                <a:gd name="T4" fmla="*/ 0 w 70"/>
                <a:gd name="T5" fmla="*/ 136 h 61"/>
                <a:gd name="T6" fmla="*/ 40 w 70"/>
                <a:gd name="T7" fmla="*/ 42 h 61"/>
                <a:gd name="T8" fmla="*/ 146 w 70"/>
                <a:gd name="T9" fmla="*/ 0 h 61"/>
                <a:gd name="T10" fmla="*/ 255 w 70"/>
                <a:gd name="T11" fmla="*/ 30 h 61"/>
                <a:gd name="T12" fmla="*/ 315 w 70"/>
                <a:gd name="T13" fmla="*/ 117 h 61"/>
                <a:gd name="T14" fmla="*/ 358 w 70"/>
                <a:gd name="T15" fmla="*/ 136 h 61"/>
                <a:gd name="T16" fmla="*/ 315 w 70"/>
                <a:gd name="T17" fmla="*/ 153 h 61"/>
                <a:gd name="T18" fmla="*/ 255 w 70"/>
                <a:gd name="T19" fmla="*/ 238 h 61"/>
                <a:gd name="T20" fmla="*/ 146 w 70"/>
                <a:gd name="T21" fmla="*/ 268 h 61"/>
                <a:gd name="T22" fmla="*/ 40 w 70"/>
                <a:gd name="T23" fmla="*/ 226 h 61"/>
                <a:gd name="T24" fmla="*/ 36 w 70"/>
                <a:gd name="T25" fmla="*/ 219 h 61"/>
                <a:gd name="T26" fmla="*/ 76 w 70"/>
                <a:gd name="T27" fmla="*/ 203 h 61"/>
                <a:gd name="T28" fmla="*/ 159 w 70"/>
                <a:gd name="T29" fmla="*/ 136 h 61"/>
                <a:gd name="T30" fmla="*/ 46 w 70"/>
                <a:gd name="T31" fmla="*/ 126 h 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61">
                  <a:moveTo>
                    <a:pt x="9" y="29"/>
                  </a:moveTo>
                  <a:cubicBezTo>
                    <a:pt x="0" y="32"/>
                    <a:pt x="0" y="32"/>
                    <a:pt x="0" y="32"/>
                  </a:cubicBezTo>
                  <a:cubicBezTo>
                    <a:pt x="0" y="32"/>
                    <a:pt x="0" y="31"/>
                    <a:pt x="0" y="31"/>
                  </a:cubicBezTo>
                  <a:cubicBezTo>
                    <a:pt x="0" y="23"/>
                    <a:pt x="3" y="15"/>
                    <a:pt x="8" y="10"/>
                  </a:cubicBezTo>
                  <a:cubicBezTo>
                    <a:pt x="14" y="4"/>
                    <a:pt x="21" y="1"/>
                    <a:pt x="29" y="0"/>
                  </a:cubicBezTo>
                  <a:cubicBezTo>
                    <a:pt x="36" y="0"/>
                    <a:pt x="44" y="2"/>
                    <a:pt x="50" y="7"/>
                  </a:cubicBezTo>
                  <a:cubicBezTo>
                    <a:pt x="56" y="12"/>
                    <a:pt x="60" y="19"/>
                    <a:pt x="61" y="27"/>
                  </a:cubicBezTo>
                  <a:cubicBezTo>
                    <a:pt x="61" y="29"/>
                    <a:pt x="65" y="31"/>
                    <a:pt x="70" y="31"/>
                  </a:cubicBezTo>
                  <a:cubicBezTo>
                    <a:pt x="65" y="31"/>
                    <a:pt x="61" y="33"/>
                    <a:pt x="61" y="35"/>
                  </a:cubicBezTo>
                  <a:cubicBezTo>
                    <a:pt x="60" y="42"/>
                    <a:pt x="56" y="49"/>
                    <a:pt x="50" y="54"/>
                  </a:cubicBezTo>
                  <a:cubicBezTo>
                    <a:pt x="44" y="59"/>
                    <a:pt x="36" y="61"/>
                    <a:pt x="29" y="61"/>
                  </a:cubicBezTo>
                  <a:cubicBezTo>
                    <a:pt x="21" y="60"/>
                    <a:pt x="14" y="57"/>
                    <a:pt x="8" y="51"/>
                  </a:cubicBezTo>
                  <a:cubicBezTo>
                    <a:pt x="8" y="51"/>
                    <a:pt x="7" y="50"/>
                    <a:pt x="7" y="50"/>
                  </a:cubicBezTo>
                  <a:cubicBezTo>
                    <a:pt x="15" y="46"/>
                    <a:pt x="15" y="46"/>
                    <a:pt x="15" y="46"/>
                  </a:cubicBezTo>
                  <a:cubicBezTo>
                    <a:pt x="26" y="43"/>
                    <a:pt x="32" y="36"/>
                    <a:pt x="31" y="31"/>
                  </a:cubicBezTo>
                  <a:cubicBezTo>
                    <a:pt x="29" y="26"/>
                    <a:pt x="19" y="25"/>
                    <a:pt x="9" y="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8" name="Freeform 1018"/>
            <p:cNvSpPr/>
            <p:nvPr/>
          </p:nvSpPr>
          <p:spPr bwMode="auto">
            <a:xfrm>
              <a:off x="570" y="1097"/>
              <a:ext cx="572" cy="693"/>
            </a:xfrm>
            <a:custGeom>
              <a:avLst/>
              <a:gdLst>
                <a:gd name="T0" fmla="*/ 1959 w 417"/>
                <a:gd name="T1" fmla="*/ 2162 h 504"/>
                <a:gd name="T2" fmla="*/ 1951 w 417"/>
                <a:gd name="T3" fmla="*/ 2410 h 504"/>
                <a:gd name="T4" fmla="*/ 1700 w 417"/>
                <a:gd name="T5" fmla="*/ 2404 h 504"/>
                <a:gd name="T6" fmla="*/ 1016 w 417"/>
                <a:gd name="T7" fmla="*/ 1665 h 504"/>
                <a:gd name="T8" fmla="*/ 325 w 417"/>
                <a:gd name="T9" fmla="*/ 2404 h 504"/>
                <a:gd name="T10" fmla="*/ 77 w 417"/>
                <a:gd name="T11" fmla="*/ 2410 h 504"/>
                <a:gd name="T12" fmla="*/ 67 w 417"/>
                <a:gd name="T13" fmla="*/ 2162 h 504"/>
                <a:gd name="T14" fmla="*/ 811 w 417"/>
                <a:gd name="T15" fmla="*/ 1363 h 504"/>
                <a:gd name="T16" fmla="*/ 826 w 417"/>
                <a:gd name="T17" fmla="*/ 1352 h 504"/>
                <a:gd name="T18" fmla="*/ 826 w 417"/>
                <a:gd name="T19" fmla="*/ 0 h 504"/>
                <a:gd name="T20" fmla="*/ 1203 w 417"/>
                <a:gd name="T21" fmla="*/ 0 h 504"/>
                <a:gd name="T22" fmla="*/ 1203 w 417"/>
                <a:gd name="T23" fmla="*/ 1352 h 504"/>
                <a:gd name="T24" fmla="*/ 1214 w 417"/>
                <a:gd name="T25" fmla="*/ 1363 h 504"/>
                <a:gd name="T26" fmla="*/ 1959 w 417"/>
                <a:gd name="T27" fmla="*/ 2162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7" h="504">
                  <a:moveTo>
                    <a:pt x="403" y="439"/>
                  </a:moveTo>
                  <a:cubicBezTo>
                    <a:pt x="417" y="454"/>
                    <a:pt x="416" y="476"/>
                    <a:pt x="402" y="490"/>
                  </a:cubicBezTo>
                  <a:cubicBezTo>
                    <a:pt x="387" y="504"/>
                    <a:pt x="364" y="503"/>
                    <a:pt x="350" y="489"/>
                  </a:cubicBezTo>
                  <a:cubicBezTo>
                    <a:pt x="209" y="339"/>
                    <a:pt x="209" y="339"/>
                    <a:pt x="209" y="339"/>
                  </a:cubicBezTo>
                  <a:cubicBezTo>
                    <a:pt x="67" y="489"/>
                    <a:pt x="67" y="489"/>
                    <a:pt x="67" y="489"/>
                  </a:cubicBezTo>
                  <a:cubicBezTo>
                    <a:pt x="53" y="503"/>
                    <a:pt x="30" y="504"/>
                    <a:pt x="16" y="490"/>
                  </a:cubicBezTo>
                  <a:cubicBezTo>
                    <a:pt x="1" y="476"/>
                    <a:pt x="0" y="454"/>
                    <a:pt x="14" y="439"/>
                  </a:cubicBezTo>
                  <a:cubicBezTo>
                    <a:pt x="167" y="277"/>
                    <a:pt x="167" y="277"/>
                    <a:pt x="167" y="277"/>
                  </a:cubicBezTo>
                  <a:cubicBezTo>
                    <a:pt x="168" y="276"/>
                    <a:pt x="169" y="275"/>
                    <a:pt x="170" y="275"/>
                  </a:cubicBezTo>
                  <a:cubicBezTo>
                    <a:pt x="170" y="0"/>
                    <a:pt x="170" y="0"/>
                    <a:pt x="170" y="0"/>
                  </a:cubicBezTo>
                  <a:cubicBezTo>
                    <a:pt x="248" y="0"/>
                    <a:pt x="248" y="0"/>
                    <a:pt x="248" y="0"/>
                  </a:cubicBezTo>
                  <a:cubicBezTo>
                    <a:pt x="248" y="275"/>
                    <a:pt x="248" y="275"/>
                    <a:pt x="248" y="275"/>
                  </a:cubicBezTo>
                  <a:cubicBezTo>
                    <a:pt x="248" y="275"/>
                    <a:pt x="249" y="276"/>
                    <a:pt x="250" y="277"/>
                  </a:cubicBezTo>
                  <a:lnTo>
                    <a:pt x="403" y="43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29" name="Freeform 1019"/>
            <p:cNvSpPr/>
            <p:nvPr/>
          </p:nvSpPr>
          <p:spPr bwMode="auto">
            <a:xfrm>
              <a:off x="935" y="400"/>
              <a:ext cx="195" cy="197"/>
            </a:xfrm>
            <a:custGeom>
              <a:avLst/>
              <a:gdLst>
                <a:gd name="T0" fmla="*/ 658 w 141"/>
                <a:gd name="T1" fmla="*/ 306 h 143"/>
                <a:gd name="T2" fmla="*/ 714 w 141"/>
                <a:gd name="T3" fmla="*/ 353 h 143"/>
                <a:gd name="T4" fmla="*/ 658 w 141"/>
                <a:gd name="T5" fmla="*/ 402 h 143"/>
                <a:gd name="T6" fmla="*/ 531 w 141"/>
                <a:gd name="T7" fmla="*/ 628 h 143"/>
                <a:gd name="T8" fmla="*/ 281 w 141"/>
                <a:gd name="T9" fmla="*/ 698 h 143"/>
                <a:gd name="T10" fmla="*/ 89 w 141"/>
                <a:gd name="T11" fmla="*/ 628 h 143"/>
                <a:gd name="T12" fmla="*/ 400 w 141"/>
                <a:gd name="T13" fmla="*/ 180 h 143"/>
                <a:gd name="T14" fmla="*/ 0 w 141"/>
                <a:gd name="T15" fmla="*/ 180 h 143"/>
                <a:gd name="T16" fmla="*/ 50 w 141"/>
                <a:gd name="T17" fmla="*/ 116 h 143"/>
                <a:gd name="T18" fmla="*/ 281 w 141"/>
                <a:gd name="T19" fmla="*/ 1 h 143"/>
                <a:gd name="T20" fmla="*/ 531 w 141"/>
                <a:gd name="T21" fmla="*/ 84 h 143"/>
                <a:gd name="T22" fmla="*/ 658 w 141"/>
                <a:gd name="T23" fmla="*/ 306 h 1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1" h="143">
                  <a:moveTo>
                    <a:pt x="130" y="62"/>
                  </a:moveTo>
                  <a:cubicBezTo>
                    <a:pt x="131" y="67"/>
                    <a:pt x="135" y="71"/>
                    <a:pt x="141" y="71"/>
                  </a:cubicBezTo>
                  <a:cubicBezTo>
                    <a:pt x="135" y="71"/>
                    <a:pt x="131" y="76"/>
                    <a:pt x="130" y="81"/>
                  </a:cubicBezTo>
                  <a:cubicBezTo>
                    <a:pt x="128" y="98"/>
                    <a:pt x="119" y="115"/>
                    <a:pt x="105" y="126"/>
                  </a:cubicBezTo>
                  <a:cubicBezTo>
                    <a:pt x="92" y="137"/>
                    <a:pt x="74" y="143"/>
                    <a:pt x="56" y="141"/>
                  </a:cubicBezTo>
                  <a:cubicBezTo>
                    <a:pt x="42" y="140"/>
                    <a:pt x="28" y="135"/>
                    <a:pt x="17" y="126"/>
                  </a:cubicBezTo>
                  <a:cubicBezTo>
                    <a:pt x="79" y="36"/>
                    <a:pt x="79" y="36"/>
                    <a:pt x="79" y="36"/>
                  </a:cubicBezTo>
                  <a:cubicBezTo>
                    <a:pt x="0" y="36"/>
                    <a:pt x="0" y="36"/>
                    <a:pt x="0" y="36"/>
                  </a:cubicBezTo>
                  <a:cubicBezTo>
                    <a:pt x="3" y="32"/>
                    <a:pt x="6" y="27"/>
                    <a:pt x="10" y="23"/>
                  </a:cubicBezTo>
                  <a:cubicBezTo>
                    <a:pt x="22" y="11"/>
                    <a:pt x="39" y="2"/>
                    <a:pt x="56" y="1"/>
                  </a:cubicBezTo>
                  <a:cubicBezTo>
                    <a:pt x="74" y="0"/>
                    <a:pt x="92" y="6"/>
                    <a:pt x="105" y="17"/>
                  </a:cubicBezTo>
                  <a:cubicBezTo>
                    <a:pt x="119" y="28"/>
                    <a:pt x="128" y="44"/>
                    <a:pt x="130" y="6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 name="Freeform 1020"/>
            <p:cNvSpPr/>
            <p:nvPr/>
          </p:nvSpPr>
          <p:spPr bwMode="auto">
            <a:xfrm>
              <a:off x="922" y="477"/>
              <a:ext cx="73" cy="78"/>
            </a:xfrm>
            <a:custGeom>
              <a:avLst/>
              <a:gdLst>
                <a:gd name="T0" fmla="*/ 282 w 52"/>
                <a:gd name="T1" fmla="*/ 0 h 57"/>
                <a:gd name="T2" fmla="*/ 69 w 52"/>
                <a:gd name="T3" fmla="*/ 274 h 57"/>
                <a:gd name="T4" fmla="*/ 0 w 52"/>
                <a:gd name="T5" fmla="*/ 77 h 57"/>
                <a:gd name="T6" fmla="*/ 11 w 52"/>
                <a:gd name="T7" fmla="*/ 0 h 57"/>
                <a:gd name="T8" fmla="*/ 282 w 52"/>
                <a:gd name="T9" fmla="*/ 0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7">
                  <a:moveTo>
                    <a:pt x="52" y="0"/>
                  </a:moveTo>
                  <a:cubicBezTo>
                    <a:pt x="13" y="57"/>
                    <a:pt x="13" y="57"/>
                    <a:pt x="13" y="57"/>
                  </a:cubicBezTo>
                  <a:cubicBezTo>
                    <a:pt x="5" y="45"/>
                    <a:pt x="0" y="31"/>
                    <a:pt x="0" y="16"/>
                  </a:cubicBezTo>
                  <a:cubicBezTo>
                    <a:pt x="0" y="11"/>
                    <a:pt x="1" y="5"/>
                    <a:pt x="2" y="0"/>
                  </a:cubicBezTo>
                  <a:lnTo>
                    <a:pt x="52"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1" name="Freeform 1021"/>
            <p:cNvSpPr/>
            <p:nvPr/>
          </p:nvSpPr>
          <p:spPr bwMode="auto">
            <a:xfrm>
              <a:off x="645" y="620"/>
              <a:ext cx="320" cy="310"/>
            </a:xfrm>
            <a:custGeom>
              <a:avLst/>
              <a:gdLst>
                <a:gd name="T0" fmla="*/ 1085 w 233"/>
                <a:gd name="T1" fmla="*/ 475 h 226"/>
                <a:gd name="T2" fmla="*/ 1137 w 233"/>
                <a:gd name="T3" fmla="*/ 550 h 226"/>
                <a:gd name="T4" fmla="*/ 1085 w 233"/>
                <a:gd name="T5" fmla="*/ 623 h 226"/>
                <a:gd name="T6" fmla="*/ 889 w 233"/>
                <a:gd name="T7" fmla="*/ 966 h 226"/>
                <a:gd name="T8" fmla="*/ 507 w 233"/>
                <a:gd name="T9" fmla="*/ 1085 h 226"/>
                <a:gd name="T10" fmla="*/ 152 w 233"/>
                <a:gd name="T11" fmla="*/ 916 h 226"/>
                <a:gd name="T12" fmla="*/ 1 w 233"/>
                <a:gd name="T13" fmla="*/ 550 h 226"/>
                <a:gd name="T14" fmla="*/ 152 w 233"/>
                <a:gd name="T15" fmla="*/ 181 h 226"/>
                <a:gd name="T16" fmla="*/ 507 w 233"/>
                <a:gd name="T17" fmla="*/ 10 h 226"/>
                <a:gd name="T18" fmla="*/ 839 w 233"/>
                <a:gd name="T19" fmla="*/ 92 h 226"/>
                <a:gd name="T20" fmla="*/ 423 w 233"/>
                <a:gd name="T21" fmla="*/ 689 h 226"/>
                <a:gd name="T22" fmla="*/ 1082 w 233"/>
                <a:gd name="T23" fmla="*/ 442 h 226"/>
                <a:gd name="T24" fmla="*/ 1085 w 233"/>
                <a:gd name="T25" fmla="*/ 475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3" h="226">
                  <a:moveTo>
                    <a:pt x="222" y="98"/>
                  </a:moveTo>
                  <a:cubicBezTo>
                    <a:pt x="223" y="106"/>
                    <a:pt x="227" y="112"/>
                    <a:pt x="233" y="113"/>
                  </a:cubicBezTo>
                  <a:cubicBezTo>
                    <a:pt x="227" y="113"/>
                    <a:pt x="223" y="119"/>
                    <a:pt x="222" y="128"/>
                  </a:cubicBezTo>
                  <a:cubicBezTo>
                    <a:pt x="219" y="155"/>
                    <a:pt x="204" y="181"/>
                    <a:pt x="182" y="199"/>
                  </a:cubicBezTo>
                  <a:cubicBezTo>
                    <a:pt x="161" y="217"/>
                    <a:pt x="132" y="226"/>
                    <a:pt x="104" y="224"/>
                  </a:cubicBezTo>
                  <a:cubicBezTo>
                    <a:pt x="76" y="222"/>
                    <a:pt x="50" y="209"/>
                    <a:pt x="31" y="189"/>
                  </a:cubicBezTo>
                  <a:cubicBezTo>
                    <a:pt x="11" y="168"/>
                    <a:pt x="0" y="140"/>
                    <a:pt x="1" y="113"/>
                  </a:cubicBezTo>
                  <a:cubicBezTo>
                    <a:pt x="0" y="85"/>
                    <a:pt x="11" y="57"/>
                    <a:pt x="31" y="37"/>
                  </a:cubicBezTo>
                  <a:cubicBezTo>
                    <a:pt x="50" y="16"/>
                    <a:pt x="76" y="3"/>
                    <a:pt x="104" y="2"/>
                  </a:cubicBezTo>
                  <a:cubicBezTo>
                    <a:pt x="128" y="0"/>
                    <a:pt x="152" y="6"/>
                    <a:pt x="172" y="19"/>
                  </a:cubicBezTo>
                  <a:cubicBezTo>
                    <a:pt x="87" y="142"/>
                    <a:pt x="87" y="142"/>
                    <a:pt x="87" y="142"/>
                  </a:cubicBezTo>
                  <a:cubicBezTo>
                    <a:pt x="221" y="91"/>
                    <a:pt x="221" y="91"/>
                    <a:pt x="221" y="91"/>
                  </a:cubicBezTo>
                  <a:cubicBezTo>
                    <a:pt x="222" y="93"/>
                    <a:pt x="222" y="95"/>
                    <a:pt x="222" y="9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2" name="Freeform 1022"/>
            <p:cNvSpPr/>
            <p:nvPr/>
          </p:nvSpPr>
          <p:spPr bwMode="auto">
            <a:xfrm>
              <a:off x="830" y="660"/>
              <a:ext cx="110" cy="102"/>
            </a:xfrm>
            <a:custGeom>
              <a:avLst/>
              <a:gdLst>
                <a:gd name="T0" fmla="*/ 393 w 80"/>
                <a:gd name="T1" fmla="*/ 228 h 73"/>
                <a:gd name="T2" fmla="*/ 0 w 80"/>
                <a:gd name="T3" fmla="*/ 390 h 73"/>
                <a:gd name="T4" fmla="*/ 250 w 80"/>
                <a:gd name="T5" fmla="*/ 0 h 73"/>
                <a:gd name="T6" fmla="*/ 393 w 80"/>
                <a:gd name="T7" fmla="*/ 228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3">
                  <a:moveTo>
                    <a:pt x="80" y="43"/>
                  </a:moveTo>
                  <a:cubicBezTo>
                    <a:pt x="0" y="73"/>
                    <a:pt x="0" y="73"/>
                    <a:pt x="0" y="73"/>
                  </a:cubicBezTo>
                  <a:cubicBezTo>
                    <a:pt x="51" y="0"/>
                    <a:pt x="51" y="0"/>
                    <a:pt x="51" y="0"/>
                  </a:cubicBezTo>
                  <a:cubicBezTo>
                    <a:pt x="64" y="12"/>
                    <a:pt x="74" y="27"/>
                    <a:pt x="80" y="43"/>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3" name="Freeform 1023"/>
            <p:cNvSpPr/>
            <p:nvPr/>
          </p:nvSpPr>
          <p:spPr bwMode="auto">
            <a:xfrm>
              <a:off x="445" y="287"/>
              <a:ext cx="280" cy="273"/>
            </a:xfrm>
            <a:custGeom>
              <a:avLst/>
              <a:gdLst>
                <a:gd name="T0" fmla="*/ 1012 w 203"/>
                <a:gd name="T1" fmla="*/ 496 h 198"/>
                <a:gd name="T2" fmla="*/ 963 w 203"/>
                <a:gd name="T3" fmla="*/ 556 h 198"/>
                <a:gd name="T4" fmla="*/ 961 w 203"/>
                <a:gd name="T5" fmla="*/ 593 h 198"/>
                <a:gd name="T6" fmla="*/ 648 w 203"/>
                <a:gd name="T7" fmla="*/ 593 h 198"/>
                <a:gd name="T8" fmla="*/ 552 w 203"/>
                <a:gd name="T9" fmla="*/ 643 h 198"/>
                <a:gd name="T10" fmla="*/ 648 w 203"/>
                <a:gd name="T11" fmla="*/ 687 h 198"/>
                <a:gd name="T12" fmla="*/ 928 w 203"/>
                <a:gd name="T13" fmla="*/ 687 h 198"/>
                <a:gd name="T14" fmla="*/ 789 w 203"/>
                <a:gd name="T15" fmla="*/ 867 h 198"/>
                <a:gd name="T16" fmla="*/ 450 w 203"/>
                <a:gd name="T17" fmla="*/ 975 h 198"/>
                <a:gd name="T18" fmla="*/ 131 w 203"/>
                <a:gd name="T19" fmla="*/ 823 h 198"/>
                <a:gd name="T20" fmla="*/ 0 w 203"/>
                <a:gd name="T21" fmla="*/ 496 h 198"/>
                <a:gd name="T22" fmla="*/ 131 w 203"/>
                <a:gd name="T23" fmla="*/ 165 h 198"/>
                <a:gd name="T24" fmla="*/ 450 w 203"/>
                <a:gd name="T25" fmla="*/ 11 h 198"/>
                <a:gd name="T26" fmla="*/ 789 w 203"/>
                <a:gd name="T27" fmla="*/ 120 h 198"/>
                <a:gd name="T28" fmla="*/ 963 w 203"/>
                <a:gd name="T29" fmla="*/ 430 h 198"/>
                <a:gd name="T30" fmla="*/ 1012 w 203"/>
                <a:gd name="T31" fmla="*/ 496 h 1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3" h="198">
                  <a:moveTo>
                    <a:pt x="203" y="99"/>
                  </a:moveTo>
                  <a:cubicBezTo>
                    <a:pt x="198" y="99"/>
                    <a:pt x="194" y="105"/>
                    <a:pt x="193" y="112"/>
                  </a:cubicBezTo>
                  <a:cubicBezTo>
                    <a:pt x="193" y="115"/>
                    <a:pt x="192" y="117"/>
                    <a:pt x="192" y="119"/>
                  </a:cubicBezTo>
                  <a:cubicBezTo>
                    <a:pt x="130" y="119"/>
                    <a:pt x="130" y="119"/>
                    <a:pt x="130" y="119"/>
                  </a:cubicBezTo>
                  <a:cubicBezTo>
                    <a:pt x="119" y="119"/>
                    <a:pt x="110" y="124"/>
                    <a:pt x="110" y="129"/>
                  </a:cubicBezTo>
                  <a:cubicBezTo>
                    <a:pt x="110" y="134"/>
                    <a:pt x="119" y="138"/>
                    <a:pt x="130" y="138"/>
                  </a:cubicBezTo>
                  <a:cubicBezTo>
                    <a:pt x="186" y="138"/>
                    <a:pt x="186" y="138"/>
                    <a:pt x="186" y="138"/>
                  </a:cubicBezTo>
                  <a:cubicBezTo>
                    <a:pt x="180" y="152"/>
                    <a:pt x="170" y="165"/>
                    <a:pt x="158" y="174"/>
                  </a:cubicBezTo>
                  <a:cubicBezTo>
                    <a:pt x="139" y="190"/>
                    <a:pt x="115" y="198"/>
                    <a:pt x="90" y="196"/>
                  </a:cubicBezTo>
                  <a:cubicBezTo>
                    <a:pt x="66" y="194"/>
                    <a:pt x="43" y="183"/>
                    <a:pt x="26" y="165"/>
                  </a:cubicBezTo>
                  <a:cubicBezTo>
                    <a:pt x="9" y="148"/>
                    <a:pt x="0" y="123"/>
                    <a:pt x="0" y="99"/>
                  </a:cubicBezTo>
                  <a:cubicBezTo>
                    <a:pt x="0" y="75"/>
                    <a:pt x="9" y="50"/>
                    <a:pt x="26" y="33"/>
                  </a:cubicBezTo>
                  <a:cubicBezTo>
                    <a:pt x="43" y="15"/>
                    <a:pt x="66" y="4"/>
                    <a:pt x="90" y="2"/>
                  </a:cubicBezTo>
                  <a:cubicBezTo>
                    <a:pt x="115" y="0"/>
                    <a:pt x="139" y="8"/>
                    <a:pt x="158" y="24"/>
                  </a:cubicBezTo>
                  <a:cubicBezTo>
                    <a:pt x="177" y="39"/>
                    <a:pt x="190" y="62"/>
                    <a:pt x="193" y="86"/>
                  </a:cubicBezTo>
                  <a:cubicBezTo>
                    <a:pt x="194" y="93"/>
                    <a:pt x="198" y="99"/>
                    <a:pt x="203" y="9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sp>
        <p:nvSpPr>
          <p:cNvPr id="34" name="Teardrop 36"/>
          <p:cNvSpPr/>
          <p:nvPr/>
        </p:nvSpPr>
        <p:spPr bwMode="auto">
          <a:xfrm rot="8100000">
            <a:off x="6362615" y="1907614"/>
            <a:ext cx="1686407" cy="1655918"/>
          </a:xfrm>
          <a:custGeom>
            <a:avLst/>
            <a:gdLst>
              <a:gd name="T0" fmla="*/ 0 w 418280"/>
              <a:gd name="T1" fmla="*/ 81614765 h 418280"/>
              <a:gd name="T2" fmla="*/ 89410005 w 418280"/>
              <a:gd name="T3" fmla="*/ 0 h 418280"/>
              <a:gd name="T4" fmla="*/ 178819896 w 418280"/>
              <a:gd name="T5" fmla="*/ 0 h 418280"/>
              <a:gd name="T6" fmla="*/ 178819896 w 418280"/>
              <a:gd name="T7" fmla="*/ 81614765 h 418280"/>
              <a:gd name="T8" fmla="*/ 89410005 w 418280"/>
              <a:gd name="T9" fmla="*/ 163229375 h 418280"/>
              <a:gd name="T10" fmla="*/ 0 w 418280"/>
              <a:gd name="T11" fmla="*/ 81614765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35" name="Group 41"/>
          <p:cNvGrpSpPr/>
          <p:nvPr/>
        </p:nvGrpSpPr>
        <p:grpSpPr bwMode="auto">
          <a:xfrm>
            <a:off x="6795173" y="2366849"/>
            <a:ext cx="971828" cy="933717"/>
            <a:chOff x="0" y="0"/>
            <a:chExt cx="1289" cy="1238"/>
          </a:xfrm>
        </p:grpSpPr>
        <p:sp>
          <p:nvSpPr>
            <p:cNvPr id="36" name="Freeform 31"/>
            <p:cNvSpPr/>
            <p:nvPr/>
          </p:nvSpPr>
          <p:spPr bwMode="auto">
            <a:xfrm>
              <a:off x="855" y="175"/>
              <a:ext cx="435" cy="553"/>
            </a:xfrm>
            <a:custGeom>
              <a:avLst/>
              <a:gdLst>
                <a:gd name="T0" fmla="*/ 6078 w 225"/>
                <a:gd name="T1" fmla="*/ 759 h 292"/>
                <a:gd name="T2" fmla="*/ 1214 w 225"/>
                <a:gd name="T3" fmla="*/ 7111 h 292"/>
                <a:gd name="T4" fmla="*/ 0 w 225"/>
                <a:gd name="T5" fmla="*/ 6360 h 292"/>
                <a:gd name="T6" fmla="*/ 4893 w 225"/>
                <a:gd name="T7" fmla="*/ 0 h 292"/>
                <a:gd name="T8" fmla="*/ 6078 w 225"/>
                <a:gd name="T9" fmla="*/ 759 h 2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292">
                  <a:moveTo>
                    <a:pt x="225" y="31"/>
                  </a:moveTo>
                  <a:lnTo>
                    <a:pt x="45" y="292"/>
                  </a:lnTo>
                  <a:lnTo>
                    <a:pt x="0" y="261"/>
                  </a:lnTo>
                  <a:lnTo>
                    <a:pt x="181" y="0"/>
                  </a:lnTo>
                  <a:lnTo>
                    <a:pt x="225" y="31"/>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7" name="Freeform 32"/>
            <p:cNvSpPr/>
            <p:nvPr/>
          </p:nvSpPr>
          <p:spPr bwMode="auto">
            <a:xfrm>
              <a:off x="0" y="0"/>
              <a:ext cx="1090" cy="1238"/>
            </a:xfrm>
            <a:custGeom>
              <a:avLst/>
              <a:gdLst>
                <a:gd name="T0" fmla="*/ 14881 w 567"/>
                <a:gd name="T1" fmla="*/ 15529 h 655"/>
                <a:gd name="T2" fmla="*/ 14881 w 567"/>
                <a:gd name="T3" fmla="*/ 15801 h 655"/>
                <a:gd name="T4" fmla="*/ 14572 w 567"/>
                <a:gd name="T5" fmla="*/ 15801 h 655"/>
                <a:gd name="T6" fmla="*/ 13686 w 567"/>
                <a:gd name="T7" fmla="*/ 15801 h 655"/>
                <a:gd name="T8" fmla="*/ 0 w 567"/>
                <a:gd name="T9" fmla="*/ 15801 h 655"/>
                <a:gd name="T10" fmla="*/ 0 w 567"/>
                <a:gd name="T11" fmla="*/ 0 h 655"/>
                <a:gd name="T12" fmla="*/ 14881 w 567"/>
                <a:gd name="T13" fmla="*/ 0 h 655"/>
                <a:gd name="T14" fmla="*/ 14881 w 567"/>
                <a:gd name="T15" fmla="*/ 3640 h 655"/>
                <a:gd name="T16" fmla="*/ 14258 w 567"/>
                <a:gd name="T17" fmla="*/ 4415 h 655"/>
                <a:gd name="T18" fmla="*/ 14258 w 567"/>
                <a:gd name="T19" fmla="*/ 575 h 655"/>
                <a:gd name="T20" fmla="*/ 602 w 567"/>
                <a:gd name="T21" fmla="*/ 575 h 655"/>
                <a:gd name="T22" fmla="*/ 602 w 567"/>
                <a:gd name="T23" fmla="*/ 15255 h 655"/>
                <a:gd name="T24" fmla="*/ 14258 w 567"/>
                <a:gd name="T25" fmla="*/ 15255 h 655"/>
                <a:gd name="T26" fmla="*/ 14258 w 567"/>
                <a:gd name="T27" fmla="*/ 8184 h 655"/>
                <a:gd name="T28" fmla="*/ 14881 w 567"/>
                <a:gd name="T29" fmla="*/ 7373 h 655"/>
                <a:gd name="T30" fmla="*/ 14881 w 567"/>
                <a:gd name="T31" fmla="*/ 15529 h 6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67" h="655">
                  <a:moveTo>
                    <a:pt x="567" y="644"/>
                  </a:moveTo>
                  <a:lnTo>
                    <a:pt x="567" y="655"/>
                  </a:lnTo>
                  <a:lnTo>
                    <a:pt x="555" y="655"/>
                  </a:lnTo>
                  <a:lnTo>
                    <a:pt x="521" y="655"/>
                  </a:lnTo>
                  <a:lnTo>
                    <a:pt x="0" y="655"/>
                  </a:lnTo>
                  <a:lnTo>
                    <a:pt x="0" y="0"/>
                  </a:lnTo>
                  <a:lnTo>
                    <a:pt x="567" y="0"/>
                  </a:lnTo>
                  <a:lnTo>
                    <a:pt x="567" y="151"/>
                  </a:lnTo>
                  <a:lnTo>
                    <a:pt x="543" y="183"/>
                  </a:lnTo>
                  <a:lnTo>
                    <a:pt x="543" y="24"/>
                  </a:lnTo>
                  <a:lnTo>
                    <a:pt x="23" y="24"/>
                  </a:lnTo>
                  <a:lnTo>
                    <a:pt x="23" y="632"/>
                  </a:lnTo>
                  <a:lnTo>
                    <a:pt x="543" y="632"/>
                  </a:lnTo>
                  <a:lnTo>
                    <a:pt x="543" y="339"/>
                  </a:lnTo>
                  <a:lnTo>
                    <a:pt x="567" y="306"/>
                  </a:lnTo>
                  <a:lnTo>
                    <a:pt x="567" y="64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8" name="Freeform 33"/>
            <p:cNvSpPr/>
            <p:nvPr/>
          </p:nvSpPr>
          <p:spPr bwMode="auto">
            <a:xfrm>
              <a:off x="795" y="690"/>
              <a:ext cx="135" cy="160"/>
            </a:xfrm>
            <a:custGeom>
              <a:avLst/>
              <a:gdLst>
                <a:gd name="T0" fmla="*/ 1863 w 70"/>
                <a:gd name="T1" fmla="*/ 802 h 84"/>
                <a:gd name="T2" fmla="*/ 0 w 70"/>
                <a:gd name="T3" fmla="*/ 2109 h 84"/>
                <a:gd name="T4" fmla="*/ 665 w 70"/>
                <a:gd name="T5" fmla="*/ 0 h 84"/>
                <a:gd name="T6" fmla="*/ 1863 w 70"/>
                <a:gd name="T7" fmla="*/ 802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0" h="84">
                  <a:moveTo>
                    <a:pt x="70" y="32"/>
                  </a:moveTo>
                  <a:lnTo>
                    <a:pt x="0" y="84"/>
                  </a:lnTo>
                  <a:lnTo>
                    <a:pt x="25" y="0"/>
                  </a:lnTo>
                  <a:lnTo>
                    <a:pt x="70" y="3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9" name="Rectangle 34"/>
            <p:cNvSpPr>
              <a:spLocks noChangeArrowheads="1"/>
            </p:cNvSpPr>
            <p:nvPr/>
          </p:nvSpPr>
          <p:spPr bwMode="auto">
            <a:xfrm>
              <a:off x="71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0" name="Rectangle 35"/>
            <p:cNvSpPr>
              <a:spLocks noChangeArrowheads="1"/>
            </p:cNvSpPr>
            <p:nvPr/>
          </p:nvSpPr>
          <p:spPr bwMode="auto">
            <a:xfrm>
              <a:off x="71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1" name="Rectangle 36"/>
            <p:cNvSpPr>
              <a:spLocks noChangeArrowheads="1"/>
            </p:cNvSpPr>
            <p:nvPr/>
          </p:nvSpPr>
          <p:spPr bwMode="auto">
            <a:xfrm>
              <a:off x="190" y="9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2" name="Rectangle 37"/>
            <p:cNvSpPr>
              <a:spLocks noChangeArrowheads="1"/>
            </p:cNvSpPr>
            <p:nvPr/>
          </p:nvSpPr>
          <p:spPr bwMode="auto">
            <a:xfrm>
              <a:off x="190" y="8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3" name="Rectangle 38"/>
            <p:cNvSpPr>
              <a:spLocks noChangeArrowheads="1"/>
            </p:cNvSpPr>
            <p:nvPr/>
          </p:nvSpPr>
          <p:spPr bwMode="auto">
            <a:xfrm>
              <a:off x="190" y="790"/>
              <a:ext cx="505" cy="4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4" name="Rectangle 39"/>
            <p:cNvSpPr>
              <a:spLocks noChangeArrowheads="1"/>
            </p:cNvSpPr>
            <p:nvPr/>
          </p:nvSpPr>
          <p:spPr bwMode="auto">
            <a:xfrm>
              <a:off x="190" y="6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5" name="Rectangle 40"/>
            <p:cNvSpPr>
              <a:spLocks noChangeArrowheads="1"/>
            </p:cNvSpPr>
            <p:nvPr/>
          </p:nvSpPr>
          <p:spPr bwMode="auto">
            <a:xfrm>
              <a:off x="190" y="5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6" name="Rectangle 41"/>
            <p:cNvSpPr>
              <a:spLocks noChangeArrowheads="1"/>
            </p:cNvSpPr>
            <p:nvPr/>
          </p:nvSpPr>
          <p:spPr bwMode="auto">
            <a:xfrm>
              <a:off x="190" y="4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7" name="Rectangle 42"/>
            <p:cNvSpPr>
              <a:spLocks noChangeArrowheads="1"/>
            </p:cNvSpPr>
            <p:nvPr/>
          </p:nvSpPr>
          <p:spPr bwMode="auto">
            <a:xfrm>
              <a:off x="19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sp>
          <p:nvSpPr>
            <p:cNvPr id="48" name="Rectangle 43"/>
            <p:cNvSpPr>
              <a:spLocks noChangeArrowheads="1"/>
            </p:cNvSpPr>
            <p:nvPr/>
          </p:nvSpPr>
          <p:spPr bwMode="auto">
            <a:xfrm>
              <a:off x="19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568" tIns="43028" rIns="82568" bIns="43028"/>
            <a:lstStyle/>
            <a:p>
              <a:pPr algn="ctr" defTabSz="889000" eaLnBrk="1" hangingPunct="1"/>
              <a:endParaRPr lang="zh-CN" altLang="en-US" sz="1560"/>
            </a:p>
          </p:txBody>
        </p:sp>
      </p:grpSp>
      <p:sp>
        <p:nvSpPr>
          <p:cNvPr id="49" name="Teardrop 36"/>
          <p:cNvSpPr/>
          <p:nvPr/>
        </p:nvSpPr>
        <p:spPr bwMode="auto">
          <a:xfrm rot="8100000">
            <a:off x="8775035" y="1907614"/>
            <a:ext cx="1686407" cy="1659729"/>
          </a:xfrm>
          <a:custGeom>
            <a:avLst/>
            <a:gdLst>
              <a:gd name="T0" fmla="*/ 0 w 418280"/>
              <a:gd name="T1" fmla="*/ 82558214 h 418280"/>
              <a:gd name="T2" fmla="*/ 89410005 w 418280"/>
              <a:gd name="T3" fmla="*/ 0 h 418280"/>
              <a:gd name="T4" fmla="*/ 178819896 w 418280"/>
              <a:gd name="T5" fmla="*/ 0 h 418280"/>
              <a:gd name="T6" fmla="*/ 178819896 w 418280"/>
              <a:gd name="T7" fmla="*/ 82558214 h 418280"/>
              <a:gd name="T8" fmla="*/ 89410005 w 418280"/>
              <a:gd name="T9" fmla="*/ 165116437 h 418280"/>
              <a:gd name="T10" fmla="*/ 0 w 418280"/>
              <a:gd name="T11" fmla="*/ 82558214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50" name="Group 56"/>
          <p:cNvGrpSpPr/>
          <p:nvPr/>
        </p:nvGrpSpPr>
        <p:grpSpPr bwMode="auto">
          <a:xfrm>
            <a:off x="9030378" y="2313494"/>
            <a:ext cx="1179532" cy="952772"/>
            <a:chOff x="0" y="0"/>
            <a:chExt cx="1399" cy="1128"/>
          </a:xfrm>
        </p:grpSpPr>
        <p:sp>
          <p:nvSpPr>
            <p:cNvPr id="51" name="Freeform 927"/>
            <p:cNvSpPr/>
            <p:nvPr/>
          </p:nvSpPr>
          <p:spPr bwMode="auto">
            <a:xfrm>
              <a:off x="887" y="0"/>
              <a:ext cx="513" cy="1128"/>
            </a:xfrm>
            <a:custGeom>
              <a:avLst/>
              <a:gdLst>
                <a:gd name="T0" fmla="*/ 642 w 485"/>
                <a:gd name="T1" fmla="*/ 546 h 1086"/>
                <a:gd name="T2" fmla="*/ 642 w 485"/>
                <a:gd name="T3" fmla="*/ 763 h 1086"/>
                <a:gd name="T4" fmla="*/ 512 w 485"/>
                <a:gd name="T5" fmla="*/ 763 h 1086"/>
                <a:gd name="T6" fmla="*/ 379 w 485"/>
                <a:gd name="T7" fmla="*/ 1060 h 1086"/>
                <a:gd name="T8" fmla="*/ 470 w 485"/>
                <a:gd name="T9" fmla="*/ 1144 h 1086"/>
                <a:gd name="T10" fmla="*/ 301 w 485"/>
                <a:gd name="T11" fmla="*/ 1299 h 1086"/>
                <a:gd name="T12" fmla="*/ 209 w 485"/>
                <a:gd name="T13" fmla="*/ 1215 h 1086"/>
                <a:gd name="T14" fmla="*/ 0 w 485"/>
                <a:gd name="T15" fmla="*/ 1313 h 1086"/>
                <a:gd name="T16" fmla="*/ 0 w 485"/>
                <a:gd name="T17" fmla="*/ 1246 h 1086"/>
                <a:gd name="T18" fmla="*/ 454 w 485"/>
                <a:gd name="T19" fmla="*/ 657 h 1086"/>
                <a:gd name="T20" fmla="*/ 0 w 485"/>
                <a:gd name="T21" fmla="*/ 64 h 1086"/>
                <a:gd name="T22" fmla="*/ 0 w 485"/>
                <a:gd name="T23" fmla="*/ 0 h 1086"/>
                <a:gd name="T24" fmla="*/ 209 w 485"/>
                <a:gd name="T25" fmla="*/ 96 h 1086"/>
                <a:gd name="T26" fmla="*/ 301 w 485"/>
                <a:gd name="T27" fmla="*/ 11 h 1086"/>
                <a:gd name="T28" fmla="*/ 470 w 485"/>
                <a:gd name="T29" fmla="*/ 168 h 1086"/>
                <a:gd name="T30" fmla="*/ 379 w 485"/>
                <a:gd name="T31" fmla="*/ 251 h 1086"/>
                <a:gd name="T32" fmla="*/ 512 w 485"/>
                <a:gd name="T33" fmla="*/ 546 h 1086"/>
                <a:gd name="T34" fmla="*/ 642 w 485"/>
                <a:gd name="T35" fmla="*/ 5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452"/>
                  </a:moveTo>
                  <a:cubicBezTo>
                    <a:pt x="485" y="633"/>
                    <a:pt x="485" y="633"/>
                    <a:pt x="485" y="633"/>
                  </a:cubicBezTo>
                  <a:cubicBezTo>
                    <a:pt x="387" y="633"/>
                    <a:pt x="387" y="633"/>
                    <a:pt x="387" y="633"/>
                  </a:cubicBezTo>
                  <a:cubicBezTo>
                    <a:pt x="373" y="723"/>
                    <a:pt x="337" y="806"/>
                    <a:pt x="286" y="877"/>
                  </a:cubicBezTo>
                  <a:cubicBezTo>
                    <a:pt x="355" y="946"/>
                    <a:pt x="355" y="946"/>
                    <a:pt x="355" y="946"/>
                  </a:cubicBezTo>
                  <a:cubicBezTo>
                    <a:pt x="227" y="1074"/>
                    <a:pt x="227" y="1074"/>
                    <a:pt x="227" y="1074"/>
                  </a:cubicBezTo>
                  <a:cubicBezTo>
                    <a:pt x="158" y="1005"/>
                    <a:pt x="158" y="1005"/>
                    <a:pt x="158" y="1005"/>
                  </a:cubicBezTo>
                  <a:cubicBezTo>
                    <a:pt x="110" y="1040"/>
                    <a:pt x="57" y="1067"/>
                    <a:pt x="0" y="1086"/>
                  </a:cubicBezTo>
                  <a:cubicBezTo>
                    <a:pt x="0" y="1031"/>
                    <a:pt x="0" y="1031"/>
                    <a:pt x="0" y="1031"/>
                  </a:cubicBezTo>
                  <a:cubicBezTo>
                    <a:pt x="200" y="959"/>
                    <a:pt x="343" y="768"/>
                    <a:pt x="343" y="543"/>
                  </a:cubicBezTo>
                  <a:cubicBezTo>
                    <a:pt x="343" y="318"/>
                    <a:pt x="200" y="126"/>
                    <a:pt x="0" y="54"/>
                  </a:cubicBezTo>
                  <a:cubicBezTo>
                    <a:pt x="0" y="0"/>
                    <a:pt x="0" y="0"/>
                    <a:pt x="0" y="0"/>
                  </a:cubicBezTo>
                  <a:cubicBezTo>
                    <a:pt x="57" y="18"/>
                    <a:pt x="110" y="45"/>
                    <a:pt x="158" y="80"/>
                  </a:cubicBezTo>
                  <a:cubicBezTo>
                    <a:pt x="227" y="11"/>
                    <a:pt x="227" y="11"/>
                    <a:pt x="227" y="11"/>
                  </a:cubicBezTo>
                  <a:cubicBezTo>
                    <a:pt x="355" y="139"/>
                    <a:pt x="355" y="139"/>
                    <a:pt x="355" y="139"/>
                  </a:cubicBezTo>
                  <a:cubicBezTo>
                    <a:pt x="286" y="208"/>
                    <a:pt x="286" y="208"/>
                    <a:pt x="286" y="208"/>
                  </a:cubicBezTo>
                  <a:cubicBezTo>
                    <a:pt x="337" y="279"/>
                    <a:pt x="373" y="362"/>
                    <a:pt x="387" y="452"/>
                  </a:cubicBezTo>
                  <a:lnTo>
                    <a:pt x="485" y="45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52" name="Freeform 928"/>
            <p:cNvSpPr>
              <a:spLocks noEditPoints="1"/>
            </p:cNvSpPr>
            <p:nvPr/>
          </p:nvSpPr>
          <p:spPr bwMode="auto">
            <a:xfrm>
              <a:off x="417" y="15"/>
              <a:ext cx="563" cy="1093"/>
            </a:xfrm>
            <a:custGeom>
              <a:avLst/>
              <a:gdLst>
                <a:gd name="T0" fmla="*/ 711 w 531"/>
                <a:gd name="T1" fmla="*/ 285 h 1053"/>
                <a:gd name="T2" fmla="*/ 711 w 531"/>
                <a:gd name="T3" fmla="*/ 436 h 1053"/>
                <a:gd name="T4" fmla="*/ 579 w 531"/>
                <a:gd name="T5" fmla="*/ 436 h 1053"/>
                <a:gd name="T6" fmla="*/ 579 w 531"/>
                <a:gd name="T7" fmla="*/ 343 h 1053"/>
                <a:gd name="T8" fmla="*/ 488 w 531"/>
                <a:gd name="T9" fmla="*/ 277 h 1053"/>
                <a:gd name="T10" fmla="*/ 408 w 531"/>
                <a:gd name="T11" fmla="*/ 277 h 1053"/>
                <a:gd name="T12" fmla="*/ 408 w 531"/>
                <a:gd name="T13" fmla="*/ 595 h 1053"/>
                <a:gd name="T14" fmla="*/ 565 w 531"/>
                <a:gd name="T15" fmla="*/ 595 h 1053"/>
                <a:gd name="T16" fmla="*/ 710 w 531"/>
                <a:gd name="T17" fmla="*/ 700 h 1053"/>
                <a:gd name="T18" fmla="*/ 710 w 531"/>
                <a:gd name="T19" fmla="*/ 999 h 1053"/>
                <a:gd name="T20" fmla="*/ 565 w 531"/>
                <a:gd name="T21" fmla="*/ 1102 h 1053"/>
                <a:gd name="T22" fmla="*/ 408 w 531"/>
                <a:gd name="T23" fmla="*/ 1102 h 1053"/>
                <a:gd name="T24" fmla="*/ 408 w 531"/>
                <a:gd name="T25" fmla="*/ 1269 h 1053"/>
                <a:gd name="T26" fmla="*/ 280 w 531"/>
                <a:gd name="T27" fmla="*/ 1269 h 1053"/>
                <a:gd name="T28" fmla="*/ 280 w 531"/>
                <a:gd name="T29" fmla="*/ 1102 h 1053"/>
                <a:gd name="T30" fmla="*/ 145 w 531"/>
                <a:gd name="T31" fmla="*/ 1102 h 1053"/>
                <a:gd name="T32" fmla="*/ 0 w 531"/>
                <a:gd name="T33" fmla="*/ 999 h 1053"/>
                <a:gd name="T34" fmla="*/ 0 w 531"/>
                <a:gd name="T35" fmla="*/ 850 h 1053"/>
                <a:gd name="T36" fmla="*/ 133 w 531"/>
                <a:gd name="T37" fmla="*/ 850 h 1053"/>
                <a:gd name="T38" fmla="*/ 133 w 531"/>
                <a:gd name="T39" fmla="*/ 942 h 1053"/>
                <a:gd name="T40" fmla="*/ 224 w 531"/>
                <a:gd name="T41" fmla="*/ 1008 h 1053"/>
                <a:gd name="T42" fmla="*/ 280 w 531"/>
                <a:gd name="T43" fmla="*/ 1008 h 1053"/>
                <a:gd name="T44" fmla="*/ 280 w 531"/>
                <a:gd name="T45" fmla="*/ 690 h 1053"/>
                <a:gd name="T46" fmla="*/ 146 w 531"/>
                <a:gd name="T47" fmla="*/ 690 h 1053"/>
                <a:gd name="T48" fmla="*/ 1 w 531"/>
                <a:gd name="T49" fmla="*/ 585 h 1053"/>
                <a:gd name="T50" fmla="*/ 1 w 531"/>
                <a:gd name="T51" fmla="*/ 285 h 1053"/>
                <a:gd name="T52" fmla="*/ 146 w 531"/>
                <a:gd name="T53" fmla="*/ 182 h 1053"/>
                <a:gd name="T54" fmla="*/ 280 w 531"/>
                <a:gd name="T55" fmla="*/ 182 h 1053"/>
                <a:gd name="T56" fmla="*/ 280 w 531"/>
                <a:gd name="T57" fmla="*/ 0 h 1053"/>
                <a:gd name="T58" fmla="*/ 408 w 531"/>
                <a:gd name="T59" fmla="*/ 0 h 1053"/>
                <a:gd name="T60" fmla="*/ 408 w 531"/>
                <a:gd name="T61" fmla="*/ 182 h 1053"/>
                <a:gd name="T62" fmla="*/ 566 w 531"/>
                <a:gd name="T63" fmla="*/ 182 h 1053"/>
                <a:gd name="T64" fmla="*/ 711 w 531"/>
                <a:gd name="T65" fmla="*/ 285 h 1053"/>
                <a:gd name="T66" fmla="*/ 578 w 531"/>
                <a:gd name="T67" fmla="*/ 942 h 1053"/>
                <a:gd name="T68" fmla="*/ 578 w 531"/>
                <a:gd name="T69" fmla="*/ 757 h 1053"/>
                <a:gd name="T70" fmla="*/ 487 w 531"/>
                <a:gd name="T71" fmla="*/ 690 h 1053"/>
                <a:gd name="T72" fmla="*/ 408 w 531"/>
                <a:gd name="T73" fmla="*/ 690 h 1053"/>
                <a:gd name="T74" fmla="*/ 408 w 531"/>
                <a:gd name="T75" fmla="*/ 1008 h 1053"/>
                <a:gd name="T76" fmla="*/ 487 w 531"/>
                <a:gd name="T77" fmla="*/ 1008 h 1053"/>
                <a:gd name="T78" fmla="*/ 578 w 531"/>
                <a:gd name="T79" fmla="*/ 942 h 1053"/>
                <a:gd name="T80" fmla="*/ 280 w 531"/>
                <a:gd name="T81" fmla="*/ 595 h 1053"/>
                <a:gd name="T82" fmla="*/ 280 w 531"/>
                <a:gd name="T83" fmla="*/ 277 h 1053"/>
                <a:gd name="T84" fmla="*/ 225 w 531"/>
                <a:gd name="T85" fmla="*/ 277 h 1053"/>
                <a:gd name="T86" fmla="*/ 134 w 531"/>
                <a:gd name="T87" fmla="*/ 343 h 1053"/>
                <a:gd name="T88" fmla="*/ 134 w 531"/>
                <a:gd name="T89" fmla="*/ 530 h 1053"/>
                <a:gd name="T90" fmla="*/ 225 w 531"/>
                <a:gd name="T91" fmla="*/ 595 h 1053"/>
                <a:gd name="T92" fmla="*/ 280 w 531"/>
                <a:gd name="T93" fmla="*/ 595 h 105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31" h="1053">
                  <a:moveTo>
                    <a:pt x="531" y="237"/>
                  </a:moveTo>
                  <a:cubicBezTo>
                    <a:pt x="531" y="362"/>
                    <a:pt x="531" y="362"/>
                    <a:pt x="531" y="362"/>
                  </a:cubicBezTo>
                  <a:cubicBezTo>
                    <a:pt x="432" y="362"/>
                    <a:pt x="432" y="362"/>
                    <a:pt x="432" y="362"/>
                  </a:cubicBezTo>
                  <a:cubicBezTo>
                    <a:pt x="432" y="284"/>
                    <a:pt x="432" y="284"/>
                    <a:pt x="432" y="284"/>
                  </a:cubicBezTo>
                  <a:cubicBezTo>
                    <a:pt x="432" y="254"/>
                    <a:pt x="402" y="230"/>
                    <a:pt x="364" y="230"/>
                  </a:cubicBezTo>
                  <a:cubicBezTo>
                    <a:pt x="305" y="230"/>
                    <a:pt x="305" y="230"/>
                    <a:pt x="305" y="230"/>
                  </a:cubicBezTo>
                  <a:cubicBezTo>
                    <a:pt x="305" y="494"/>
                    <a:pt x="305" y="494"/>
                    <a:pt x="305" y="494"/>
                  </a:cubicBezTo>
                  <a:cubicBezTo>
                    <a:pt x="422" y="494"/>
                    <a:pt x="422" y="494"/>
                    <a:pt x="422" y="494"/>
                  </a:cubicBezTo>
                  <a:cubicBezTo>
                    <a:pt x="482" y="494"/>
                    <a:pt x="530" y="533"/>
                    <a:pt x="530" y="580"/>
                  </a:cubicBezTo>
                  <a:cubicBezTo>
                    <a:pt x="530" y="829"/>
                    <a:pt x="530" y="829"/>
                    <a:pt x="530" y="829"/>
                  </a:cubicBezTo>
                  <a:cubicBezTo>
                    <a:pt x="530" y="877"/>
                    <a:pt x="482" y="915"/>
                    <a:pt x="422" y="915"/>
                  </a:cubicBezTo>
                  <a:cubicBezTo>
                    <a:pt x="305" y="915"/>
                    <a:pt x="305" y="915"/>
                    <a:pt x="305" y="915"/>
                  </a:cubicBezTo>
                  <a:cubicBezTo>
                    <a:pt x="305" y="1053"/>
                    <a:pt x="305" y="1053"/>
                    <a:pt x="305" y="1053"/>
                  </a:cubicBezTo>
                  <a:cubicBezTo>
                    <a:pt x="209" y="1053"/>
                    <a:pt x="209" y="1053"/>
                    <a:pt x="209" y="1053"/>
                  </a:cubicBezTo>
                  <a:cubicBezTo>
                    <a:pt x="209" y="915"/>
                    <a:pt x="209" y="915"/>
                    <a:pt x="209" y="915"/>
                  </a:cubicBezTo>
                  <a:cubicBezTo>
                    <a:pt x="108" y="915"/>
                    <a:pt x="108" y="915"/>
                    <a:pt x="108" y="915"/>
                  </a:cubicBezTo>
                  <a:cubicBezTo>
                    <a:pt x="48" y="915"/>
                    <a:pt x="0" y="877"/>
                    <a:pt x="0" y="829"/>
                  </a:cubicBezTo>
                  <a:cubicBezTo>
                    <a:pt x="0" y="705"/>
                    <a:pt x="0" y="705"/>
                    <a:pt x="0" y="705"/>
                  </a:cubicBezTo>
                  <a:cubicBezTo>
                    <a:pt x="99" y="705"/>
                    <a:pt x="99" y="705"/>
                    <a:pt x="99" y="705"/>
                  </a:cubicBezTo>
                  <a:cubicBezTo>
                    <a:pt x="99" y="782"/>
                    <a:pt x="99" y="782"/>
                    <a:pt x="99" y="782"/>
                  </a:cubicBezTo>
                  <a:cubicBezTo>
                    <a:pt x="99" y="812"/>
                    <a:pt x="129" y="836"/>
                    <a:pt x="167" y="836"/>
                  </a:cubicBezTo>
                  <a:cubicBezTo>
                    <a:pt x="209" y="836"/>
                    <a:pt x="209" y="836"/>
                    <a:pt x="209" y="836"/>
                  </a:cubicBezTo>
                  <a:cubicBezTo>
                    <a:pt x="209" y="573"/>
                    <a:pt x="209" y="573"/>
                    <a:pt x="209" y="573"/>
                  </a:cubicBezTo>
                  <a:cubicBezTo>
                    <a:pt x="109" y="573"/>
                    <a:pt x="109" y="573"/>
                    <a:pt x="109" y="573"/>
                  </a:cubicBezTo>
                  <a:cubicBezTo>
                    <a:pt x="49" y="573"/>
                    <a:pt x="1" y="534"/>
                    <a:pt x="1" y="486"/>
                  </a:cubicBezTo>
                  <a:cubicBezTo>
                    <a:pt x="1" y="237"/>
                    <a:pt x="1" y="237"/>
                    <a:pt x="1" y="237"/>
                  </a:cubicBezTo>
                  <a:cubicBezTo>
                    <a:pt x="1" y="190"/>
                    <a:pt x="49" y="151"/>
                    <a:pt x="109" y="151"/>
                  </a:cubicBezTo>
                  <a:cubicBezTo>
                    <a:pt x="209" y="151"/>
                    <a:pt x="209" y="151"/>
                    <a:pt x="209" y="151"/>
                  </a:cubicBezTo>
                  <a:cubicBezTo>
                    <a:pt x="209" y="0"/>
                    <a:pt x="209" y="0"/>
                    <a:pt x="209" y="0"/>
                  </a:cubicBezTo>
                  <a:cubicBezTo>
                    <a:pt x="305" y="0"/>
                    <a:pt x="305" y="0"/>
                    <a:pt x="305" y="0"/>
                  </a:cubicBezTo>
                  <a:cubicBezTo>
                    <a:pt x="305" y="151"/>
                    <a:pt x="305" y="151"/>
                    <a:pt x="305" y="151"/>
                  </a:cubicBezTo>
                  <a:cubicBezTo>
                    <a:pt x="423" y="151"/>
                    <a:pt x="423" y="151"/>
                    <a:pt x="423" y="151"/>
                  </a:cubicBezTo>
                  <a:cubicBezTo>
                    <a:pt x="483" y="151"/>
                    <a:pt x="531" y="190"/>
                    <a:pt x="531" y="237"/>
                  </a:cubicBezTo>
                  <a:close/>
                  <a:moveTo>
                    <a:pt x="431" y="782"/>
                  </a:moveTo>
                  <a:cubicBezTo>
                    <a:pt x="431" y="627"/>
                    <a:pt x="431" y="627"/>
                    <a:pt x="431" y="627"/>
                  </a:cubicBezTo>
                  <a:cubicBezTo>
                    <a:pt x="431" y="597"/>
                    <a:pt x="401" y="573"/>
                    <a:pt x="363" y="573"/>
                  </a:cubicBezTo>
                  <a:cubicBezTo>
                    <a:pt x="305" y="573"/>
                    <a:pt x="305" y="573"/>
                    <a:pt x="305" y="573"/>
                  </a:cubicBezTo>
                  <a:cubicBezTo>
                    <a:pt x="305" y="836"/>
                    <a:pt x="305" y="836"/>
                    <a:pt x="305" y="836"/>
                  </a:cubicBezTo>
                  <a:cubicBezTo>
                    <a:pt x="363" y="836"/>
                    <a:pt x="363" y="836"/>
                    <a:pt x="363" y="836"/>
                  </a:cubicBezTo>
                  <a:cubicBezTo>
                    <a:pt x="401" y="836"/>
                    <a:pt x="431" y="812"/>
                    <a:pt x="431" y="782"/>
                  </a:cubicBezTo>
                  <a:close/>
                  <a:moveTo>
                    <a:pt x="209" y="494"/>
                  </a:moveTo>
                  <a:cubicBezTo>
                    <a:pt x="209" y="230"/>
                    <a:pt x="209" y="230"/>
                    <a:pt x="209" y="230"/>
                  </a:cubicBezTo>
                  <a:cubicBezTo>
                    <a:pt x="168" y="230"/>
                    <a:pt x="168" y="230"/>
                    <a:pt x="168" y="230"/>
                  </a:cubicBezTo>
                  <a:cubicBezTo>
                    <a:pt x="130" y="230"/>
                    <a:pt x="100" y="254"/>
                    <a:pt x="100" y="284"/>
                  </a:cubicBezTo>
                  <a:cubicBezTo>
                    <a:pt x="100" y="440"/>
                    <a:pt x="100" y="440"/>
                    <a:pt x="100" y="440"/>
                  </a:cubicBezTo>
                  <a:cubicBezTo>
                    <a:pt x="100" y="470"/>
                    <a:pt x="130" y="494"/>
                    <a:pt x="168" y="494"/>
                  </a:cubicBezTo>
                  <a:lnTo>
                    <a:pt x="209" y="49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53" name="Freeform 929"/>
            <p:cNvSpPr/>
            <p:nvPr/>
          </p:nvSpPr>
          <p:spPr bwMode="auto">
            <a:xfrm>
              <a:off x="0" y="0"/>
              <a:ext cx="512" cy="1128"/>
            </a:xfrm>
            <a:custGeom>
              <a:avLst/>
              <a:gdLst>
                <a:gd name="T0" fmla="*/ 637 w 485"/>
                <a:gd name="T1" fmla="*/ 1246 h 1086"/>
                <a:gd name="T2" fmla="*/ 637 w 485"/>
                <a:gd name="T3" fmla="*/ 1313 h 1086"/>
                <a:gd name="T4" fmla="*/ 428 w 485"/>
                <a:gd name="T5" fmla="*/ 1215 h 1086"/>
                <a:gd name="T6" fmla="*/ 338 w 485"/>
                <a:gd name="T7" fmla="*/ 1299 h 1086"/>
                <a:gd name="T8" fmla="*/ 171 w 485"/>
                <a:gd name="T9" fmla="*/ 1144 h 1086"/>
                <a:gd name="T10" fmla="*/ 261 w 485"/>
                <a:gd name="T11" fmla="*/ 1060 h 1086"/>
                <a:gd name="T12" fmla="*/ 128 w 485"/>
                <a:gd name="T13" fmla="*/ 763 h 1086"/>
                <a:gd name="T14" fmla="*/ 0 w 485"/>
                <a:gd name="T15" fmla="*/ 763 h 1086"/>
                <a:gd name="T16" fmla="*/ 0 w 485"/>
                <a:gd name="T17" fmla="*/ 546 h 1086"/>
                <a:gd name="T18" fmla="*/ 128 w 485"/>
                <a:gd name="T19" fmla="*/ 546 h 1086"/>
                <a:gd name="T20" fmla="*/ 261 w 485"/>
                <a:gd name="T21" fmla="*/ 251 h 1086"/>
                <a:gd name="T22" fmla="*/ 171 w 485"/>
                <a:gd name="T23" fmla="*/ 168 h 1086"/>
                <a:gd name="T24" fmla="*/ 338 w 485"/>
                <a:gd name="T25" fmla="*/ 11 h 1086"/>
                <a:gd name="T26" fmla="*/ 428 w 485"/>
                <a:gd name="T27" fmla="*/ 96 h 1086"/>
                <a:gd name="T28" fmla="*/ 637 w 485"/>
                <a:gd name="T29" fmla="*/ 0 h 1086"/>
                <a:gd name="T30" fmla="*/ 637 w 485"/>
                <a:gd name="T31" fmla="*/ 64 h 1086"/>
                <a:gd name="T32" fmla="*/ 186 w 485"/>
                <a:gd name="T33" fmla="*/ 657 h 1086"/>
                <a:gd name="T34" fmla="*/ 637 w 485"/>
                <a:gd name="T35" fmla="*/ 12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1031"/>
                  </a:moveTo>
                  <a:cubicBezTo>
                    <a:pt x="485" y="1086"/>
                    <a:pt x="485" y="1086"/>
                    <a:pt x="485" y="1086"/>
                  </a:cubicBezTo>
                  <a:cubicBezTo>
                    <a:pt x="428" y="1067"/>
                    <a:pt x="375" y="1040"/>
                    <a:pt x="327" y="1005"/>
                  </a:cubicBezTo>
                  <a:cubicBezTo>
                    <a:pt x="258" y="1074"/>
                    <a:pt x="258" y="1074"/>
                    <a:pt x="258" y="1074"/>
                  </a:cubicBezTo>
                  <a:cubicBezTo>
                    <a:pt x="130" y="946"/>
                    <a:pt x="130" y="946"/>
                    <a:pt x="130" y="946"/>
                  </a:cubicBezTo>
                  <a:cubicBezTo>
                    <a:pt x="199" y="877"/>
                    <a:pt x="199" y="877"/>
                    <a:pt x="199" y="877"/>
                  </a:cubicBezTo>
                  <a:cubicBezTo>
                    <a:pt x="147" y="806"/>
                    <a:pt x="112" y="723"/>
                    <a:pt x="98" y="633"/>
                  </a:cubicBezTo>
                  <a:cubicBezTo>
                    <a:pt x="0" y="633"/>
                    <a:pt x="0" y="633"/>
                    <a:pt x="0" y="633"/>
                  </a:cubicBezTo>
                  <a:cubicBezTo>
                    <a:pt x="0" y="452"/>
                    <a:pt x="0" y="452"/>
                    <a:pt x="0" y="452"/>
                  </a:cubicBezTo>
                  <a:cubicBezTo>
                    <a:pt x="98" y="452"/>
                    <a:pt x="98" y="452"/>
                    <a:pt x="98" y="452"/>
                  </a:cubicBezTo>
                  <a:cubicBezTo>
                    <a:pt x="112" y="362"/>
                    <a:pt x="147" y="279"/>
                    <a:pt x="199" y="208"/>
                  </a:cubicBezTo>
                  <a:cubicBezTo>
                    <a:pt x="130" y="139"/>
                    <a:pt x="130" y="139"/>
                    <a:pt x="130" y="139"/>
                  </a:cubicBezTo>
                  <a:cubicBezTo>
                    <a:pt x="258" y="11"/>
                    <a:pt x="258" y="11"/>
                    <a:pt x="258" y="11"/>
                  </a:cubicBezTo>
                  <a:cubicBezTo>
                    <a:pt x="327" y="80"/>
                    <a:pt x="327" y="80"/>
                    <a:pt x="327" y="80"/>
                  </a:cubicBezTo>
                  <a:cubicBezTo>
                    <a:pt x="375" y="45"/>
                    <a:pt x="428" y="18"/>
                    <a:pt x="485" y="0"/>
                  </a:cubicBezTo>
                  <a:cubicBezTo>
                    <a:pt x="485" y="54"/>
                    <a:pt x="485" y="54"/>
                    <a:pt x="485" y="54"/>
                  </a:cubicBezTo>
                  <a:cubicBezTo>
                    <a:pt x="285" y="126"/>
                    <a:pt x="142" y="318"/>
                    <a:pt x="142" y="543"/>
                  </a:cubicBezTo>
                  <a:cubicBezTo>
                    <a:pt x="142" y="768"/>
                    <a:pt x="285" y="959"/>
                    <a:pt x="485" y="103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245" name="组合 244"/>
          <p:cNvGrpSpPr/>
          <p:nvPr/>
        </p:nvGrpSpPr>
        <p:grpSpPr>
          <a:xfrm flipH="1">
            <a:off x="6230315" y="1963968"/>
            <a:ext cx="1388067" cy="36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1" name="组合 250"/>
          <p:cNvGrpSpPr/>
          <p:nvPr/>
        </p:nvGrpSpPr>
        <p:grpSpPr>
          <a:xfrm flipH="1">
            <a:off x="7618382" y="3906640"/>
            <a:ext cx="1388067" cy="36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3" name="组合 2"/>
          <p:cNvGrpSpPr/>
          <p:nvPr/>
        </p:nvGrpSpPr>
        <p:grpSpPr>
          <a:xfrm>
            <a:off x="2692010" y="1963968"/>
            <a:ext cx="1388067" cy="36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4" name="组合 253"/>
          <p:cNvGrpSpPr/>
          <p:nvPr/>
        </p:nvGrpSpPr>
        <p:grpSpPr>
          <a:xfrm>
            <a:off x="3865087" y="3906640"/>
            <a:ext cx="1388067" cy="36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00" name="组合 18"/>
          <p:cNvGrpSpPr/>
          <p:nvPr/>
        </p:nvGrpSpPr>
        <p:grpSpPr bwMode="auto">
          <a:xfrm>
            <a:off x="3538618" y="1743016"/>
            <a:ext cx="2658715" cy="1799373"/>
            <a:chOff x="0" y="0"/>
            <a:chExt cx="2093189" cy="1416774"/>
          </a:xfrm>
          <a:solidFill>
            <a:srgbClr val="CA0810"/>
          </a:solidFill>
        </p:grpSpPr>
        <p:sp>
          <p:nvSpPr>
            <p:cNvPr id="201" name="等腰三角形 19">
              <a:hlinkClick r:id="rId6"/>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2" name="文本框 20"/>
            <p:cNvSpPr>
              <a:spLocks noChangeArrowheads="1"/>
            </p:cNvSpPr>
            <p:nvPr/>
          </p:nvSpPr>
          <p:spPr bwMode="auto">
            <a:xfrm>
              <a:off x="737664" y="122472"/>
              <a:ext cx="612916"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dirty="0">
                  <a:solidFill>
                    <a:schemeClr val="bg1"/>
                  </a:solidFill>
                  <a:latin typeface="黑体" panose="02010600030101010101" charset="-122"/>
                  <a:ea typeface="黑体" panose="02010600030101010101" charset="-122"/>
                </a:rPr>
                <a:t>01</a:t>
              </a:r>
              <a:endParaRPr lang="en-US" altLang="en-US" sz="4000" dirty="0">
                <a:solidFill>
                  <a:schemeClr val="bg1"/>
                </a:solidFill>
                <a:latin typeface="黑体" panose="02010600030101010101" charset="-122"/>
                <a:ea typeface="黑体" panose="02010600030101010101" charset="-122"/>
              </a:endParaRPr>
            </a:p>
          </p:txBody>
        </p:sp>
      </p:grpSp>
      <p:grpSp>
        <p:nvGrpSpPr>
          <p:cNvPr id="203" name="组合 21"/>
          <p:cNvGrpSpPr/>
          <p:nvPr/>
        </p:nvGrpSpPr>
        <p:grpSpPr bwMode="auto">
          <a:xfrm>
            <a:off x="4922439" y="1743016"/>
            <a:ext cx="2660732" cy="1799373"/>
            <a:chOff x="0" y="0"/>
            <a:chExt cx="2093189" cy="1416774"/>
          </a:xfrm>
          <a:solidFill>
            <a:srgbClr val="CA0810"/>
          </a:solidFill>
        </p:grpSpPr>
        <p:sp>
          <p:nvSpPr>
            <p:cNvPr id="204" name="等腰三角形 22">
              <a:hlinkClick r:id="rId6"/>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5" name="文本框 23"/>
            <p:cNvSpPr>
              <a:spLocks noChangeArrowheads="1"/>
            </p:cNvSpPr>
            <p:nvPr/>
          </p:nvSpPr>
          <p:spPr bwMode="auto">
            <a:xfrm>
              <a:off x="740368" y="579708"/>
              <a:ext cx="612451"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dirty="0">
                  <a:solidFill>
                    <a:schemeClr val="bg1"/>
                  </a:solidFill>
                  <a:latin typeface="黑体" panose="02010600030101010101" charset="-122"/>
                  <a:ea typeface="黑体" panose="02010600030101010101" charset="-122"/>
                </a:rPr>
                <a:t>02</a:t>
              </a:r>
              <a:endParaRPr lang="en-US" altLang="en-US" sz="4000" dirty="0">
                <a:solidFill>
                  <a:schemeClr val="bg1"/>
                </a:solidFill>
                <a:latin typeface="黑体" panose="02010600030101010101" charset="-122"/>
                <a:ea typeface="黑体" panose="02010600030101010101" charset="-122"/>
              </a:endParaRPr>
            </a:p>
          </p:txBody>
        </p:sp>
      </p:grpSp>
      <p:grpSp>
        <p:nvGrpSpPr>
          <p:cNvPr id="206" name="组合 24"/>
          <p:cNvGrpSpPr/>
          <p:nvPr/>
        </p:nvGrpSpPr>
        <p:grpSpPr bwMode="auto">
          <a:xfrm>
            <a:off x="4922439" y="3596853"/>
            <a:ext cx="2660732" cy="1799373"/>
            <a:chOff x="0" y="0"/>
            <a:chExt cx="2093189" cy="1416774"/>
          </a:xfrm>
          <a:solidFill>
            <a:srgbClr val="CA0810"/>
          </a:solidFill>
        </p:grpSpPr>
        <p:sp>
          <p:nvSpPr>
            <p:cNvPr id="207" name="等腰三角形 25">
              <a:hlinkClick r:id="rId6"/>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8" name="文本框 26"/>
            <p:cNvSpPr>
              <a:spLocks noChangeArrowheads="1"/>
            </p:cNvSpPr>
            <p:nvPr/>
          </p:nvSpPr>
          <p:spPr bwMode="auto">
            <a:xfrm>
              <a:off x="740368" y="180213"/>
              <a:ext cx="612451"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黑体" panose="02010600030101010101" charset="-122"/>
                  <a:ea typeface="黑体" panose="02010600030101010101" charset="-122"/>
                </a:rPr>
                <a:t>03</a:t>
              </a:r>
              <a:endParaRPr lang="en-US" altLang="en-US" sz="4000">
                <a:solidFill>
                  <a:schemeClr val="bg1"/>
                </a:solidFill>
                <a:latin typeface="黑体" panose="02010600030101010101" charset="-122"/>
                <a:ea typeface="黑体" panose="02010600030101010101" charset="-122"/>
              </a:endParaRPr>
            </a:p>
          </p:txBody>
        </p:sp>
      </p:grpSp>
      <p:grpSp>
        <p:nvGrpSpPr>
          <p:cNvPr id="209" name="组合 27"/>
          <p:cNvGrpSpPr/>
          <p:nvPr/>
        </p:nvGrpSpPr>
        <p:grpSpPr bwMode="auto">
          <a:xfrm>
            <a:off x="6308280" y="3596853"/>
            <a:ext cx="2658715" cy="1799373"/>
            <a:chOff x="0" y="0"/>
            <a:chExt cx="2093189" cy="1416774"/>
          </a:xfrm>
          <a:solidFill>
            <a:srgbClr val="CA0810"/>
          </a:solidFill>
        </p:grpSpPr>
        <p:sp>
          <p:nvSpPr>
            <p:cNvPr id="210" name="等腰三角形 28">
              <a:hlinkClick r:id="rId6"/>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11" name="文本框 29"/>
            <p:cNvSpPr>
              <a:spLocks noChangeArrowheads="1"/>
            </p:cNvSpPr>
            <p:nvPr/>
          </p:nvSpPr>
          <p:spPr bwMode="auto">
            <a:xfrm>
              <a:off x="740134" y="520297"/>
              <a:ext cx="612916"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黑体" panose="02010600030101010101" charset="-122"/>
                  <a:ea typeface="黑体" panose="02010600030101010101" charset="-122"/>
                </a:rPr>
                <a:t>04</a:t>
              </a:r>
              <a:endParaRPr lang="en-US" altLang="en-US" sz="4000">
                <a:solidFill>
                  <a:schemeClr val="bg1"/>
                </a:solidFill>
                <a:latin typeface="黑体" panose="02010600030101010101" charset="-122"/>
                <a:ea typeface="黑体" panose="02010600030101010101" charset="-122"/>
              </a:endParaRPr>
            </a:p>
          </p:txBody>
        </p:sp>
      </p:grpSp>
      <p:sp>
        <p:nvSpPr>
          <p:cNvPr id="224" name="TextBox 223"/>
          <p:cNvSpPr txBox="1"/>
          <p:nvPr/>
        </p:nvSpPr>
        <p:spPr>
          <a:xfrm>
            <a:off x="1299876" y="233414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3" name="TextBox 232"/>
          <p:cNvSpPr txBox="1"/>
          <p:nvPr/>
        </p:nvSpPr>
        <p:spPr>
          <a:xfrm>
            <a:off x="7682668" y="2348085"/>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6" name="TextBox 235"/>
          <p:cNvSpPr txBox="1"/>
          <p:nvPr/>
        </p:nvSpPr>
        <p:spPr>
          <a:xfrm>
            <a:off x="2479928" y="420776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9" name="TextBox 238"/>
          <p:cNvSpPr txBox="1"/>
          <p:nvPr/>
        </p:nvSpPr>
        <p:spPr>
          <a:xfrm>
            <a:off x="8982892" y="4176209"/>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grpSp>
        <p:nvGrpSpPr>
          <p:cNvPr id="4" name="组合 3"/>
          <p:cNvGrpSpPr/>
          <p:nvPr/>
        </p:nvGrpSpPr>
        <p:grpSpPr>
          <a:xfrm>
            <a:off x="1443774" y="1669356"/>
            <a:ext cx="1183724" cy="590333"/>
            <a:chOff x="1354515" y="2126555"/>
            <a:chExt cx="1183724" cy="590333"/>
          </a:xfrm>
        </p:grpSpPr>
        <p:sp>
          <p:nvSpPr>
            <p:cNvPr id="10" name="圆角矩形 9"/>
            <p:cNvSpPr/>
            <p:nvPr/>
          </p:nvSpPr>
          <p:spPr>
            <a:xfrm>
              <a:off x="1354515" y="2193726"/>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225" name="TextBox 224"/>
            <p:cNvSpPr txBox="1"/>
            <p:nvPr/>
          </p:nvSpPr>
          <p:spPr>
            <a:xfrm>
              <a:off x="1358185" y="2126555"/>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方案一</a:t>
              </a:r>
            </a:p>
          </p:txBody>
        </p:sp>
      </p:grpSp>
      <p:grpSp>
        <p:nvGrpSpPr>
          <p:cNvPr id="11" name="组合 10"/>
          <p:cNvGrpSpPr/>
          <p:nvPr/>
        </p:nvGrpSpPr>
        <p:grpSpPr>
          <a:xfrm>
            <a:off x="7814551" y="1707357"/>
            <a:ext cx="1180053" cy="552331"/>
            <a:chOff x="7725292" y="2164557"/>
            <a:chExt cx="1180053" cy="552331"/>
          </a:xfrm>
        </p:grpSpPr>
        <p:sp>
          <p:nvSpPr>
            <p:cNvPr id="87" name="圆角矩形 86"/>
            <p:cNvSpPr/>
            <p:nvPr/>
          </p:nvSpPr>
          <p:spPr>
            <a:xfrm>
              <a:off x="7725958" y="2193726"/>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88" name="TextBox 87"/>
            <p:cNvSpPr txBox="1"/>
            <p:nvPr/>
          </p:nvSpPr>
          <p:spPr>
            <a:xfrm>
              <a:off x="7725292" y="2164557"/>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方案二</a:t>
              </a:r>
            </a:p>
          </p:txBody>
        </p:sp>
      </p:grpSp>
      <p:grpSp>
        <p:nvGrpSpPr>
          <p:cNvPr id="12" name="组合 11"/>
          <p:cNvGrpSpPr/>
          <p:nvPr/>
        </p:nvGrpSpPr>
        <p:grpSpPr>
          <a:xfrm>
            <a:off x="9120782" y="3570658"/>
            <a:ext cx="1206180" cy="597563"/>
            <a:chOff x="9031522" y="4027858"/>
            <a:chExt cx="1206180" cy="597563"/>
          </a:xfrm>
        </p:grpSpPr>
        <p:sp>
          <p:nvSpPr>
            <p:cNvPr id="89" name="圆角矩形 88"/>
            <p:cNvSpPr/>
            <p:nvPr/>
          </p:nvSpPr>
          <p:spPr>
            <a:xfrm>
              <a:off x="9031522" y="4102259"/>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0" name="TextBox 89"/>
            <p:cNvSpPr txBox="1"/>
            <p:nvPr/>
          </p:nvSpPr>
          <p:spPr>
            <a:xfrm>
              <a:off x="9057648" y="4027858"/>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方案四</a:t>
              </a:r>
            </a:p>
          </p:txBody>
        </p:sp>
      </p:grpSp>
      <p:grpSp>
        <p:nvGrpSpPr>
          <p:cNvPr id="13" name="组合 12"/>
          <p:cNvGrpSpPr/>
          <p:nvPr/>
        </p:nvGrpSpPr>
        <p:grpSpPr>
          <a:xfrm>
            <a:off x="2557239" y="3632146"/>
            <a:ext cx="1212181" cy="588718"/>
            <a:chOff x="2518192" y="4089345"/>
            <a:chExt cx="1212180" cy="588718"/>
          </a:xfrm>
        </p:grpSpPr>
        <p:sp>
          <p:nvSpPr>
            <p:cNvPr id="91" name="圆角矩形 90"/>
            <p:cNvSpPr/>
            <p:nvPr/>
          </p:nvSpPr>
          <p:spPr>
            <a:xfrm>
              <a:off x="2518192" y="4154901"/>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2" name="TextBox 91"/>
            <p:cNvSpPr txBox="1"/>
            <p:nvPr/>
          </p:nvSpPr>
          <p:spPr>
            <a:xfrm>
              <a:off x="2550319" y="4089345"/>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方案三</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3"/>
                                        </p:tgtEl>
                                        <p:attrNameLst>
                                          <p:attrName>style.visibility</p:attrName>
                                        </p:attrNameLst>
                                      </p:cBhvr>
                                      <p:to>
                                        <p:strVal val="visible"/>
                                      </p:to>
                                    </p:set>
                                    <p:anim calcmode="lin" valueType="num">
                                      <p:cBhvr additive="base">
                                        <p:cTn id="12" dur="500" fill="hold"/>
                                        <p:tgtEl>
                                          <p:spTgt spid="203"/>
                                        </p:tgtEl>
                                        <p:attrNameLst>
                                          <p:attrName>ppt_x</p:attrName>
                                        </p:attrNameLst>
                                      </p:cBhvr>
                                      <p:tavLst>
                                        <p:tav tm="0">
                                          <p:val>
                                            <p:strVal val="#ppt_x"/>
                                          </p:val>
                                        </p:tav>
                                        <p:tav tm="100000">
                                          <p:val>
                                            <p:strVal val="#ppt_x"/>
                                          </p:val>
                                        </p:tav>
                                      </p:tavLst>
                                    </p:anim>
                                    <p:anim calcmode="lin" valueType="num">
                                      <p:cBhvr additive="base">
                                        <p:cTn id="13" dur="500" fill="hold"/>
                                        <p:tgtEl>
                                          <p:spTgt spid="20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ppt_x"/>
                                          </p:val>
                                        </p:tav>
                                        <p:tav tm="100000">
                                          <p:val>
                                            <p:strVal val="#ppt_x"/>
                                          </p:val>
                                        </p:tav>
                                      </p:tavLst>
                                    </p:anim>
                                    <p:anim calcmode="lin" valueType="num">
                                      <p:cBhvr additive="base">
                                        <p:cTn id="18" dur="500" fill="hold"/>
                                        <p:tgtEl>
                                          <p:spTgt spid="20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9"/>
                                        </p:tgtEl>
                                        <p:attrNameLst>
                                          <p:attrName>style.visibility</p:attrName>
                                        </p:attrNameLst>
                                      </p:cBhvr>
                                      <p:to>
                                        <p:strVal val="visible"/>
                                      </p:to>
                                    </p:set>
                                    <p:anim calcmode="lin" valueType="num">
                                      <p:cBhvr additive="base">
                                        <p:cTn id="22" dur="500" fill="hold"/>
                                        <p:tgtEl>
                                          <p:spTgt spid="209"/>
                                        </p:tgtEl>
                                        <p:attrNameLst>
                                          <p:attrName>ppt_x</p:attrName>
                                        </p:attrNameLst>
                                      </p:cBhvr>
                                      <p:tavLst>
                                        <p:tav tm="0">
                                          <p:val>
                                            <p:strVal val="#ppt_x"/>
                                          </p:val>
                                        </p:tav>
                                        <p:tav tm="100000">
                                          <p:val>
                                            <p:strVal val="#ppt_x"/>
                                          </p:val>
                                        </p:tav>
                                      </p:tavLst>
                                    </p:anim>
                                    <p:anim calcmode="lin" valueType="num">
                                      <p:cBhvr additive="base">
                                        <p:cTn id="23" dur="500" fill="hold"/>
                                        <p:tgtEl>
                                          <p:spTgt spid="2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wipe(left)">
                                      <p:cBhvr>
                                        <p:cTn id="27" dur="500"/>
                                        <p:tgtEl>
                                          <p:spTgt spid="245"/>
                                        </p:tgtEl>
                                      </p:cBhvr>
                                    </p:animEffect>
                                  </p:childTnLst>
                                </p:cTn>
                              </p:par>
                              <p:par>
                                <p:cTn id="28" presetID="22" presetClass="entr" presetSubtype="8" fill="hold" nodeType="withEffect">
                                  <p:stCondLst>
                                    <p:cond delay="0"/>
                                  </p:stCondLst>
                                  <p:childTnLst>
                                    <p:set>
                                      <p:cBhvr>
                                        <p:cTn id="29" dur="1" fill="hold">
                                          <p:stCondLst>
                                            <p:cond delay="0"/>
                                          </p:stCondLst>
                                        </p:cTn>
                                        <p:tgtEl>
                                          <p:spTgt spid="251"/>
                                        </p:tgtEl>
                                        <p:attrNameLst>
                                          <p:attrName>style.visibility</p:attrName>
                                        </p:attrNameLst>
                                      </p:cBhvr>
                                      <p:to>
                                        <p:strVal val="visible"/>
                                      </p:to>
                                    </p:set>
                                    <p:animEffect transition="in" filter="wipe(left)">
                                      <p:cBhvr>
                                        <p:cTn id="30" dur="500"/>
                                        <p:tgtEl>
                                          <p:spTgt spid="251"/>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500"/>
                                        <p:tgtEl>
                                          <p:spTgt spid="3"/>
                                        </p:tgtEl>
                                      </p:cBhvr>
                                    </p:animEffect>
                                  </p:childTnLst>
                                </p:cTn>
                              </p:par>
                              <p:par>
                                <p:cTn id="35" presetID="22" presetClass="entr" presetSubtype="2" fill="hold" nodeType="withEffect">
                                  <p:stCondLst>
                                    <p:cond delay="0"/>
                                  </p:stCondLst>
                                  <p:childTnLst>
                                    <p:set>
                                      <p:cBhvr>
                                        <p:cTn id="36" dur="1" fill="hold">
                                          <p:stCondLst>
                                            <p:cond delay="0"/>
                                          </p:stCondLst>
                                        </p:cTn>
                                        <p:tgtEl>
                                          <p:spTgt spid="254"/>
                                        </p:tgtEl>
                                        <p:attrNameLst>
                                          <p:attrName>style.visibility</p:attrName>
                                        </p:attrNameLst>
                                      </p:cBhvr>
                                      <p:to>
                                        <p:strVal val="visible"/>
                                      </p:to>
                                    </p:set>
                                    <p:animEffect transition="in" filter="wipe(right)">
                                      <p:cBhvr>
                                        <p:cTn id="37" dur="500"/>
                                        <p:tgtEl>
                                          <p:spTgt spid="254"/>
                                        </p:tgtEl>
                                      </p:cBhvr>
                                    </p:animEffect>
                                  </p:childTnLst>
                                </p:cTn>
                              </p:par>
                              <p:par>
                                <p:cTn id="38" presetID="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970"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grpSp>
        <p:nvGrpSpPr>
          <p:cNvPr id="3074" name="Group 2"/>
          <p:cNvGrpSpPr/>
          <p:nvPr/>
        </p:nvGrpSpPr>
        <p:grpSpPr bwMode="auto">
          <a:xfrm>
            <a:off x="5013489" y="3925585"/>
            <a:ext cx="2167366" cy="572022"/>
            <a:chOff x="0" y="0"/>
            <a:chExt cx="2843" cy="751"/>
          </a:xfrm>
        </p:grpSpPr>
        <p:sp>
          <p:nvSpPr>
            <p:cNvPr id="3097" name="TextBox 54"/>
            <p:cNvSpPr>
              <a:spLocks noChangeArrowheads="1"/>
            </p:cNvSpPr>
            <p:nvPr/>
          </p:nvSpPr>
          <p:spPr bwMode="auto">
            <a:xfrm>
              <a:off x="0" y="0"/>
              <a:ext cx="2843"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3000" b="1">
                  <a:solidFill>
                    <a:srgbClr val="C00000"/>
                  </a:solidFill>
                  <a:latin typeface="微软雅黑" panose="020B0503020204020204" charset="-122"/>
                  <a:ea typeface="微软雅黑" panose="020B0503020204020204" charset="-122"/>
                  <a:sym typeface="微软雅黑" panose="020B0503020204020204" charset="-122"/>
                </a:rPr>
                <a:t>添加标题</a:t>
              </a:r>
            </a:p>
          </p:txBody>
        </p:sp>
        <p:grpSp>
          <p:nvGrpSpPr>
            <p:cNvPr id="3098" name="Group 4"/>
            <p:cNvGrpSpPr/>
            <p:nvPr/>
          </p:nvGrpSpPr>
          <p:grpSpPr bwMode="auto">
            <a:xfrm>
              <a:off x="80" y="127"/>
              <a:ext cx="2666" cy="492"/>
              <a:chOff x="0" y="0"/>
              <a:chExt cx="2666" cy="492"/>
            </a:xfrm>
          </p:grpSpPr>
          <p:sp>
            <p:nvSpPr>
              <p:cNvPr id="3099"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3100"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grpSp>
        <p:nvGrpSpPr>
          <p:cNvPr id="3075" name="Group 7"/>
          <p:cNvGrpSpPr/>
          <p:nvPr/>
        </p:nvGrpSpPr>
        <p:grpSpPr bwMode="auto">
          <a:xfrm>
            <a:off x="5013489" y="1192394"/>
            <a:ext cx="2166604" cy="2130399"/>
            <a:chOff x="0" y="0"/>
            <a:chExt cx="2212" cy="2174"/>
          </a:xfrm>
        </p:grpSpPr>
        <p:sp>
          <p:nvSpPr>
            <p:cNvPr id="3084" name="Teardrop 36"/>
            <p:cNvSpPr/>
            <p:nvPr/>
          </p:nvSpPr>
          <p:spPr bwMode="auto">
            <a:xfrm rot="8100000">
              <a:off x="0" y="0"/>
              <a:ext cx="2212" cy="2174"/>
            </a:xfrm>
            <a:custGeom>
              <a:avLst/>
              <a:gdLst>
                <a:gd name="T0" fmla="*/ 0 w 418280"/>
                <a:gd name="T1" fmla="*/ 0 h 418280"/>
                <a:gd name="T2" fmla="*/ 0 w 418280"/>
                <a:gd name="T3" fmla="*/ 0 h 418280"/>
                <a:gd name="T4" fmla="*/ 0 w 418280"/>
                <a:gd name="T5" fmla="*/ 0 h 418280"/>
                <a:gd name="T6" fmla="*/ 0 w 418280"/>
                <a:gd name="T7" fmla="*/ 0 h 418280"/>
                <a:gd name="T8" fmla="*/ 0 w 418280"/>
                <a:gd name="T9" fmla="*/ 0 h 418280"/>
                <a:gd name="T10" fmla="*/ 0 w 418280"/>
                <a:gd name="T11" fmla="*/ 0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3085" name="Group 9"/>
            <p:cNvGrpSpPr/>
            <p:nvPr/>
          </p:nvGrpSpPr>
          <p:grpSpPr bwMode="auto">
            <a:xfrm>
              <a:off x="400" y="570"/>
              <a:ext cx="1410" cy="1224"/>
              <a:chOff x="0" y="0"/>
              <a:chExt cx="2000" cy="1700"/>
            </a:xfrm>
          </p:grpSpPr>
          <p:sp>
            <p:nvSpPr>
              <p:cNvPr id="3086"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7"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8"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9"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0"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1"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2"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3"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4"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5"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6"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grpSp>
      <p:sp>
        <p:nvSpPr>
          <p:cNvPr id="3076" name="TextBox 20"/>
          <p:cNvSpPr>
            <a:spLocks noChangeArrowheads="1"/>
          </p:cNvSpPr>
          <p:nvPr/>
        </p:nvSpPr>
        <p:spPr bwMode="auto">
          <a:xfrm>
            <a:off x="2973705" y="4630420"/>
            <a:ext cx="686308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729" tIns="41865" rIns="83729" bIns="41865">
            <a:spAutoFit/>
          </a:bodyPr>
          <a:lstStyle/>
          <a:p>
            <a:pPr eaLnBrk="1" hangingPunct="1">
              <a:lnSpc>
                <a:spcPct val="120000"/>
              </a:lnSpc>
              <a:buSzPct val="100000"/>
              <a:buFont typeface="Wingdings" panose="05000000000000000000" pitchFamily="2" charset="2"/>
              <a:buNone/>
            </a:pPr>
            <a:r>
              <a:rPr lang="zh-CN" altLang="en-US" sz="2520">
                <a:solidFill>
                  <a:srgbClr val="C00000"/>
                </a:solidFill>
                <a:latin typeface="黑体" panose="02010600030101010101" charset="-122"/>
                <a:ea typeface="黑体" panose="02010600030101010101" charset="-122"/>
                <a:sym typeface="微软雅黑" panose="020B0503020204020204" charset="-122"/>
              </a:rPr>
              <a:t>◆添加副标题  ◆添加副标题 ◆添加副标题</a:t>
            </a:r>
          </a:p>
        </p:txBody>
      </p:sp>
      <p:grpSp>
        <p:nvGrpSpPr>
          <p:cNvPr id="3077" name="Group 22"/>
          <p:cNvGrpSpPr/>
          <p:nvPr/>
        </p:nvGrpSpPr>
        <p:grpSpPr bwMode="auto">
          <a:xfrm>
            <a:off x="2046555" y="4619203"/>
            <a:ext cx="8138583" cy="43828"/>
            <a:chOff x="0" y="0"/>
            <a:chExt cx="6115" cy="644"/>
          </a:xfrm>
        </p:grpSpPr>
        <p:sp>
          <p:nvSpPr>
            <p:cNvPr id="3079" name="Rectangle 23"/>
            <p:cNvSpPr>
              <a:spLocks noChangeArrowheads="1"/>
            </p:cNvSpPr>
            <p:nvPr/>
          </p:nvSpPr>
          <p:spPr bwMode="auto">
            <a:xfrm>
              <a:off x="1203" y="0"/>
              <a:ext cx="1230" cy="645"/>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0" name="Rectangle 24"/>
            <p:cNvSpPr>
              <a:spLocks noChangeArrowheads="1"/>
            </p:cNvSpPr>
            <p:nvPr/>
          </p:nvSpPr>
          <p:spPr bwMode="auto">
            <a:xfrm>
              <a:off x="242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1" name="Rectangle 25"/>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2" name="Rectangle 26"/>
            <p:cNvSpPr>
              <a:spLocks noChangeArrowheads="1"/>
            </p:cNvSpPr>
            <p:nvPr/>
          </p:nvSpPr>
          <p:spPr bwMode="auto">
            <a:xfrm>
              <a:off x="0"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3" name="Rectangle 27"/>
            <p:cNvSpPr>
              <a:spLocks noChangeArrowheads="1"/>
            </p:cNvSpPr>
            <p:nvPr/>
          </p:nvSpPr>
          <p:spPr bwMode="auto">
            <a:xfrm>
              <a:off x="488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Round Same Side Corner Rectangle 56"/>
          <p:cNvSpPr/>
          <p:nvPr/>
        </p:nvSpPr>
        <p:spPr>
          <a:xfrm rot="10800000" flipH="1">
            <a:off x="5962410" y="2610854"/>
            <a:ext cx="54849" cy="720000"/>
          </a:xfrm>
          <a:prstGeom prst="round2SameRect">
            <a:avLst>
              <a:gd name="adj1" fmla="val 50000"/>
              <a:gd name="adj2" fmla="val 50000"/>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3" name="Round Same Side Corner Rectangle 57"/>
          <p:cNvSpPr/>
          <p:nvPr/>
        </p:nvSpPr>
        <p:spPr>
          <a:xfrm rot="10800000" flipH="1">
            <a:off x="5962410" y="3621551"/>
            <a:ext cx="54849" cy="720000"/>
          </a:xfrm>
          <a:prstGeom prst="round2SameRect">
            <a:avLst>
              <a:gd name="adj1" fmla="val 50000"/>
              <a:gd name="adj2" fmla="val 50000"/>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8" name="Round Same Side Corner Rectangle 58"/>
          <p:cNvSpPr/>
          <p:nvPr/>
        </p:nvSpPr>
        <p:spPr>
          <a:xfrm rot="10800000" flipH="1">
            <a:off x="5962410" y="4632249"/>
            <a:ext cx="54849" cy="720000"/>
          </a:xfrm>
          <a:prstGeom prst="round2SameRect">
            <a:avLst>
              <a:gd name="adj1" fmla="val 50000"/>
              <a:gd name="adj2" fmla="val 50000"/>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10" name="Round Same Side Corner Rectangle 77"/>
          <p:cNvSpPr/>
          <p:nvPr/>
        </p:nvSpPr>
        <p:spPr>
          <a:xfrm rot="10800000" flipH="1">
            <a:off x="5962410" y="1600157"/>
            <a:ext cx="54849" cy="720000"/>
          </a:xfrm>
          <a:prstGeom prst="round2SameRect">
            <a:avLst>
              <a:gd name="adj1" fmla="val 50000"/>
              <a:gd name="adj2" fmla="val 50000"/>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graphicFrame>
        <p:nvGraphicFramePr>
          <p:cNvPr id="11" name="Chart 39"/>
          <p:cNvGraphicFramePr/>
          <p:nvPr/>
        </p:nvGraphicFramePr>
        <p:xfrm>
          <a:off x="1195268" y="1515884"/>
          <a:ext cx="3921726" cy="3826873"/>
        </p:xfrm>
        <a:graphic>
          <a:graphicData uri="http://schemas.openxmlformats.org/drawingml/2006/chart">
            <c:chart xmlns:c="http://schemas.openxmlformats.org/drawingml/2006/chart" xmlns:r="http://schemas.openxmlformats.org/officeDocument/2006/relationships" r:id="rId6"/>
          </a:graphicData>
        </a:graphic>
      </p:graphicFrame>
      <p:sp>
        <p:nvSpPr>
          <p:cNvPr id="12" name="文本框 11"/>
          <p:cNvSpPr txBox="1"/>
          <p:nvPr/>
        </p:nvSpPr>
        <p:spPr>
          <a:xfrm>
            <a:off x="6072959" y="1874030"/>
            <a:ext cx="4939095" cy="523220"/>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3" name="文本框 12"/>
          <p:cNvSpPr txBox="1"/>
          <p:nvPr/>
        </p:nvSpPr>
        <p:spPr>
          <a:xfrm>
            <a:off x="6072959" y="1519683"/>
            <a:ext cx="1980000" cy="400110"/>
          </a:xfrm>
          <a:prstGeom prst="rect">
            <a:avLst/>
          </a:prstGeom>
          <a:noFill/>
        </p:spPr>
        <p:txBody>
          <a:bodyPr wrap="square" rtlCol="0">
            <a:spAutoFit/>
          </a:bodyPr>
          <a:lstStyle/>
          <a:p>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14" name="文本框 13"/>
          <p:cNvSpPr txBox="1"/>
          <p:nvPr/>
        </p:nvSpPr>
        <p:spPr>
          <a:xfrm>
            <a:off x="2462610" y="2876516"/>
            <a:ext cx="1389413" cy="707886"/>
          </a:xfrm>
          <a:prstGeom prst="rect">
            <a:avLst/>
          </a:prstGeom>
          <a:noFill/>
        </p:spPr>
        <p:txBody>
          <a:bodyPr wrap="square" rtlCol="0">
            <a:spAutoFit/>
          </a:bodyPr>
          <a:lstStyle/>
          <a:p>
            <a:pPr algn="ctr"/>
            <a:r>
              <a:rPr lang="zh-CN" altLang="en-US" sz="2000" b="1" dirty="0" smtClean="0">
                <a:solidFill>
                  <a:schemeClr val="tx2"/>
                </a:solidFill>
                <a:latin typeface="微软雅黑" panose="020B0503020204020204" charset="-122"/>
                <a:ea typeface="微软雅黑" panose="020B0503020204020204" charset="-122"/>
                <a:cs typeface="Aharoni" panose="02010803020104030203" pitchFamily="2" charset="-79"/>
              </a:rPr>
              <a:t>单击右键</a:t>
            </a:r>
            <a:endParaRPr lang="en-US" altLang="zh-CN" sz="2000" b="1" dirty="0" smtClean="0">
              <a:solidFill>
                <a:schemeClr val="tx2"/>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tx2"/>
                </a:solidFill>
                <a:latin typeface="微软雅黑" panose="020B0503020204020204" charset="-122"/>
                <a:ea typeface="微软雅黑" panose="020B0503020204020204" charset="-122"/>
                <a:cs typeface="Aharoni" panose="02010803020104030203" pitchFamily="2" charset="-79"/>
              </a:rPr>
              <a:t>编辑数据</a:t>
            </a:r>
            <a:endParaRPr lang="zh-CN" altLang="en-US" sz="2000" b="1" dirty="0">
              <a:solidFill>
                <a:schemeClr val="tx2"/>
              </a:solidFill>
              <a:latin typeface="微软雅黑" panose="020B0503020204020204" charset="-122"/>
              <a:ea typeface="微软雅黑" panose="020B0503020204020204" charset="-122"/>
              <a:cs typeface="Aharoni" panose="02010803020104030203" pitchFamily="2" charset="-79"/>
            </a:endParaRPr>
          </a:p>
        </p:txBody>
      </p:sp>
      <p:sp>
        <p:nvSpPr>
          <p:cNvPr id="15" name="文本框 14"/>
          <p:cNvSpPr txBox="1"/>
          <p:nvPr/>
        </p:nvSpPr>
        <p:spPr>
          <a:xfrm>
            <a:off x="3784020" y="250303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36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6" name="文本框 15"/>
          <p:cNvSpPr txBox="1"/>
          <p:nvPr/>
        </p:nvSpPr>
        <p:spPr>
          <a:xfrm>
            <a:off x="2638566" y="4163885"/>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28</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7" name="文本框 16"/>
          <p:cNvSpPr txBox="1"/>
          <p:nvPr/>
        </p:nvSpPr>
        <p:spPr>
          <a:xfrm>
            <a:off x="1460735" y="302625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20</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8" name="文本框 17"/>
          <p:cNvSpPr txBox="1"/>
          <p:nvPr/>
        </p:nvSpPr>
        <p:spPr>
          <a:xfrm>
            <a:off x="2107941" y="1902618"/>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16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9" name="文本框 18"/>
          <p:cNvSpPr txBox="1"/>
          <p:nvPr/>
        </p:nvSpPr>
        <p:spPr>
          <a:xfrm>
            <a:off x="6072959" y="2905889"/>
            <a:ext cx="4939095" cy="523220"/>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20" name="文本框 19"/>
          <p:cNvSpPr txBox="1"/>
          <p:nvPr/>
        </p:nvSpPr>
        <p:spPr>
          <a:xfrm>
            <a:off x="6072959" y="2551542"/>
            <a:ext cx="1980000" cy="400110"/>
          </a:xfrm>
          <a:prstGeom prst="rect">
            <a:avLst/>
          </a:prstGeom>
          <a:noFill/>
        </p:spPr>
        <p:txBody>
          <a:bodyPr wrap="square" rtlCol="0">
            <a:spAutoFit/>
          </a:bodyPr>
          <a:lstStyle/>
          <a:p>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21" name="文本框 20"/>
          <p:cNvSpPr txBox="1"/>
          <p:nvPr/>
        </p:nvSpPr>
        <p:spPr>
          <a:xfrm>
            <a:off x="6072959" y="3903860"/>
            <a:ext cx="4939095" cy="523220"/>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25" name="文本框 24"/>
          <p:cNvSpPr txBox="1"/>
          <p:nvPr/>
        </p:nvSpPr>
        <p:spPr>
          <a:xfrm>
            <a:off x="6072959" y="3549513"/>
            <a:ext cx="1980000" cy="400110"/>
          </a:xfrm>
          <a:prstGeom prst="rect">
            <a:avLst/>
          </a:prstGeom>
          <a:noFill/>
        </p:spPr>
        <p:txBody>
          <a:bodyPr wrap="square" rtlCol="0">
            <a:spAutoFit/>
          </a:bodyPr>
          <a:lstStyle/>
          <a:p>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26" name="文本框 25"/>
          <p:cNvSpPr txBox="1"/>
          <p:nvPr/>
        </p:nvSpPr>
        <p:spPr>
          <a:xfrm>
            <a:off x="6072959" y="4907678"/>
            <a:ext cx="4939095" cy="523220"/>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27" name="文本框 26"/>
          <p:cNvSpPr txBox="1"/>
          <p:nvPr/>
        </p:nvSpPr>
        <p:spPr>
          <a:xfrm>
            <a:off x="6072959" y="4553331"/>
            <a:ext cx="1980000" cy="400110"/>
          </a:xfrm>
          <a:prstGeom prst="rect">
            <a:avLst/>
          </a:prstGeom>
          <a:noFill/>
        </p:spPr>
        <p:txBody>
          <a:bodyPr wrap="square" rtlCol="0">
            <a:spAutoFit/>
          </a:bodyPr>
          <a:lstStyle/>
          <a:p>
            <a:r>
              <a:rPr lang="zh-CN" altLang="en-US" sz="2000" b="1" dirty="0" smtClean="0">
                <a:solidFill>
                  <a:srgbClr val="C00000"/>
                </a:solidFill>
                <a:latin typeface="微软雅黑" panose="020B0503020204020204" charset="-122"/>
                <a:ea typeface="微软雅黑" panose="020B0503020204020204" charset="-122"/>
                <a:cs typeface="Aharoni" panose="02010803020104030203" pitchFamily="2" charset="-79"/>
              </a:rPr>
              <a:t>添加您的标题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400"/>
                                  </p:stCondLst>
                                  <p:childTnLst>
                                    <p:set>
                                      <p:cBhvr>
                                        <p:cTn id="6" dur="1" fill="hold">
                                          <p:stCondLst>
                                            <p:cond delay="0"/>
                                          </p:stCondLst>
                                        </p:cTn>
                                        <p:tgtEl>
                                          <p:spTgt spid="14"/>
                                        </p:tgtEl>
                                        <p:attrNameLst>
                                          <p:attrName>style.visibility</p:attrName>
                                        </p:attrNameLst>
                                      </p:cBhvr>
                                      <p:to>
                                        <p:strVal val="visible"/>
                                      </p:to>
                                    </p:set>
                                    <p:anim calcmode="lin" valueType="num">
                                      <p:cBhvr>
                                        <p:cTn id="7" dur="250" fill="hold"/>
                                        <p:tgtEl>
                                          <p:spTgt spid="14"/>
                                        </p:tgtEl>
                                        <p:attrNameLst>
                                          <p:attrName>ppt_w</p:attrName>
                                        </p:attrNameLst>
                                      </p:cBhvr>
                                      <p:tavLst>
                                        <p:tav tm="0">
                                          <p:val>
                                            <p:fltVal val="0"/>
                                          </p:val>
                                        </p:tav>
                                        <p:tav tm="100000">
                                          <p:val>
                                            <p:strVal val="#ppt_w"/>
                                          </p:val>
                                        </p:tav>
                                      </p:tavLst>
                                    </p:anim>
                                    <p:anim calcmode="lin" valueType="num">
                                      <p:cBhvr>
                                        <p:cTn id="8" dur="250" fill="hold"/>
                                        <p:tgtEl>
                                          <p:spTgt spid="14"/>
                                        </p:tgtEl>
                                        <p:attrNameLst>
                                          <p:attrName>ppt_h</p:attrName>
                                        </p:attrNameLst>
                                      </p:cBhvr>
                                      <p:tavLst>
                                        <p:tav tm="0">
                                          <p:val>
                                            <p:fltVal val="0"/>
                                          </p:val>
                                        </p:tav>
                                        <p:tav tm="100000">
                                          <p:val>
                                            <p:strVal val="#ppt_h"/>
                                          </p:val>
                                        </p:tav>
                                      </p:tavLst>
                                    </p:anim>
                                    <p:animEffect transition="in" filter="fade">
                                      <p:cBhvr>
                                        <p:cTn id="9" dur="250"/>
                                        <p:tgtEl>
                                          <p:spTgt spid="14"/>
                                        </p:tgtEl>
                                      </p:cBhvr>
                                    </p:animEffect>
                                  </p:childTnLst>
                                </p:cTn>
                              </p:par>
                              <p:par>
                                <p:cTn id="10" presetID="6" presetClass="emph" presetSubtype="0" decel="100000" fill="hold" grpId="1" nodeType="withEffect">
                                  <p:stCondLst>
                                    <p:cond delay="600"/>
                                  </p:stCondLst>
                                  <p:childTnLst>
                                    <p:animScale>
                                      <p:cBhvr>
                                        <p:cTn id="11" dur="250" fill="hold"/>
                                        <p:tgtEl>
                                          <p:spTgt spid="14"/>
                                        </p:tgtEl>
                                      </p:cBhvr>
                                      <p:by x="120000" y="120000"/>
                                    </p:animScale>
                                  </p:childTnLst>
                                </p:cTn>
                              </p:par>
                              <p:par>
                                <p:cTn id="12" presetID="6" presetClass="emph" presetSubtype="0" decel="100000" fill="hold" grpId="2" nodeType="withEffect">
                                  <p:stCondLst>
                                    <p:cond delay="800"/>
                                  </p:stCondLst>
                                  <p:childTnLst>
                                    <p:animScale>
                                      <p:cBhvr>
                                        <p:cTn id="13" dur="250" fill="hold"/>
                                        <p:tgtEl>
                                          <p:spTgt spid="14"/>
                                        </p:tgtEl>
                                      </p:cBhvr>
                                      <p:by x="83000" y="83000"/>
                                    </p:animScale>
                                  </p:childTnLst>
                                </p:cTn>
                              </p:par>
                            </p:childTnLst>
                          </p:cTn>
                        </p:par>
                        <p:par>
                          <p:cTn id="14" fill="hold">
                            <p:stCondLst>
                              <p:cond delay="900"/>
                            </p:stCondLst>
                            <p:childTnLst>
                              <p:par>
                                <p:cTn id="15" presetID="53" presetClass="entr" presetSubtype="16"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6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childTnLst>
                          </p:cTn>
                        </p:par>
                        <p:par>
                          <p:cTn id="35" fill="hold">
                            <p:stCondLst>
                              <p:cond delay="1400"/>
                            </p:stCondLst>
                            <p:childTnLst>
                              <p:par>
                                <p:cTn id="36" presetID="49" presetClass="entr" presetSubtype="0" decel="10000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 calcmode="lin" valueType="num">
                                      <p:cBhvr>
                                        <p:cTn id="40" dur="500" fill="hold"/>
                                        <p:tgtEl>
                                          <p:spTgt spid="10"/>
                                        </p:tgtEl>
                                        <p:attrNameLst>
                                          <p:attrName>style.rotation</p:attrName>
                                        </p:attrNameLst>
                                      </p:cBhvr>
                                      <p:tavLst>
                                        <p:tav tm="0">
                                          <p:val>
                                            <p:fltVal val="360"/>
                                          </p:val>
                                        </p:tav>
                                        <p:tav tm="100000">
                                          <p:val>
                                            <p:fltVal val="0"/>
                                          </p:val>
                                        </p:tav>
                                      </p:tavLst>
                                    </p:anim>
                                    <p:animEffect transition="in" filter="fade">
                                      <p:cBhvr>
                                        <p:cTn id="41" dur="500"/>
                                        <p:tgtEl>
                                          <p:spTgt spid="10"/>
                                        </p:tgtEl>
                                      </p:cBhvr>
                                    </p:animEffect>
                                  </p:childTnLst>
                                </p:cTn>
                              </p:par>
                            </p:childTnLst>
                          </p:cTn>
                        </p:par>
                        <p:par>
                          <p:cTn id="42" fill="hold">
                            <p:stCondLst>
                              <p:cond delay="1900"/>
                            </p:stCondLst>
                            <p:childTnLst>
                              <p:par>
                                <p:cTn id="43" presetID="2" presetClass="entr" presetSubtype="2"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
                                        </p:tgtEl>
                                        <p:attrNameLst>
                                          <p:attrName>style.visibility</p:attrName>
                                        </p:attrNameLst>
                                      </p:cBhvr>
                                      <p:to>
                                        <p:strVal val="visible"/>
                                      </p:to>
                                    </p:set>
                                    <p:anim calcmode="lin" valueType="num">
                                      <p:cBhvr>
                                        <p:cTn id="50" dur="250" fill="hold"/>
                                        <p:tgtEl>
                                          <p:spTgt spid="12"/>
                                        </p:tgtEl>
                                        <p:attrNameLst>
                                          <p:attrName>ppt_w</p:attrName>
                                        </p:attrNameLst>
                                      </p:cBhvr>
                                      <p:tavLst>
                                        <p:tav tm="0">
                                          <p:val>
                                            <p:fltVal val="0"/>
                                          </p:val>
                                        </p:tav>
                                        <p:tav tm="100000">
                                          <p:val>
                                            <p:strVal val="#ppt_w"/>
                                          </p:val>
                                        </p:tav>
                                      </p:tavLst>
                                    </p:anim>
                                    <p:anim calcmode="lin" valueType="num">
                                      <p:cBhvr>
                                        <p:cTn id="51" dur="250" fill="hold"/>
                                        <p:tgtEl>
                                          <p:spTgt spid="12"/>
                                        </p:tgtEl>
                                        <p:attrNameLst>
                                          <p:attrName>ppt_h</p:attrName>
                                        </p:attrNameLst>
                                      </p:cBhvr>
                                      <p:tavLst>
                                        <p:tav tm="0">
                                          <p:val>
                                            <p:fltVal val="0"/>
                                          </p:val>
                                        </p:tav>
                                        <p:tav tm="100000">
                                          <p:val>
                                            <p:strVal val="#ppt_h"/>
                                          </p:val>
                                        </p:tav>
                                      </p:tavLst>
                                    </p:anim>
                                    <p:animEffect transition="in" filter="fade">
                                      <p:cBhvr>
                                        <p:cTn id="52" dur="250"/>
                                        <p:tgtEl>
                                          <p:spTgt spid="12"/>
                                        </p:tgtEl>
                                      </p:cBhvr>
                                    </p:animEffect>
                                  </p:childTnLst>
                                </p:cTn>
                              </p:par>
                            </p:childTnLst>
                          </p:cTn>
                        </p:par>
                        <p:par>
                          <p:cTn id="53" fill="hold">
                            <p:stCondLst>
                              <p:cond delay="4600"/>
                            </p:stCondLst>
                            <p:childTnLst>
                              <p:par>
                                <p:cTn id="54" presetID="49" presetClass="entr" presetSubtype="0" decel="100000"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 calcmode="lin" valueType="num">
                                      <p:cBhvr>
                                        <p:cTn id="58" dur="500" fill="hold"/>
                                        <p:tgtEl>
                                          <p:spTgt spid="4"/>
                                        </p:tgtEl>
                                        <p:attrNameLst>
                                          <p:attrName>style.rotation</p:attrName>
                                        </p:attrNameLst>
                                      </p:cBhvr>
                                      <p:tavLst>
                                        <p:tav tm="0">
                                          <p:val>
                                            <p:fltVal val="360"/>
                                          </p:val>
                                        </p:tav>
                                        <p:tav tm="100000">
                                          <p:val>
                                            <p:fltVal val="0"/>
                                          </p:val>
                                        </p:tav>
                                      </p:tavLst>
                                    </p:anim>
                                    <p:animEffect transition="in" filter="fade">
                                      <p:cBhvr>
                                        <p:cTn id="59" dur="500"/>
                                        <p:tgtEl>
                                          <p:spTgt spid="4"/>
                                        </p:tgtEl>
                                      </p:cBhvr>
                                    </p:animEffect>
                                  </p:childTnLst>
                                </p:cTn>
                              </p:par>
                            </p:childTnLst>
                          </p:cTn>
                        </p:par>
                        <p:par>
                          <p:cTn id="60" fill="hold">
                            <p:stCondLst>
                              <p:cond delay="5100"/>
                            </p:stCondLst>
                            <p:childTnLst>
                              <p:par>
                                <p:cTn id="61" presetID="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1+#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par>
                          <p:cTn id="65" fill="hold">
                            <p:stCondLst>
                              <p:cond delay="56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19"/>
                                        </p:tgtEl>
                                        <p:attrNameLst>
                                          <p:attrName>style.visibility</p:attrName>
                                        </p:attrNameLst>
                                      </p:cBhvr>
                                      <p:to>
                                        <p:strVal val="visible"/>
                                      </p:to>
                                    </p:set>
                                    <p:anim calcmode="lin" valueType="num">
                                      <p:cBhvr>
                                        <p:cTn id="68" dur="250" fill="hold"/>
                                        <p:tgtEl>
                                          <p:spTgt spid="19"/>
                                        </p:tgtEl>
                                        <p:attrNameLst>
                                          <p:attrName>ppt_w</p:attrName>
                                        </p:attrNameLst>
                                      </p:cBhvr>
                                      <p:tavLst>
                                        <p:tav tm="0">
                                          <p:val>
                                            <p:fltVal val="0"/>
                                          </p:val>
                                        </p:tav>
                                        <p:tav tm="100000">
                                          <p:val>
                                            <p:strVal val="#ppt_w"/>
                                          </p:val>
                                        </p:tav>
                                      </p:tavLst>
                                    </p:anim>
                                    <p:anim calcmode="lin" valueType="num">
                                      <p:cBhvr>
                                        <p:cTn id="69" dur="250" fill="hold"/>
                                        <p:tgtEl>
                                          <p:spTgt spid="19"/>
                                        </p:tgtEl>
                                        <p:attrNameLst>
                                          <p:attrName>ppt_h</p:attrName>
                                        </p:attrNameLst>
                                      </p:cBhvr>
                                      <p:tavLst>
                                        <p:tav tm="0">
                                          <p:val>
                                            <p:fltVal val="0"/>
                                          </p:val>
                                        </p:tav>
                                        <p:tav tm="100000">
                                          <p:val>
                                            <p:strVal val="#ppt_h"/>
                                          </p:val>
                                        </p:tav>
                                      </p:tavLst>
                                    </p:anim>
                                    <p:animEffect transition="in" filter="fade">
                                      <p:cBhvr>
                                        <p:cTn id="70" dur="250"/>
                                        <p:tgtEl>
                                          <p:spTgt spid="19"/>
                                        </p:tgtEl>
                                      </p:cBhvr>
                                    </p:animEffect>
                                  </p:childTnLst>
                                </p:cTn>
                              </p:par>
                            </p:childTnLst>
                          </p:cTn>
                        </p:par>
                        <p:par>
                          <p:cTn id="71" fill="hold">
                            <p:stCondLst>
                              <p:cond delay="7050"/>
                            </p:stCondLst>
                            <p:childTnLst>
                              <p:par>
                                <p:cTn id="72" presetID="49" presetClass="entr" presetSubtype="0" decel="100000"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 calcmode="lin" valueType="num">
                                      <p:cBhvr>
                                        <p:cTn id="76" dur="500" fill="hold"/>
                                        <p:tgtEl>
                                          <p:spTgt spid="3"/>
                                        </p:tgtEl>
                                        <p:attrNameLst>
                                          <p:attrName>style.rotation</p:attrName>
                                        </p:attrNameLst>
                                      </p:cBhvr>
                                      <p:tavLst>
                                        <p:tav tm="0">
                                          <p:val>
                                            <p:fltVal val="360"/>
                                          </p:val>
                                        </p:tav>
                                        <p:tav tm="100000">
                                          <p:val>
                                            <p:fltVal val="0"/>
                                          </p:val>
                                        </p:tav>
                                      </p:tavLst>
                                    </p:anim>
                                    <p:animEffect transition="in" filter="fade">
                                      <p:cBhvr>
                                        <p:cTn id="77" dur="500"/>
                                        <p:tgtEl>
                                          <p:spTgt spid="3"/>
                                        </p:tgtEl>
                                      </p:cBhvr>
                                    </p:animEffect>
                                  </p:childTnLst>
                                </p:cTn>
                              </p:par>
                            </p:childTnLst>
                          </p:cTn>
                        </p:par>
                        <p:par>
                          <p:cTn id="78" fill="hold">
                            <p:stCondLst>
                              <p:cond delay="7550"/>
                            </p:stCondLst>
                            <p:childTnLst>
                              <p:par>
                                <p:cTn id="79" presetID="2" presetClass="entr" presetSubtype="2"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1+#ppt_w/2"/>
                                          </p:val>
                                        </p:tav>
                                        <p:tav tm="100000">
                                          <p:val>
                                            <p:strVal val="#ppt_x"/>
                                          </p:val>
                                        </p:tav>
                                      </p:tavLst>
                                    </p:anim>
                                    <p:anim calcmode="lin" valueType="num">
                                      <p:cBhvr additive="base">
                                        <p:cTn id="82" dur="500" fill="hold"/>
                                        <p:tgtEl>
                                          <p:spTgt spid="25"/>
                                        </p:tgtEl>
                                        <p:attrNameLst>
                                          <p:attrName>ppt_y</p:attrName>
                                        </p:attrNameLst>
                                      </p:cBhvr>
                                      <p:tavLst>
                                        <p:tav tm="0">
                                          <p:val>
                                            <p:strVal val="#ppt_y"/>
                                          </p:val>
                                        </p:tav>
                                        <p:tav tm="100000">
                                          <p:val>
                                            <p:strVal val="#ppt_y"/>
                                          </p:val>
                                        </p:tav>
                                      </p:tavLst>
                                    </p:anim>
                                  </p:childTnLst>
                                </p:cTn>
                              </p:par>
                            </p:childTnLst>
                          </p:cTn>
                        </p:par>
                        <p:par>
                          <p:cTn id="83" fill="hold">
                            <p:stCondLst>
                              <p:cond delay="80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21"/>
                                        </p:tgtEl>
                                        <p:attrNameLst>
                                          <p:attrName>style.visibility</p:attrName>
                                        </p:attrNameLst>
                                      </p:cBhvr>
                                      <p:to>
                                        <p:strVal val="visible"/>
                                      </p:to>
                                    </p:set>
                                    <p:anim calcmode="lin" valueType="num">
                                      <p:cBhvr>
                                        <p:cTn id="86" dur="250" fill="hold"/>
                                        <p:tgtEl>
                                          <p:spTgt spid="21"/>
                                        </p:tgtEl>
                                        <p:attrNameLst>
                                          <p:attrName>ppt_w</p:attrName>
                                        </p:attrNameLst>
                                      </p:cBhvr>
                                      <p:tavLst>
                                        <p:tav tm="0">
                                          <p:val>
                                            <p:fltVal val="0"/>
                                          </p:val>
                                        </p:tav>
                                        <p:tav tm="100000">
                                          <p:val>
                                            <p:strVal val="#ppt_w"/>
                                          </p:val>
                                        </p:tav>
                                      </p:tavLst>
                                    </p:anim>
                                    <p:anim calcmode="lin" valueType="num">
                                      <p:cBhvr>
                                        <p:cTn id="87" dur="250" fill="hold"/>
                                        <p:tgtEl>
                                          <p:spTgt spid="21"/>
                                        </p:tgtEl>
                                        <p:attrNameLst>
                                          <p:attrName>ppt_h</p:attrName>
                                        </p:attrNameLst>
                                      </p:cBhvr>
                                      <p:tavLst>
                                        <p:tav tm="0">
                                          <p:val>
                                            <p:fltVal val="0"/>
                                          </p:val>
                                        </p:tav>
                                        <p:tav tm="100000">
                                          <p:val>
                                            <p:strVal val="#ppt_h"/>
                                          </p:val>
                                        </p:tav>
                                      </p:tavLst>
                                    </p:anim>
                                    <p:animEffect transition="in" filter="fade">
                                      <p:cBhvr>
                                        <p:cTn id="88" dur="250"/>
                                        <p:tgtEl>
                                          <p:spTgt spid="21"/>
                                        </p:tgtEl>
                                      </p:cBhvr>
                                    </p:animEffect>
                                  </p:childTnLst>
                                </p:cTn>
                              </p:par>
                            </p:childTnLst>
                          </p:cTn>
                        </p:par>
                        <p:par>
                          <p:cTn id="89" fill="hold">
                            <p:stCondLst>
                              <p:cond delay="9500"/>
                            </p:stCondLst>
                            <p:childTnLst>
                              <p:par>
                                <p:cTn id="90" presetID="49" presetClass="entr" presetSubtype="0" decel="10000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 calcmode="lin" valueType="num">
                                      <p:cBhvr>
                                        <p:cTn id="92" dur="500" fill="hold"/>
                                        <p:tgtEl>
                                          <p:spTgt spid="8"/>
                                        </p:tgtEl>
                                        <p:attrNameLst>
                                          <p:attrName>ppt_w</p:attrName>
                                        </p:attrNameLst>
                                      </p:cBhvr>
                                      <p:tavLst>
                                        <p:tav tm="0">
                                          <p:val>
                                            <p:fltVal val="0"/>
                                          </p:val>
                                        </p:tav>
                                        <p:tav tm="100000">
                                          <p:val>
                                            <p:strVal val="#ppt_w"/>
                                          </p:val>
                                        </p:tav>
                                      </p:tavLst>
                                    </p:anim>
                                    <p:anim calcmode="lin" valueType="num">
                                      <p:cBhvr>
                                        <p:cTn id="93" dur="500" fill="hold"/>
                                        <p:tgtEl>
                                          <p:spTgt spid="8"/>
                                        </p:tgtEl>
                                        <p:attrNameLst>
                                          <p:attrName>ppt_h</p:attrName>
                                        </p:attrNameLst>
                                      </p:cBhvr>
                                      <p:tavLst>
                                        <p:tav tm="0">
                                          <p:val>
                                            <p:fltVal val="0"/>
                                          </p:val>
                                        </p:tav>
                                        <p:tav tm="100000">
                                          <p:val>
                                            <p:strVal val="#ppt_h"/>
                                          </p:val>
                                        </p:tav>
                                      </p:tavLst>
                                    </p:anim>
                                    <p:anim calcmode="lin" valueType="num">
                                      <p:cBhvr>
                                        <p:cTn id="94" dur="500" fill="hold"/>
                                        <p:tgtEl>
                                          <p:spTgt spid="8"/>
                                        </p:tgtEl>
                                        <p:attrNameLst>
                                          <p:attrName>style.rotation</p:attrName>
                                        </p:attrNameLst>
                                      </p:cBhvr>
                                      <p:tavLst>
                                        <p:tav tm="0">
                                          <p:val>
                                            <p:fltVal val="360"/>
                                          </p:val>
                                        </p:tav>
                                        <p:tav tm="100000">
                                          <p:val>
                                            <p:fltVal val="0"/>
                                          </p:val>
                                        </p:tav>
                                      </p:tavLst>
                                    </p:anim>
                                    <p:animEffect transition="in" filter="fade">
                                      <p:cBhvr>
                                        <p:cTn id="95" dur="500"/>
                                        <p:tgtEl>
                                          <p:spTgt spid="8"/>
                                        </p:tgtEl>
                                      </p:cBhvr>
                                    </p:animEffect>
                                  </p:childTnLst>
                                </p:cTn>
                              </p:par>
                            </p:childTnLst>
                          </p:cTn>
                        </p:par>
                        <p:par>
                          <p:cTn id="96" fill="hold">
                            <p:stCondLst>
                              <p:cond delay="10000"/>
                            </p:stCondLst>
                            <p:childTnLst>
                              <p:par>
                                <p:cTn id="97" presetID="2" presetClass="entr" presetSubtype="2"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1+#ppt_w/2"/>
                                          </p:val>
                                        </p:tav>
                                        <p:tav tm="100000">
                                          <p:val>
                                            <p:strVal val="#ppt_x"/>
                                          </p:val>
                                        </p:tav>
                                      </p:tavLst>
                                    </p:anim>
                                    <p:anim calcmode="lin" valueType="num">
                                      <p:cBhvr additive="base">
                                        <p:cTn id="100" dur="500" fill="hold"/>
                                        <p:tgtEl>
                                          <p:spTgt spid="27"/>
                                        </p:tgtEl>
                                        <p:attrNameLst>
                                          <p:attrName>ppt_y</p:attrName>
                                        </p:attrNameLst>
                                      </p:cBhvr>
                                      <p:tavLst>
                                        <p:tav tm="0">
                                          <p:val>
                                            <p:strVal val="#ppt_y"/>
                                          </p:val>
                                        </p:tav>
                                        <p:tav tm="100000">
                                          <p:val>
                                            <p:strVal val="#ppt_y"/>
                                          </p:val>
                                        </p:tav>
                                      </p:tavLst>
                                    </p:anim>
                                  </p:childTnLst>
                                </p:cTn>
                              </p:par>
                            </p:childTnLst>
                          </p:cTn>
                        </p:par>
                        <p:par>
                          <p:cTn id="101" fill="hold">
                            <p:stCondLst>
                              <p:cond delay="10500"/>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26"/>
                                        </p:tgtEl>
                                        <p:attrNameLst>
                                          <p:attrName>style.visibility</p:attrName>
                                        </p:attrNameLst>
                                      </p:cBhvr>
                                      <p:to>
                                        <p:strVal val="visible"/>
                                      </p:to>
                                    </p:set>
                                    <p:anim calcmode="lin" valueType="num">
                                      <p:cBhvr>
                                        <p:cTn id="104" dur="250" fill="hold"/>
                                        <p:tgtEl>
                                          <p:spTgt spid="26"/>
                                        </p:tgtEl>
                                        <p:attrNameLst>
                                          <p:attrName>ppt_w</p:attrName>
                                        </p:attrNameLst>
                                      </p:cBhvr>
                                      <p:tavLst>
                                        <p:tav tm="0">
                                          <p:val>
                                            <p:fltVal val="0"/>
                                          </p:val>
                                        </p:tav>
                                        <p:tav tm="100000">
                                          <p:val>
                                            <p:strVal val="#ppt_w"/>
                                          </p:val>
                                        </p:tav>
                                      </p:tavLst>
                                    </p:anim>
                                    <p:anim calcmode="lin" valueType="num">
                                      <p:cBhvr>
                                        <p:cTn id="105" dur="250" fill="hold"/>
                                        <p:tgtEl>
                                          <p:spTgt spid="26"/>
                                        </p:tgtEl>
                                        <p:attrNameLst>
                                          <p:attrName>ppt_h</p:attrName>
                                        </p:attrNameLst>
                                      </p:cBhvr>
                                      <p:tavLst>
                                        <p:tav tm="0">
                                          <p:val>
                                            <p:fltVal val="0"/>
                                          </p:val>
                                        </p:tav>
                                        <p:tav tm="100000">
                                          <p:val>
                                            <p:strVal val="#ppt_h"/>
                                          </p:val>
                                        </p:tav>
                                      </p:tavLst>
                                    </p:anim>
                                    <p:animEffect transition="in" filter="fade">
                                      <p:cBhvr>
                                        <p:cTn id="106"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8" grpId="0" bldLvl="0" animBg="1"/>
      <p:bldP spid="10" grpId="0" bldLvl="0" animBg="1"/>
      <p:bldGraphic spid="11" grpId="0">
        <p:bldAsOne/>
      </p:bldGraphic>
      <p:bldGraphic spid="11" grpId="1">
        <p:bldAsOne/>
      </p:bldGraphic>
      <p:bldGraphic spid="11" grpId="2">
        <p:bldAsOne/>
      </p:bldGraphic>
      <p:bldP spid="12" grpId="0"/>
      <p:bldP spid="13" grpId="0"/>
      <p:bldP spid="14" grpId="0"/>
      <p:bldP spid="14" grpId="1"/>
      <p:bldP spid="14" grpId="2"/>
      <p:bldP spid="15" grpId="0"/>
      <p:bldP spid="16" grpId="0"/>
      <p:bldP spid="17" grpId="0"/>
      <p:bldP spid="18" grpId="0"/>
      <p:bldP spid="19" grpId="0"/>
      <p:bldP spid="20" grpId="0"/>
      <p:bldP spid="21"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Freeform 7"/>
          <p:cNvSpPr/>
          <p:nvPr/>
        </p:nvSpPr>
        <p:spPr bwMode="auto">
          <a:xfrm>
            <a:off x="4024119" y="1563819"/>
            <a:ext cx="1292225" cy="4079875"/>
          </a:xfrm>
          <a:custGeom>
            <a:avLst/>
            <a:gdLst>
              <a:gd name="T0" fmla="*/ 1292225 w 1750"/>
              <a:gd name="T1" fmla="*/ 200783 h 5527"/>
              <a:gd name="T2" fmla="*/ 231862 w 1750"/>
              <a:gd name="T3" fmla="*/ 2050641 h 5527"/>
              <a:gd name="T4" fmla="*/ 1254566 w 1750"/>
              <a:gd name="T5" fmla="*/ 3878354 h 5527"/>
              <a:gd name="T6" fmla="*/ 1138635 w 1750"/>
              <a:gd name="T7" fmla="*/ 4079875 h 5527"/>
              <a:gd name="T8" fmla="*/ 0 w 1750"/>
              <a:gd name="T9" fmla="*/ 2050641 h 5527"/>
              <a:gd name="T10" fmla="*/ 1176294 w 1750"/>
              <a:gd name="T11" fmla="*/ 0 h 5527"/>
              <a:gd name="T12" fmla="*/ 1292225 w 1750"/>
              <a:gd name="T13" fmla="*/ 2007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85000"/>
            </a:schemeClr>
          </a:solidFill>
          <a:ln>
            <a:noFill/>
          </a:ln>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3" name="Oval 8"/>
          <p:cNvSpPr>
            <a:spLocks noChangeArrowheads="1"/>
          </p:cNvSpPr>
          <p:nvPr/>
        </p:nvSpPr>
        <p:spPr bwMode="auto">
          <a:xfrm>
            <a:off x="4424169" y="1125669"/>
            <a:ext cx="1219200" cy="1220788"/>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8" name="Oval 9"/>
          <p:cNvSpPr>
            <a:spLocks noChangeArrowheads="1"/>
          </p:cNvSpPr>
          <p:nvPr/>
        </p:nvSpPr>
        <p:spPr bwMode="auto">
          <a:xfrm>
            <a:off x="3547869" y="2984632"/>
            <a:ext cx="1220787" cy="1219200"/>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0" name="Oval 10"/>
          <p:cNvSpPr>
            <a:spLocks noChangeArrowheads="1"/>
          </p:cNvSpPr>
          <p:nvPr/>
        </p:nvSpPr>
        <p:spPr bwMode="auto">
          <a:xfrm>
            <a:off x="4547994" y="4786444"/>
            <a:ext cx="1220787" cy="1219200"/>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1" name="Line 11"/>
          <p:cNvSpPr>
            <a:spLocks noChangeShapeType="1"/>
          </p:cNvSpPr>
          <p:nvPr/>
        </p:nvSpPr>
        <p:spPr bwMode="auto">
          <a:xfrm>
            <a:off x="5652894" y="2057532"/>
            <a:ext cx="1255712" cy="901700"/>
          </a:xfrm>
          <a:prstGeom prst="line">
            <a:avLst/>
          </a:prstGeom>
          <a:noFill/>
          <a:ln w="12700">
            <a:solidFill>
              <a:srgbClr val="C00000"/>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12" name="Line 12"/>
          <p:cNvSpPr>
            <a:spLocks noChangeShapeType="1"/>
          </p:cNvSpPr>
          <p:nvPr/>
        </p:nvSpPr>
        <p:spPr bwMode="auto">
          <a:xfrm flipV="1">
            <a:off x="5735444" y="4364169"/>
            <a:ext cx="1200150" cy="709613"/>
          </a:xfrm>
          <a:prstGeom prst="line">
            <a:avLst/>
          </a:prstGeom>
          <a:noFill/>
          <a:ln w="12700">
            <a:solidFill>
              <a:srgbClr val="C00000"/>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13" name="Line 13"/>
          <p:cNvSpPr>
            <a:spLocks noChangeShapeType="1"/>
          </p:cNvSpPr>
          <p:nvPr/>
        </p:nvSpPr>
        <p:spPr bwMode="auto">
          <a:xfrm>
            <a:off x="4963919" y="3591057"/>
            <a:ext cx="1670050" cy="0"/>
          </a:xfrm>
          <a:prstGeom prst="line">
            <a:avLst/>
          </a:prstGeom>
          <a:noFill/>
          <a:ln w="12700">
            <a:solidFill>
              <a:schemeClr val="accent3"/>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grpSp>
        <p:nvGrpSpPr>
          <p:cNvPr id="14" name="组合 13"/>
          <p:cNvGrpSpPr/>
          <p:nvPr/>
        </p:nvGrpSpPr>
        <p:grpSpPr>
          <a:xfrm>
            <a:off x="6740331" y="2738569"/>
            <a:ext cx="1806575" cy="1804988"/>
            <a:chOff x="6740331" y="3032297"/>
            <a:chExt cx="1806575" cy="1804988"/>
          </a:xfrm>
          <a:gradFill>
            <a:gsLst>
              <a:gs pos="0">
                <a:srgbClr val="E30000"/>
              </a:gs>
              <a:gs pos="100000">
                <a:srgbClr val="760303"/>
              </a:gs>
            </a:gsLst>
            <a:lin ang="13500000" scaled="0"/>
          </a:gradFill>
        </p:grpSpPr>
        <p:sp>
          <p:nvSpPr>
            <p:cNvPr id="15" name="Oval 6"/>
            <p:cNvSpPr>
              <a:spLocks noChangeArrowheads="1"/>
            </p:cNvSpPr>
            <p:nvPr/>
          </p:nvSpPr>
          <p:spPr bwMode="auto">
            <a:xfrm>
              <a:off x="6740331" y="3032297"/>
              <a:ext cx="1806575" cy="1804988"/>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6" name="Oval 14"/>
            <p:cNvSpPr>
              <a:spLocks noChangeArrowheads="1"/>
            </p:cNvSpPr>
            <p:nvPr/>
          </p:nvSpPr>
          <p:spPr bwMode="auto">
            <a:xfrm>
              <a:off x="6890060" y="3180438"/>
              <a:ext cx="1507118" cy="1507118"/>
            </a:xfrm>
            <a:prstGeom prst="ellipse">
              <a:avLst/>
            </a:prstGeom>
            <a:grpFill/>
            <a:ln>
              <a:noFill/>
            </a:ln>
            <a:effectLst/>
          </p:spPr>
          <p:txBody>
            <a:bodyPr anchor="ctr"/>
            <a:lstStyle/>
            <a:p>
              <a:pPr algn="ctr">
                <a:buFont typeface="Arial" panose="020B0604020202020204" pitchFamily="34" charset="0"/>
                <a:buNone/>
              </a:pPr>
              <a:endParaRPr lang="zh-CN" altLang="en-US">
                <a:solidFill>
                  <a:srgbClr val="FFFFFF"/>
                </a:solidFill>
                <a:latin typeface="微软雅黑" panose="020B0503020204020204" charset="-122"/>
                <a:ea typeface="微软雅黑" panose="020B0503020204020204" charset="-122"/>
              </a:endParaRPr>
            </a:p>
          </p:txBody>
        </p:sp>
      </p:grpSp>
      <p:sp>
        <p:nvSpPr>
          <p:cNvPr id="17" name="TextBox 16"/>
          <p:cNvSpPr txBox="1">
            <a:spLocks noChangeArrowheads="1"/>
          </p:cNvSpPr>
          <p:nvPr/>
        </p:nvSpPr>
        <p:spPr bwMode="auto">
          <a:xfrm>
            <a:off x="4644831" y="1382844"/>
            <a:ext cx="7762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charset="-122"/>
              </a:rPr>
              <a:t>添加</a:t>
            </a:r>
            <a:endParaRPr lang="en-US" altLang="zh-CN" dirty="0">
              <a:solidFill>
                <a:schemeClr val="bg1"/>
              </a:solidFill>
              <a:latin typeface="微软雅黑" panose="020B0503020204020204" charset="-122"/>
            </a:endParaRPr>
          </a:p>
          <a:p>
            <a:pPr algn="ctr" fontAlgn="base">
              <a:spcBef>
                <a:spcPct val="0"/>
              </a:spcBef>
              <a:spcAft>
                <a:spcPct val="0"/>
              </a:spcAft>
              <a:buFontTx/>
              <a:buNone/>
            </a:pPr>
            <a:r>
              <a:rPr lang="zh-CN" altLang="en-US" dirty="0" smtClean="0">
                <a:solidFill>
                  <a:schemeClr val="bg1"/>
                </a:solidFill>
                <a:latin typeface="微软雅黑" panose="020B0503020204020204" charset="-122"/>
              </a:rPr>
              <a:t>文字</a:t>
            </a:r>
            <a:endParaRPr lang="en-US" altLang="zh-CN" dirty="0">
              <a:solidFill>
                <a:schemeClr val="bg1"/>
              </a:solidFill>
              <a:latin typeface="微软雅黑" panose="020B0503020204020204" charset="-122"/>
            </a:endParaRPr>
          </a:p>
        </p:txBody>
      </p:sp>
      <p:sp>
        <p:nvSpPr>
          <p:cNvPr id="18" name="TextBox 17"/>
          <p:cNvSpPr txBox="1">
            <a:spLocks noChangeArrowheads="1"/>
          </p:cNvSpPr>
          <p:nvPr/>
        </p:nvSpPr>
        <p:spPr bwMode="auto">
          <a:xfrm>
            <a:off x="3744719" y="3251332"/>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charset="-122"/>
              </a:rPr>
              <a:t>添加</a:t>
            </a:r>
            <a:endParaRPr lang="en-US" altLang="zh-CN" dirty="0">
              <a:solidFill>
                <a:schemeClr val="bg1"/>
              </a:solidFill>
              <a:latin typeface="微软雅黑" panose="020B0503020204020204" charset="-122"/>
            </a:endParaRPr>
          </a:p>
          <a:p>
            <a:pPr algn="ctr" fontAlgn="base">
              <a:spcBef>
                <a:spcPct val="0"/>
              </a:spcBef>
              <a:spcAft>
                <a:spcPct val="0"/>
              </a:spcAft>
              <a:buFontTx/>
              <a:buNone/>
            </a:pPr>
            <a:r>
              <a:rPr lang="zh-CN" altLang="en-US" dirty="0" smtClean="0">
                <a:solidFill>
                  <a:schemeClr val="bg1"/>
                </a:solidFill>
                <a:latin typeface="微软雅黑" panose="020B0503020204020204" charset="-122"/>
              </a:rPr>
              <a:t>文字</a:t>
            </a:r>
            <a:endParaRPr lang="en-US" altLang="zh-CN" dirty="0">
              <a:solidFill>
                <a:schemeClr val="bg1"/>
              </a:solidFill>
              <a:latin typeface="微软雅黑" panose="020B0503020204020204" charset="-122"/>
            </a:endParaRPr>
          </a:p>
        </p:txBody>
      </p:sp>
      <p:sp>
        <p:nvSpPr>
          <p:cNvPr id="19" name="TextBox 18"/>
          <p:cNvSpPr txBox="1">
            <a:spLocks noChangeArrowheads="1"/>
          </p:cNvSpPr>
          <p:nvPr/>
        </p:nvSpPr>
        <p:spPr bwMode="auto">
          <a:xfrm>
            <a:off x="4781356" y="5053144"/>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charset="-122"/>
              </a:rPr>
              <a:t>添加</a:t>
            </a:r>
            <a:endParaRPr lang="en-US" altLang="zh-CN" dirty="0">
              <a:solidFill>
                <a:schemeClr val="bg1"/>
              </a:solidFill>
              <a:latin typeface="微软雅黑" panose="020B0503020204020204" charset="-122"/>
            </a:endParaRPr>
          </a:p>
          <a:p>
            <a:pPr algn="ctr" fontAlgn="base">
              <a:spcBef>
                <a:spcPct val="0"/>
              </a:spcBef>
              <a:spcAft>
                <a:spcPct val="0"/>
              </a:spcAft>
              <a:buFontTx/>
              <a:buNone/>
            </a:pPr>
            <a:r>
              <a:rPr lang="zh-CN" altLang="en-US" dirty="0" smtClean="0">
                <a:solidFill>
                  <a:schemeClr val="bg1"/>
                </a:solidFill>
                <a:latin typeface="微软雅黑" panose="020B0503020204020204" charset="-122"/>
              </a:rPr>
              <a:t>文字</a:t>
            </a:r>
            <a:endParaRPr lang="en-US" altLang="zh-CN" dirty="0">
              <a:solidFill>
                <a:schemeClr val="bg1"/>
              </a:solidFill>
              <a:latin typeface="微软雅黑" panose="020B0503020204020204" charset="-122"/>
            </a:endParaRPr>
          </a:p>
        </p:txBody>
      </p:sp>
      <p:sp>
        <p:nvSpPr>
          <p:cNvPr id="20" name="矩形 19"/>
          <p:cNvSpPr/>
          <p:nvPr/>
        </p:nvSpPr>
        <p:spPr>
          <a:xfrm>
            <a:off x="7140381" y="3236992"/>
            <a:ext cx="996949" cy="830997"/>
          </a:xfrm>
          <a:prstGeom prst="rect">
            <a:avLst/>
          </a:prstGeom>
        </p:spPr>
        <p:txBody>
          <a:bodyPr wrap="square">
            <a:spAutoFit/>
          </a:bodyPr>
          <a:lstStyle/>
          <a:p>
            <a:pPr algn="ctr"/>
            <a:r>
              <a:rPr lang="zh-CN" altLang="en-US" sz="2400" b="1" dirty="0" smtClean="0">
                <a:solidFill>
                  <a:schemeClr val="bg1"/>
                </a:solidFill>
                <a:latin typeface="微软雅黑" panose="020B0503020204020204" charset="-122"/>
                <a:ea typeface="微软雅黑" panose="020B0503020204020204" charset="-122"/>
              </a:rPr>
              <a:t>添加</a:t>
            </a:r>
            <a:endParaRPr lang="en-US" altLang="zh-CN" sz="2400" b="1" dirty="0" smtClean="0">
              <a:solidFill>
                <a:schemeClr val="bg1"/>
              </a:solidFill>
              <a:latin typeface="微软雅黑" panose="020B0503020204020204" charset="-122"/>
              <a:ea typeface="微软雅黑" panose="020B0503020204020204" charset="-122"/>
            </a:endParaRPr>
          </a:p>
          <a:p>
            <a:pPr algn="ctr"/>
            <a:r>
              <a:rPr lang="zh-CN" altLang="en-US" sz="2400" b="1" dirty="0" smtClean="0">
                <a:solidFill>
                  <a:schemeClr val="bg1"/>
                </a:solidFill>
                <a:latin typeface="微软雅黑" panose="020B0503020204020204" charset="-122"/>
                <a:ea typeface="微软雅黑" panose="020B0503020204020204" charset="-122"/>
              </a:rPr>
              <a:t>文字</a:t>
            </a:r>
            <a:endParaRPr lang="zh-CN" altLang="en-US" sz="2400" b="1" dirty="0">
              <a:solidFill>
                <a:schemeClr val="bg1"/>
              </a:solidFill>
              <a:latin typeface="微软雅黑" panose="020B0503020204020204" charset="-122"/>
              <a:ea typeface="微软雅黑" panose="020B0503020204020204" charset="-122"/>
            </a:endParaRPr>
          </a:p>
        </p:txBody>
      </p:sp>
      <p:sp>
        <p:nvSpPr>
          <p:cNvPr id="21" name="矩形 20"/>
          <p:cNvSpPr/>
          <p:nvPr/>
        </p:nvSpPr>
        <p:spPr>
          <a:xfrm>
            <a:off x="8653268" y="3204685"/>
            <a:ext cx="2760227"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5" name="矩形 24"/>
          <p:cNvSpPr/>
          <p:nvPr/>
        </p:nvSpPr>
        <p:spPr>
          <a:xfrm>
            <a:off x="1691622" y="1400233"/>
            <a:ext cx="2696082" cy="738664"/>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26" name="矩形 25"/>
          <p:cNvSpPr/>
          <p:nvPr/>
        </p:nvSpPr>
        <p:spPr>
          <a:xfrm>
            <a:off x="1691622" y="5065992"/>
            <a:ext cx="2696082" cy="738664"/>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27" name="矩形 26"/>
          <p:cNvSpPr/>
          <p:nvPr/>
        </p:nvSpPr>
        <p:spPr>
          <a:xfrm>
            <a:off x="778506" y="3234424"/>
            <a:ext cx="2696082" cy="738664"/>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par>
                                <p:cTn id="10" presetID="35" presetClass="path" presetSubtype="0" accel="50000" decel="50000" fill="hold" grpId="1" nodeType="withEffect">
                                  <p:stCondLst>
                                    <p:cond delay="0"/>
                                  </p:stCondLst>
                                  <p:childTnLst>
                                    <p:animMotion origin="layout" path="M -6.25E-7 7.40741E-7 L 0.12149 7.40741E-7 " pathEditMode="relative" rAng="0" ptsTypes="AA">
                                      <p:cBhvr>
                                        <p:cTn id="11" dur="750" spd="-100000" fill="hold"/>
                                        <p:tgtEl>
                                          <p:spTgt spid="3"/>
                                        </p:tgtEl>
                                        <p:attrNameLst>
                                          <p:attrName>ppt_x</p:attrName>
                                          <p:attrName>ppt_y</p:attrName>
                                        </p:attrNameLst>
                                      </p:cBhvr>
                                      <p:rCtr x="6068" y="0"/>
                                    </p:animMotion>
                                  </p:childTnLst>
                                </p:cTn>
                              </p:par>
                              <p:par>
                                <p:cTn id="12" presetID="53" presetClass="entr" presetSubtype="16"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250" fill="hold"/>
                                        <p:tgtEl>
                                          <p:spTgt spid="8"/>
                                        </p:tgtEl>
                                        <p:attrNameLst>
                                          <p:attrName>ppt_w</p:attrName>
                                        </p:attrNameLst>
                                      </p:cBhvr>
                                      <p:tavLst>
                                        <p:tav tm="0">
                                          <p:val>
                                            <p:fltVal val="0"/>
                                          </p:val>
                                        </p:tav>
                                        <p:tav tm="100000">
                                          <p:val>
                                            <p:strVal val="#ppt_w"/>
                                          </p:val>
                                        </p:tav>
                                      </p:tavLst>
                                    </p:anim>
                                    <p:anim calcmode="lin" valueType="num">
                                      <p:cBhvr>
                                        <p:cTn id="15" dur="250" fill="hold"/>
                                        <p:tgtEl>
                                          <p:spTgt spid="8"/>
                                        </p:tgtEl>
                                        <p:attrNameLst>
                                          <p:attrName>ppt_h</p:attrName>
                                        </p:attrNameLst>
                                      </p:cBhvr>
                                      <p:tavLst>
                                        <p:tav tm="0">
                                          <p:val>
                                            <p:fltVal val="0"/>
                                          </p:val>
                                        </p:tav>
                                        <p:tav tm="100000">
                                          <p:val>
                                            <p:strVal val="#ppt_h"/>
                                          </p:val>
                                        </p:tav>
                                      </p:tavLst>
                                    </p:anim>
                                    <p:animEffect transition="in" filter="fade">
                                      <p:cBhvr>
                                        <p:cTn id="16" dur="250"/>
                                        <p:tgtEl>
                                          <p:spTgt spid="8"/>
                                        </p:tgtEl>
                                      </p:cBhvr>
                                    </p:animEffect>
                                  </p:childTnLst>
                                </p:cTn>
                              </p:par>
                              <p:par>
                                <p:cTn id="17" presetID="35" presetClass="path" presetSubtype="0" accel="50000" decel="50000" fill="hold" grpId="1" nodeType="withEffect">
                                  <p:stCondLst>
                                    <p:cond delay="0"/>
                                  </p:stCondLst>
                                  <p:childTnLst>
                                    <p:animMotion origin="layout" path="M 4.375E-6 -4.07407E-6 L 0.12148 -4.07407E-6 " pathEditMode="relative" rAng="0" ptsTypes="AA">
                                      <p:cBhvr>
                                        <p:cTn id="18" dur="750" spd="-100000" fill="hold"/>
                                        <p:tgtEl>
                                          <p:spTgt spid="8"/>
                                        </p:tgtEl>
                                        <p:attrNameLst>
                                          <p:attrName>ppt_x</p:attrName>
                                          <p:attrName>ppt_y</p:attrName>
                                        </p:attrNameLst>
                                      </p:cBhvr>
                                      <p:rCtr x="6068" y="0"/>
                                    </p:animMotion>
                                  </p:childTnLst>
                                </p:cTn>
                              </p:par>
                              <p:par>
                                <p:cTn id="19" presetID="53"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250" fill="hold"/>
                                        <p:tgtEl>
                                          <p:spTgt spid="10"/>
                                        </p:tgtEl>
                                        <p:attrNameLst>
                                          <p:attrName>ppt_w</p:attrName>
                                        </p:attrNameLst>
                                      </p:cBhvr>
                                      <p:tavLst>
                                        <p:tav tm="0">
                                          <p:val>
                                            <p:fltVal val="0"/>
                                          </p:val>
                                        </p:tav>
                                        <p:tav tm="100000">
                                          <p:val>
                                            <p:strVal val="#ppt_w"/>
                                          </p:val>
                                        </p:tav>
                                      </p:tavLst>
                                    </p:anim>
                                    <p:anim calcmode="lin" valueType="num">
                                      <p:cBhvr>
                                        <p:cTn id="22" dur="250" fill="hold"/>
                                        <p:tgtEl>
                                          <p:spTgt spid="10"/>
                                        </p:tgtEl>
                                        <p:attrNameLst>
                                          <p:attrName>ppt_h</p:attrName>
                                        </p:attrNameLst>
                                      </p:cBhvr>
                                      <p:tavLst>
                                        <p:tav tm="0">
                                          <p:val>
                                            <p:fltVal val="0"/>
                                          </p:val>
                                        </p:tav>
                                        <p:tav tm="100000">
                                          <p:val>
                                            <p:strVal val="#ppt_h"/>
                                          </p:val>
                                        </p:tav>
                                      </p:tavLst>
                                    </p:anim>
                                    <p:animEffect transition="in" filter="fade">
                                      <p:cBhvr>
                                        <p:cTn id="23" dur="250"/>
                                        <p:tgtEl>
                                          <p:spTgt spid="10"/>
                                        </p:tgtEl>
                                      </p:cBhvr>
                                    </p:animEffect>
                                  </p:childTnLst>
                                </p:cTn>
                              </p:par>
                              <p:par>
                                <p:cTn id="24" presetID="35" presetClass="path" presetSubtype="0" accel="50000" decel="50000" fill="hold" grpId="1" nodeType="withEffect">
                                  <p:stCondLst>
                                    <p:cond delay="0"/>
                                  </p:stCondLst>
                                  <p:childTnLst>
                                    <p:animMotion origin="layout" path="M 3.125E-6 4.44444E-6 L 0.12148 4.44444E-6 " pathEditMode="relative" rAng="0" ptsTypes="AA">
                                      <p:cBhvr>
                                        <p:cTn id="25" dur="750" spd="-100000" fill="hold"/>
                                        <p:tgtEl>
                                          <p:spTgt spid="10"/>
                                        </p:tgtEl>
                                        <p:attrNameLst>
                                          <p:attrName>ppt_x</p:attrName>
                                          <p:attrName>ppt_y</p:attrName>
                                        </p:attrNameLst>
                                      </p:cBhvr>
                                      <p:rCtr x="6068" y="0"/>
                                    </p:animMotion>
                                  </p:childTnLst>
                                </p:cTn>
                              </p:par>
                              <p:par>
                                <p:cTn id="26" presetID="53"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250" fill="hold"/>
                                        <p:tgtEl>
                                          <p:spTgt spid="14"/>
                                        </p:tgtEl>
                                        <p:attrNameLst>
                                          <p:attrName>ppt_w</p:attrName>
                                        </p:attrNameLst>
                                      </p:cBhvr>
                                      <p:tavLst>
                                        <p:tav tm="0">
                                          <p:val>
                                            <p:fltVal val="0"/>
                                          </p:val>
                                        </p:tav>
                                        <p:tav tm="100000">
                                          <p:val>
                                            <p:strVal val="#ppt_w"/>
                                          </p:val>
                                        </p:tav>
                                      </p:tavLst>
                                    </p:anim>
                                    <p:anim calcmode="lin" valueType="num">
                                      <p:cBhvr>
                                        <p:cTn id="29" dur="250" fill="hold"/>
                                        <p:tgtEl>
                                          <p:spTgt spid="14"/>
                                        </p:tgtEl>
                                        <p:attrNameLst>
                                          <p:attrName>ppt_h</p:attrName>
                                        </p:attrNameLst>
                                      </p:cBhvr>
                                      <p:tavLst>
                                        <p:tav tm="0">
                                          <p:val>
                                            <p:fltVal val="0"/>
                                          </p:val>
                                        </p:tav>
                                        <p:tav tm="100000">
                                          <p:val>
                                            <p:strVal val="#ppt_h"/>
                                          </p:val>
                                        </p:tav>
                                      </p:tavLst>
                                    </p:anim>
                                    <p:animEffect transition="in" filter="fade">
                                      <p:cBhvr>
                                        <p:cTn id="30" dur="250"/>
                                        <p:tgtEl>
                                          <p:spTgt spid="14"/>
                                        </p:tgtEl>
                                      </p:cBhvr>
                                    </p:animEffect>
                                  </p:childTnLst>
                                </p:cTn>
                              </p:par>
                              <p:par>
                                <p:cTn id="31" presetID="35" presetClass="path" presetSubtype="0" accel="50000" decel="50000" fill="hold" nodeType="withEffect">
                                  <p:stCondLst>
                                    <p:cond delay="0"/>
                                  </p:stCondLst>
                                  <p:childTnLst>
                                    <p:animMotion origin="layout" path="M -0.12148 2.96296E-6 L -3.125E-6 2.96296E-6 " pathEditMode="relative" rAng="0" ptsTypes="AA">
                                      <p:cBhvr>
                                        <p:cTn id="32" dur="750" fill="hold"/>
                                        <p:tgtEl>
                                          <p:spTgt spid="14"/>
                                        </p:tgtEl>
                                        <p:attrNameLst>
                                          <p:attrName>ppt_x</p:attrName>
                                          <p:attrName>ppt_y</p:attrName>
                                        </p:attrNameLst>
                                      </p:cBhvr>
                                      <p:rCtr x="6068" y="0"/>
                                    </p:animMotion>
                                  </p:childTnLst>
                                </p:cTn>
                              </p:par>
                            </p:childTnLst>
                          </p:cTn>
                        </p:par>
                        <p:par>
                          <p:cTn id="33" fill="hold">
                            <p:stCondLst>
                              <p:cond delay="500"/>
                            </p:stCondLst>
                            <p:childTnLst>
                              <p:par>
                                <p:cTn id="34" presetID="22" presetClass="entr" presetSubtype="1"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up)">
                                      <p:cBhvr>
                                        <p:cTn id="36" dur="500"/>
                                        <p:tgtEl>
                                          <p:spTgt spid="4"/>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childTnLst>
                          </p:cTn>
                        </p:par>
                        <p:par>
                          <p:cTn id="53" fill="hold">
                            <p:stCondLst>
                              <p:cond delay="200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25"/>
                                        </p:tgtEl>
                                        <p:attrNameLst>
                                          <p:attrName>style.visibility</p:attrName>
                                        </p:attrNameLst>
                                      </p:cBhvr>
                                      <p:to>
                                        <p:strVal val="visible"/>
                                      </p:to>
                                    </p:set>
                                    <p:anim calcmode="lin" valueType="num">
                                      <p:cBhvr>
                                        <p:cTn id="56" dur="250" fill="hold"/>
                                        <p:tgtEl>
                                          <p:spTgt spid="25"/>
                                        </p:tgtEl>
                                        <p:attrNameLst>
                                          <p:attrName>ppt_w</p:attrName>
                                        </p:attrNameLst>
                                      </p:cBhvr>
                                      <p:tavLst>
                                        <p:tav tm="0">
                                          <p:val>
                                            <p:fltVal val="0"/>
                                          </p:val>
                                        </p:tav>
                                        <p:tav tm="100000">
                                          <p:val>
                                            <p:strVal val="#ppt_w"/>
                                          </p:val>
                                        </p:tav>
                                      </p:tavLst>
                                    </p:anim>
                                    <p:anim calcmode="lin" valueType="num">
                                      <p:cBhvr>
                                        <p:cTn id="57" dur="250" fill="hold"/>
                                        <p:tgtEl>
                                          <p:spTgt spid="25"/>
                                        </p:tgtEl>
                                        <p:attrNameLst>
                                          <p:attrName>ppt_h</p:attrName>
                                        </p:attrNameLst>
                                      </p:cBhvr>
                                      <p:tavLst>
                                        <p:tav tm="0">
                                          <p:val>
                                            <p:fltVal val="0"/>
                                          </p:val>
                                        </p:tav>
                                        <p:tav tm="100000">
                                          <p:val>
                                            <p:strVal val="#ppt_h"/>
                                          </p:val>
                                        </p:tav>
                                      </p:tavLst>
                                    </p:anim>
                                    <p:animEffect transition="in" filter="fade">
                                      <p:cBhvr>
                                        <p:cTn id="58" dur="250"/>
                                        <p:tgtEl>
                                          <p:spTgt spid="25"/>
                                        </p:tgtEl>
                                      </p:cBhvr>
                                    </p:animEffect>
                                  </p:childTnLst>
                                </p:cTn>
                              </p:par>
                            </p:childTnLst>
                          </p:cTn>
                        </p:par>
                        <p:par>
                          <p:cTn id="59" fill="hold">
                            <p:stCondLst>
                              <p:cond delay="3424"/>
                            </p:stCondLst>
                            <p:childTnLst>
                              <p:par>
                                <p:cTn id="60" presetID="53" presetClass="entr" presetSubtype="16"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3924"/>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27"/>
                                        </p:tgtEl>
                                        <p:attrNameLst>
                                          <p:attrName>style.visibility</p:attrName>
                                        </p:attrNameLst>
                                      </p:cBhvr>
                                      <p:to>
                                        <p:strVal val="visible"/>
                                      </p:to>
                                    </p:set>
                                    <p:anim calcmode="lin" valueType="num">
                                      <p:cBhvr>
                                        <p:cTn id="68" dur="250" fill="hold"/>
                                        <p:tgtEl>
                                          <p:spTgt spid="27"/>
                                        </p:tgtEl>
                                        <p:attrNameLst>
                                          <p:attrName>ppt_w</p:attrName>
                                        </p:attrNameLst>
                                      </p:cBhvr>
                                      <p:tavLst>
                                        <p:tav tm="0">
                                          <p:val>
                                            <p:fltVal val="0"/>
                                          </p:val>
                                        </p:tav>
                                        <p:tav tm="100000">
                                          <p:val>
                                            <p:strVal val="#ppt_w"/>
                                          </p:val>
                                        </p:tav>
                                      </p:tavLst>
                                    </p:anim>
                                    <p:anim calcmode="lin" valueType="num">
                                      <p:cBhvr>
                                        <p:cTn id="69" dur="250" fill="hold"/>
                                        <p:tgtEl>
                                          <p:spTgt spid="27"/>
                                        </p:tgtEl>
                                        <p:attrNameLst>
                                          <p:attrName>ppt_h</p:attrName>
                                        </p:attrNameLst>
                                      </p:cBhvr>
                                      <p:tavLst>
                                        <p:tav tm="0">
                                          <p:val>
                                            <p:fltVal val="0"/>
                                          </p:val>
                                        </p:tav>
                                        <p:tav tm="100000">
                                          <p:val>
                                            <p:strVal val="#ppt_h"/>
                                          </p:val>
                                        </p:tav>
                                      </p:tavLst>
                                    </p:anim>
                                    <p:animEffect transition="in" filter="fade">
                                      <p:cBhvr>
                                        <p:cTn id="70" dur="250"/>
                                        <p:tgtEl>
                                          <p:spTgt spid="27"/>
                                        </p:tgtEl>
                                      </p:cBhvr>
                                    </p:animEffect>
                                  </p:childTnLst>
                                </p:cTn>
                              </p:par>
                            </p:childTnLst>
                          </p:cTn>
                        </p:par>
                        <p:par>
                          <p:cTn id="71" fill="hold">
                            <p:stCondLst>
                              <p:cond delay="5099"/>
                            </p:stCondLst>
                            <p:childTnLst>
                              <p:par>
                                <p:cTn id="72" presetID="53" presetClass="entr" presetSubtype="16"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animEffect transition="in" filter="fade">
                                      <p:cBhvr>
                                        <p:cTn id="76" dur="500"/>
                                        <p:tgtEl>
                                          <p:spTgt spid="19"/>
                                        </p:tgtEl>
                                      </p:cBhvr>
                                    </p:animEffect>
                                  </p:childTnLst>
                                </p:cTn>
                              </p:par>
                            </p:childTnLst>
                          </p:cTn>
                        </p:par>
                        <p:par>
                          <p:cTn id="77" fill="hold">
                            <p:stCondLst>
                              <p:cond delay="55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26"/>
                                        </p:tgtEl>
                                        <p:attrNameLst>
                                          <p:attrName>style.visibility</p:attrName>
                                        </p:attrNameLst>
                                      </p:cBhvr>
                                      <p:to>
                                        <p:strVal val="visible"/>
                                      </p:to>
                                    </p:set>
                                    <p:anim calcmode="lin" valueType="num">
                                      <p:cBhvr>
                                        <p:cTn id="80" dur="250" fill="hold"/>
                                        <p:tgtEl>
                                          <p:spTgt spid="26"/>
                                        </p:tgtEl>
                                        <p:attrNameLst>
                                          <p:attrName>ppt_w</p:attrName>
                                        </p:attrNameLst>
                                      </p:cBhvr>
                                      <p:tavLst>
                                        <p:tav tm="0">
                                          <p:val>
                                            <p:fltVal val="0"/>
                                          </p:val>
                                        </p:tav>
                                        <p:tav tm="100000">
                                          <p:val>
                                            <p:strVal val="#ppt_w"/>
                                          </p:val>
                                        </p:tav>
                                      </p:tavLst>
                                    </p:anim>
                                    <p:anim calcmode="lin" valueType="num">
                                      <p:cBhvr>
                                        <p:cTn id="81" dur="250" fill="hold"/>
                                        <p:tgtEl>
                                          <p:spTgt spid="26"/>
                                        </p:tgtEl>
                                        <p:attrNameLst>
                                          <p:attrName>ppt_h</p:attrName>
                                        </p:attrNameLst>
                                      </p:cBhvr>
                                      <p:tavLst>
                                        <p:tav tm="0">
                                          <p:val>
                                            <p:fltVal val="0"/>
                                          </p:val>
                                        </p:tav>
                                        <p:tav tm="100000">
                                          <p:val>
                                            <p:strVal val="#ppt_h"/>
                                          </p:val>
                                        </p:tav>
                                      </p:tavLst>
                                    </p:anim>
                                    <p:animEffect transition="in" filter="fade">
                                      <p:cBhvr>
                                        <p:cTn id="82" dur="250"/>
                                        <p:tgtEl>
                                          <p:spTgt spid="26"/>
                                        </p:tgtEl>
                                      </p:cBhvr>
                                    </p:animEffect>
                                  </p:childTnLst>
                                </p:cTn>
                              </p:par>
                            </p:childTnLst>
                          </p:cTn>
                        </p:par>
                        <p:par>
                          <p:cTn id="83" fill="hold">
                            <p:stCondLst>
                              <p:cond delay="6774"/>
                            </p:stCondLst>
                            <p:childTnLst>
                              <p:par>
                                <p:cTn id="84" presetID="53" presetClass="entr" presetSubtype="16"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par>
                          <p:cTn id="89" fill="hold">
                            <p:stCondLst>
                              <p:cond delay="7274"/>
                            </p:stCondLst>
                            <p:childTnLst>
                              <p:par>
                                <p:cTn id="90" presetID="53" presetClass="entr" presetSubtype="16" fill="hold" grpId="0" nodeType="afterEffect">
                                  <p:stCondLst>
                                    <p:cond delay="0"/>
                                  </p:stCondLst>
                                  <p:iterate type="lt">
                                    <p:tmPct val="10000"/>
                                  </p:iterate>
                                  <p:childTnLst>
                                    <p:set>
                                      <p:cBhvr>
                                        <p:cTn id="91" dur="1" fill="hold">
                                          <p:stCondLst>
                                            <p:cond delay="0"/>
                                          </p:stCondLst>
                                        </p:cTn>
                                        <p:tgtEl>
                                          <p:spTgt spid="21"/>
                                        </p:tgtEl>
                                        <p:attrNameLst>
                                          <p:attrName>style.visibility</p:attrName>
                                        </p:attrNameLst>
                                      </p:cBhvr>
                                      <p:to>
                                        <p:strVal val="visible"/>
                                      </p:to>
                                    </p:set>
                                    <p:anim calcmode="lin" valueType="num">
                                      <p:cBhvr>
                                        <p:cTn id="92" dur="250" fill="hold"/>
                                        <p:tgtEl>
                                          <p:spTgt spid="21"/>
                                        </p:tgtEl>
                                        <p:attrNameLst>
                                          <p:attrName>ppt_w</p:attrName>
                                        </p:attrNameLst>
                                      </p:cBhvr>
                                      <p:tavLst>
                                        <p:tav tm="0">
                                          <p:val>
                                            <p:fltVal val="0"/>
                                          </p:val>
                                        </p:tav>
                                        <p:tav tm="100000">
                                          <p:val>
                                            <p:strVal val="#ppt_w"/>
                                          </p:val>
                                        </p:tav>
                                      </p:tavLst>
                                    </p:anim>
                                    <p:anim calcmode="lin" valueType="num">
                                      <p:cBhvr>
                                        <p:cTn id="93" dur="250" fill="hold"/>
                                        <p:tgtEl>
                                          <p:spTgt spid="21"/>
                                        </p:tgtEl>
                                        <p:attrNameLst>
                                          <p:attrName>ppt_h</p:attrName>
                                        </p:attrNameLst>
                                      </p:cBhvr>
                                      <p:tavLst>
                                        <p:tav tm="0">
                                          <p:val>
                                            <p:fltVal val="0"/>
                                          </p:val>
                                        </p:tav>
                                        <p:tav tm="100000">
                                          <p:val>
                                            <p:strVal val="#ppt_h"/>
                                          </p:val>
                                        </p:tav>
                                      </p:tavLst>
                                    </p:anim>
                                    <p:animEffect transition="in" filter="fade">
                                      <p:cBhvr>
                                        <p:cTn id="94"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3" grpId="1" bldLvl="0" animBg="1"/>
      <p:bldP spid="8" grpId="0" bldLvl="0" animBg="1"/>
      <p:bldP spid="8" grpId="1" bldLvl="0" animBg="1"/>
      <p:bldP spid="10" grpId="0" bldLvl="0" animBg="1"/>
      <p:bldP spid="10" grpId="1" bldLvl="0" animBg="1"/>
      <p:bldP spid="11" grpId="0" bldLvl="0" animBg="1"/>
      <p:bldP spid="12" grpId="0" bldLvl="0" animBg="1"/>
      <p:bldP spid="13" grpId="0" bldLvl="0" animBg="1"/>
      <p:bldP spid="17" grpId="0"/>
      <p:bldP spid="18" grpId="0"/>
      <p:bldP spid="19" grpId="0"/>
      <p:bldP spid="20" grpId="0"/>
      <p:bldP spid="21"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4" name="Freeform 5"/>
          <p:cNvSpPr/>
          <p:nvPr/>
        </p:nvSpPr>
        <p:spPr bwMode="auto">
          <a:xfrm>
            <a:off x="1324863" y="193708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Freeform 6"/>
          <p:cNvSpPr/>
          <p:nvPr/>
        </p:nvSpPr>
        <p:spPr bwMode="auto">
          <a:xfrm>
            <a:off x="1697999" y="168979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769179" y="193708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6"/>
          <p:cNvSpPr/>
          <p:nvPr/>
        </p:nvSpPr>
        <p:spPr bwMode="auto">
          <a:xfrm>
            <a:off x="4142315" y="168979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6213495" y="193708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6"/>
          <p:cNvSpPr/>
          <p:nvPr/>
        </p:nvSpPr>
        <p:spPr bwMode="auto">
          <a:xfrm>
            <a:off x="6586629" y="168979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5"/>
          <p:cNvSpPr/>
          <p:nvPr/>
        </p:nvSpPr>
        <p:spPr bwMode="auto">
          <a:xfrm>
            <a:off x="8657810" y="193708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6"/>
          <p:cNvSpPr/>
          <p:nvPr/>
        </p:nvSpPr>
        <p:spPr bwMode="auto">
          <a:xfrm>
            <a:off x="9030946" y="168979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矩形 14"/>
          <p:cNvSpPr/>
          <p:nvPr/>
        </p:nvSpPr>
        <p:spPr>
          <a:xfrm>
            <a:off x="1311943" y="257165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6" name="矩形 15"/>
          <p:cNvSpPr/>
          <p:nvPr/>
        </p:nvSpPr>
        <p:spPr>
          <a:xfrm>
            <a:off x="3763189" y="257165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7" name="矩形 16"/>
          <p:cNvSpPr/>
          <p:nvPr/>
        </p:nvSpPr>
        <p:spPr>
          <a:xfrm>
            <a:off x="6201085" y="257165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8" name="矩形 17"/>
          <p:cNvSpPr/>
          <p:nvPr/>
        </p:nvSpPr>
        <p:spPr>
          <a:xfrm>
            <a:off x="8638568" y="257165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grpSp>
        <p:nvGrpSpPr>
          <p:cNvPr id="19" name="组合 18"/>
          <p:cNvGrpSpPr/>
          <p:nvPr/>
        </p:nvGrpSpPr>
        <p:grpSpPr>
          <a:xfrm>
            <a:off x="2195156" y="1785506"/>
            <a:ext cx="439531" cy="414712"/>
            <a:chOff x="2209761" y="2404368"/>
            <a:chExt cx="439531" cy="414712"/>
          </a:xfrm>
        </p:grpSpPr>
        <p:sp>
          <p:nvSpPr>
            <p:cNvPr id="20"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8" name="Freeform 35"/>
          <p:cNvSpPr>
            <a:spLocks noEditPoints="1"/>
          </p:cNvSpPr>
          <p:nvPr/>
        </p:nvSpPr>
        <p:spPr bwMode="auto">
          <a:xfrm>
            <a:off x="4699968" y="176202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9" name="组合 28"/>
          <p:cNvGrpSpPr/>
          <p:nvPr/>
        </p:nvGrpSpPr>
        <p:grpSpPr>
          <a:xfrm>
            <a:off x="7117654" y="1808243"/>
            <a:ext cx="371800" cy="330383"/>
            <a:chOff x="6007636" y="4287159"/>
            <a:chExt cx="438051" cy="389258"/>
          </a:xfrm>
          <a:solidFill>
            <a:schemeClr val="bg1"/>
          </a:solidFill>
        </p:grpSpPr>
        <p:sp>
          <p:nvSpPr>
            <p:cNvPr id="30"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9" name="组合 38"/>
          <p:cNvGrpSpPr/>
          <p:nvPr/>
        </p:nvGrpSpPr>
        <p:grpSpPr>
          <a:xfrm>
            <a:off x="9568410" y="1751463"/>
            <a:ext cx="352927" cy="475730"/>
            <a:chOff x="3722033" y="3714538"/>
            <a:chExt cx="500321" cy="674410"/>
          </a:xfrm>
          <a:solidFill>
            <a:schemeClr val="bg1"/>
          </a:solidFill>
        </p:grpSpPr>
        <p:sp>
          <p:nvSpPr>
            <p:cNvPr id="40"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43" name="矩形 42"/>
          <p:cNvSpPr/>
          <p:nvPr/>
        </p:nvSpPr>
        <p:spPr>
          <a:xfrm>
            <a:off x="1369467" y="4238663"/>
            <a:ext cx="2090909" cy="1015663"/>
          </a:xfrm>
          <a:prstGeom prst="rect">
            <a:avLst/>
          </a:prstGeom>
        </p:spPr>
        <p:txBody>
          <a:bodyPr wrap="square">
            <a:spAutoFit/>
          </a:bodyPr>
          <a:lstStyle/>
          <a:p>
            <a:r>
              <a:rPr lang="zh-CN" altLang="en-US" sz="1200" dirty="0" smtClean="0">
                <a:latin typeface="黑体" panose="02010600030101010101" charset="-122"/>
                <a:ea typeface="黑体" panose="02010600030101010101" charset="-122"/>
              </a:rPr>
              <a:t>在这里输入您的文字内容或者将您的文字内容复制在</a:t>
            </a:r>
            <a:r>
              <a:rPr lang="zh-CN" altLang="en-US" sz="1200" dirty="0">
                <a:latin typeface="黑体" panose="02010600030101010101" charset="-122"/>
                <a:ea typeface="黑体" panose="02010600030101010101" charset="-122"/>
              </a:rPr>
              <a:t>这里。在这里输入您的文字内容，或者将您的文字内容复制在</a:t>
            </a:r>
            <a:r>
              <a:rPr lang="zh-CN" altLang="en-US" sz="1200" dirty="0" smtClean="0">
                <a:latin typeface="黑体" panose="02010600030101010101" charset="-122"/>
                <a:ea typeface="黑体" panose="02010600030101010101" charset="-122"/>
              </a:rPr>
              <a:t>这里</a:t>
            </a:r>
            <a:endParaRPr lang="zh-CN" altLang="en-US" sz="1200" dirty="0">
              <a:latin typeface="黑体" panose="02010600030101010101" charset="-122"/>
              <a:ea typeface="黑体" panose="02010600030101010101" charset="-122"/>
            </a:endParaRPr>
          </a:p>
        </p:txBody>
      </p:sp>
      <p:sp>
        <p:nvSpPr>
          <p:cNvPr id="44" name="矩形 43"/>
          <p:cNvSpPr/>
          <p:nvPr/>
        </p:nvSpPr>
        <p:spPr>
          <a:xfrm>
            <a:off x="3813407" y="4238663"/>
            <a:ext cx="2090909" cy="1015663"/>
          </a:xfrm>
          <a:prstGeom prst="rect">
            <a:avLst/>
          </a:prstGeom>
        </p:spPr>
        <p:txBody>
          <a:bodyPr wrap="square">
            <a:spAutoFit/>
          </a:bodyPr>
          <a:lstStyle/>
          <a:p>
            <a:r>
              <a:rPr lang="zh-CN" altLang="en-US" sz="1200" dirty="0" smtClean="0">
                <a:latin typeface="黑体" panose="02010600030101010101" charset="-122"/>
                <a:ea typeface="黑体" panose="02010600030101010101" charset="-122"/>
              </a:rPr>
              <a:t>在这里输入您的文字内容或者将您的文字内容复制在</a:t>
            </a:r>
            <a:r>
              <a:rPr lang="zh-CN" altLang="en-US" sz="1200" dirty="0">
                <a:latin typeface="黑体" panose="02010600030101010101" charset="-122"/>
                <a:ea typeface="黑体" panose="02010600030101010101" charset="-122"/>
              </a:rPr>
              <a:t>这里。在这里输入您的文字内容，或者将您的文字内容复制在</a:t>
            </a:r>
            <a:r>
              <a:rPr lang="zh-CN" altLang="en-US" sz="1200" dirty="0" smtClean="0">
                <a:latin typeface="黑体" panose="02010600030101010101" charset="-122"/>
                <a:ea typeface="黑体" panose="02010600030101010101" charset="-122"/>
              </a:rPr>
              <a:t>这里</a:t>
            </a:r>
            <a:endParaRPr lang="zh-CN" altLang="en-US" sz="1200" dirty="0">
              <a:latin typeface="黑体" panose="02010600030101010101" charset="-122"/>
              <a:ea typeface="黑体" panose="02010600030101010101" charset="-122"/>
            </a:endParaRPr>
          </a:p>
        </p:txBody>
      </p:sp>
      <p:sp>
        <p:nvSpPr>
          <p:cNvPr id="45" name="矩形 44"/>
          <p:cNvSpPr/>
          <p:nvPr/>
        </p:nvSpPr>
        <p:spPr>
          <a:xfrm>
            <a:off x="6252578" y="4238663"/>
            <a:ext cx="2090909" cy="1015663"/>
          </a:xfrm>
          <a:prstGeom prst="rect">
            <a:avLst/>
          </a:prstGeom>
        </p:spPr>
        <p:txBody>
          <a:bodyPr wrap="square">
            <a:spAutoFit/>
          </a:bodyPr>
          <a:lstStyle/>
          <a:p>
            <a:r>
              <a:rPr lang="zh-CN" altLang="en-US" sz="1200" dirty="0" smtClean="0">
                <a:latin typeface="黑体" panose="02010600030101010101" charset="-122"/>
                <a:ea typeface="黑体" panose="02010600030101010101" charset="-122"/>
              </a:rPr>
              <a:t>在这里输入您的文字内容或者将您的文字内容复制在</a:t>
            </a:r>
            <a:r>
              <a:rPr lang="zh-CN" altLang="en-US" sz="1200" dirty="0">
                <a:latin typeface="黑体" panose="02010600030101010101" charset="-122"/>
                <a:ea typeface="黑体" panose="02010600030101010101" charset="-122"/>
              </a:rPr>
              <a:t>这里。在这里输入您的文字内容，或者将您的文字内容复制在</a:t>
            </a:r>
            <a:r>
              <a:rPr lang="zh-CN" altLang="en-US" sz="1200" dirty="0" smtClean="0">
                <a:latin typeface="黑体" panose="02010600030101010101" charset="-122"/>
                <a:ea typeface="黑体" panose="02010600030101010101" charset="-122"/>
              </a:rPr>
              <a:t>这里</a:t>
            </a:r>
            <a:endParaRPr lang="zh-CN" altLang="en-US" sz="1200" dirty="0">
              <a:latin typeface="黑体" panose="02010600030101010101" charset="-122"/>
              <a:ea typeface="黑体" panose="02010600030101010101" charset="-122"/>
            </a:endParaRPr>
          </a:p>
        </p:txBody>
      </p:sp>
      <p:sp>
        <p:nvSpPr>
          <p:cNvPr id="46" name="矩形 45"/>
          <p:cNvSpPr/>
          <p:nvPr/>
        </p:nvSpPr>
        <p:spPr>
          <a:xfrm>
            <a:off x="8699032" y="4238663"/>
            <a:ext cx="2090909" cy="1005840"/>
          </a:xfrm>
          <a:prstGeom prst="rect">
            <a:avLst/>
          </a:prstGeom>
        </p:spPr>
        <p:txBody>
          <a:bodyPr wrap="square">
            <a:spAutoFit/>
          </a:bodyPr>
          <a:lstStyle/>
          <a:p>
            <a:r>
              <a:rPr lang="zh-CN" altLang="en-US" sz="1200" dirty="0" smtClean="0">
                <a:latin typeface="黑体" panose="02010600030101010101" charset="-122"/>
                <a:ea typeface="黑体" panose="02010600030101010101" charset="-122"/>
              </a:rPr>
              <a:t>在这里输入您的文字内容或者将您的文字内容复制在</a:t>
            </a:r>
            <a:r>
              <a:rPr lang="zh-CN" altLang="en-US" sz="1200" dirty="0">
                <a:latin typeface="黑体" panose="02010600030101010101" charset="-122"/>
                <a:ea typeface="黑体" panose="02010600030101010101" charset="-122"/>
              </a:rPr>
              <a:t>这里。在这里输入您的文字内容，或者将您的文字内容复制在</a:t>
            </a:r>
            <a:r>
              <a:rPr lang="zh-CN" altLang="en-US" sz="1200" dirty="0" smtClean="0">
                <a:latin typeface="黑体" panose="02010600030101010101" charset="-122"/>
                <a:ea typeface="黑体" panose="02010600030101010101" charset="-122"/>
              </a:rPr>
              <a:t>这里</a:t>
            </a:r>
            <a:endParaRPr lang="zh-CN" altLang="en-US" sz="1200" dirty="0">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4"/>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450" decel="100000" fill="hold"/>
                                        <p:tgtEl>
                                          <p:spTgt spid="3"/>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3"/>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up)">
                                      <p:cBhvr>
                                        <p:cTn id="33" dur="500"/>
                                        <p:tgtEl>
                                          <p:spTgt spid="43"/>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40" dur="500" fill="hold"/>
                                        <p:tgtEl>
                                          <p:spTgt spid="8"/>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8"/>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anim calcmode="lin" valueType="num">
                                      <p:cBhvr>
                                        <p:cTn id="49" dur="500" fill="hold"/>
                                        <p:tgtEl>
                                          <p:spTgt spid="10"/>
                                        </p:tgtEl>
                                        <p:attrNameLst>
                                          <p:attrName>ppt_x</p:attrName>
                                        </p:attrNameLst>
                                      </p:cBhvr>
                                      <p:tavLst>
                                        <p:tav tm="0">
                                          <p:val>
                                            <p:strVal val="#ppt_x"/>
                                          </p:val>
                                        </p:tav>
                                        <p:tav tm="100000">
                                          <p:val>
                                            <p:strVal val="#ppt_x"/>
                                          </p:val>
                                        </p:tav>
                                      </p:tavLst>
                                    </p:anim>
                                    <p:anim calcmode="lin" valueType="num">
                                      <p:cBhvr>
                                        <p:cTn id="50" dur="450" decel="100000" fill="hold"/>
                                        <p:tgtEl>
                                          <p:spTgt spid="10"/>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up)">
                                      <p:cBhvr>
                                        <p:cTn id="63" dur="500"/>
                                        <p:tgtEl>
                                          <p:spTgt spid="44"/>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25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11"/>
                                        </p:tgtEl>
                                        <p:attrNameLst>
                                          <p:attrName>ppt_w</p:attrName>
                                        </p:attrNameLst>
                                      </p:cBhvr>
                                      <p:tavLst>
                                        <p:tav tm="0">
                                          <p:val>
                                            <p:strVal val="#ppt_w*.05"/>
                                          </p:val>
                                        </p:tav>
                                        <p:tav tm="100000">
                                          <p:val>
                                            <p:strVal val="#ppt_w"/>
                                          </p:val>
                                        </p:tav>
                                      </p:tavLst>
                                    </p:anim>
                                    <p:anim calcmode="lin" valueType="num">
                                      <p:cBhvr>
                                        <p:cTn id="70" dur="500" fill="hold"/>
                                        <p:tgtEl>
                                          <p:spTgt spid="11"/>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11"/>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11"/>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strVal val="#ppt_x"/>
                                          </p:val>
                                        </p:tav>
                                        <p:tav tm="100000">
                                          <p:val>
                                            <p:strVal val="#ppt_x"/>
                                          </p:val>
                                        </p:tav>
                                      </p:tavLst>
                                    </p:anim>
                                    <p:anim calcmode="lin" valueType="num">
                                      <p:cBhvr>
                                        <p:cTn id="80" dur="450" decel="100000" fill="hold"/>
                                        <p:tgtEl>
                                          <p:spTgt spid="12"/>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500"/>
                                        <p:tgtEl>
                                          <p:spTgt spid="29"/>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wipe(up)">
                                      <p:cBhvr>
                                        <p:cTn id="89" dur="500"/>
                                        <p:tgtEl>
                                          <p:spTgt spid="1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wipe(up)">
                                      <p:cBhvr>
                                        <p:cTn id="93" dur="500"/>
                                        <p:tgtEl>
                                          <p:spTgt spid="45"/>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25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13"/>
                                        </p:tgtEl>
                                        <p:attrNameLst>
                                          <p:attrName>ppt_w</p:attrName>
                                        </p:attrNameLst>
                                      </p:cBhvr>
                                      <p:tavLst>
                                        <p:tav tm="0">
                                          <p:val>
                                            <p:strVal val="#ppt_w*.05"/>
                                          </p:val>
                                        </p:tav>
                                        <p:tav tm="100000">
                                          <p:val>
                                            <p:strVal val="#ppt_w"/>
                                          </p:val>
                                        </p:tav>
                                      </p:tavLst>
                                    </p:anim>
                                    <p:anim calcmode="lin" valueType="num">
                                      <p:cBhvr>
                                        <p:cTn id="100" dur="500" fill="hold"/>
                                        <p:tgtEl>
                                          <p:spTgt spid="13"/>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13"/>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13"/>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fade">
                                      <p:cBhvr>
                                        <p:cTn id="108" dur="500"/>
                                        <p:tgtEl>
                                          <p:spTgt spid="14"/>
                                        </p:tgtEl>
                                      </p:cBhvr>
                                    </p:animEffect>
                                    <p:anim calcmode="lin" valueType="num">
                                      <p:cBhvr>
                                        <p:cTn id="109" dur="500" fill="hold"/>
                                        <p:tgtEl>
                                          <p:spTgt spid="14"/>
                                        </p:tgtEl>
                                        <p:attrNameLst>
                                          <p:attrName>ppt_x</p:attrName>
                                        </p:attrNameLst>
                                      </p:cBhvr>
                                      <p:tavLst>
                                        <p:tav tm="0">
                                          <p:val>
                                            <p:strVal val="#ppt_x"/>
                                          </p:val>
                                        </p:tav>
                                        <p:tav tm="100000">
                                          <p:val>
                                            <p:strVal val="#ppt_x"/>
                                          </p:val>
                                        </p:tav>
                                      </p:tavLst>
                                    </p:anim>
                                    <p:anim calcmode="lin" valueType="num">
                                      <p:cBhvr>
                                        <p:cTn id="110" dur="450" decel="100000" fill="hold"/>
                                        <p:tgtEl>
                                          <p:spTgt spid="14"/>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14"/>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39"/>
                                        </p:tgtEl>
                                        <p:attrNameLst>
                                          <p:attrName>style.visibility</p:attrName>
                                        </p:attrNameLst>
                                      </p:cBhvr>
                                      <p:to>
                                        <p:strVal val="visible"/>
                                      </p:to>
                                    </p:set>
                                    <p:animEffect transition="in" filter="fade">
                                      <p:cBhvr>
                                        <p:cTn id="115" dur="500"/>
                                        <p:tgtEl>
                                          <p:spTgt spid="39"/>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up)">
                                      <p:cBhvr>
                                        <p:cTn id="119" dur="500"/>
                                        <p:tgtEl>
                                          <p:spTgt spid="18"/>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up)">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8" grpId="0" bldLvl="0" animBg="1"/>
      <p:bldP spid="10" grpId="0" bldLvl="0" animBg="1"/>
      <p:bldP spid="11" grpId="0" bldLvl="0" animBg="1"/>
      <p:bldP spid="12" grpId="0" bldLvl="0" animBg="1"/>
      <p:bldP spid="13" grpId="0" bldLvl="0" animBg="1"/>
      <p:bldP spid="14" grpId="0" bldLvl="0" animBg="1"/>
      <p:bldP spid="15" grpId="0"/>
      <p:bldP spid="16" grpId="0"/>
      <p:bldP spid="17" grpId="0"/>
      <p:bldP spid="18" grpId="0"/>
      <p:bldP spid="28" grpId="0" bldLvl="0" animBg="1"/>
      <p:bldP spid="43" grpId="0"/>
      <p:bldP spid="44" grpId="0"/>
      <p:bldP spid="45"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4" name="Group 73"/>
          <p:cNvGrpSpPr/>
          <p:nvPr/>
        </p:nvGrpSpPr>
        <p:grpSpPr>
          <a:xfrm>
            <a:off x="679767" y="1426641"/>
            <a:ext cx="1564435" cy="4712400"/>
            <a:chOff x="2031209" y="3465939"/>
            <a:chExt cx="1849437" cy="5568019"/>
          </a:xfrm>
        </p:grpSpPr>
        <p:sp>
          <p:nvSpPr>
            <p:cNvPr id="3" name="Freeform 17"/>
            <p:cNvSpPr/>
            <p:nvPr/>
          </p:nvSpPr>
          <p:spPr bwMode="auto">
            <a:xfrm>
              <a:off x="2884490" y="6007527"/>
              <a:ext cx="141288" cy="3026431"/>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CA081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8" name="Freeform 5"/>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C0000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0" name="Freeform 6"/>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gradFill>
              <a:gsLst>
                <a:gs pos="0">
                  <a:srgbClr val="E30000"/>
                </a:gs>
                <a:gs pos="100000">
                  <a:srgbClr val="760303"/>
                </a:gs>
              </a:gsLst>
              <a:lin ang="13500000" scaled="0"/>
            </a:gra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nvGrpSpPr>
            <p:cNvPr id="11" name="Group 77"/>
            <p:cNvGrpSpPr/>
            <p:nvPr/>
          </p:nvGrpSpPr>
          <p:grpSpPr>
            <a:xfrm>
              <a:off x="2307434" y="3958064"/>
              <a:ext cx="1296987" cy="1885951"/>
              <a:chOff x="4360863" y="3244850"/>
              <a:chExt cx="1296987" cy="1885951"/>
            </a:xfrm>
            <a:solidFill>
              <a:srgbClr val="FFFFFF">
                <a:alpha val="10000"/>
              </a:srgbClr>
            </a:solidFill>
          </p:grpSpPr>
          <p:sp>
            <p:nvSpPr>
              <p:cNvPr id="12"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3"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4"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5"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6"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17"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grpSp>
      <p:sp>
        <p:nvSpPr>
          <p:cNvPr id="18" name="Freeform 1"/>
          <p:cNvSpPr>
            <a:spLocks noChangeArrowheads="1"/>
          </p:cNvSpPr>
          <p:nvPr/>
        </p:nvSpPr>
        <p:spPr bwMode="auto">
          <a:xfrm>
            <a:off x="1647026" y="3705371"/>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gradFill>
            <a:gsLst>
              <a:gs pos="0">
                <a:srgbClr val="E30000"/>
              </a:gs>
              <a:gs pos="100000">
                <a:srgbClr val="760303"/>
              </a:gs>
            </a:gsLst>
            <a:lin ang="13500000" scaled="0"/>
          </a:gradFill>
          <a:ln>
            <a:noFill/>
          </a:ln>
          <a:effectLst/>
        </p:spPr>
        <p:txBody>
          <a:bodyPr wrap="none" lIns="60959" tIns="30479" rIns="60959" bIns="30479" anchor="ctr"/>
          <a:lstStyle/>
          <a:p>
            <a:endParaRPr lang="en-US" sz="900" dirty="0">
              <a:latin typeface="微软雅黑" panose="020B0503020204020204" charset="-122"/>
            </a:endParaRPr>
          </a:p>
        </p:txBody>
      </p:sp>
      <p:grpSp>
        <p:nvGrpSpPr>
          <p:cNvPr id="19" name="Group 62"/>
          <p:cNvGrpSpPr/>
          <p:nvPr/>
        </p:nvGrpSpPr>
        <p:grpSpPr>
          <a:xfrm>
            <a:off x="3390776" y="1415211"/>
            <a:ext cx="1564435" cy="4712400"/>
            <a:chOff x="3602834" y="3465939"/>
            <a:chExt cx="1849437" cy="5625746"/>
          </a:xfrm>
        </p:grpSpPr>
        <p:sp>
          <p:nvSpPr>
            <p:cNvPr id="20" name="Freeform 6"/>
            <p:cNvSpPr/>
            <p:nvPr/>
          </p:nvSpPr>
          <p:spPr bwMode="auto">
            <a:xfrm>
              <a:off x="452675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gradFill>
              <a:gsLst>
                <a:gs pos="0">
                  <a:srgbClr val="E30000"/>
                </a:gs>
                <a:gs pos="100000">
                  <a:srgbClr val="760303"/>
                </a:gs>
              </a:gsLst>
              <a:lin ang="13500000" scaled="0"/>
            </a:gra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21" name="Freeform 17"/>
            <p:cNvSpPr/>
            <p:nvPr/>
          </p:nvSpPr>
          <p:spPr bwMode="auto">
            <a:xfrm>
              <a:off x="4456115" y="6007527"/>
              <a:ext cx="141288" cy="3084158"/>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CA081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25" name="Freeform 5"/>
            <p:cNvSpPr/>
            <p:nvPr/>
          </p:nvSpPr>
          <p:spPr bwMode="auto">
            <a:xfrm>
              <a:off x="360283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C0000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nvGrpSpPr>
            <p:cNvPr id="26" name="Group 66"/>
            <p:cNvGrpSpPr/>
            <p:nvPr/>
          </p:nvGrpSpPr>
          <p:grpSpPr>
            <a:xfrm>
              <a:off x="3879059" y="3958064"/>
              <a:ext cx="1296987" cy="1885951"/>
              <a:chOff x="4360863" y="3244850"/>
              <a:chExt cx="1296987" cy="1885951"/>
            </a:xfrm>
            <a:solidFill>
              <a:srgbClr val="FFFFFF">
                <a:alpha val="10000"/>
              </a:srgbClr>
            </a:solidFill>
          </p:grpSpPr>
          <p:sp>
            <p:nvSpPr>
              <p:cNvPr id="27"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28"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29"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0"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1"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2"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grpSp>
      <p:grpSp>
        <p:nvGrpSpPr>
          <p:cNvPr id="33" name="Group 51"/>
          <p:cNvGrpSpPr/>
          <p:nvPr/>
        </p:nvGrpSpPr>
        <p:grpSpPr>
          <a:xfrm>
            <a:off x="6096187" y="1415211"/>
            <a:ext cx="1564435" cy="4712400"/>
            <a:chOff x="5171283" y="3465939"/>
            <a:chExt cx="1849437" cy="5510292"/>
          </a:xfrm>
        </p:grpSpPr>
        <p:sp>
          <p:nvSpPr>
            <p:cNvPr id="34" name="Freeform 17"/>
            <p:cNvSpPr/>
            <p:nvPr/>
          </p:nvSpPr>
          <p:spPr bwMode="auto">
            <a:xfrm>
              <a:off x="6024564"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CA081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5" name="Freeform 5"/>
            <p:cNvSpPr/>
            <p:nvPr/>
          </p:nvSpPr>
          <p:spPr bwMode="auto">
            <a:xfrm>
              <a:off x="5171283"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C0000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6" name="Freeform 6"/>
            <p:cNvSpPr/>
            <p:nvPr/>
          </p:nvSpPr>
          <p:spPr bwMode="auto">
            <a:xfrm>
              <a:off x="6095208"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gradFill>
              <a:gsLst>
                <a:gs pos="0">
                  <a:srgbClr val="E30000"/>
                </a:gs>
                <a:gs pos="100000">
                  <a:srgbClr val="760303"/>
                </a:gs>
              </a:gsLst>
              <a:lin ang="13500000" scaled="0"/>
            </a:gra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nvGrpSpPr>
            <p:cNvPr id="37" name="Group 55"/>
            <p:cNvGrpSpPr/>
            <p:nvPr/>
          </p:nvGrpSpPr>
          <p:grpSpPr>
            <a:xfrm>
              <a:off x="5447508" y="3958064"/>
              <a:ext cx="1296987" cy="1885951"/>
              <a:chOff x="4360863" y="3244850"/>
              <a:chExt cx="1296987" cy="1885951"/>
            </a:xfrm>
            <a:solidFill>
              <a:srgbClr val="FFFFFF">
                <a:alpha val="10000"/>
              </a:srgbClr>
            </a:solidFill>
          </p:grpSpPr>
          <p:sp>
            <p:nvSpPr>
              <p:cNvPr id="38"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39"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0"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1"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2"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3"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grpSp>
      <p:grpSp>
        <p:nvGrpSpPr>
          <p:cNvPr id="44" name="Group 40"/>
          <p:cNvGrpSpPr/>
          <p:nvPr/>
        </p:nvGrpSpPr>
        <p:grpSpPr>
          <a:xfrm>
            <a:off x="8816533" y="1415211"/>
            <a:ext cx="1564434" cy="4712400"/>
            <a:chOff x="6738144" y="3465939"/>
            <a:chExt cx="1849437" cy="5510292"/>
          </a:xfrm>
        </p:grpSpPr>
        <p:sp>
          <p:nvSpPr>
            <p:cNvPr id="45" name="Freeform 17"/>
            <p:cNvSpPr/>
            <p:nvPr/>
          </p:nvSpPr>
          <p:spPr bwMode="auto">
            <a:xfrm>
              <a:off x="7591425"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CA081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6" name="Freeform 5"/>
            <p:cNvSpPr/>
            <p:nvPr/>
          </p:nvSpPr>
          <p:spPr bwMode="auto">
            <a:xfrm>
              <a:off x="673814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C00000"/>
            </a:soli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47" name="Freeform 6"/>
            <p:cNvSpPr/>
            <p:nvPr/>
          </p:nvSpPr>
          <p:spPr bwMode="auto">
            <a:xfrm>
              <a:off x="766206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gradFill>
              <a:gsLst>
                <a:gs pos="0">
                  <a:srgbClr val="E30000"/>
                </a:gs>
                <a:gs pos="100000">
                  <a:srgbClr val="760303"/>
                </a:gs>
              </a:gsLst>
              <a:lin ang="13500000" scaled="0"/>
            </a:grad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nvGrpSpPr>
            <p:cNvPr id="48" name="Group 44"/>
            <p:cNvGrpSpPr/>
            <p:nvPr/>
          </p:nvGrpSpPr>
          <p:grpSpPr>
            <a:xfrm>
              <a:off x="7014369" y="3958064"/>
              <a:ext cx="1296987" cy="1885951"/>
              <a:chOff x="4360863" y="3244850"/>
              <a:chExt cx="1296987" cy="1885951"/>
            </a:xfrm>
            <a:solidFill>
              <a:srgbClr val="FFFFFF">
                <a:alpha val="10000"/>
              </a:srgbClr>
            </a:solidFill>
          </p:grpSpPr>
          <p:sp>
            <p:nvSpPr>
              <p:cNvPr id="49"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50"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51"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52"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53"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sp>
            <p:nvSpPr>
              <p:cNvPr id="54"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latin typeface="微软雅黑" panose="020B0503020204020204" charset="-122"/>
                </a:endParaRPr>
              </a:p>
            </p:txBody>
          </p:sp>
        </p:grpSp>
      </p:grpSp>
      <p:sp>
        <p:nvSpPr>
          <p:cNvPr id="55" name="Freeform 1"/>
          <p:cNvSpPr>
            <a:spLocks noChangeArrowheads="1"/>
          </p:cNvSpPr>
          <p:nvPr/>
        </p:nvSpPr>
        <p:spPr bwMode="auto">
          <a:xfrm>
            <a:off x="4362326" y="3705371"/>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gradFill>
            <a:gsLst>
              <a:gs pos="0">
                <a:srgbClr val="E30000"/>
              </a:gs>
              <a:gs pos="100000">
                <a:srgbClr val="760303"/>
              </a:gs>
            </a:gsLst>
            <a:lin ang="13500000" scaled="0"/>
          </a:gradFill>
          <a:ln>
            <a:noFill/>
          </a:ln>
          <a:effectLst/>
        </p:spPr>
        <p:txBody>
          <a:bodyPr wrap="none" lIns="60959" tIns="30479" rIns="60959" bIns="30479" anchor="ctr"/>
          <a:lstStyle/>
          <a:p>
            <a:endParaRPr lang="en-US" sz="900" dirty="0">
              <a:latin typeface="微软雅黑" panose="020B0503020204020204" charset="-122"/>
            </a:endParaRPr>
          </a:p>
        </p:txBody>
      </p:sp>
      <p:sp>
        <p:nvSpPr>
          <p:cNvPr id="56" name="Freeform 1"/>
          <p:cNvSpPr>
            <a:spLocks noChangeArrowheads="1"/>
          </p:cNvSpPr>
          <p:nvPr/>
        </p:nvSpPr>
        <p:spPr bwMode="auto">
          <a:xfrm>
            <a:off x="7067737" y="3705371"/>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gradFill>
            <a:gsLst>
              <a:gs pos="0">
                <a:srgbClr val="E30000"/>
              </a:gs>
              <a:gs pos="100000">
                <a:srgbClr val="760303"/>
              </a:gs>
            </a:gsLst>
            <a:lin ang="13500000" scaled="0"/>
          </a:gradFill>
          <a:ln>
            <a:noFill/>
          </a:ln>
          <a:effectLst/>
        </p:spPr>
        <p:txBody>
          <a:bodyPr wrap="none" lIns="60959" tIns="30479" rIns="60959" bIns="30479" anchor="ctr"/>
          <a:lstStyle/>
          <a:p>
            <a:endParaRPr lang="en-US" sz="900" dirty="0">
              <a:latin typeface="微软雅黑" panose="020B0503020204020204" charset="-122"/>
            </a:endParaRPr>
          </a:p>
        </p:txBody>
      </p:sp>
      <p:sp>
        <p:nvSpPr>
          <p:cNvPr id="57" name="Freeform 1"/>
          <p:cNvSpPr>
            <a:spLocks noChangeArrowheads="1"/>
          </p:cNvSpPr>
          <p:nvPr/>
        </p:nvSpPr>
        <p:spPr bwMode="auto">
          <a:xfrm>
            <a:off x="9756277" y="3705371"/>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gradFill>
            <a:gsLst>
              <a:gs pos="0">
                <a:srgbClr val="E30000"/>
              </a:gs>
              <a:gs pos="100000">
                <a:srgbClr val="760303"/>
              </a:gs>
            </a:gsLst>
            <a:lin ang="13500000" scaled="0"/>
          </a:gradFill>
          <a:ln>
            <a:noFill/>
          </a:ln>
          <a:effectLst/>
        </p:spPr>
        <p:txBody>
          <a:bodyPr wrap="none" lIns="60959" tIns="30479" rIns="60959" bIns="30479" anchor="ctr"/>
          <a:lstStyle/>
          <a:p>
            <a:endParaRPr lang="en-US" sz="900" dirty="0">
              <a:latin typeface="微软雅黑" panose="020B0503020204020204" charset="-122"/>
            </a:endParaRPr>
          </a:p>
        </p:txBody>
      </p:sp>
      <p:sp>
        <p:nvSpPr>
          <p:cNvPr id="58" name="文本框 57"/>
          <p:cNvSpPr txBox="1"/>
          <p:nvPr/>
        </p:nvSpPr>
        <p:spPr>
          <a:xfrm>
            <a:off x="1542522" y="4923658"/>
            <a:ext cx="2091437" cy="954107"/>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a:t>
            </a:r>
            <a:r>
              <a:rPr lang="zh-CN" altLang="en-US" sz="1400" dirty="0" smtClean="0">
                <a:latin typeface="微软雅黑" panose="020B0503020204020204" charset="-122"/>
                <a:ea typeface="微软雅黑" panose="020B0503020204020204" charset="-122"/>
              </a:rPr>
              <a:t>内容</a:t>
            </a:r>
            <a:endParaRPr lang="zh-CN" altLang="en-US" sz="1400" dirty="0"/>
          </a:p>
        </p:txBody>
      </p:sp>
      <p:sp>
        <p:nvSpPr>
          <p:cNvPr id="59" name="文本框 58"/>
          <p:cNvSpPr txBox="1"/>
          <p:nvPr/>
        </p:nvSpPr>
        <p:spPr>
          <a:xfrm>
            <a:off x="4257458" y="4923658"/>
            <a:ext cx="2091437" cy="954107"/>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a:t>
            </a:r>
            <a:r>
              <a:rPr lang="zh-CN" altLang="en-US" sz="1400" dirty="0" smtClean="0">
                <a:latin typeface="微软雅黑" panose="020B0503020204020204" charset="-122"/>
                <a:ea typeface="微软雅黑" panose="020B0503020204020204" charset="-122"/>
              </a:rPr>
              <a:t>内容</a:t>
            </a:r>
            <a:endParaRPr lang="zh-CN" altLang="en-US" sz="1400" dirty="0"/>
          </a:p>
        </p:txBody>
      </p:sp>
      <p:sp>
        <p:nvSpPr>
          <p:cNvPr id="60" name="文本框 59"/>
          <p:cNvSpPr txBox="1"/>
          <p:nvPr/>
        </p:nvSpPr>
        <p:spPr>
          <a:xfrm>
            <a:off x="6961626" y="4923658"/>
            <a:ext cx="2091437" cy="954107"/>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a:t>
            </a:r>
            <a:r>
              <a:rPr lang="zh-CN" altLang="en-US" sz="1400" dirty="0" smtClean="0">
                <a:latin typeface="微软雅黑" panose="020B0503020204020204" charset="-122"/>
                <a:ea typeface="微软雅黑" panose="020B0503020204020204" charset="-122"/>
              </a:rPr>
              <a:t>内容</a:t>
            </a:r>
            <a:endParaRPr lang="zh-CN" altLang="en-US" sz="1400" dirty="0"/>
          </a:p>
        </p:txBody>
      </p:sp>
      <p:sp>
        <p:nvSpPr>
          <p:cNvPr id="61" name="文本框 60"/>
          <p:cNvSpPr txBox="1"/>
          <p:nvPr/>
        </p:nvSpPr>
        <p:spPr>
          <a:xfrm>
            <a:off x="9657462" y="4923658"/>
            <a:ext cx="2091437" cy="954107"/>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a:t>
            </a:r>
            <a:r>
              <a:rPr lang="zh-CN" altLang="en-US" sz="1400" dirty="0" smtClean="0">
                <a:latin typeface="微软雅黑" panose="020B0503020204020204" charset="-122"/>
                <a:ea typeface="微软雅黑" panose="020B0503020204020204" charset="-122"/>
              </a:rPr>
              <a:t>内容</a:t>
            </a:r>
            <a:endParaRPr lang="zh-CN" altLang="en-US" sz="1400" dirty="0"/>
          </a:p>
        </p:txBody>
      </p:sp>
      <p:sp>
        <p:nvSpPr>
          <p:cNvPr id="62" name="文本框 61"/>
          <p:cNvSpPr txBox="1"/>
          <p:nvPr/>
        </p:nvSpPr>
        <p:spPr>
          <a:xfrm>
            <a:off x="1707791" y="3892089"/>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3" name="文本框 62"/>
          <p:cNvSpPr txBox="1"/>
          <p:nvPr/>
        </p:nvSpPr>
        <p:spPr>
          <a:xfrm>
            <a:off x="4423091" y="3892089"/>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4" name="文本框 63"/>
          <p:cNvSpPr txBox="1"/>
          <p:nvPr/>
        </p:nvSpPr>
        <p:spPr>
          <a:xfrm>
            <a:off x="7128502" y="3892089"/>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5" name="文本框 64"/>
          <p:cNvSpPr txBox="1"/>
          <p:nvPr/>
        </p:nvSpPr>
        <p:spPr>
          <a:xfrm>
            <a:off x="9817042" y="3892089"/>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6" name="Freeform 128"/>
          <p:cNvSpPr>
            <a:spLocks noChangeAspect="1" noEditPoints="1"/>
          </p:cNvSpPr>
          <p:nvPr/>
        </p:nvSpPr>
        <p:spPr bwMode="auto">
          <a:xfrm>
            <a:off x="6687406" y="2322152"/>
            <a:ext cx="440411" cy="440411"/>
          </a:xfrm>
          <a:custGeom>
            <a:avLst/>
            <a:gdLst>
              <a:gd name="T0" fmla="*/ 1075 w 1209"/>
              <a:gd name="T1" fmla="*/ 505 h 1209"/>
              <a:gd name="T2" fmla="*/ 1022 w 1209"/>
              <a:gd name="T3" fmla="*/ 558 h 1209"/>
              <a:gd name="T4" fmla="*/ 969 w 1209"/>
              <a:gd name="T5" fmla="*/ 558 h 1209"/>
              <a:gd name="T6" fmla="*/ 651 w 1209"/>
              <a:gd name="T7" fmla="*/ 240 h 1209"/>
              <a:gd name="T8" fmla="*/ 651 w 1209"/>
              <a:gd name="T9" fmla="*/ 187 h 1209"/>
              <a:gd name="T10" fmla="*/ 704 w 1209"/>
              <a:gd name="T11" fmla="*/ 134 h 1209"/>
              <a:gd name="T12" fmla="*/ 757 w 1209"/>
              <a:gd name="T13" fmla="*/ 134 h 1209"/>
              <a:gd name="T14" fmla="*/ 1075 w 1209"/>
              <a:gd name="T15" fmla="*/ 452 h 1209"/>
              <a:gd name="T16" fmla="*/ 1075 w 1209"/>
              <a:gd name="T17" fmla="*/ 505 h 1209"/>
              <a:gd name="T18" fmla="*/ 177 w 1209"/>
              <a:gd name="T19" fmla="*/ 1010 h 1209"/>
              <a:gd name="T20" fmla="*/ 124 w 1209"/>
              <a:gd name="T21" fmla="*/ 957 h 1209"/>
              <a:gd name="T22" fmla="*/ 489 w 1209"/>
              <a:gd name="T23" fmla="*/ 592 h 1209"/>
              <a:gd name="T24" fmla="*/ 542 w 1209"/>
              <a:gd name="T25" fmla="*/ 645 h 1209"/>
              <a:gd name="T26" fmla="*/ 177 w 1209"/>
              <a:gd name="T27" fmla="*/ 1010 h 1209"/>
              <a:gd name="T28" fmla="*/ 1175 w 1209"/>
              <a:gd name="T29" fmla="*/ 377 h 1209"/>
              <a:gd name="T30" fmla="*/ 1056 w 1209"/>
              <a:gd name="T31" fmla="*/ 258 h 1209"/>
              <a:gd name="T32" fmla="*/ 951 w 1209"/>
              <a:gd name="T33" fmla="*/ 153 h 1209"/>
              <a:gd name="T34" fmla="*/ 832 w 1209"/>
              <a:gd name="T35" fmla="*/ 34 h 1209"/>
              <a:gd name="T36" fmla="*/ 717 w 1209"/>
              <a:gd name="T37" fmla="*/ 23 h 1209"/>
              <a:gd name="T38" fmla="*/ 393 w 1209"/>
              <a:gd name="T39" fmla="*/ 239 h 1209"/>
              <a:gd name="T40" fmla="*/ 364 w 1209"/>
              <a:gd name="T41" fmla="*/ 347 h 1209"/>
              <a:gd name="T42" fmla="*/ 447 w 1209"/>
              <a:gd name="T43" fmla="*/ 512 h 1209"/>
              <a:gd name="T44" fmla="*/ 456 w 1209"/>
              <a:gd name="T45" fmla="*/ 528 h 1209"/>
              <a:gd name="T46" fmla="*/ 38 w 1209"/>
              <a:gd name="T47" fmla="*/ 946 h 1209"/>
              <a:gd name="T48" fmla="*/ 0 w 1209"/>
              <a:gd name="T49" fmla="*/ 1209 h 1209"/>
              <a:gd name="T50" fmla="*/ 225 w 1209"/>
              <a:gd name="T51" fmla="*/ 1209 h 1209"/>
              <a:gd name="T52" fmla="*/ 225 w 1209"/>
              <a:gd name="T53" fmla="*/ 1134 h 1209"/>
              <a:gd name="T54" fmla="*/ 375 w 1209"/>
              <a:gd name="T55" fmla="*/ 1134 h 1209"/>
              <a:gd name="T56" fmla="*/ 375 w 1209"/>
              <a:gd name="T57" fmla="*/ 984 h 1209"/>
              <a:gd name="T58" fmla="*/ 525 w 1209"/>
              <a:gd name="T59" fmla="*/ 984 h 1209"/>
              <a:gd name="T60" fmla="*/ 525 w 1209"/>
              <a:gd name="T61" fmla="*/ 834 h 1209"/>
              <a:gd name="T62" fmla="*/ 675 w 1209"/>
              <a:gd name="T63" fmla="*/ 834 h 1209"/>
              <a:gd name="T64" fmla="*/ 675 w 1209"/>
              <a:gd name="T65" fmla="*/ 750 h 1209"/>
              <a:gd name="T66" fmla="*/ 697 w 1209"/>
              <a:gd name="T67" fmla="*/ 762 h 1209"/>
              <a:gd name="T68" fmla="*/ 862 w 1209"/>
              <a:gd name="T69" fmla="*/ 845 h 1209"/>
              <a:gd name="T70" fmla="*/ 970 w 1209"/>
              <a:gd name="T71" fmla="*/ 816 h 1209"/>
              <a:gd name="T72" fmla="*/ 1186 w 1209"/>
              <a:gd name="T73" fmla="*/ 492 h 1209"/>
              <a:gd name="T74" fmla="*/ 1175 w 1209"/>
              <a:gd name="T75" fmla="*/ 377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9" h="1209">
                <a:moveTo>
                  <a:pt x="1075" y="505"/>
                </a:moveTo>
                <a:lnTo>
                  <a:pt x="1022" y="558"/>
                </a:lnTo>
                <a:cubicBezTo>
                  <a:pt x="1007" y="573"/>
                  <a:pt x="984" y="573"/>
                  <a:pt x="969" y="558"/>
                </a:cubicBezTo>
                <a:lnTo>
                  <a:pt x="651" y="240"/>
                </a:lnTo>
                <a:cubicBezTo>
                  <a:pt x="636" y="226"/>
                  <a:pt x="636" y="202"/>
                  <a:pt x="651" y="187"/>
                </a:cubicBezTo>
                <a:lnTo>
                  <a:pt x="704" y="134"/>
                </a:lnTo>
                <a:cubicBezTo>
                  <a:pt x="718" y="119"/>
                  <a:pt x="742" y="119"/>
                  <a:pt x="757" y="134"/>
                </a:cubicBezTo>
                <a:lnTo>
                  <a:pt x="1075" y="452"/>
                </a:lnTo>
                <a:cubicBezTo>
                  <a:pt x="1090" y="467"/>
                  <a:pt x="1090" y="491"/>
                  <a:pt x="1075" y="505"/>
                </a:cubicBezTo>
                <a:close/>
                <a:moveTo>
                  <a:pt x="177" y="1010"/>
                </a:moveTo>
                <a:lnTo>
                  <a:pt x="124" y="957"/>
                </a:lnTo>
                <a:lnTo>
                  <a:pt x="489" y="592"/>
                </a:lnTo>
                <a:lnTo>
                  <a:pt x="542" y="645"/>
                </a:lnTo>
                <a:lnTo>
                  <a:pt x="177" y="1010"/>
                </a:lnTo>
                <a:close/>
                <a:moveTo>
                  <a:pt x="1175" y="377"/>
                </a:moveTo>
                <a:lnTo>
                  <a:pt x="1056" y="258"/>
                </a:lnTo>
                <a:cubicBezTo>
                  <a:pt x="1027" y="229"/>
                  <a:pt x="980" y="182"/>
                  <a:pt x="951" y="153"/>
                </a:cubicBezTo>
                <a:lnTo>
                  <a:pt x="832" y="34"/>
                </a:lnTo>
                <a:cubicBezTo>
                  <a:pt x="803" y="5"/>
                  <a:pt x="751" y="0"/>
                  <a:pt x="717" y="23"/>
                </a:cubicBezTo>
                <a:lnTo>
                  <a:pt x="393" y="239"/>
                </a:lnTo>
                <a:cubicBezTo>
                  <a:pt x="359" y="262"/>
                  <a:pt x="346" y="310"/>
                  <a:pt x="364" y="347"/>
                </a:cubicBezTo>
                <a:lnTo>
                  <a:pt x="447" y="512"/>
                </a:lnTo>
                <a:cubicBezTo>
                  <a:pt x="450" y="517"/>
                  <a:pt x="452" y="523"/>
                  <a:pt x="456" y="528"/>
                </a:cubicBezTo>
                <a:lnTo>
                  <a:pt x="38" y="946"/>
                </a:lnTo>
                <a:lnTo>
                  <a:pt x="0" y="1209"/>
                </a:lnTo>
                <a:lnTo>
                  <a:pt x="225" y="1209"/>
                </a:lnTo>
                <a:lnTo>
                  <a:pt x="225" y="1134"/>
                </a:lnTo>
                <a:lnTo>
                  <a:pt x="375" y="1134"/>
                </a:lnTo>
                <a:lnTo>
                  <a:pt x="375" y="984"/>
                </a:lnTo>
                <a:lnTo>
                  <a:pt x="525" y="984"/>
                </a:lnTo>
                <a:lnTo>
                  <a:pt x="525" y="834"/>
                </a:lnTo>
                <a:lnTo>
                  <a:pt x="675" y="834"/>
                </a:lnTo>
                <a:lnTo>
                  <a:pt x="675" y="750"/>
                </a:lnTo>
                <a:cubicBezTo>
                  <a:pt x="683" y="755"/>
                  <a:pt x="690" y="759"/>
                  <a:pt x="697" y="762"/>
                </a:cubicBezTo>
                <a:lnTo>
                  <a:pt x="862" y="845"/>
                </a:lnTo>
                <a:cubicBezTo>
                  <a:pt x="899" y="863"/>
                  <a:pt x="947" y="850"/>
                  <a:pt x="970" y="816"/>
                </a:cubicBezTo>
                <a:lnTo>
                  <a:pt x="1186" y="492"/>
                </a:lnTo>
                <a:cubicBezTo>
                  <a:pt x="1209" y="458"/>
                  <a:pt x="1204" y="406"/>
                  <a:pt x="1175" y="37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7" name="Freeform 28"/>
          <p:cNvSpPr>
            <a:spLocks noChangeAspect="1" noEditPoints="1"/>
          </p:cNvSpPr>
          <p:nvPr/>
        </p:nvSpPr>
        <p:spPr bwMode="auto">
          <a:xfrm>
            <a:off x="3962672" y="2323942"/>
            <a:ext cx="440411" cy="436830"/>
          </a:xfrm>
          <a:custGeom>
            <a:avLst/>
            <a:gdLst>
              <a:gd name="T0" fmla="*/ 1058 w 1200"/>
              <a:gd name="T1" fmla="*/ 997 h 1189"/>
              <a:gd name="T2" fmla="*/ 1015 w 1200"/>
              <a:gd name="T3" fmla="*/ 997 h 1189"/>
              <a:gd name="T4" fmla="*/ 793 w 1200"/>
              <a:gd name="T5" fmla="*/ 776 h 1189"/>
              <a:gd name="T6" fmla="*/ 793 w 1200"/>
              <a:gd name="T7" fmla="*/ 733 h 1189"/>
              <a:gd name="T8" fmla="*/ 837 w 1200"/>
              <a:gd name="T9" fmla="*/ 733 h 1189"/>
              <a:gd name="T10" fmla="*/ 1058 w 1200"/>
              <a:gd name="T11" fmla="*/ 954 h 1189"/>
              <a:gd name="T12" fmla="*/ 1058 w 1200"/>
              <a:gd name="T13" fmla="*/ 997 h 1189"/>
              <a:gd name="T14" fmla="*/ 960 w 1200"/>
              <a:gd name="T15" fmla="*/ 1094 h 1189"/>
              <a:gd name="T16" fmla="*/ 917 w 1200"/>
              <a:gd name="T17" fmla="*/ 1094 h 1189"/>
              <a:gd name="T18" fmla="*/ 696 w 1200"/>
              <a:gd name="T19" fmla="*/ 873 h 1189"/>
              <a:gd name="T20" fmla="*/ 696 w 1200"/>
              <a:gd name="T21" fmla="*/ 830 h 1189"/>
              <a:gd name="T22" fmla="*/ 739 w 1200"/>
              <a:gd name="T23" fmla="*/ 830 h 1189"/>
              <a:gd name="T24" fmla="*/ 960 w 1200"/>
              <a:gd name="T25" fmla="*/ 1051 h 1189"/>
              <a:gd name="T26" fmla="*/ 960 w 1200"/>
              <a:gd name="T27" fmla="*/ 1094 h 1189"/>
              <a:gd name="T28" fmla="*/ 842 w 1200"/>
              <a:gd name="T29" fmla="*/ 648 h 1189"/>
              <a:gd name="T30" fmla="*/ 593 w 1200"/>
              <a:gd name="T31" fmla="*/ 864 h 1189"/>
              <a:gd name="T32" fmla="*/ 864 w 1200"/>
              <a:gd name="T33" fmla="*/ 1142 h 1189"/>
              <a:gd name="T34" fmla="*/ 1036 w 1200"/>
              <a:gd name="T35" fmla="*/ 1142 h 1189"/>
              <a:gd name="T36" fmla="*/ 1105 w 1200"/>
              <a:gd name="T37" fmla="*/ 1073 h 1189"/>
              <a:gd name="T38" fmla="*/ 1105 w 1200"/>
              <a:gd name="T39" fmla="*/ 901 h 1189"/>
              <a:gd name="T40" fmla="*/ 842 w 1200"/>
              <a:gd name="T41" fmla="*/ 648 h 1189"/>
              <a:gd name="T42" fmla="*/ 284 w 1200"/>
              <a:gd name="T43" fmla="*/ 370 h 1189"/>
              <a:gd name="T44" fmla="*/ 463 w 1200"/>
              <a:gd name="T45" fmla="*/ 554 h 1189"/>
              <a:gd name="T46" fmla="*/ 549 w 1200"/>
              <a:gd name="T47" fmla="*/ 468 h 1189"/>
              <a:gd name="T48" fmla="*/ 370 w 1200"/>
              <a:gd name="T49" fmla="*/ 284 h 1189"/>
              <a:gd name="T50" fmla="*/ 413 w 1200"/>
              <a:gd name="T51" fmla="*/ 241 h 1189"/>
              <a:gd name="T52" fmla="*/ 172 w 1200"/>
              <a:gd name="T53" fmla="*/ 0 h 1189"/>
              <a:gd name="T54" fmla="*/ 0 w 1200"/>
              <a:gd name="T55" fmla="*/ 172 h 1189"/>
              <a:gd name="T56" fmla="*/ 241 w 1200"/>
              <a:gd name="T57" fmla="*/ 413 h 1189"/>
              <a:gd name="T58" fmla="*/ 284 w 1200"/>
              <a:gd name="T59" fmla="*/ 370 h 1189"/>
              <a:gd name="T60" fmla="*/ 266 w 1200"/>
              <a:gd name="T61" fmla="*/ 1085 h 1189"/>
              <a:gd name="T62" fmla="*/ 165 w 1200"/>
              <a:gd name="T63" fmla="*/ 985 h 1189"/>
              <a:gd name="T64" fmla="*/ 266 w 1200"/>
              <a:gd name="T65" fmla="*/ 884 h 1189"/>
              <a:gd name="T66" fmla="*/ 366 w 1200"/>
              <a:gd name="T67" fmla="*/ 985 h 1189"/>
              <a:gd name="T68" fmla="*/ 266 w 1200"/>
              <a:gd name="T69" fmla="*/ 1085 h 1189"/>
              <a:gd name="T70" fmla="*/ 777 w 1200"/>
              <a:gd name="T71" fmla="*/ 607 h 1189"/>
              <a:gd name="T72" fmla="*/ 893 w 1200"/>
              <a:gd name="T73" fmla="*/ 630 h 1189"/>
              <a:gd name="T74" fmla="*/ 1200 w 1200"/>
              <a:gd name="T75" fmla="*/ 324 h 1189"/>
              <a:gd name="T76" fmla="*/ 1195 w 1200"/>
              <a:gd name="T77" fmla="*/ 272 h 1189"/>
              <a:gd name="T78" fmla="*/ 978 w 1200"/>
              <a:gd name="T79" fmla="*/ 505 h 1189"/>
              <a:gd name="T80" fmla="*/ 773 w 1200"/>
              <a:gd name="T81" fmla="*/ 468 h 1189"/>
              <a:gd name="T82" fmla="*/ 702 w 1200"/>
              <a:gd name="T83" fmla="*/ 271 h 1189"/>
              <a:gd name="T84" fmla="*/ 936 w 1200"/>
              <a:gd name="T85" fmla="*/ 20 h 1189"/>
              <a:gd name="T86" fmla="*/ 893 w 1200"/>
              <a:gd name="T87" fmla="*/ 17 h 1189"/>
              <a:gd name="T88" fmla="*/ 587 w 1200"/>
              <a:gd name="T89" fmla="*/ 324 h 1189"/>
              <a:gd name="T90" fmla="*/ 612 w 1200"/>
              <a:gd name="T91" fmla="*/ 446 h 1189"/>
              <a:gd name="T92" fmla="*/ 320 w 1200"/>
              <a:gd name="T93" fmla="*/ 803 h 1189"/>
              <a:gd name="T94" fmla="*/ 265 w 1200"/>
              <a:gd name="T95" fmla="*/ 795 h 1189"/>
              <a:gd name="T96" fmla="*/ 76 w 1200"/>
              <a:gd name="T97" fmla="*/ 985 h 1189"/>
              <a:gd name="T98" fmla="*/ 265 w 1200"/>
              <a:gd name="T99" fmla="*/ 1174 h 1189"/>
              <a:gd name="T100" fmla="*/ 455 w 1200"/>
              <a:gd name="T101" fmla="*/ 985 h 1189"/>
              <a:gd name="T102" fmla="*/ 441 w 1200"/>
              <a:gd name="T103" fmla="*/ 913 h 1189"/>
              <a:gd name="T104" fmla="*/ 777 w 1200"/>
              <a:gd name="T105" fmla="*/ 60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0" h="1189">
                <a:moveTo>
                  <a:pt x="1058" y="997"/>
                </a:moveTo>
                <a:cubicBezTo>
                  <a:pt x="1046" y="1009"/>
                  <a:pt x="1026" y="1009"/>
                  <a:pt x="1015" y="997"/>
                </a:cubicBezTo>
                <a:lnTo>
                  <a:pt x="793" y="776"/>
                </a:lnTo>
                <a:cubicBezTo>
                  <a:pt x="782" y="764"/>
                  <a:pt x="782" y="745"/>
                  <a:pt x="793" y="733"/>
                </a:cubicBezTo>
                <a:cubicBezTo>
                  <a:pt x="805" y="721"/>
                  <a:pt x="825" y="721"/>
                  <a:pt x="837" y="733"/>
                </a:cubicBezTo>
                <a:lnTo>
                  <a:pt x="1058" y="954"/>
                </a:lnTo>
                <a:cubicBezTo>
                  <a:pt x="1070" y="966"/>
                  <a:pt x="1070" y="985"/>
                  <a:pt x="1058" y="997"/>
                </a:cubicBezTo>
                <a:close/>
                <a:moveTo>
                  <a:pt x="960" y="1094"/>
                </a:moveTo>
                <a:cubicBezTo>
                  <a:pt x="949" y="1106"/>
                  <a:pt x="929" y="1106"/>
                  <a:pt x="917" y="1094"/>
                </a:cubicBezTo>
                <a:lnTo>
                  <a:pt x="696" y="873"/>
                </a:lnTo>
                <a:cubicBezTo>
                  <a:pt x="684" y="861"/>
                  <a:pt x="684" y="842"/>
                  <a:pt x="696" y="830"/>
                </a:cubicBezTo>
                <a:cubicBezTo>
                  <a:pt x="708" y="818"/>
                  <a:pt x="727" y="818"/>
                  <a:pt x="739" y="830"/>
                </a:cubicBezTo>
                <a:lnTo>
                  <a:pt x="960" y="1051"/>
                </a:lnTo>
                <a:cubicBezTo>
                  <a:pt x="972" y="1063"/>
                  <a:pt x="972" y="1082"/>
                  <a:pt x="960" y="1094"/>
                </a:cubicBezTo>
                <a:close/>
                <a:moveTo>
                  <a:pt x="842" y="648"/>
                </a:moveTo>
                <a:cubicBezTo>
                  <a:pt x="842" y="648"/>
                  <a:pt x="694" y="688"/>
                  <a:pt x="593" y="864"/>
                </a:cubicBezTo>
                <a:cubicBezTo>
                  <a:pt x="589" y="854"/>
                  <a:pt x="864" y="1142"/>
                  <a:pt x="864" y="1142"/>
                </a:cubicBezTo>
                <a:cubicBezTo>
                  <a:pt x="912" y="1189"/>
                  <a:pt x="989" y="1189"/>
                  <a:pt x="1036" y="1142"/>
                </a:cubicBezTo>
                <a:lnTo>
                  <a:pt x="1105" y="1073"/>
                </a:lnTo>
                <a:cubicBezTo>
                  <a:pt x="1153" y="1025"/>
                  <a:pt x="1153" y="948"/>
                  <a:pt x="1105" y="901"/>
                </a:cubicBezTo>
                <a:lnTo>
                  <a:pt x="842" y="648"/>
                </a:lnTo>
                <a:close/>
                <a:moveTo>
                  <a:pt x="284" y="370"/>
                </a:moveTo>
                <a:lnTo>
                  <a:pt x="463" y="554"/>
                </a:lnTo>
                <a:lnTo>
                  <a:pt x="549" y="468"/>
                </a:lnTo>
                <a:lnTo>
                  <a:pt x="370" y="284"/>
                </a:lnTo>
                <a:lnTo>
                  <a:pt x="413" y="241"/>
                </a:lnTo>
                <a:lnTo>
                  <a:pt x="172" y="0"/>
                </a:lnTo>
                <a:lnTo>
                  <a:pt x="0" y="172"/>
                </a:lnTo>
                <a:lnTo>
                  <a:pt x="241" y="413"/>
                </a:lnTo>
                <a:lnTo>
                  <a:pt x="284" y="370"/>
                </a:lnTo>
                <a:close/>
                <a:moveTo>
                  <a:pt x="266" y="1085"/>
                </a:moveTo>
                <a:cubicBezTo>
                  <a:pt x="210" y="1085"/>
                  <a:pt x="165" y="1040"/>
                  <a:pt x="165" y="985"/>
                </a:cubicBezTo>
                <a:cubicBezTo>
                  <a:pt x="165" y="929"/>
                  <a:pt x="210" y="884"/>
                  <a:pt x="266" y="884"/>
                </a:cubicBezTo>
                <a:cubicBezTo>
                  <a:pt x="321" y="884"/>
                  <a:pt x="366" y="929"/>
                  <a:pt x="366" y="985"/>
                </a:cubicBezTo>
                <a:cubicBezTo>
                  <a:pt x="366" y="1040"/>
                  <a:pt x="321" y="1085"/>
                  <a:pt x="266" y="1085"/>
                </a:cubicBezTo>
                <a:close/>
                <a:moveTo>
                  <a:pt x="777" y="607"/>
                </a:moveTo>
                <a:cubicBezTo>
                  <a:pt x="813" y="622"/>
                  <a:pt x="852" y="630"/>
                  <a:pt x="893" y="630"/>
                </a:cubicBezTo>
                <a:cubicBezTo>
                  <a:pt x="1063" y="630"/>
                  <a:pt x="1200" y="493"/>
                  <a:pt x="1200" y="324"/>
                </a:cubicBezTo>
                <a:cubicBezTo>
                  <a:pt x="1200" y="306"/>
                  <a:pt x="1198" y="289"/>
                  <a:pt x="1195" y="272"/>
                </a:cubicBezTo>
                <a:lnTo>
                  <a:pt x="978" y="505"/>
                </a:lnTo>
                <a:lnTo>
                  <a:pt x="773" y="468"/>
                </a:lnTo>
                <a:lnTo>
                  <a:pt x="702" y="271"/>
                </a:lnTo>
                <a:lnTo>
                  <a:pt x="936" y="20"/>
                </a:lnTo>
                <a:cubicBezTo>
                  <a:pt x="922" y="18"/>
                  <a:pt x="908" y="17"/>
                  <a:pt x="893" y="17"/>
                </a:cubicBezTo>
                <a:cubicBezTo>
                  <a:pt x="724" y="17"/>
                  <a:pt x="587" y="154"/>
                  <a:pt x="587" y="324"/>
                </a:cubicBezTo>
                <a:cubicBezTo>
                  <a:pt x="587" y="367"/>
                  <a:pt x="596" y="408"/>
                  <a:pt x="612" y="446"/>
                </a:cubicBezTo>
                <a:cubicBezTo>
                  <a:pt x="518" y="613"/>
                  <a:pt x="376" y="752"/>
                  <a:pt x="320" y="803"/>
                </a:cubicBezTo>
                <a:cubicBezTo>
                  <a:pt x="303" y="798"/>
                  <a:pt x="284" y="795"/>
                  <a:pt x="265" y="795"/>
                </a:cubicBezTo>
                <a:cubicBezTo>
                  <a:pt x="161" y="795"/>
                  <a:pt x="76" y="880"/>
                  <a:pt x="76" y="985"/>
                </a:cubicBezTo>
                <a:cubicBezTo>
                  <a:pt x="76" y="1089"/>
                  <a:pt x="161" y="1174"/>
                  <a:pt x="265" y="1174"/>
                </a:cubicBezTo>
                <a:cubicBezTo>
                  <a:pt x="370" y="1174"/>
                  <a:pt x="455" y="1089"/>
                  <a:pt x="455" y="985"/>
                </a:cubicBezTo>
                <a:cubicBezTo>
                  <a:pt x="455" y="959"/>
                  <a:pt x="450" y="935"/>
                  <a:pt x="441" y="913"/>
                </a:cubicBezTo>
                <a:cubicBezTo>
                  <a:pt x="483" y="858"/>
                  <a:pt x="597" y="720"/>
                  <a:pt x="777" y="6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8" name="Group 30"/>
          <p:cNvGrpSpPr>
            <a:grpSpLocks noChangeAspect="1"/>
          </p:cNvGrpSpPr>
          <p:nvPr/>
        </p:nvGrpSpPr>
        <p:grpSpPr>
          <a:xfrm>
            <a:off x="1226641" y="2335578"/>
            <a:ext cx="484452" cy="413558"/>
            <a:chOff x="3440113" y="1050925"/>
            <a:chExt cx="390525" cy="333376"/>
          </a:xfrm>
          <a:solidFill>
            <a:schemeClr val="bg1"/>
          </a:solidFill>
        </p:grpSpPr>
        <p:sp>
          <p:nvSpPr>
            <p:cNvPr id="69"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70"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j-ea"/>
                <a:ea typeface="+mj-ea"/>
              </a:endParaRPr>
            </a:p>
          </p:txBody>
        </p:sp>
        <p:sp>
          <p:nvSpPr>
            <p:cNvPr id="71"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72"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73"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74"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grpSp>
      <p:sp>
        <p:nvSpPr>
          <p:cNvPr id="75" name="Freeform 86"/>
          <p:cNvSpPr>
            <a:spLocks noChangeAspect="1" noEditPoints="1"/>
          </p:cNvSpPr>
          <p:nvPr/>
        </p:nvSpPr>
        <p:spPr bwMode="auto">
          <a:xfrm>
            <a:off x="9356409" y="2292190"/>
            <a:ext cx="396370" cy="500335"/>
          </a:xfrm>
          <a:custGeom>
            <a:avLst/>
            <a:gdLst>
              <a:gd name="T0" fmla="*/ 971 w 1200"/>
              <a:gd name="T1" fmla="*/ 461 h 1512"/>
              <a:gd name="T2" fmla="*/ 234 w 1200"/>
              <a:gd name="T3" fmla="*/ 461 h 1512"/>
              <a:gd name="T4" fmla="*/ 109 w 1200"/>
              <a:gd name="T5" fmla="*/ 336 h 1512"/>
              <a:gd name="T6" fmla="*/ 234 w 1200"/>
              <a:gd name="T7" fmla="*/ 211 h 1512"/>
              <a:gd name="T8" fmla="*/ 971 w 1200"/>
              <a:gd name="T9" fmla="*/ 211 h 1512"/>
              <a:gd name="T10" fmla="*/ 1096 w 1200"/>
              <a:gd name="T11" fmla="*/ 336 h 1512"/>
              <a:gd name="T12" fmla="*/ 971 w 1200"/>
              <a:gd name="T13" fmla="*/ 461 h 1512"/>
              <a:gd name="T14" fmla="*/ 852 w 1200"/>
              <a:gd name="T15" fmla="*/ 822 h 1512"/>
              <a:gd name="T16" fmla="*/ 770 w 1200"/>
              <a:gd name="T17" fmla="*/ 739 h 1512"/>
              <a:gd name="T18" fmla="*/ 852 w 1200"/>
              <a:gd name="T19" fmla="*/ 656 h 1512"/>
              <a:gd name="T20" fmla="*/ 935 w 1200"/>
              <a:gd name="T21" fmla="*/ 739 h 1512"/>
              <a:gd name="T22" fmla="*/ 852 w 1200"/>
              <a:gd name="T23" fmla="*/ 822 h 1512"/>
              <a:gd name="T24" fmla="*/ 852 w 1200"/>
              <a:gd name="T25" fmla="*/ 1069 h 1512"/>
              <a:gd name="T26" fmla="*/ 770 w 1200"/>
              <a:gd name="T27" fmla="*/ 986 h 1512"/>
              <a:gd name="T28" fmla="*/ 852 w 1200"/>
              <a:gd name="T29" fmla="*/ 903 h 1512"/>
              <a:gd name="T30" fmla="*/ 935 w 1200"/>
              <a:gd name="T31" fmla="*/ 986 h 1512"/>
              <a:gd name="T32" fmla="*/ 852 w 1200"/>
              <a:gd name="T33" fmla="*/ 1069 h 1512"/>
              <a:gd name="T34" fmla="*/ 848 w 1200"/>
              <a:gd name="T35" fmla="*/ 1311 h 1512"/>
              <a:gd name="T36" fmla="*/ 766 w 1200"/>
              <a:gd name="T37" fmla="*/ 1228 h 1512"/>
              <a:gd name="T38" fmla="*/ 848 w 1200"/>
              <a:gd name="T39" fmla="*/ 1144 h 1512"/>
              <a:gd name="T40" fmla="*/ 931 w 1200"/>
              <a:gd name="T41" fmla="*/ 1228 h 1512"/>
              <a:gd name="T42" fmla="*/ 848 w 1200"/>
              <a:gd name="T43" fmla="*/ 1311 h 1512"/>
              <a:gd name="T44" fmla="*/ 603 w 1200"/>
              <a:gd name="T45" fmla="*/ 822 h 1512"/>
              <a:gd name="T46" fmla="*/ 520 w 1200"/>
              <a:gd name="T47" fmla="*/ 739 h 1512"/>
              <a:gd name="T48" fmla="*/ 603 w 1200"/>
              <a:gd name="T49" fmla="*/ 656 h 1512"/>
              <a:gd name="T50" fmla="*/ 686 w 1200"/>
              <a:gd name="T51" fmla="*/ 739 h 1512"/>
              <a:gd name="T52" fmla="*/ 603 w 1200"/>
              <a:gd name="T53" fmla="*/ 822 h 1512"/>
              <a:gd name="T54" fmla="*/ 601 w 1200"/>
              <a:gd name="T55" fmla="*/ 1069 h 1512"/>
              <a:gd name="T56" fmla="*/ 518 w 1200"/>
              <a:gd name="T57" fmla="*/ 986 h 1512"/>
              <a:gd name="T58" fmla="*/ 601 w 1200"/>
              <a:gd name="T59" fmla="*/ 903 h 1512"/>
              <a:gd name="T60" fmla="*/ 683 w 1200"/>
              <a:gd name="T61" fmla="*/ 986 h 1512"/>
              <a:gd name="T62" fmla="*/ 601 w 1200"/>
              <a:gd name="T63" fmla="*/ 1069 h 1512"/>
              <a:gd name="T64" fmla="*/ 597 w 1200"/>
              <a:gd name="T65" fmla="*/ 1311 h 1512"/>
              <a:gd name="T66" fmla="*/ 514 w 1200"/>
              <a:gd name="T67" fmla="*/ 1228 h 1512"/>
              <a:gd name="T68" fmla="*/ 597 w 1200"/>
              <a:gd name="T69" fmla="*/ 1144 h 1512"/>
              <a:gd name="T70" fmla="*/ 680 w 1200"/>
              <a:gd name="T71" fmla="*/ 1228 h 1512"/>
              <a:gd name="T72" fmla="*/ 597 w 1200"/>
              <a:gd name="T73" fmla="*/ 1311 h 1512"/>
              <a:gd name="T74" fmla="*/ 359 w 1200"/>
              <a:gd name="T75" fmla="*/ 822 h 1512"/>
              <a:gd name="T76" fmla="*/ 276 w 1200"/>
              <a:gd name="T77" fmla="*/ 739 h 1512"/>
              <a:gd name="T78" fmla="*/ 359 w 1200"/>
              <a:gd name="T79" fmla="*/ 656 h 1512"/>
              <a:gd name="T80" fmla="*/ 442 w 1200"/>
              <a:gd name="T81" fmla="*/ 739 h 1512"/>
              <a:gd name="T82" fmla="*/ 359 w 1200"/>
              <a:gd name="T83" fmla="*/ 822 h 1512"/>
              <a:gd name="T84" fmla="*/ 356 w 1200"/>
              <a:gd name="T85" fmla="*/ 1069 h 1512"/>
              <a:gd name="T86" fmla="*/ 273 w 1200"/>
              <a:gd name="T87" fmla="*/ 986 h 1512"/>
              <a:gd name="T88" fmla="*/ 356 w 1200"/>
              <a:gd name="T89" fmla="*/ 903 h 1512"/>
              <a:gd name="T90" fmla="*/ 439 w 1200"/>
              <a:gd name="T91" fmla="*/ 986 h 1512"/>
              <a:gd name="T92" fmla="*/ 356 w 1200"/>
              <a:gd name="T93" fmla="*/ 1069 h 1512"/>
              <a:gd name="T94" fmla="*/ 353 w 1200"/>
              <a:gd name="T95" fmla="*/ 1311 h 1512"/>
              <a:gd name="T96" fmla="*/ 270 w 1200"/>
              <a:gd name="T97" fmla="*/ 1228 h 1512"/>
              <a:gd name="T98" fmla="*/ 353 w 1200"/>
              <a:gd name="T99" fmla="*/ 1144 h 1512"/>
              <a:gd name="T100" fmla="*/ 436 w 1200"/>
              <a:gd name="T101" fmla="*/ 1228 h 1512"/>
              <a:gd name="T102" fmla="*/ 353 w 1200"/>
              <a:gd name="T103" fmla="*/ 1311 h 1512"/>
              <a:gd name="T104" fmla="*/ 873 w 1200"/>
              <a:gd name="T105" fmla="*/ 0 h 1512"/>
              <a:gd name="T106" fmla="*/ 327 w 1200"/>
              <a:gd name="T107" fmla="*/ 0 h 1512"/>
              <a:gd name="T108" fmla="*/ 0 w 1200"/>
              <a:gd name="T109" fmla="*/ 327 h 1512"/>
              <a:gd name="T110" fmla="*/ 0 w 1200"/>
              <a:gd name="T111" fmla="*/ 1185 h 1512"/>
              <a:gd name="T112" fmla="*/ 327 w 1200"/>
              <a:gd name="T113" fmla="*/ 1512 h 1512"/>
              <a:gd name="T114" fmla="*/ 873 w 1200"/>
              <a:gd name="T115" fmla="*/ 1512 h 1512"/>
              <a:gd name="T116" fmla="*/ 1200 w 1200"/>
              <a:gd name="T117" fmla="*/ 1185 h 1512"/>
              <a:gd name="T118" fmla="*/ 1200 w 1200"/>
              <a:gd name="T119" fmla="*/ 327 h 1512"/>
              <a:gd name="T120" fmla="*/ 873 w 1200"/>
              <a:gd name="T121" fmla="*/ 0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0" h="1512">
                <a:moveTo>
                  <a:pt x="971" y="461"/>
                </a:moveTo>
                <a:lnTo>
                  <a:pt x="234" y="461"/>
                </a:lnTo>
                <a:cubicBezTo>
                  <a:pt x="165" y="461"/>
                  <a:pt x="109" y="405"/>
                  <a:pt x="109" y="336"/>
                </a:cubicBezTo>
                <a:cubicBezTo>
                  <a:pt x="109" y="267"/>
                  <a:pt x="165" y="211"/>
                  <a:pt x="234" y="211"/>
                </a:cubicBezTo>
                <a:lnTo>
                  <a:pt x="971" y="211"/>
                </a:lnTo>
                <a:cubicBezTo>
                  <a:pt x="1040" y="211"/>
                  <a:pt x="1096" y="267"/>
                  <a:pt x="1096" y="336"/>
                </a:cubicBezTo>
                <a:cubicBezTo>
                  <a:pt x="1096" y="405"/>
                  <a:pt x="1040" y="461"/>
                  <a:pt x="971" y="461"/>
                </a:cubicBezTo>
                <a:moveTo>
                  <a:pt x="852" y="822"/>
                </a:moveTo>
                <a:cubicBezTo>
                  <a:pt x="806" y="822"/>
                  <a:pt x="770" y="785"/>
                  <a:pt x="770" y="739"/>
                </a:cubicBezTo>
                <a:cubicBezTo>
                  <a:pt x="770" y="694"/>
                  <a:pt x="806" y="656"/>
                  <a:pt x="852" y="656"/>
                </a:cubicBezTo>
                <a:cubicBezTo>
                  <a:pt x="898" y="656"/>
                  <a:pt x="935" y="694"/>
                  <a:pt x="935" y="739"/>
                </a:cubicBezTo>
                <a:cubicBezTo>
                  <a:pt x="935" y="785"/>
                  <a:pt x="898" y="822"/>
                  <a:pt x="852" y="822"/>
                </a:cubicBezTo>
                <a:moveTo>
                  <a:pt x="852" y="1069"/>
                </a:moveTo>
                <a:cubicBezTo>
                  <a:pt x="806" y="1069"/>
                  <a:pt x="770" y="1032"/>
                  <a:pt x="770" y="986"/>
                </a:cubicBezTo>
                <a:cubicBezTo>
                  <a:pt x="770" y="940"/>
                  <a:pt x="806" y="903"/>
                  <a:pt x="852" y="903"/>
                </a:cubicBezTo>
                <a:cubicBezTo>
                  <a:pt x="898" y="903"/>
                  <a:pt x="935" y="940"/>
                  <a:pt x="935" y="986"/>
                </a:cubicBezTo>
                <a:cubicBezTo>
                  <a:pt x="935" y="1032"/>
                  <a:pt x="898" y="1069"/>
                  <a:pt x="852" y="1069"/>
                </a:cubicBezTo>
                <a:moveTo>
                  <a:pt x="848" y="1311"/>
                </a:moveTo>
                <a:cubicBezTo>
                  <a:pt x="802" y="1311"/>
                  <a:pt x="766" y="1273"/>
                  <a:pt x="766" y="1228"/>
                </a:cubicBezTo>
                <a:cubicBezTo>
                  <a:pt x="766" y="1181"/>
                  <a:pt x="802" y="1144"/>
                  <a:pt x="848" y="1144"/>
                </a:cubicBezTo>
                <a:cubicBezTo>
                  <a:pt x="894" y="1144"/>
                  <a:pt x="931" y="1182"/>
                  <a:pt x="931" y="1228"/>
                </a:cubicBezTo>
                <a:cubicBezTo>
                  <a:pt x="931" y="1273"/>
                  <a:pt x="894" y="1311"/>
                  <a:pt x="848" y="1311"/>
                </a:cubicBezTo>
                <a:moveTo>
                  <a:pt x="603" y="822"/>
                </a:moveTo>
                <a:cubicBezTo>
                  <a:pt x="558" y="822"/>
                  <a:pt x="520" y="785"/>
                  <a:pt x="520" y="739"/>
                </a:cubicBezTo>
                <a:cubicBezTo>
                  <a:pt x="520" y="694"/>
                  <a:pt x="558" y="656"/>
                  <a:pt x="603" y="656"/>
                </a:cubicBezTo>
                <a:cubicBezTo>
                  <a:pt x="648" y="656"/>
                  <a:pt x="686" y="694"/>
                  <a:pt x="686" y="739"/>
                </a:cubicBezTo>
                <a:cubicBezTo>
                  <a:pt x="686" y="785"/>
                  <a:pt x="648" y="822"/>
                  <a:pt x="603" y="822"/>
                </a:cubicBezTo>
                <a:moveTo>
                  <a:pt x="601" y="1069"/>
                </a:moveTo>
                <a:cubicBezTo>
                  <a:pt x="555" y="1069"/>
                  <a:pt x="518" y="1032"/>
                  <a:pt x="518" y="986"/>
                </a:cubicBezTo>
                <a:cubicBezTo>
                  <a:pt x="518" y="940"/>
                  <a:pt x="555" y="903"/>
                  <a:pt x="601" y="903"/>
                </a:cubicBezTo>
                <a:cubicBezTo>
                  <a:pt x="647" y="903"/>
                  <a:pt x="683" y="940"/>
                  <a:pt x="683" y="986"/>
                </a:cubicBezTo>
                <a:cubicBezTo>
                  <a:pt x="683" y="1032"/>
                  <a:pt x="647" y="1069"/>
                  <a:pt x="601" y="1069"/>
                </a:cubicBezTo>
                <a:moveTo>
                  <a:pt x="597" y="1311"/>
                </a:moveTo>
                <a:cubicBezTo>
                  <a:pt x="550" y="1311"/>
                  <a:pt x="514" y="1273"/>
                  <a:pt x="514" y="1228"/>
                </a:cubicBezTo>
                <a:cubicBezTo>
                  <a:pt x="514" y="1181"/>
                  <a:pt x="550" y="1144"/>
                  <a:pt x="597" y="1144"/>
                </a:cubicBezTo>
                <a:cubicBezTo>
                  <a:pt x="643" y="1144"/>
                  <a:pt x="680" y="1182"/>
                  <a:pt x="680" y="1228"/>
                </a:cubicBezTo>
                <a:cubicBezTo>
                  <a:pt x="680" y="1273"/>
                  <a:pt x="643" y="1311"/>
                  <a:pt x="597" y="1311"/>
                </a:cubicBezTo>
                <a:moveTo>
                  <a:pt x="359" y="822"/>
                </a:moveTo>
                <a:cubicBezTo>
                  <a:pt x="313" y="822"/>
                  <a:pt x="276" y="785"/>
                  <a:pt x="276" y="739"/>
                </a:cubicBezTo>
                <a:cubicBezTo>
                  <a:pt x="276" y="694"/>
                  <a:pt x="313" y="656"/>
                  <a:pt x="359" y="656"/>
                </a:cubicBezTo>
                <a:cubicBezTo>
                  <a:pt x="404" y="656"/>
                  <a:pt x="442" y="694"/>
                  <a:pt x="442" y="739"/>
                </a:cubicBezTo>
                <a:cubicBezTo>
                  <a:pt x="442" y="785"/>
                  <a:pt x="404" y="822"/>
                  <a:pt x="359" y="822"/>
                </a:cubicBezTo>
                <a:moveTo>
                  <a:pt x="356" y="1069"/>
                </a:moveTo>
                <a:cubicBezTo>
                  <a:pt x="310" y="1069"/>
                  <a:pt x="273" y="1032"/>
                  <a:pt x="273" y="986"/>
                </a:cubicBezTo>
                <a:cubicBezTo>
                  <a:pt x="273" y="940"/>
                  <a:pt x="310" y="903"/>
                  <a:pt x="356" y="903"/>
                </a:cubicBezTo>
                <a:cubicBezTo>
                  <a:pt x="402" y="903"/>
                  <a:pt x="439" y="940"/>
                  <a:pt x="439" y="986"/>
                </a:cubicBezTo>
                <a:cubicBezTo>
                  <a:pt x="439" y="1032"/>
                  <a:pt x="402" y="1069"/>
                  <a:pt x="356" y="1069"/>
                </a:cubicBezTo>
                <a:moveTo>
                  <a:pt x="353" y="1311"/>
                </a:moveTo>
                <a:cubicBezTo>
                  <a:pt x="307" y="1311"/>
                  <a:pt x="270" y="1273"/>
                  <a:pt x="270" y="1228"/>
                </a:cubicBezTo>
                <a:cubicBezTo>
                  <a:pt x="270" y="1181"/>
                  <a:pt x="307" y="1144"/>
                  <a:pt x="353" y="1144"/>
                </a:cubicBezTo>
                <a:cubicBezTo>
                  <a:pt x="398" y="1144"/>
                  <a:pt x="436" y="1182"/>
                  <a:pt x="436" y="1228"/>
                </a:cubicBezTo>
                <a:cubicBezTo>
                  <a:pt x="436" y="1273"/>
                  <a:pt x="398" y="1311"/>
                  <a:pt x="353" y="1311"/>
                </a:cubicBezTo>
                <a:moveTo>
                  <a:pt x="873" y="0"/>
                </a:moveTo>
                <a:lnTo>
                  <a:pt x="327" y="0"/>
                </a:lnTo>
                <a:cubicBezTo>
                  <a:pt x="147" y="0"/>
                  <a:pt x="0" y="147"/>
                  <a:pt x="0" y="327"/>
                </a:cubicBezTo>
                <a:lnTo>
                  <a:pt x="0" y="1185"/>
                </a:lnTo>
                <a:cubicBezTo>
                  <a:pt x="0" y="1366"/>
                  <a:pt x="147" y="1512"/>
                  <a:pt x="327" y="1512"/>
                </a:cubicBezTo>
                <a:lnTo>
                  <a:pt x="873" y="1512"/>
                </a:lnTo>
                <a:cubicBezTo>
                  <a:pt x="1054" y="1512"/>
                  <a:pt x="1200" y="1366"/>
                  <a:pt x="1200" y="1185"/>
                </a:cubicBezTo>
                <a:lnTo>
                  <a:pt x="1200" y="327"/>
                </a:lnTo>
                <a:cubicBezTo>
                  <a:pt x="1200" y="147"/>
                  <a:pt x="1054" y="0"/>
                  <a:pt x="873"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ppt_y+#ppt_h/2"/>
                                          </p:val>
                                        </p:tav>
                                        <p:tav tm="100000">
                                          <p:val>
                                            <p:strVal val="#ppt_y"/>
                                          </p:val>
                                        </p:tav>
                                      </p:tavLst>
                                    </p:anim>
                                    <p:anim calcmode="lin" valueType="num">
                                      <p:cBhvr>
                                        <p:cTn id="9" dur="500" fill="hold"/>
                                        <p:tgtEl>
                                          <p:spTgt spid="4"/>
                                        </p:tgtEl>
                                        <p:attrNameLst>
                                          <p:attrName>ppt_w</p:attrName>
                                        </p:attrNameLst>
                                      </p:cBhvr>
                                      <p:tavLst>
                                        <p:tav tm="0">
                                          <p:val>
                                            <p:strVal val="#ppt_w"/>
                                          </p:val>
                                        </p:tav>
                                        <p:tav tm="100000">
                                          <p:val>
                                            <p:strVal val="#ppt_w"/>
                                          </p:val>
                                        </p:tav>
                                      </p:tavLst>
                                    </p:anim>
                                    <p:anim calcmode="lin" valueType="num">
                                      <p:cBhvr>
                                        <p:cTn id="10" dur="500" fill="hold"/>
                                        <p:tgtEl>
                                          <p:spTgt spid="4"/>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2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ppt_y+#ppt_h/2"/>
                                          </p:val>
                                        </p:tav>
                                        <p:tav tm="100000">
                                          <p:val>
                                            <p:strVal val="#ppt_y"/>
                                          </p:val>
                                        </p:tav>
                                      </p:tavLst>
                                    </p:anim>
                                    <p:anim calcmode="lin" valueType="num">
                                      <p:cBhvr>
                                        <p:cTn id="15" dur="500" fill="hold"/>
                                        <p:tgtEl>
                                          <p:spTgt spid="19"/>
                                        </p:tgtEl>
                                        <p:attrNameLst>
                                          <p:attrName>ppt_w</p:attrName>
                                        </p:attrNameLst>
                                      </p:cBhvr>
                                      <p:tavLst>
                                        <p:tav tm="0">
                                          <p:val>
                                            <p:strVal val="#ppt_w"/>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childTnLst>
                                </p:cTn>
                              </p:par>
                              <p:par>
                                <p:cTn id="17" presetID="17" presetClass="entr" presetSubtype="4" fill="hold" nodeType="withEffect">
                                  <p:stCondLst>
                                    <p:cond delay="40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ppt_x</p:attrName>
                                        </p:attrNameLst>
                                      </p:cBhvr>
                                      <p:tavLst>
                                        <p:tav tm="0">
                                          <p:val>
                                            <p:strVal val="#ppt_x"/>
                                          </p:val>
                                        </p:tav>
                                        <p:tav tm="100000">
                                          <p:val>
                                            <p:strVal val="#ppt_x"/>
                                          </p:val>
                                        </p:tav>
                                      </p:tavLst>
                                    </p:anim>
                                    <p:anim calcmode="lin" valueType="num">
                                      <p:cBhvr>
                                        <p:cTn id="20" dur="500" fill="hold"/>
                                        <p:tgtEl>
                                          <p:spTgt spid="33"/>
                                        </p:tgtEl>
                                        <p:attrNameLst>
                                          <p:attrName>ppt_y</p:attrName>
                                        </p:attrNameLst>
                                      </p:cBhvr>
                                      <p:tavLst>
                                        <p:tav tm="0">
                                          <p:val>
                                            <p:strVal val="#ppt_y+#ppt_h/2"/>
                                          </p:val>
                                        </p:tav>
                                        <p:tav tm="100000">
                                          <p:val>
                                            <p:strVal val="#ppt_y"/>
                                          </p:val>
                                        </p:tav>
                                      </p:tavLst>
                                    </p:anim>
                                    <p:anim calcmode="lin" valueType="num">
                                      <p:cBhvr>
                                        <p:cTn id="21" dur="500" fill="hold"/>
                                        <p:tgtEl>
                                          <p:spTgt spid="33"/>
                                        </p:tgtEl>
                                        <p:attrNameLst>
                                          <p:attrName>ppt_w</p:attrName>
                                        </p:attrNameLst>
                                      </p:cBhvr>
                                      <p:tavLst>
                                        <p:tav tm="0">
                                          <p:val>
                                            <p:strVal val="#ppt_w"/>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6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ppt_x</p:attrName>
                                        </p:attrNameLst>
                                      </p:cBhvr>
                                      <p:tavLst>
                                        <p:tav tm="0">
                                          <p:val>
                                            <p:strVal val="#ppt_x"/>
                                          </p:val>
                                        </p:tav>
                                        <p:tav tm="100000">
                                          <p:val>
                                            <p:strVal val="#ppt_x"/>
                                          </p:val>
                                        </p:tav>
                                      </p:tavLst>
                                    </p:anim>
                                    <p:anim calcmode="lin" valueType="num">
                                      <p:cBhvr>
                                        <p:cTn id="26" dur="500" fill="hold"/>
                                        <p:tgtEl>
                                          <p:spTgt spid="44"/>
                                        </p:tgtEl>
                                        <p:attrNameLst>
                                          <p:attrName>ppt_y</p:attrName>
                                        </p:attrNameLst>
                                      </p:cBhvr>
                                      <p:tavLst>
                                        <p:tav tm="0">
                                          <p:val>
                                            <p:strVal val="#ppt_y+#ppt_h/2"/>
                                          </p:val>
                                        </p:tav>
                                        <p:tav tm="100000">
                                          <p:val>
                                            <p:strVal val="#ppt_y"/>
                                          </p:val>
                                        </p:tav>
                                      </p:tavLst>
                                    </p:anim>
                                    <p:anim calcmode="lin" valueType="num">
                                      <p:cBhvr>
                                        <p:cTn id="27" dur="500" fill="hold"/>
                                        <p:tgtEl>
                                          <p:spTgt spid="44"/>
                                        </p:tgtEl>
                                        <p:attrNameLst>
                                          <p:attrName>ppt_w</p:attrName>
                                        </p:attrNameLst>
                                      </p:cBhvr>
                                      <p:tavLst>
                                        <p:tav tm="0">
                                          <p:val>
                                            <p:strVal val="#ppt_w"/>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15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animEffect transition="in" filter="fade">
                                      <p:cBhvr>
                                        <p:cTn id="44" dur="500"/>
                                        <p:tgtEl>
                                          <p:spTgt spid="66"/>
                                        </p:tgtEl>
                                      </p:cBhvr>
                                    </p:animEffect>
                                  </p:childTnLst>
                                </p:cTn>
                              </p:par>
                              <p:par>
                                <p:cTn id="45" presetID="53" presetClass="entr" presetSubtype="16" fill="hold" grpId="0" nodeType="withEffect">
                                  <p:stCondLst>
                                    <p:cond delay="450"/>
                                  </p:stCondLst>
                                  <p:childTnLst>
                                    <p:set>
                                      <p:cBhvr>
                                        <p:cTn id="46" dur="1" fill="hold">
                                          <p:stCondLst>
                                            <p:cond delay="0"/>
                                          </p:stCondLst>
                                        </p:cTn>
                                        <p:tgtEl>
                                          <p:spTgt spid="75"/>
                                        </p:tgtEl>
                                        <p:attrNameLst>
                                          <p:attrName>style.visibility</p:attrName>
                                        </p:attrNameLst>
                                      </p:cBhvr>
                                      <p:to>
                                        <p:strVal val="visible"/>
                                      </p:to>
                                    </p:set>
                                    <p:anim calcmode="lin" valueType="num">
                                      <p:cBhvr>
                                        <p:cTn id="47" dur="500" fill="hold"/>
                                        <p:tgtEl>
                                          <p:spTgt spid="75"/>
                                        </p:tgtEl>
                                        <p:attrNameLst>
                                          <p:attrName>ppt_w</p:attrName>
                                        </p:attrNameLst>
                                      </p:cBhvr>
                                      <p:tavLst>
                                        <p:tav tm="0">
                                          <p:val>
                                            <p:fltVal val="0"/>
                                          </p:val>
                                        </p:tav>
                                        <p:tav tm="100000">
                                          <p:val>
                                            <p:strVal val="#ppt_w"/>
                                          </p:val>
                                        </p:tav>
                                      </p:tavLst>
                                    </p:anim>
                                    <p:anim calcmode="lin" valueType="num">
                                      <p:cBhvr>
                                        <p:cTn id="48" dur="500" fill="hold"/>
                                        <p:tgtEl>
                                          <p:spTgt spid="75"/>
                                        </p:tgtEl>
                                        <p:attrNameLst>
                                          <p:attrName>ppt_h</p:attrName>
                                        </p:attrNameLst>
                                      </p:cBhvr>
                                      <p:tavLst>
                                        <p:tav tm="0">
                                          <p:val>
                                            <p:fltVal val="0"/>
                                          </p:val>
                                        </p:tav>
                                        <p:tav tm="100000">
                                          <p:val>
                                            <p:strVal val="#ppt_h"/>
                                          </p:val>
                                        </p:tav>
                                      </p:tavLst>
                                    </p:anim>
                                    <p:animEffect transition="in" filter="fade">
                                      <p:cBhvr>
                                        <p:cTn id="49" dur="500"/>
                                        <p:tgtEl>
                                          <p:spTgt spid="75"/>
                                        </p:tgtEl>
                                      </p:cBhvr>
                                    </p:animEffect>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250" fill="hold"/>
                                        <p:tgtEl>
                                          <p:spTgt spid="18"/>
                                        </p:tgtEl>
                                        <p:attrNameLst>
                                          <p:attrName>ppt_w</p:attrName>
                                        </p:attrNameLst>
                                      </p:cBhvr>
                                      <p:tavLst>
                                        <p:tav tm="0">
                                          <p:val>
                                            <p:fltVal val="0"/>
                                          </p:val>
                                        </p:tav>
                                        <p:tav tm="100000">
                                          <p:val>
                                            <p:strVal val="#ppt_w"/>
                                          </p:val>
                                        </p:tav>
                                      </p:tavLst>
                                    </p:anim>
                                    <p:anim calcmode="lin" valueType="num">
                                      <p:cBhvr>
                                        <p:cTn id="54" dur="250" fill="hold"/>
                                        <p:tgtEl>
                                          <p:spTgt spid="18"/>
                                        </p:tgtEl>
                                        <p:attrNameLst>
                                          <p:attrName>ppt_h</p:attrName>
                                        </p:attrNameLst>
                                      </p:cBhvr>
                                      <p:tavLst>
                                        <p:tav tm="0">
                                          <p:val>
                                            <p:fltVal val="0"/>
                                          </p:val>
                                        </p:tav>
                                        <p:tav tm="100000">
                                          <p:val>
                                            <p:strVal val="#ppt_h"/>
                                          </p:val>
                                        </p:tav>
                                      </p:tavLst>
                                    </p:anim>
                                    <p:animEffect transition="in" filter="fade">
                                      <p:cBhvr>
                                        <p:cTn id="55" dur="250"/>
                                        <p:tgtEl>
                                          <p:spTgt spid="18"/>
                                        </p:tgtEl>
                                      </p:cBhvr>
                                    </p:animEffect>
                                  </p:childTnLst>
                                </p:cTn>
                              </p:par>
                              <p:par>
                                <p:cTn id="56" presetID="6" presetClass="emph" presetSubtype="0" decel="100000" fill="hold" grpId="1" nodeType="withEffect">
                                  <p:stCondLst>
                                    <p:cond delay="200"/>
                                  </p:stCondLst>
                                  <p:childTnLst>
                                    <p:animScale>
                                      <p:cBhvr>
                                        <p:cTn id="57" dur="250" fill="hold"/>
                                        <p:tgtEl>
                                          <p:spTgt spid="18"/>
                                        </p:tgtEl>
                                      </p:cBhvr>
                                      <p:by x="120000" y="120000"/>
                                    </p:animScale>
                                  </p:childTnLst>
                                </p:cTn>
                              </p:par>
                              <p:par>
                                <p:cTn id="58" presetID="6" presetClass="emph" presetSubtype="0" decel="100000" fill="hold" grpId="2" nodeType="withEffect">
                                  <p:stCondLst>
                                    <p:cond delay="400"/>
                                  </p:stCondLst>
                                  <p:childTnLst>
                                    <p:animScale>
                                      <p:cBhvr>
                                        <p:cTn id="59" dur="250" fill="hold"/>
                                        <p:tgtEl>
                                          <p:spTgt spid="18"/>
                                        </p:tgtEl>
                                      </p:cBhvr>
                                      <p:by x="83000" y="83000"/>
                                    </p:animScale>
                                  </p:childTnLst>
                                </p:cTn>
                              </p:par>
                              <p:par>
                                <p:cTn id="60" presetID="53" presetClass="entr" presetSubtype="16" fill="hold" grpId="0" nodeType="withEffect">
                                  <p:stCondLst>
                                    <p:cond delay="400"/>
                                  </p:stCondLst>
                                  <p:childTnLst>
                                    <p:set>
                                      <p:cBhvr>
                                        <p:cTn id="61" dur="1" fill="hold">
                                          <p:stCondLst>
                                            <p:cond delay="0"/>
                                          </p:stCondLst>
                                        </p:cTn>
                                        <p:tgtEl>
                                          <p:spTgt spid="62"/>
                                        </p:tgtEl>
                                        <p:attrNameLst>
                                          <p:attrName>style.visibility</p:attrName>
                                        </p:attrNameLst>
                                      </p:cBhvr>
                                      <p:to>
                                        <p:strVal val="visible"/>
                                      </p:to>
                                    </p:set>
                                    <p:anim calcmode="lin" valueType="num">
                                      <p:cBhvr>
                                        <p:cTn id="62" dur="250" fill="hold"/>
                                        <p:tgtEl>
                                          <p:spTgt spid="62"/>
                                        </p:tgtEl>
                                        <p:attrNameLst>
                                          <p:attrName>ppt_w</p:attrName>
                                        </p:attrNameLst>
                                      </p:cBhvr>
                                      <p:tavLst>
                                        <p:tav tm="0">
                                          <p:val>
                                            <p:fltVal val="0"/>
                                          </p:val>
                                        </p:tav>
                                        <p:tav tm="100000">
                                          <p:val>
                                            <p:strVal val="#ppt_w"/>
                                          </p:val>
                                        </p:tav>
                                      </p:tavLst>
                                    </p:anim>
                                    <p:anim calcmode="lin" valueType="num">
                                      <p:cBhvr>
                                        <p:cTn id="63" dur="250" fill="hold"/>
                                        <p:tgtEl>
                                          <p:spTgt spid="62"/>
                                        </p:tgtEl>
                                        <p:attrNameLst>
                                          <p:attrName>ppt_h</p:attrName>
                                        </p:attrNameLst>
                                      </p:cBhvr>
                                      <p:tavLst>
                                        <p:tav tm="0">
                                          <p:val>
                                            <p:fltVal val="0"/>
                                          </p:val>
                                        </p:tav>
                                        <p:tav tm="100000">
                                          <p:val>
                                            <p:strVal val="#ppt_h"/>
                                          </p:val>
                                        </p:tav>
                                      </p:tavLst>
                                    </p:anim>
                                    <p:animEffect transition="in" filter="fade">
                                      <p:cBhvr>
                                        <p:cTn id="64" dur="250"/>
                                        <p:tgtEl>
                                          <p:spTgt spid="62"/>
                                        </p:tgtEl>
                                      </p:cBhvr>
                                    </p:animEffect>
                                  </p:childTnLst>
                                </p:cTn>
                              </p:par>
                              <p:par>
                                <p:cTn id="65" presetID="6" presetClass="emph" presetSubtype="0" decel="100000" fill="hold" grpId="1" nodeType="withEffect">
                                  <p:stCondLst>
                                    <p:cond delay="600"/>
                                  </p:stCondLst>
                                  <p:childTnLst>
                                    <p:animScale>
                                      <p:cBhvr>
                                        <p:cTn id="66" dur="250" fill="hold"/>
                                        <p:tgtEl>
                                          <p:spTgt spid="62"/>
                                        </p:tgtEl>
                                      </p:cBhvr>
                                      <p:by x="120000" y="120000"/>
                                    </p:animScale>
                                  </p:childTnLst>
                                </p:cTn>
                              </p:par>
                              <p:par>
                                <p:cTn id="67" presetID="6" presetClass="emph" presetSubtype="0" decel="100000" fill="hold" grpId="2" nodeType="withEffect">
                                  <p:stCondLst>
                                    <p:cond delay="800"/>
                                  </p:stCondLst>
                                  <p:childTnLst>
                                    <p:animScale>
                                      <p:cBhvr>
                                        <p:cTn id="68" dur="250" fill="hold"/>
                                        <p:tgtEl>
                                          <p:spTgt spid="62"/>
                                        </p:tgtEl>
                                      </p:cBhvr>
                                      <p:by x="83000" y="83000"/>
                                    </p:animScale>
                                  </p:childTnLst>
                                </p:cTn>
                              </p:par>
                            </p:childTnLst>
                          </p:cTn>
                        </p:par>
                        <p:par>
                          <p:cTn id="69" fill="hold">
                            <p:stCondLst>
                              <p:cond delay="150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58"/>
                                        </p:tgtEl>
                                        <p:attrNameLst>
                                          <p:attrName>style.visibility</p:attrName>
                                        </p:attrNameLst>
                                      </p:cBhvr>
                                      <p:to>
                                        <p:strVal val="visible"/>
                                      </p:to>
                                    </p:set>
                                    <p:anim calcmode="lin" valueType="num">
                                      <p:cBhvr>
                                        <p:cTn id="72" dur="250" fill="hold"/>
                                        <p:tgtEl>
                                          <p:spTgt spid="58"/>
                                        </p:tgtEl>
                                        <p:attrNameLst>
                                          <p:attrName>ppt_w</p:attrName>
                                        </p:attrNameLst>
                                      </p:cBhvr>
                                      <p:tavLst>
                                        <p:tav tm="0">
                                          <p:val>
                                            <p:fltVal val="0"/>
                                          </p:val>
                                        </p:tav>
                                        <p:tav tm="100000">
                                          <p:val>
                                            <p:strVal val="#ppt_w"/>
                                          </p:val>
                                        </p:tav>
                                      </p:tavLst>
                                    </p:anim>
                                    <p:anim calcmode="lin" valueType="num">
                                      <p:cBhvr>
                                        <p:cTn id="73" dur="250" fill="hold"/>
                                        <p:tgtEl>
                                          <p:spTgt spid="58"/>
                                        </p:tgtEl>
                                        <p:attrNameLst>
                                          <p:attrName>ppt_h</p:attrName>
                                        </p:attrNameLst>
                                      </p:cBhvr>
                                      <p:tavLst>
                                        <p:tav tm="0">
                                          <p:val>
                                            <p:fltVal val="0"/>
                                          </p:val>
                                        </p:tav>
                                        <p:tav tm="100000">
                                          <p:val>
                                            <p:strVal val="#ppt_h"/>
                                          </p:val>
                                        </p:tav>
                                      </p:tavLst>
                                    </p:anim>
                                    <p:animEffect transition="in" filter="fade">
                                      <p:cBhvr>
                                        <p:cTn id="74" dur="250"/>
                                        <p:tgtEl>
                                          <p:spTgt spid="58"/>
                                        </p:tgtEl>
                                      </p:cBhvr>
                                    </p:animEffect>
                                  </p:childTnLst>
                                </p:cTn>
                              </p:par>
                            </p:childTnLst>
                          </p:cTn>
                        </p:par>
                        <p:par>
                          <p:cTn id="75" fill="hold">
                            <p:stCondLst>
                              <p:cond delay="4275"/>
                            </p:stCondLst>
                            <p:childTnLst>
                              <p:par>
                                <p:cTn id="76" presetID="53" presetClass="entr" presetSubtype="16"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p:cTn id="78" dur="250" fill="hold"/>
                                        <p:tgtEl>
                                          <p:spTgt spid="55"/>
                                        </p:tgtEl>
                                        <p:attrNameLst>
                                          <p:attrName>ppt_w</p:attrName>
                                        </p:attrNameLst>
                                      </p:cBhvr>
                                      <p:tavLst>
                                        <p:tav tm="0">
                                          <p:val>
                                            <p:fltVal val="0"/>
                                          </p:val>
                                        </p:tav>
                                        <p:tav tm="100000">
                                          <p:val>
                                            <p:strVal val="#ppt_w"/>
                                          </p:val>
                                        </p:tav>
                                      </p:tavLst>
                                    </p:anim>
                                    <p:anim calcmode="lin" valueType="num">
                                      <p:cBhvr>
                                        <p:cTn id="79" dur="250" fill="hold"/>
                                        <p:tgtEl>
                                          <p:spTgt spid="55"/>
                                        </p:tgtEl>
                                        <p:attrNameLst>
                                          <p:attrName>ppt_h</p:attrName>
                                        </p:attrNameLst>
                                      </p:cBhvr>
                                      <p:tavLst>
                                        <p:tav tm="0">
                                          <p:val>
                                            <p:fltVal val="0"/>
                                          </p:val>
                                        </p:tav>
                                        <p:tav tm="100000">
                                          <p:val>
                                            <p:strVal val="#ppt_h"/>
                                          </p:val>
                                        </p:tav>
                                      </p:tavLst>
                                    </p:anim>
                                    <p:animEffect transition="in" filter="fade">
                                      <p:cBhvr>
                                        <p:cTn id="80" dur="250"/>
                                        <p:tgtEl>
                                          <p:spTgt spid="55"/>
                                        </p:tgtEl>
                                      </p:cBhvr>
                                    </p:animEffect>
                                  </p:childTnLst>
                                </p:cTn>
                              </p:par>
                              <p:par>
                                <p:cTn id="81" presetID="6" presetClass="emph" presetSubtype="0" decel="100000" fill="hold" grpId="1" nodeType="withEffect">
                                  <p:stCondLst>
                                    <p:cond delay="200"/>
                                  </p:stCondLst>
                                  <p:childTnLst>
                                    <p:animScale>
                                      <p:cBhvr>
                                        <p:cTn id="82" dur="250" fill="hold"/>
                                        <p:tgtEl>
                                          <p:spTgt spid="55"/>
                                        </p:tgtEl>
                                      </p:cBhvr>
                                      <p:by x="120000" y="120000"/>
                                    </p:animScale>
                                  </p:childTnLst>
                                </p:cTn>
                              </p:par>
                              <p:par>
                                <p:cTn id="83" presetID="6" presetClass="emph" presetSubtype="0" decel="100000" fill="hold" grpId="2" nodeType="withEffect">
                                  <p:stCondLst>
                                    <p:cond delay="400"/>
                                  </p:stCondLst>
                                  <p:childTnLst>
                                    <p:animScale>
                                      <p:cBhvr>
                                        <p:cTn id="84" dur="250" fill="hold"/>
                                        <p:tgtEl>
                                          <p:spTgt spid="55"/>
                                        </p:tgtEl>
                                      </p:cBhvr>
                                      <p:by x="83000" y="83000"/>
                                    </p:animScale>
                                  </p:childTnLst>
                                </p:cTn>
                              </p:par>
                              <p:par>
                                <p:cTn id="85" presetID="53" presetClass="entr" presetSubtype="16" fill="hold" grpId="0" nodeType="withEffect">
                                  <p:stCondLst>
                                    <p:cond delay="400"/>
                                  </p:stCondLst>
                                  <p:childTnLst>
                                    <p:set>
                                      <p:cBhvr>
                                        <p:cTn id="86" dur="1" fill="hold">
                                          <p:stCondLst>
                                            <p:cond delay="0"/>
                                          </p:stCondLst>
                                        </p:cTn>
                                        <p:tgtEl>
                                          <p:spTgt spid="63"/>
                                        </p:tgtEl>
                                        <p:attrNameLst>
                                          <p:attrName>style.visibility</p:attrName>
                                        </p:attrNameLst>
                                      </p:cBhvr>
                                      <p:to>
                                        <p:strVal val="visible"/>
                                      </p:to>
                                    </p:set>
                                    <p:anim calcmode="lin" valueType="num">
                                      <p:cBhvr>
                                        <p:cTn id="87" dur="250" fill="hold"/>
                                        <p:tgtEl>
                                          <p:spTgt spid="63"/>
                                        </p:tgtEl>
                                        <p:attrNameLst>
                                          <p:attrName>ppt_w</p:attrName>
                                        </p:attrNameLst>
                                      </p:cBhvr>
                                      <p:tavLst>
                                        <p:tav tm="0">
                                          <p:val>
                                            <p:fltVal val="0"/>
                                          </p:val>
                                        </p:tav>
                                        <p:tav tm="100000">
                                          <p:val>
                                            <p:strVal val="#ppt_w"/>
                                          </p:val>
                                        </p:tav>
                                      </p:tavLst>
                                    </p:anim>
                                    <p:anim calcmode="lin" valueType="num">
                                      <p:cBhvr>
                                        <p:cTn id="88" dur="250" fill="hold"/>
                                        <p:tgtEl>
                                          <p:spTgt spid="63"/>
                                        </p:tgtEl>
                                        <p:attrNameLst>
                                          <p:attrName>ppt_h</p:attrName>
                                        </p:attrNameLst>
                                      </p:cBhvr>
                                      <p:tavLst>
                                        <p:tav tm="0">
                                          <p:val>
                                            <p:fltVal val="0"/>
                                          </p:val>
                                        </p:tav>
                                        <p:tav tm="100000">
                                          <p:val>
                                            <p:strVal val="#ppt_h"/>
                                          </p:val>
                                        </p:tav>
                                      </p:tavLst>
                                    </p:anim>
                                    <p:animEffect transition="in" filter="fade">
                                      <p:cBhvr>
                                        <p:cTn id="89" dur="250"/>
                                        <p:tgtEl>
                                          <p:spTgt spid="63"/>
                                        </p:tgtEl>
                                      </p:cBhvr>
                                    </p:animEffect>
                                  </p:childTnLst>
                                </p:cTn>
                              </p:par>
                              <p:par>
                                <p:cTn id="90" presetID="6" presetClass="emph" presetSubtype="0" decel="100000" fill="hold" grpId="1" nodeType="withEffect">
                                  <p:stCondLst>
                                    <p:cond delay="600"/>
                                  </p:stCondLst>
                                  <p:childTnLst>
                                    <p:animScale>
                                      <p:cBhvr>
                                        <p:cTn id="91" dur="250" fill="hold"/>
                                        <p:tgtEl>
                                          <p:spTgt spid="63"/>
                                        </p:tgtEl>
                                      </p:cBhvr>
                                      <p:by x="120000" y="120000"/>
                                    </p:animScale>
                                  </p:childTnLst>
                                </p:cTn>
                              </p:par>
                              <p:par>
                                <p:cTn id="92" presetID="6" presetClass="emph" presetSubtype="0" decel="100000" fill="hold" grpId="2" nodeType="withEffect">
                                  <p:stCondLst>
                                    <p:cond delay="800"/>
                                  </p:stCondLst>
                                  <p:childTnLst>
                                    <p:animScale>
                                      <p:cBhvr>
                                        <p:cTn id="93" dur="250" fill="hold"/>
                                        <p:tgtEl>
                                          <p:spTgt spid="63"/>
                                        </p:tgtEl>
                                      </p:cBhvr>
                                      <p:by x="83000" y="83000"/>
                                    </p:animScale>
                                  </p:childTnLst>
                                </p:cTn>
                              </p:par>
                            </p:childTnLst>
                          </p:cTn>
                        </p:par>
                        <p:par>
                          <p:cTn id="94" fill="hold">
                            <p:stCondLst>
                              <p:cond delay="4775"/>
                            </p:stCondLst>
                            <p:childTnLst>
                              <p:par>
                                <p:cTn id="95" presetID="53" presetClass="entr" presetSubtype="16" fill="hold" grpId="0" nodeType="afterEffect">
                                  <p:stCondLst>
                                    <p:cond delay="0"/>
                                  </p:stCondLst>
                                  <p:iterate type="lt">
                                    <p:tmPct val="10000"/>
                                  </p:iterate>
                                  <p:childTnLst>
                                    <p:set>
                                      <p:cBhvr>
                                        <p:cTn id="96" dur="1" fill="hold">
                                          <p:stCondLst>
                                            <p:cond delay="0"/>
                                          </p:stCondLst>
                                        </p:cTn>
                                        <p:tgtEl>
                                          <p:spTgt spid="59"/>
                                        </p:tgtEl>
                                        <p:attrNameLst>
                                          <p:attrName>style.visibility</p:attrName>
                                        </p:attrNameLst>
                                      </p:cBhvr>
                                      <p:to>
                                        <p:strVal val="visible"/>
                                      </p:to>
                                    </p:set>
                                    <p:anim calcmode="lin" valueType="num">
                                      <p:cBhvr>
                                        <p:cTn id="97" dur="250" fill="hold"/>
                                        <p:tgtEl>
                                          <p:spTgt spid="59"/>
                                        </p:tgtEl>
                                        <p:attrNameLst>
                                          <p:attrName>ppt_w</p:attrName>
                                        </p:attrNameLst>
                                      </p:cBhvr>
                                      <p:tavLst>
                                        <p:tav tm="0">
                                          <p:val>
                                            <p:fltVal val="0"/>
                                          </p:val>
                                        </p:tav>
                                        <p:tav tm="100000">
                                          <p:val>
                                            <p:strVal val="#ppt_w"/>
                                          </p:val>
                                        </p:tav>
                                      </p:tavLst>
                                    </p:anim>
                                    <p:anim calcmode="lin" valueType="num">
                                      <p:cBhvr>
                                        <p:cTn id="98" dur="250" fill="hold"/>
                                        <p:tgtEl>
                                          <p:spTgt spid="59"/>
                                        </p:tgtEl>
                                        <p:attrNameLst>
                                          <p:attrName>ppt_h</p:attrName>
                                        </p:attrNameLst>
                                      </p:cBhvr>
                                      <p:tavLst>
                                        <p:tav tm="0">
                                          <p:val>
                                            <p:fltVal val="0"/>
                                          </p:val>
                                        </p:tav>
                                        <p:tav tm="100000">
                                          <p:val>
                                            <p:strVal val="#ppt_h"/>
                                          </p:val>
                                        </p:tav>
                                      </p:tavLst>
                                    </p:anim>
                                    <p:animEffect transition="in" filter="fade">
                                      <p:cBhvr>
                                        <p:cTn id="99" dur="250"/>
                                        <p:tgtEl>
                                          <p:spTgt spid="59"/>
                                        </p:tgtEl>
                                      </p:cBhvr>
                                    </p:animEffect>
                                  </p:childTnLst>
                                </p:cTn>
                              </p:par>
                            </p:childTnLst>
                          </p:cTn>
                        </p:par>
                        <p:par>
                          <p:cTn id="100" fill="hold">
                            <p:stCondLst>
                              <p:cond delay="6499"/>
                            </p:stCondLst>
                            <p:childTnLst>
                              <p:par>
                                <p:cTn id="101" presetID="53" presetClass="entr" presetSubtype="16" fill="hold" grpId="0" nodeType="after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250" fill="hold"/>
                                        <p:tgtEl>
                                          <p:spTgt spid="56"/>
                                        </p:tgtEl>
                                        <p:attrNameLst>
                                          <p:attrName>ppt_w</p:attrName>
                                        </p:attrNameLst>
                                      </p:cBhvr>
                                      <p:tavLst>
                                        <p:tav tm="0">
                                          <p:val>
                                            <p:fltVal val="0"/>
                                          </p:val>
                                        </p:tav>
                                        <p:tav tm="100000">
                                          <p:val>
                                            <p:strVal val="#ppt_w"/>
                                          </p:val>
                                        </p:tav>
                                      </p:tavLst>
                                    </p:anim>
                                    <p:anim calcmode="lin" valueType="num">
                                      <p:cBhvr>
                                        <p:cTn id="104" dur="250" fill="hold"/>
                                        <p:tgtEl>
                                          <p:spTgt spid="56"/>
                                        </p:tgtEl>
                                        <p:attrNameLst>
                                          <p:attrName>ppt_h</p:attrName>
                                        </p:attrNameLst>
                                      </p:cBhvr>
                                      <p:tavLst>
                                        <p:tav tm="0">
                                          <p:val>
                                            <p:fltVal val="0"/>
                                          </p:val>
                                        </p:tav>
                                        <p:tav tm="100000">
                                          <p:val>
                                            <p:strVal val="#ppt_h"/>
                                          </p:val>
                                        </p:tav>
                                      </p:tavLst>
                                    </p:anim>
                                    <p:animEffect transition="in" filter="fade">
                                      <p:cBhvr>
                                        <p:cTn id="105" dur="250"/>
                                        <p:tgtEl>
                                          <p:spTgt spid="56"/>
                                        </p:tgtEl>
                                      </p:cBhvr>
                                    </p:animEffect>
                                  </p:childTnLst>
                                </p:cTn>
                              </p:par>
                              <p:par>
                                <p:cTn id="106" presetID="6" presetClass="emph" presetSubtype="0" decel="100000" fill="hold" grpId="1" nodeType="withEffect">
                                  <p:stCondLst>
                                    <p:cond delay="200"/>
                                  </p:stCondLst>
                                  <p:childTnLst>
                                    <p:animScale>
                                      <p:cBhvr>
                                        <p:cTn id="107" dur="250" fill="hold"/>
                                        <p:tgtEl>
                                          <p:spTgt spid="56"/>
                                        </p:tgtEl>
                                      </p:cBhvr>
                                      <p:by x="120000" y="120000"/>
                                    </p:animScale>
                                  </p:childTnLst>
                                </p:cTn>
                              </p:par>
                              <p:par>
                                <p:cTn id="108" presetID="6" presetClass="emph" presetSubtype="0" decel="100000" fill="hold" grpId="2" nodeType="withEffect">
                                  <p:stCondLst>
                                    <p:cond delay="400"/>
                                  </p:stCondLst>
                                  <p:childTnLst>
                                    <p:animScale>
                                      <p:cBhvr>
                                        <p:cTn id="109" dur="250" fill="hold"/>
                                        <p:tgtEl>
                                          <p:spTgt spid="56"/>
                                        </p:tgtEl>
                                      </p:cBhvr>
                                      <p:by x="83000" y="83000"/>
                                    </p:animScale>
                                  </p:childTnLst>
                                </p:cTn>
                              </p:par>
                              <p:par>
                                <p:cTn id="110" presetID="53" presetClass="entr" presetSubtype="16" fill="hold" grpId="0" nodeType="withEffect">
                                  <p:stCondLst>
                                    <p:cond delay="400"/>
                                  </p:stCondLst>
                                  <p:childTnLst>
                                    <p:set>
                                      <p:cBhvr>
                                        <p:cTn id="111" dur="1" fill="hold">
                                          <p:stCondLst>
                                            <p:cond delay="0"/>
                                          </p:stCondLst>
                                        </p:cTn>
                                        <p:tgtEl>
                                          <p:spTgt spid="64"/>
                                        </p:tgtEl>
                                        <p:attrNameLst>
                                          <p:attrName>style.visibility</p:attrName>
                                        </p:attrNameLst>
                                      </p:cBhvr>
                                      <p:to>
                                        <p:strVal val="visible"/>
                                      </p:to>
                                    </p:set>
                                    <p:anim calcmode="lin" valueType="num">
                                      <p:cBhvr>
                                        <p:cTn id="112" dur="250" fill="hold"/>
                                        <p:tgtEl>
                                          <p:spTgt spid="64"/>
                                        </p:tgtEl>
                                        <p:attrNameLst>
                                          <p:attrName>ppt_w</p:attrName>
                                        </p:attrNameLst>
                                      </p:cBhvr>
                                      <p:tavLst>
                                        <p:tav tm="0">
                                          <p:val>
                                            <p:fltVal val="0"/>
                                          </p:val>
                                        </p:tav>
                                        <p:tav tm="100000">
                                          <p:val>
                                            <p:strVal val="#ppt_w"/>
                                          </p:val>
                                        </p:tav>
                                      </p:tavLst>
                                    </p:anim>
                                    <p:anim calcmode="lin" valueType="num">
                                      <p:cBhvr>
                                        <p:cTn id="113" dur="250" fill="hold"/>
                                        <p:tgtEl>
                                          <p:spTgt spid="64"/>
                                        </p:tgtEl>
                                        <p:attrNameLst>
                                          <p:attrName>ppt_h</p:attrName>
                                        </p:attrNameLst>
                                      </p:cBhvr>
                                      <p:tavLst>
                                        <p:tav tm="0">
                                          <p:val>
                                            <p:fltVal val="0"/>
                                          </p:val>
                                        </p:tav>
                                        <p:tav tm="100000">
                                          <p:val>
                                            <p:strVal val="#ppt_h"/>
                                          </p:val>
                                        </p:tav>
                                      </p:tavLst>
                                    </p:anim>
                                    <p:animEffect transition="in" filter="fade">
                                      <p:cBhvr>
                                        <p:cTn id="114" dur="250"/>
                                        <p:tgtEl>
                                          <p:spTgt spid="64"/>
                                        </p:tgtEl>
                                      </p:cBhvr>
                                    </p:animEffect>
                                  </p:childTnLst>
                                </p:cTn>
                              </p:par>
                              <p:par>
                                <p:cTn id="115" presetID="6" presetClass="emph" presetSubtype="0" decel="100000" fill="hold" grpId="1" nodeType="withEffect">
                                  <p:stCondLst>
                                    <p:cond delay="600"/>
                                  </p:stCondLst>
                                  <p:childTnLst>
                                    <p:animScale>
                                      <p:cBhvr>
                                        <p:cTn id="116" dur="250" fill="hold"/>
                                        <p:tgtEl>
                                          <p:spTgt spid="64"/>
                                        </p:tgtEl>
                                      </p:cBhvr>
                                      <p:by x="120000" y="120000"/>
                                    </p:animScale>
                                  </p:childTnLst>
                                </p:cTn>
                              </p:par>
                              <p:par>
                                <p:cTn id="117" presetID="6" presetClass="emph" presetSubtype="0" decel="100000" fill="hold" grpId="2" nodeType="withEffect">
                                  <p:stCondLst>
                                    <p:cond delay="800"/>
                                  </p:stCondLst>
                                  <p:childTnLst>
                                    <p:animScale>
                                      <p:cBhvr>
                                        <p:cTn id="118" dur="250" fill="hold"/>
                                        <p:tgtEl>
                                          <p:spTgt spid="64"/>
                                        </p:tgtEl>
                                      </p:cBhvr>
                                      <p:by x="83000" y="83000"/>
                                    </p:animScale>
                                  </p:childTnLst>
                                </p:cTn>
                              </p:par>
                            </p:childTnLst>
                          </p:cTn>
                        </p:par>
                        <p:par>
                          <p:cTn id="119" fill="hold">
                            <p:stCondLst>
                              <p:cond delay="6999"/>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60"/>
                                        </p:tgtEl>
                                        <p:attrNameLst>
                                          <p:attrName>style.visibility</p:attrName>
                                        </p:attrNameLst>
                                      </p:cBhvr>
                                      <p:to>
                                        <p:strVal val="visible"/>
                                      </p:to>
                                    </p:set>
                                    <p:anim calcmode="lin" valueType="num">
                                      <p:cBhvr>
                                        <p:cTn id="122" dur="250" fill="hold"/>
                                        <p:tgtEl>
                                          <p:spTgt spid="60"/>
                                        </p:tgtEl>
                                        <p:attrNameLst>
                                          <p:attrName>ppt_w</p:attrName>
                                        </p:attrNameLst>
                                      </p:cBhvr>
                                      <p:tavLst>
                                        <p:tav tm="0">
                                          <p:val>
                                            <p:fltVal val="0"/>
                                          </p:val>
                                        </p:tav>
                                        <p:tav tm="100000">
                                          <p:val>
                                            <p:strVal val="#ppt_w"/>
                                          </p:val>
                                        </p:tav>
                                      </p:tavLst>
                                    </p:anim>
                                    <p:anim calcmode="lin" valueType="num">
                                      <p:cBhvr>
                                        <p:cTn id="123" dur="250" fill="hold"/>
                                        <p:tgtEl>
                                          <p:spTgt spid="60"/>
                                        </p:tgtEl>
                                        <p:attrNameLst>
                                          <p:attrName>ppt_h</p:attrName>
                                        </p:attrNameLst>
                                      </p:cBhvr>
                                      <p:tavLst>
                                        <p:tav tm="0">
                                          <p:val>
                                            <p:fltVal val="0"/>
                                          </p:val>
                                        </p:tav>
                                        <p:tav tm="100000">
                                          <p:val>
                                            <p:strVal val="#ppt_h"/>
                                          </p:val>
                                        </p:tav>
                                      </p:tavLst>
                                    </p:anim>
                                    <p:animEffect transition="in" filter="fade">
                                      <p:cBhvr>
                                        <p:cTn id="124" dur="250"/>
                                        <p:tgtEl>
                                          <p:spTgt spid="60"/>
                                        </p:tgtEl>
                                      </p:cBhvr>
                                    </p:animEffect>
                                  </p:childTnLst>
                                </p:cTn>
                              </p:par>
                            </p:childTnLst>
                          </p:cTn>
                        </p:par>
                        <p:par>
                          <p:cTn id="125" fill="hold">
                            <p:stCondLst>
                              <p:cond delay="8725"/>
                            </p:stCondLst>
                            <p:childTnLst>
                              <p:par>
                                <p:cTn id="126" presetID="53" presetClass="entr" presetSubtype="16"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 calcmode="lin" valueType="num">
                                      <p:cBhvr>
                                        <p:cTn id="128" dur="250" fill="hold"/>
                                        <p:tgtEl>
                                          <p:spTgt spid="57"/>
                                        </p:tgtEl>
                                        <p:attrNameLst>
                                          <p:attrName>ppt_w</p:attrName>
                                        </p:attrNameLst>
                                      </p:cBhvr>
                                      <p:tavLst>
                                        <p:tav tm="0">
                                          <p:val>
                                            <p:fltVal val="0"/>
                                          </p:val>
                                        </p:tav>
                                        <p:tav tm="100000">
                                          <p:val>
                                            <p:strVal val="#ppt_w"/>
                                          </p:val>
                                        </p:tav>
                                      </p:tavLst>
                                    </p:anim>
                                    <p:anim calcmode="lin" valueType="num">
                                      <p:cBhvr>
                                        <p:cTn id="129" dur="250" fill="hold"/>
                                        <p:tgtEl>
                                          <p:spTgt spid="57"/>
                                        </p:tgtEl>
                                        <p:attrNameLst>
                                          <p:attrName>ppt_h</p:attrName>
                                        </p:attrNameLst>
                                      </p:cBhvr>
                                      <p:tavLst>
                                        <p:tav tm="0">
                                          <p:val>
                                            <p:fltVal val="0"/>
                                          </p:val>
                                        </p:tav>
                                        <p:tav tm="100000">
                                          <p:val>
                                            <p:strVal val="#ppt_h"/>
                                          </p:val>
                                        </p:tav>
                                      </p:tavLst>
                                    </p:anim>
                                    <p:animEffect transition="in" filter="fade">
                                      <p:cBhvr>
                                        <p:cTn id="130" dur="250"/>
                                        <p:tgtEl>
                                          <p:spTgt spid="57"/>
                                        </p:tgtEl>
                                      </p:cBhvr>
                                    </p:animEffect>
                                  </p:childTnLst>
                                </p:cTn>
                              </p:par>
                              <p:par>
                                <p:cTn id="131" presetID="6" presetClass="emph" presetSubtype="0" decel="100000" fill="hold" grpId="1" nodeType="withEffect">
                                  <p:stCondLst>
                                    <p:cond delay="200"/>
                                  </p:stCondLst>
                                  <p:childTnLst>
                                    <p:animScale>
                                      <p:cBhvr>
                                        <p:cTn id="132" dur="250" fill="hold"/>
                                        <p:tgtEl>
                                          <p:spTgt spid="57"/>
                                        </p:tgtEl>
                                      </p:cBhvr>
                                      <p:by x="120000" y="120000"/>
                                    </p:animScale>
                                  </p:childTnLst>
                                </p:cTn>
                              </p:par>
                              <p:par>
                                <p:cTn id="133" presetID="6" presetClass="emph" presetSubtype="0" decel="100000" fill="hold" grpId="2" nodeType="withEffect">
                                  <p:stCondLst>
                                    <p:cond delay="400"/>
                                  </p:stCondLst>
                                  <p:childTnLst>
                                    <p:animScale>
                                      <p:cBhvr>
                                        <p:cTn id="134" dur="250" fill="hold"/>
                                        <p:tgtEl>
                                          <p:spTgt spid="57"/>
                                        </p:tgtEl>
                                      </p:cBhvr>
                                      <p:by x="83000" y="83000"/>
                                    </p:animScale>
                                  </p:childTnLst>
                                </p:cTn>
                              </p:par>
                              <p:par>
                                <p:cTn id="135" presetID="53" presetClass="entr" presetSubtype="16" fill="hold" grpId="0" nodeType="withEffect">
                                  <p:stCondLst>
                                    <p:cond delay="400"/>
                                  </p:stCondLst>
                                  <p:childTnLst>
                                    <p:set>
                                      <p:cBhvr>
                                        <p:cTn id="136" dur="1" fill="hold">
                                          <p:stCondLst>
                                            <p:cond delay="0"/>
                                          </p:stCondLst>
                                        </p:cTn>
                                        <p:tgtEl>
                                          <p:spTgt spid="65"/>
                                        </p:tgtEl>
                                        <p:attrNameLst>
                                          <p:attrName>style.visibility</p:attrName>
                                        </p:attrNameLst>
                                      </p:cBhvr>
                                      <p:to>
                                        <p:strVal val="visible"/>
                                      </p:to>
                                    </p:set>
                                    <p:anim calcmode="lin" valueType="num">
                                      <p:cBhvr>
                                        <p:cTn id="137" dur="250" fill="hold"/>
                                        <p:tgtEl>
                                          <p:spTgt spid="65"/>
                                        </p:tgtEl>
                                        <p:attrNameLst>
                                          <p:attrName>ppt_w</p:attrName>
                                        </p:attrNameLst>
                                      </p:cBhvr>
                                      <p:tavLst>
                                        <p:tav tm="0">
                                          <p:val>
                                            <p:fltVal val="0"/>
                                          </p:val>
                                        </p:tav>
                                        <p:tav tm="100000">
                                          <p:val>
                                            <p:strVal val="#ppt_w"/>
                                          </p:val>
                                        </p:tav>
                                      </p:tavLst>
                                    </p:anim>
                                    <p:anim calcmode="lin" valueType="num">
                                      <p:cBhvr>
                                        <p:cTn id="138" dur="250" fill="hold"/>
                                        <p:tgtEl>
                                          <p:spTgt spid="65"/>
                                        </p:tgtEl>
                                        <p:attrNameLst>
                                          <p:attrName>ppt_h</p:attrName>
                                        </p:attrNameLst>
                                      </p:cBhvr>
                                      <p:tavLst>
                                        <p:tav tm="0">
                                          <p:val>
                                            <p:fltVal val="0"/>
                                          </p:val>
                                        </p:tav>
                                        <p:tav tm="100000">
                                          <p:val>
                                            <p:strVal val="#ppt_h"/>
                                          </p:val>
                                        </p:tav>
                                      </p:tavLst>
                                    </p:anim>
                                    <p:animEffect transition="in" filter="fade">
                                      <p:cBhvr>
                                        <p:cTn id="139" dur="250"/>
                                        <p:tgtEl>
                                          <p:spTgt spid="65"/>
                                        </p:tgtEl>
                                      </p:cBhvr>
                                    </p:animEffect>
                                  </p:childTnLst>
                                </p:cTn>
                              </p:par>
                              <p:par>
                                <p:cTn id="140" presetID="6" presetClass="emph" presetSubtype="0" decel="100000" fill="hold" grpId="1" nodeType="withEffect">
                                  <p:stCondLst>
                                    <p:cond delay="600"/>
                                  </p:stCondLst>
                                  <p:childTnLst>
                                    <p:animScale>
                                      <p:cBhvr>
                                        <p:cTn id="141" dur="250" fill="hold"/>
                                        <p:tgtEl>
                                          <p:spTgt spid="65"/>
                                        </p:tgtEl>
                                      </p:cBhvr>
                                      <p:by x="120000" y="120000"/>
                                    </p:animScale>
                                  </p:childTnLst>
                                </p:cTn>
                              </p:par>
                              <p:par>
                                <p:cTn id="142" presetID="6" presetClass="emph" presetSubtype="0" decel="100000" fill="hold" grpId="2" nodeType="withEffect">
                                  <p:stCondLst>
                                    <p:cond delay="800"/>
                                  </p:stCondLst>
                                  <p:childTnLst>
                                    <p:animScale>
                                      <p:cBhvr>
                                        <p:cTn id="143" dur="250" fill="hold"/>
                                        <p:tgtEl>
                                          <p:spTgt spid="65"/>
                                        </p:tgtEl>
                                      </p:cBhvr>
                                      <p:by x="83000" y="83000"/>
                                    </p:animScale>
                                  </p:childTnLst>
                                </p:cTn>
                              </p:par>
                            </p:childTnLst>
                          </p:cTn>
                        </p:par>
                        <p:par>
                          <p:cTn id="144" fill="hold">
                            <p:stCondLst>
                              <p:cond delay="9225"/>
                            </p:stCondLst>
                            <p:childTnLst>
                              <p:par>
                                <p:cTn id="145" presetID="53" presetClass="entr" presetSubtype="16" fill="hold" grpId="0" nodeType="afterEffect">
                                  <p:stCondLst>
                                    <p:cond delay="0"/>
                                  </p:stCondLst>
                                  <p:iterate type="lt">
                                    <p:tmPct val="10000"/>
                                  </p:iterate>
                                  <p:childTnLst>
                                    <p:set>
                                      <p:cBhvr>
                                        <p:cTn id="146" dur="1" fill="hold">
                                          <p:stCondLst>
                                            <p:cond delay="0"/>
                                          </p:stCondLst>
                                        </p:cTn>
                                        <p:tgtEl>
                                          <p:spTgt spid="61"/>
                                        </p:tgtEl>
                                        <p:attrNameLst>
                                          <p:attrName>style.visibility</p:attrName>
                                        </p:attrNameLst>
                                      </p:cBhvr>
                                      <p:to>
                                        <p:strVal val="visible"/>
                                      </p:to>
                                    </p:set>
                                    <p:anim calcmode="lin" valueType="num">
                                      <p:cBhvr>
                                        <p:cTn id="147" dur="250" fill="hold"/>
                                        <p:tgtEl>
                                          <p:spTgt spid="61"/>
                                        </p:tgtEl>
                                        <p:attrNameLst>
                                          <p:attrName>ppt_w</p:attrName>
                                        </p:attrNameLst>
                                      </p:cBhvr>
                                      <p:tavLst>
                                        <p:tav tm="0">
                                          <p:val>
                                            <p:fltVal val="0"/>
                                          </p:val>
                                        </p:tav>
                                        <p:tav tm="100000">
                                          <p:val>
                                            <p:strVal val="#ppt_w"/>
                                          </p:val>
                                        </p:tav>
                                      </p:tavLst>
                                    </p:anim>
                                    <p:anim calcmode="lin" valueType="num">
                                      <p:cBhvr>
                                        <p:cTn id="148" dur="250" fill="hold"/>
                                        <p:tgtEl>
                                          <p:spTgt spid="61"/>
                                        </p:tgtEl>
                                        <p:attrNameLst>
                                          <p:attrName>ppt_h</p:attrName>
                                        </p:attrNameLst>
                                      </p:cBhvr>
                                      <p:tavLst>
                                        <p:tav tm="0">
                                          <p:val>
                                            <p:fltVal val="0"/>
                                          </p:val>
                                        </p:tav>
                                        <p:tav tm="100000">
                                          <p:val>
                                            <p:strVal val="#ppt_h"/>
                                          </p:val>
                                        </p:tav>
                                      </p:tavLst>
                                    </p:anim>
                                    <p:animEffect transition="in" filter="fade">
                                      <p:cBhvr>
                                        <p:cTn id="149"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8" grpId="1" bldLvl="0" animBg="1"/>
      <p:bldP spid="18" grpId="2" bldLvl="0" animBg="1"/>
      <p:bldP spid="55" grpId="0" bldLvl="0" animBg="1"/>
      <p:bldP spid="55" grpId="1" bldLvl="0" animBg="1"/>
      <p:bldP spid="55" grpId="2" bldLvl="0" animBg="1"/>
      <p:bldP spid="56" grpId="0" bldLvl="0" animBg="1"/>
      <p:bldP spid="56" grpId="1" bldLvl="0" animBg="1"/>
      <p:bldP spid="56" grpId="2" bldLvl="0" animBg="1"/>
      <p:bldP spid="57" grpId="0" bldLvl="0" animBg="1"/>
      <p:bldP spid="57" grpId="1" bldLvl="0" animBg="1"/>
      <p:bldP spid="57" grpId="2" bldLvl="0" animBg="1"/>
      <p:bldP spid="58" grpId="0"/>
      <p:bldP spid="59" grpId="0"/>
      <p:bldP spid="60" grpId="0"/>
      <p:bldP spid="61" grpId="0"/>
      <p:bldP spid="62" grpId="0"/>
      <p:bldP spid="62" grpId="1"/>
      <p:bldP spid="62" grpId="2"/>
      <p:bldP spid="63" grpId="0"/>
      <p:bldP spid="63" grpId="1"/>
      <p:bldP spid="63" grpId="2"/>
      <p:bldP spid="64" grpId="0"/>
      <p:bldP spid="64" grpId="1"/>
      <p:bldP spid="64" grpId="2"/>
      <p:bldP spid="65" grpId="0"/>
      <p:bldP spid="65" grpId="1"/>
      <p:bldP spid="65" grpId="2"/>
      <p:bldP spid="66" grpId="0" bldLvl="0" animBg="1"/>
      <p:bldP spid="67" grpId="0" bldLvl="0" animBg="1"/>
      <p:bldP spid="7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14" name="图片 13" descr="39a280c71a565e549d85c47b75eadf8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8246110" y="2932430"/>
            <a:ext cx="3633470" cy="4260850"/>
          </a:xfrm>
          <a:prstGeom prst="rect">
            <a:avLst/>
          </a:prstGeom>
        </p:spPr>
      </p:pic>
      <p:pic>
        <p:nvPicPr>
          <p:cNvPr id="5" name="图片 4" descr="57e47fd1 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7875" y="-22860"/>
            <a:ext cx="7291705" cy="2680970"/>
          </a:xfrm>
          <a:prstGeom prst="rect">
            <a:avLst/>
          </a:prstGeom>
        </p:spPr>
      </p:pic>
      <p:pic>
        <p:nvPicPr>
          <p:cNvPr id="4" name="图片 3" descr="57e47fd1df9f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3905" y="-22860"/>
            <a:ext cx="11430000" cy="2110740"/>
          </a:xfrm>
          <a:prstGeom prst="rect">
            <a:avLst/>
          </a:prstGeom>
        </p:spPr>
      </p:pic>
      <p:pic>
        <p:nvPicPr>
          <p:cNvPr id="6" name="图片 5" descr="57e47 fd1df9f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76715" y="610870"/>
            <a:ext cx="1771015" cy="1708150"/>
          </a:xfrm>
          <a:prstGeom prst="rect">
            <a:avLst/>
          </a:prstGeom>
        </p:spPr>
      </p:pic>
      <p:pic>
        <p:nvPicPr>
          <p:cNvPr id="15" name="图片 14" descr="39a280c71a565e549d85c47b75eadf8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6394450" y="3684270"/>
            <a:ext cx="2548255" cy="3666490"/>
          </a:xfrm>
          <a:prstGeom prst="rect">
            <a:avLst/>
          </a:prstGeom>
        </p:spPr>
      </p:pic>
      <p:pic>
        <p:nvPicPr>
          <p:cNvPr id="11" name="图片 10" descr="b52b2eb78c6f00b81d28026433c7e78b"/>
          <p:cNvPicPr>
            <a:picLocks noChangeAspect="1"/>
          </p:cNvPicPr>
          <p:nvPr/>
        </p:nvPicPr>
        <p:blipFill>
          <a:blip r:embed="rId8"/>
          <a:stretch>
            <a:fillRect/>
          </a:stretch>
        </p:blipFill>
        <p:spPr>
          <a:xfrm>
            <a:off x="7159625" y="3888105"/>
            <a:ext cx="5047615" cy="3514090"/>
          </a:xfrm>
          <a:prstGeom prst="rect">
            <a:avLst/>
          </a:prstGeom>
        </p:spPr>
      </p:pic>
      <p:pic>
        <p:nvPicPr>
          <p:cNvPr id="12" name="图片 11" descr="4c7d42bf6a7f416894a4e0e7de5455d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1275" y="3579495"/>
            <a:ext cx="12248515" cy="3876675"/>
          </a:xfrm>
          <a:prstGeom prst="rect">
            <a:avLst/>
          </a:prstGeom>
        </p:spPr>
      </p:pic>
      <p:sp>
        <p:nvSpPr>
          <p:cNvPr id="30" name="文本框 29"/>
          <p:cNvSpPr txBox="1"/>
          <p:nvPr/>
        </p:nvSpPr>
        <p:spPr>
          <a:xfrm>
            <a:off x="4202430" y="2460625"/>
            <a:ext cx="4553585" cy="1188720"/>
          </a:xfrm>
          <a:prstGeom prst="rect">
            <a:avLst/>
          </a:prstGeom>
          <a:noFill/>
        </p:spPr>
        <p:txBody>
          <a:bodyPr wrap="square" rtlCol="0" anchor="t">
            <a:spAutoFit/>
          </a:bodyPr>
          <a:lstStyle/>
          <a:p>
            <a:pPr algn="dist"/>
            <a:r>
              <a:rPr lang="zh-CN" altLang="en-US" sz="7200" b="1" dirty="0">
                <a:solidFill>
                  <a:srgbClr val="C00000"/>
                </a:solidFill>
                <a:latin typeface="黑体" panose="02010600030101010101" charset="-122"/>
                <a:ea typeface="黑体" panose="02010600030101010101" charset="-122"/>
                <a:sym typeface="+mn-ea"/>
              </a:rPr>
              <a:t>谢谢观看</a:t>
            </a:r>
          </a:p>
        </p:txBody>
      </p:sp>
      <p:sp>
        <p:nvSpPr>
          <p:cNvPr id="39" name="TextBox 62"/>
          <p:cNvSpPr txBox="1"/>
          <p:nvPr/>
        </p:nvSpPr>
        <p:spPr>
          <a:xfrm>
            <a:off x="2746997" y="3566427"/>
            <a:ext cx="7296811" cy="466090"/>
          </a:xfrm>
          <a:prstGeom prst="rect">
            <a:avLst/>
          </a:prstGeom>
          <a:noFill/>
          <a:effectLst/>
        </p:spPr>
        <p:txBody>
          <a:bodyPr wrap="square" rtlCol="0">
            <a:spAutoFit/>
          </a:bodyPr>
          <a:lstStyle/>
          <a:p>
            <a:pPr algn="ctr"/>
            <a:r>
              <a:rPr lang="en-US" altLang="zh-CN" sz="800" dirty="0">
                <a:solidFill>
                  <a:srgbClr val="C00000"/>
                </a:solidFill>
                <a:latin typeface="微软雅黑" panose="020B0503020204020204" charset="-122"/>
                <a:ea typeface="微软雅黑" panose="020B0503020204020204" charset="-122"/>
              </a:rPr>
              <a:t>Your content to play here, or through your copy, paste in this box, and select only </a:t>
            </a:r>
          </a:p>
          <a:p>
            <a:pPr algn="ctr"/>
            <a:r>
              <a:rPr lang="en-US" altLang="zh-CN" sz="800" dirty="0">
                <a:solidFill>
                  <a:srgbClr val="C00000"/>
                </a:solidFill>
                <a:latin typeface="微软雅黑" panose="020B0503020204020204" charset="-122"/>
                <a:ea typeface="微软雅黑" panose="020B0503020204020204" charset="-122"/>
              </a:rPr>
              <a:t>the text. Your content to play here, or through your copy, paste in </a:t>
            </a:r>
          </a:p>
          <a:p>
            <a:pPr algn="ctr"/>
            <a:r>
              <a:rPr lang="en-US" altLang="zh-CN" sz="800" dirty="0">
                <a:solidFill>
                  <a:srgbClr val="C00000"/>
                </a:solidFill>
                <a:latin typeface="微软雅黑" panose="020B0503020204020204" charset="-122"/>
                <a:ea typeface="微软雅黑" panose="020B0503020204020204" charset="-122"/>
              </a:rPr>
              <a:t>this box, and select only the text.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1128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a:noFill/>
        </p:spPr>
      </p:pic>
      <p:pic>
        <p:nvPicPr>
          <p:cNvPr id="3" name="图片 2"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0"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grpSp>
        <p:nvGrpSpPr>
          <p:cNvPr id="3074" name="Group 2"/>
          <p:cNvGrpSpPr/>
          <p:nvPr/>
        </p:nvGrpSpPr>
        <p:grpSpPr bwMode="auto">
          <a:xfrm>
            <a:off x="5013489" y="3925585"/>
            <a:ext cx="2167366" cy="572022"/>
            <a:chOff x="0" y="0"/>
            <a:chExt cx="2843" cy="751"/>
          </a:xfrm>
        </p:grpSpPr>
        <p:sp>
          <p:nvSpPr>
            <p:cNvPr id="3097" name="TextBox 54"/>
            <p:cNvSpPr>
              <a:spLocks noChangeArrowheads="1"/>
            </p:cNvSpPr>
            <p:nvPr/>
          </p:nvSpPr>
          <p:spPr bwMode="auto">
            <a:xfrm>
              <a:off x="0" y="0"/>
              <a:ext cx="2843"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3000" b="1">
                  <a:solidFill>
                    <a:srgbClr val="C00000"/>
                  </a:solidFill>
                  <a:latin typeface="微软雅黑" panose="020B0503020204020204" charset="-122"/>
                  <a:ea typeface="微软雅黑" panose="020B0503020204020204" charset="-122"/>
                  <a:sym typeface="微软雅黑" panose="020B0503020204020204" charset="-122"/>
                </a:rPr>
                <a:t>添加标题</a:t>
              </a:r>
            </a:p>
          </p:txBody>
        </p:sp>
        <p:grpSp>
          <p:nvGrpSpPr>
            <p:cNvPr id="3098" name="Group 4"/>
            <p:cNvGrpSpPr/>
            <p:nvPr/>
          </p:nvGrpSpPr>
          <p:grpSpPr bwMode="auto">
            <a:xfrm>
              <a:off x="80" y="127"/>
              <a:ext cx="2666" cy="492"/>
              <a:chOff x="0" y="0"/>
              <a:chExt cx="2666" cy="492"/>
            </a:xfrm>
          </p:grpSpPr>
          <p:sp>
            <p:nvSpPr>
              <p:cNvPr id="3099"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3100"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grpSp>
        <p:nvGrpSpPr>
          <p:cNvPr id="3075" name="Group 7"/>
          <p:cNvGrpSpPr/>
          <p:nvPr/>
        </p:nvGrpSpPr>
        <p:grpSpPr bwMode="auto">
          <a:xfrm>
            <a:off x="5013489" y="1192394"/>
            <a:ext cx="2166604" cy="2130399"/>
            <a:chOff x="0" y="0"/>
            <a:chExt cx="2212" cy="2174"/>
          </a:xfrm>
        </p:grpSpPr>
        <p:sp>
          <p:nvSpPr>
            <p:cNvPr id="3084" name="Teardrop 36"/>
            <p:cNvSpPr/>
            <p:nvPr/>
          </p:nvSpPr>
          <p:spPr bwMode="auto">
            <a:xfrm rot="8100000">
              <a:off x="0" y="0"/>
              <a:ext cx="2212" cy="2174"/>
            </a:xfrm>
            <a:custGeom>
              <a:avLst/>
              <a:gdLst>
                <a:gd name="T0" fmla="*/ 0 w 418280"/>
                <a:gd name="T1" fmla="*/ 0 h 418280"/>
                <a:gd name="T2" fmla="*/ 0 w 418280"/>
                <a:gd name="T3" fmla="*/ 0 h 418280"/>
                <a:gd name="T4" fmla="*/ 0 w 418280"/>
                <a:gd name="T5" fmla="*/ 0 h 418280"/>
                <a:gd name="T6" fmla="*/ 0 w 418280"/>
                <a:gd name="T7" fmla="*/ 0 h 418280"/>
                <a:gd name="T8" fmla="*/ 0 w 418280"/>
                <a:gd name="T9" fmla="*/ 0 h 418280"/>
                <a:gd name="T10" fmla="*/ 0 w 418280"/>
                <a:gd name="T11" fmla="*/ 0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3085" name="Group 9"/>
            <p:cNvGrpSpPr/>
            <p:nvPr/>
          </p:nvGrpSpPr>
          <p:grpSpPr bwMode="auto">
            <a:xfrm>
              <a:off x="400" y="570"/>
              <a:ext cx="1410" cy="1224"/>
              <a:chOff x="0" y="0"/>
              <a:chExt cx="2000" cy="1700"/>
            </a:xfrm>
          </p:grpSpPr>
          <p:sp>
            <p:nvSpPr>
              <p:cNvPr id="3086"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7"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8"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9"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0"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1"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2"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3"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4"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5"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6"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grpSp>
      <p:sp>
        <p:nvSpPr>
          <p:cNvPr id="3076" name="TextBox 20"/>
          <p:cNvSpPr>
            <a:spLocks noChangeArrowheads="1"/>
          </p:cNvSpPr>
          <p:nvPr/>
        </p:nvSpPr>
        <p:spPr bwMode="auto">
          <a:xfrm>
            <a:off x="2973705" y="4630420"/>
            <a:ext cx="686308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729" tIns="41865" rIns="83729" bIns="41865">
            <a:spAutoFit/>
          </a:bodyPr>
          <a:lstStyle/>
          <a:p>
            <a:pPr eaLnBrk="1" hangingPunct="1">
              <a:lnSpc>
                <a:spcPct val="120000"/>
              </a:lnSpc>
              <a:buSzPct val="100000"/>
              <a:buFont typeface="Wingdings" panose="05000000000000000000" pitchFamily="2" charset="2"/>
              <a:buNone/>
            </a:pPr>
            <a:r>
              <a:rPr lang="zh-CN" altLang="en-US" sz="2520">
                <a:solidFill>
                  <a:srgbClr val="C00000"/>
                </a:solidFill>
                <a:latin typeface="黑体" panose="02010600030101010101" charset="-122"/>
                <a:ea typeface="黑体" panose="02010600030101010101" charset="-122"/>
                <a:sym typeface="微软雅黑" panose="020B0503020204020204" charset="-122"/>
              </a:rPr>
              <a:t>◆添加副标题  ◆添加副标题 ◆添加副标题</a:t>
            </a:r>
          </a:p>
        </p:txBody>
      </p:sp>
      <p:grpSp>
        <p:nvGrpSpPr>
          <p:cNvPr id="3077" name="Group 22"/>
          <p:cNvGrpSpPr/>
          <p:nvPr/>
        </p:nvGrpSpPr>
        <p:grpSpPr bwMode="auto">
          <a:xfrm>
            <a:off x="2046555" y="4619203"/>
            <a:ext cx="8138583" cy="43828"/>
            <a:chOff x="0" y="0"/>
            <a:chExt cx="6115" cy="644"/>
          </a:xfrm>
        </p:grpSpPr>
        <p:sp>
          <p:nvSpPr>
            <p:cNvPr id="3079" name="Rectangle 23"/>
            <p:cNvSpPr>
              <a:spLocks noChangeArrowheads="1"/>
            </p:cNvSpPr>
            <p:nvPr/>
          </p:nvSpPr>
          <p:spPr bwMode="auto">
            <a:xfrm>
              <a:off x="1203" y="0"/>
              <a:ext cx="1230" cy="645"/>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0" name="Rectangle 24"/>
            <p:cNvSpPr>
              <a:spLocks noChangeArrowheads="1"/>
            </p:cNvSpPr>
            <p:nvPr/>
          </p:nvSpPr>
          <p:spPr bwMode="auto">
            <a:xfrm>
              <a:off x="242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1" name="Rectangle 25"/>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2" name="Rectangle 26"/>
            <p:cNvSpPr>
              <a:spLocks noChangeArrowheads="1"/>
            </p:cNvSpPr>
            <p:nvPr/>
          </p:nvSpPr>
          <p:spPr bwMode="auto">
            <a:xfrm>
              <a:off x="0"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3" name="Rectangle 27"/>
            <p:cNvSpPr>
              <a:spLocks noChangeArrowheads="1"/>
            </p:cNvSpPr>
            <p:nvPr/>
          </p:nvSpPr>
          <p:spPr bwMode="auto">
            <a:xfrm>
              <a:off x="488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970"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pic>
        <p:nvPicPr>
          <p:cNvPr id="29" name="Picture 3" descr="C:\Users\Administrator\Desktop\78763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19609" y="542714"/>
            <a:ext cx="3876675" cy="545743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5348084" y="4835314"/>
            <a:ext cx="1019724" cy="1019724"/>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2" name="椭圆 31"/>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35" name="组合 34"/>
          <p:cNvGrpSpPr/>
          <p:nvPr/>
        </p:nvGrpSpPr>
        <p:grpSpPr>
          <a:xfrm>
            <a:off x="4338160" y="3747532"/>
            <a:ext cx="1019724" cy="1019724"/>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7" name="椭圆 36"/>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40" name="组合 39"/>
          <p:cNvGrpSpPr/>
          <p:nvPr/>
        </p:nvGrpSpPr>
        <p:grpSpPr>
          <a:xfrm>
            <a:off x="6373884" y="3082714"/>
            <a:ext cx="1019724" cy="1019724"/>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42" name="椭圆 41"/>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45" name="组合 44"/>
          <p:cNvGrpSpPr/>
          <p:nvPr/>
        </p:nvGrpSpPr>
        <p:grpSpPr>
          <a:xfrm>
            <a:off x="4338160" y="2452132"/>
            <a:ext cx="1019724" cy="1019724"/>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47" name="椭圆 46"/>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50" name="组合 49"/>
          <p:cNvGrpSpPr/>
          <p:nvPr/>
        </p:nvGrpSpPr>
        <p:grpSpPr>
          <a:xfrm>
            <a:off x="6373884" y="1772074"/>
            <a:ext cx="1019724" cy="1019724"/>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52" name="椭圆 51"/>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55" name="组合 54"/>
          <p:cNvGrpSpPr/>
          <p:nvPr/>
        </p:nvGrpSpPr>
        <p:grpSpPr>
          <a:xfrm>
            <a:off x="5348084" y="644314"/>
            <a:ext cx="1019724" cy="1019724"/>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57" name="椭圆 56"/>
            <p:cNvSpPr/>
            <p:nvPr/>
          </p:nvSpPr>
          <p:spPr>
            <a:xfrm>
              <a:off x="3983164" y="2466913"/>
              <a:ext cx="1185736" cy="1185736"/>
            </a:xfrm>
            <a:prstGeom prst="ellipse">
              <a:avLst/>
            </a:prstGeom>
            <a:gradFill>
              <a:gsLst>
                <a:gs pos="0">
                  <a:srgbClr val="E30000"/>
                </a:gs>
                <a:gs pos="100000">
                  <a:srgbClr val="760303"/>
                </a:gs>
              </a:gsLst>
              <a:lin ang="135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60" name="Group 34"/>
          <p:cNvGrpSpPr/>
          <p:nvPr/>
        </p:nvGrpSpPr>
        <p:grpSpPr>
          <a:xfrm>
            <a:off x="5669759" y="927982"/>
            <a:ext cx="399325" cy="324941"/>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62"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
        <p:nvSpPr>
          <p:cNvPr id="64" name="矩形 3"/>
          <p:cNvSpPr>
            <a:spLocks noChangeArrowheads="1"/>
          </p:cNvSpPr>
          <p:nvPr/>
        </p:nvSpPr>
        <p:spPr bwMode="auto">
          <a:xfrm>
            <a:off x="6560027" y="955399"/>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阶段一</a:t>
            </a:r>
          </a:p>
        </p:txBody>
      </p:sp>
      <p:sp>
        <p:nvSpPr>
          <p:cNvPr id="65" name="文本框 13"/>
          <p:cNvSpPr txBox="1"/>
          <p:nvPr/>
        </p:nvSpPr>
        <p:spPr>
          <a:xfrm>
            <a:off x="7694685" y="758423"/>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sp>
        <p:nvSpPr>
          <p:cNvPr id="66" name="矩形 3"/>
          <p:cNvSpPr>
            <a:spLocks noChangeArrowheads="1"/>
          </p:cNvSpPr>
          <p:nvPr/>
        </p:nvSpPr>
        <p:spPr bwMode="auto">
          <a:xfrm>
            <a:off x="7703291" y="1761914"/>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阶段二</a:t>
            </a:r>
          </a:p>
        </p:txBody>
      </p:sp>
      <p:sp>
        <p:nvSpPr>
          <p:cNvPr id="67" name="文本框 13"/>
          <p:cNvSpPr txBox="1"/>
          <p:nvPr/>
        </p:nvSpPr>
        <p:spPr>
          <a:xfrm>
            <a:off x="7694685" y="2168314"/>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sp>
        <p:nvSpPr>
          <p:cNvPr id="68" name="Freeform 20"/>
          <p:cNvSpPr>
            <a:spLocks noEditPoints="1"/>
          </p:cNvSpPr>
          <p:nvPr/>
        </p:nvSpPr>
        <p:spPr bwMode="auto">
          <a:xfrm>
            <a:off x="6674652" y="2134734"/>
            <a:ext cx="397859" cy="27036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920" tIns="60960" rIns="121920" bIns="60960" numCol="1" anchor="t" anchorCtr="0" compatLnSpc="1"/>
          <a:lstStyle/>
          <a:p>
            <a:endParaRPr lang="en-US" sz="100"/>
          </a:p>
        </p:txBody>
      </p:sp>
      <p:sp>
        <p:nvSpPr>
          <p:cNvPr id="69" name="矩形 3"/>
          <p:cNvSpPr>
            <a:spLocks noChangeArrowheads="1"/>
          </p:cNvSpPr>
          <p:nvPr/>
        </p:nvSpPr>
        <p:spPr bwMode="auto">
          <a:xfrm>
            <a:off x="3007267" y="2269914"/>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阶段三</a:t>
            </a:r>
          </a:p>
        </p:txBody>
      </p:sp>
      <p:sp>
        <p:nvSpPr>
          <p:cNvPr id="70" name="文本框 13"/>
          <p:cNvSpPr txBox="1"/>
          <p:nvPr/>
        </p:nvSpPr>
        <p:spPr>
          <a:xfrm>
            <a:off x="989083" y="2661830"/>
            <a:ext cx="3111544" cy="744855"/>
          </a:xfrm>
          <a:prstGeom prst="rect">
            <a:avLst/>
          </a:prstGeom>
          <a:noFill/>
        </p:spPr>
        <p:txBody>
          <a:bodyPr wrap="square" lIns="87765" tIns="43881" rIns="87765" bIns="43881" rtlCol="0">
            <a:spAutoFit/>
          </a:bodyPr>
          <a:lstStyle/>
          <a:p>
            <a:pPr algn="r">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71" name="Group 20"/>
          <p:cNvGrpSpPr/>
          <p:nvPr/>
        </p:nvGrpSpPr>
        <p:grpSpPr>
          <a:xfrm>
            <a:off x="4631581" y="2797576"/>
            <a:ext cx="412551" cy="285749"/>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
        <p:nvSpPr>
          <p:cNvPr id="74" name="矩形 3"/>
          <p:cNvSpPr>
            <a:spLocks noChangeArrowheads="1"/>
          </p:cNvSpPr>
          <p:nvPr/>
        </p:nvSpPr>
        <p:spPr bwMode="auto">
          <a:xfrm>
            <a:off x="7694684" y="3082714"/>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阶段四</a:t>
            </a:r>
          </a:p>
        </p:txBody>
      </p:sp>
      <p:sp>
        <p:nvSpPr>
          <p:cNvPr id="75" name="文本框 13"/>
          <p:cNvSpPr txBox="1"/>
          <p:nvPr/>
        </p:nvSpPr>
        <p:spPr>
          <a:xfrm>
            <a:off x="7694685" y="3472180"/>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76" name="组合 75"/>
          <p:cNvGrpSpPr/>
          <p:nvPr/>
        </p:nvGrpSpPr>
        <p:grpSpPr>
          <a:xfrm>
            <a:off x="6676627" y="3347542"/>
            <a:ext cx="422291" cy="403672"/>
            <a:chOff x="3294063" y="754063"/>
            <a:chExt cx="5600701" cy="5353051"/>
          </a:xfrm>
          <a:solidFill>
            <a:schemeClr val="bg1"/>
          </a:solidFill>
        </p:grpSpPr>
        <p:sp>
          <p:nvSpPr>
            <p:cNvPr id="77"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78"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0"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1"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8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grpSp>
      <p:sp>
        <p:nvSpPr>
          <p:cNvPr id="88" name="矩形 3"/>
          <p:cNvSpPr>
            <a:spLocks noChangeArrowheads="1"/>
          </p:cNvSpPr>
          <p:nvPr/>
        </p:nvSpPr>
        <p:spPr bwMode="auto">
          <a:xfrm>
            <a:off x="3007267" y="3819314"/>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阶段五</a:t>
            </a:r>
          </a:p>
        </p:txBody>
      </p:sp>
      <p:sp>
        <p:nvSpPr>
          <p:cNvPr id="89" name="文本框 13"/>
          <p:cNvSpPr txBox="1"/>
          <p:nvPr/>
        </p:nvSpPr>
        <p:spPr>
          <a:xfrm>
            <a:off x="989083" y="4173130"/>
            <a:ext cx="3111544" cy="744855"/>
          </a:xfrm>
          <a:prstGeom prst="rect">
            <a:avLst/>
          </a:prstGeom>
          <a:noFill/>
        </p:spPr>
        <p:txBody>
          <a:bodyPr wrap="square" lIns="87765" tIns="43881" rIns="87765" bIns="43881" rtlCol="0">
            <a:spAutoFit/>
          </a:bodyPr>
          <a:lstStyle/>
          <a:p>
            <a:pPr algn="r">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90" name="Group 23"/>
          <p:cNvGrpSpPr/>
          <p:nvPr/>
        </p:nvGrpSpPr>
        <p:grpSpPr>
          <a:xfrm>
            <a:off x="4710491" y="4098714"/>
            <a:ext cx="342593" cy="298671"/>
            <a:chOff x="7540014" y="4306907"/>
            <a:chExt cx="389342" cy="339426"/>
          </a:xfrm>
          <a:solidFill>
            <a:schemeClr val="bg1"/>
          </a:solidFill>
        </p:grpSpPr>
        <p:sp>
          <p:nvSpPr>
            <p:cNvPr id="9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grpSp>
      <p:sp>
        <p:nvSpPr>
          <p:cNvPr id="102" name="矩形 3"/>
          <p:cNvSpPr>
            <a:spLocks noChangeArrowheads="1"/>
          </p:cNvSpPr>
          <p:nvPr/>
        </p:nvSpPr>
        <p:spPr bwMode="auto">
          <a:xfrm>
            <a:off x="6560027" y="5110982"/>
            <a:ext cx="944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r>
              <a:rPr lang="zh-CN" altLang="en-US" sz="2000" b="1" dirty="0" smtClean="0">
                <a:solidFill>
                  <a:srgbClr val="C00000"/>
                </a:solidFill>
                <a:latin typeface="微软雅黑" panose="020B0503020204020204" charset="-122"/>
                <a:ea typeface="微软雅黑" panose="020B0503020204020204" charset="-122"/>
                <a:sym typeface="Arial" panose="020B0604020202020204" pitchFamily="34" charset="0"/>
              </a:rPr>
              <a:t>阶段六</a:t>
            </a:r>
          </a:p>
        </p:txBody>
      </p:sp>
      <p:sp>
        <p:nvSpPr>
          <p:cNvPr id="103" name="文本框 13"/>
          <p:cNvSpPr txBox="1"/>
          <p:nvPr/>
        </p:nvSpPr>
        <p:spPr>
          <a:xfrm>
            <a:off x="7694685" y="4914006"/>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104" name="Group 9"/>
          <p:cNvGrpSpPr/>
          <p:nvPr/>
        </p:nvGrpSpPr>
        <p:grpSpPr>
          <a:xfrm>
            <a:off x="5665541" y="5225750"/>
            <a:ext cx="384811" cy="285347"/>
            <a:chOff x="4572000" y="3414713"/>
            <a:chExt cx="374651" cy="277813"/>
          </a:xfrm>
          <a:solidFill>
            <a:schemeClr val="bg1"/>
          </a:solidFill>
        </p:grpSpPr>
        <p:sp>
          <p:nvSpPr>
            <p:cNvPr id="10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0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32" name="矩形 31"/>
          <p:cNvSpPr/>
          <p:nvPr/>
        </p:nvSpPr>
        <p:spPr>
          <a:xfrm>
            <a:off x="-987" y="1218208"/>
            <a:ext cx="12195175" cy="2664296"/>
          </a:xfrm>
          <a:prstGeom prst="rect">
            <a:avLst/>
          </a:prstGeom>
          <a:blipFill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280176" y="3538757"/>
            <a:ext cx="790732" cy="79073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Freeform 126"/>
          <p:cNvSpPr>
            <a:spLocks noChangeAspect="1" noEditPoints="1"/>
          </p:cNvSpPr>
          <p:nvPr/>
        </p:nvSpPr>
        <p:spPr bwMode="auto">
          <a:xfrm>
            <a:off x="2527036" y="374829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sp>
        <p:nvSpPr>
          <p:cNvPr id="37" name="矩形 36"/>
          <p:cNvSpPr/>
          <p:nvPr/>
        </p:nvSpPr>
        <p:spPr>
          <a:xfrm>
            <a:off x="1571213" y="4552191"/>
            <a:ext cx="2138680" cy="938530"/>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grpSp>
        <p:nvGrpSpPr>
          <p:cNvPr id="38" name="组合 37"/>
          <p:cNvGrpSpPr/>
          <p:nvPr/>
        </p:nvGrpSpPr>
        <p:grpSpPr>
          <a:xfrm>
            <a:off x="4513780" y="3536434"/>
            <a:ext cx="790732" cy="790732"/>
            <a:chOff x="304800" y="673100"/>
            <a:chExt cx="4000500" cy="4000500"/>
          </a:xfrm>
          <a:effectLst>
            <a:outerShdw blurRad="317500" dist="1905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Freeform 261"/>
          <p:cNvSpPr/>
          <p:nvPr/>
        </p:nvSpPr>
        <p:spPr bwMode="auto">
          <a:xfrm>
            <a:off x="4728313" y="3758284"/>
            <a:ext cx="361666" cy="361666"/>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2" name="矩形 41"/>
          <p:cNvSpPr/>
          <p:nvPr/>
        </p:nvSpPr>
        <p:spPr>
          <a:xfrm>
            <a:off x="3875469" y="4544546"/>
            <a:ext cx="2138680" cy="938530"/>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grpSp>
        <p:nvGrpSpPr>
          <p:cNvPr id="43" name="组合 42"/>
          <p:cNvGrpSpPr/>
          <p:nvPr/>
        </p:nvGrpSpPr>
        <p:grpSpPr>
          <a:xfrm>
            <a:off x="6888688" y="3537790"/>
            <a:ext cx="790732" cy="790732"/>
            <a:chOff x="304800" y="673100"/>
            <a:chExt cx="4000500" cy="4000500"/>
          </a:xfrm>
          <a:effectLst>
            <a:outerShdw blurRad="317500" dist="1905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Freeform 9"/>
          <p:cNvSpPr>
            <a:spLocks noEditPoints="1"/>
          </p:cNvSpPr>
          <p:nvPr/>
        </p:nvSpPr>
        <p:spPr bwMode="auto">
          <a:xfrm rot="19469485">
            <a:off x="7094871" y="3737530"/>
            <a:ext cx="378367" cy="403173"/>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7" name="矩形 46"/>
          <p:cNvSpPr/>
          <p:nvPr/>
        </p:nvSpPr>
        <p:spPr>
          <a:xfrm>
            <a:off x="6251733" y="4544546"/>
            <a:ext cx="2138680" cy="938530"/>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grpSp>
        <p:nvGrpSpPr>
          <p:cNvPr id="48" name="组合 47"/>
          <p:cNvGrpSpPr/>
          <p:nvPr/>
        </p:nvGrpSpPr>
        <p:grpSpPr>
          <a:xfrm>
            <a:off x="9122292" y="3536434"/>
            <a:ext cx="790732" cy="790732"/>
            <a:chOff x="304800" y="673100"/>
            <a:chExt cx="4000500" cy="4000500"/>
          </a:xfrm>
          <a:effectLst>
            <a:outerShdw blurRad="317500" dist="1905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椭圆 49"/>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Freeform 206"/>
          <p:cNvSpPr>
            <a:spLocks noChangeAspect="1" noEditPoints="1"/>
          </p:cNvSpPr>
          <p:nvPr/>
        </p:nvSpPr>
        <p:spPr bwMode="auto">
          <a:xfrm>
            <a:off x="9365348" y="3724660"/>
            <a:ext cx="304622" cy="368224"/>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sp>
        <p:nvSpPr>
          <p:cNvPr id="52" name="矩形 51"/>
          <p:cNvSpPr/>
          <p:nvPr/>
        </p:nvSpPr>
        <p:spPr>
          <a:xfrm>
            <a:off x="8483981" y="4544546"/>
            <a:ext cx="2138680" cy="938530"/>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25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100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100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childTnLst>
                          </p:cTn>
                        </p:par>
                        <p:par>
                          <p:cTn id="19" fill="hold">
                            <p:stCondLst>
                              <p:cond delay="750"/>
                            </p:stCondLst>
                            <p:childTnLst>
                              <p:par>
                                <p:cTn id="20" presetID="22" presetClass="entr" presetSubtype="1"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par>
                                <p:cTn id="23" presetID="53" presetClass="entr" presetSubtype="16" fill="hold" nodeType="withEffect">
                                  <p:stCondLst>
                                    <p:cond delay="50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1250"/>
                            </p:stCondLst>
                            <p:childTnLst>
                              <p:par>
                                <p:cTn id="34" presetID="22" presetClass="entr" presetSubtype="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500"/>
                                        <p:tgtEl>
                                          <p:spTgt spid="42"/>
                                        </p:tgtEl>
                                      </p:cBhvr>
                                    </p:animEffect>
                                  </p:childTnLst>
                                </p:cTn>
                              </p:par>
                              <p:par>
                                <p:cTn id="37" presetID="53" presetClass="entr" presetSubtype="16" fill="hold" nodeType="withEffect">
                                  <p:stCondLst>
                                    <p:cond delay="50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46"/>
                                        </p:tgtEl>
                                        <p:attrNameLst>
                                          <p:attrName>style.visibility</p:attrName>
                                        </p:attrNameLst>
                                      </p:cBhvr>
                                      <p:to>
                                        <p:strVal val="visible"/>
                                      </p:to>
                                    </p:set>
                                    <p:anim calcmode="lin" valueType="num">
                                      <p:cBhvr>
                                        <p:cTn id="44" dur="500" fill="hold"/>
                                        <p:tgtEl>
                                          <p:spTgt spid="46"/>
                                        </p:tgtEl>
                                        <p:attrNameLst>
                                          <p:attrName>ppt_w</p:attrName>
                                        </p:attrNameLst>
                                      </p:cBhvr>
                                      <p:tavLst>
                                        <p:tav tm="0">
                                          <p:val>
                                            <p:fltVal val="0"/>
                                          </p:val>
                                        </p:tav>
                                        <p:tav tm="100000">
                                          <p:val>
                                            <p:strVal val="#ppt_w"/>
                                          </p:val>
                                        </p:tav>
                                      </p:tavLst>
                                    </p:anim>
                                    <p:anim calcmode="lin" valueType="num">
                                      <p:cBhvr>
                                        <p:cTn id="45" dur="500" fill="hold"/>
                                        <p:tgtEl>
                                          <p:spTgt spid="46"/>
                                        </p:tgtEl>
                                        <p:attrNameLst>
                                          <p:attrName>ppt_h</p:attrName>
                                        </p:attrNameLst>
                                      </p:cBhvr>
                                      <p:tavLst>
                                        <p:tav tm="0">
                                          <p:val>
                                            <p:fltVal val="0"/>
                                          </p:val>
                                        </p:tav>
                                        <p:tav tm="100000">
                                          <p:val>
                                            <p:strVal val="#ppt_h"/>
                                          </p:val>
                                        </p:tav>
                                      </p:tavLst>
                                    </p:anim>
                                    <p:animEffect transition="in" filter="fade">
                                      <p:cBhvr>
                                        <p:cTn id="46" dur="500"/>
                                        <p:tgtEl>
                                          <p:spTgt spid="46"/>
                                        </p:tgtEl>
                                      </p:cBhvr>
                                    </p:animEffect>
                                  </p:childTnLst>
                                </p:cTn>
                              </p:par>
                            </p:childTnLst>
                          </p:cTn>
                        </p:par>
                        <p:par>
                          <p:cTn id="47" fill="hold">
                            <p:stCondLst>
                              <p:cond delay="1750"/>
                            </p:stCondLst>
                            <p:childTnLst>
                              <p:par>
                                <p:cTn id="48" presetID="22" presetClass="entr" presetSubtype="1"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up)">
                                      <p:cBhvr>
                                        <p:cTn id="50" dur="500"/>
                                        <p:tgtEl>
                                          <p:spTgt spid="47"/>
                                        </p:tgtEl>
                                      </p:cBhvr>
                                    </p:animEffect>
                                  </p:childTnLst>
                                </p:cTn>
                              </p:par>
                              <p:par>
                                <p:cTn id="51" presetID="53" presetClass="entr" presetSubtype="16" fill="hold" nodeType="withEffect">
                                  <p:stCondLst>
                                    <p:cond delay="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childTnLst>
                          </p:cTn>
                        </p:par>
                        <p:par>
                          <p:cTn id="61" fill="hold">
                            <p:stCondLst>
                              <p:cond delay="2250"/>
                            </p:stCondLst>
                            <p:childTnLst>
                              <p:par>
                                <p:cTn id="62" presetID="22" presetClass="entr" presetSubtype="1"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6" grpId="0" bldLvl="0" animBg="1"/>
      <p:bldP spid="37" grpId="0"/>
      <p:bldP spid="41" grpId="0" bldLvl="0" animBg="1"/>
      <p:bldP spid="42" grpId="0"/>
      <p:bldP spid="46" grpId="0" bldLvl="0" animBg="1"/>
      <p:bldP spid="47" grpId="0"/>
      <p:bldP spid="51" grpId="0" bldLvl="0" animBg="1"/>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36" name="组合 35"/>
          <p:cNvGrpSpPr/>
          <p:nvPr/>
        </p:nvGrpSpPr>
        <p:grpSpPr>
          <a:xfrm>
            <a:off x="586492" y="1484784"/>
            <a:ext cx="2722375" cy="2016691"/>
            <a:chOff x="587479" y="1628800"/>
            <a:chExt cx="2722375" cy="2016691"/>
          </a:xfrm>
        </p:grpSpPr>
        <p:sp>
          <p:nvSpPr>
            <p:cNvPr id="37" name="矩形 36"/>
            <p:cNvSpPr/>
            <p:nvPr/>
          </p:nvSpPr>
          <p:spPr>
            <a:xfrm>
              <a:off x="587479" y="1628800"/>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Picture 2" descr="C:\Users\Administrator\Desktop\u=1131227034,3152903412&amp;fm=23&amp;gp=0.jpgu=1131227034,3152903412&amp;fm=23&amp;gp=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7194" y="1914028"/>
              <a:ext cx="2442945" cy="1433830"/>
            </a:xfrm>
            <a:prstGeom prst="rect">
              <a:avLst/>
            </a:prstGeom>
            <a:blipFill>
              <a:blip r:embed="rId7"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p:spPr>
        </p:pic>
      </p:grpSp>
      <p:grpSp>
        <p:nvGrpSpPr>
          <p:cNvPr id="39" name="组合 38"/>
          <p:cNvGrpSpPr/>
          <p:nvPr/>
        </p:nvGrpSpPr>
        <p:grpSpPr>
          <a:xfrm>
            <a:off x="8856080" y="1484784"/>
            <a:ext cx="2722375" cy="2016691"/>
            <a:chOff x="8880562" y="1628800"/>
            <a:chExt cx="2722375" cy="2016691"/>
          </a:xfrm>
        </p:grpSpPr>
        <p:sp>
          <p:nvSpPr>
            <p:cNvPr id="40" name="矩形 39"/>
            <p:cNvSpPr/>
            <p:nvPr/>
          </p:nvSpPr>
          <p:spPr>
            <a:xfrm>
              <a:off x="8880562" y="1628800"/>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Picture 3" descr="C:\Users\Administrator\Desktop\rt\tooopen_sy_145850386896.jpgtooopen_sy_145850386896"/>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32520" y="1830695"/>
              <a:ext cx="2418459" cy="16129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308867" y="3501475"/>
            <a:ext cx="2722375" cy="2016691"/>
            <a:chOff x="3309854" y="3645491"/>
            <a:chExt cx="2722375" cy="2016691"/>
          </a:xfrm>
        </p:grpSpPr>
        <p:sp>
          <p:nvSpPr>
            <p:cNvPr id="43" name="矩形 42"/>
            <p:cNvSpPr/>
            <p:nvPr/>
          </p:nvSpPr>
          <p:spPr>
            <a:xfrm>
              <a:off x="3309854" y="3645491"/>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Picture 5" descr="C:\Users\Administrator\Desktop\74560936c769848.jpg74560936c769848"/>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452729" y="3846151"/>
              <a:ext cx="2436495" cy="16865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45" name="组合 44"/>
          <p:cNvGrpSpPr/>
          <p:nvPr/>
        </p:nvGrpSpPr>
        <p:grpSpPr>
          <a:xfrm>
            <a:off x="6157200" y="3501475"/>
            <a:ext cx="2722375" cy="2016691"/>
            <a:chOff x="6158187" y="3645491"/>
            <a:chExt cx="2722375" cy="2016691"/>
          </a:xfrm>
        </p:grpSpPr>
        <p:sp>
          <p:nvSpPr>
            <p:cNvPr id="46" name="矩形 45"/>
            <p:cNvSpPr/>
            <p:nvPr/>
          </p:nvSpPr>
          <p:spPr>
            <a:xfrm>
              <a:off x="6158187" y="3645491"/>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Picture 6" descr="C:\Users\Administrator\Desktop\rt\F2004032408412500000.bmpF200403240841250000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271254" y="3837861"/>
              <a:ext cx="2418770" cy="163195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48" name="组合 47"/>
          <p:cNvGrpSpPr/>
          <p:nvPr/>
        </p:nvGrpSpPr>
        <p:grpSpPr>
          <a:xfrm>
            <a:off x="3442464" y="1542066"/>
            <a:ext cx="2455854" cy="484779"/>
            <a:chOff x="2713211" y="2267658"/>
            <a:chExt cx="1584176" cy="484779"/>
          </a:xfrm>
        </p:grpSpPr>
        <p:sp>
          <p:nvSpPr>
            <p:cNvPr id="49" name="圆角矩形 48"/>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2781317" y="2306109"/>
              <a:ext cx="1447964" cy="407876"/>
            </a:xfrm>
            <a:prstGeom prst="roundRect">
              <a:avLst>
                <a:gd name="adj" fmla="val 50000"/>
              </a:avLst>
            </a:prstGeom>
            <a:blipFill>
              <a:blip r:embed="rId11"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26"/>
          <p:cNvSpPr txBox="1"/>
          <p:nvPr/>
        </p:nvSpPr>
        <p:spPr>
          <a:xfrm>
            <a:off x="3540874" y="1599789"/>
            <a:ext cx="2241704" cy="384810"/>
          </a:xfrm>
          <a:prstGeom prst="rect">
            <a:avLst/>
          </a:prstGeom>
          <a:noFill/>
        </p:spPr>
        <p:txBody>
          <a:bodyPr wrap="square" rtlCol="0">
            <a:spAutoFit/>
          </a:bodyPr>
          <a:lstStyle/>
          <a:p>
            <a:pPr algn="ctr"/>
            <a:r>
              <a:rPr lang="en-US" altLang="zh-CN" b="1" spc="100" dirty="0" smtClean="0">
                <a:solidFill>
                  <a:srgbClr val="C00000"/>
                </a:solidFill>
                <a:latin typeface="微软雅黑" panose="020B0503020204020204" charset="-122"/>
                <a:ea typeface="微软雅黑" panose="020B0503020204020204" charset="-122"/>
              </a:rPr>
              <a:t>&lt;   </a:t>
            </a:r>
            <a:r>
              <a:rPr lang="zh-CN" altLang="en-US" b="1" spc="100" dirty="0" smtClean="0">
                <a:solidFill>
                  <a:srgbClr val="C00000"/>
                </a:solidFill>
                <a:latin typeface="微软雅黑" panose="020B0503020204020204" charset="-122"/>
                <a:ea typeface="微软雅黑" panose="020B0503020204020204" charset="-122"/>
                <a:sym typeface="+mn-ea"/>
              </a:rPr>
              <a:t>此处添加标题</a:t>
            </a:r>
          </a:p>
        </p:txBody>
      </p:sp>
      <p:sp>
        <p:nvSpPr>
          <p:cNvPr id="52" name="TextBox 5"/>
          <p:cNvSpPr txBox="1"/>
          <p:nvPr/>
        </p:nvSpPr>
        <p:spPr>
          <a:xfrm>
            <a:off x="3576320" y="2171092"/>
            <a:ext cx="2207607" cy="12700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a:lnSpc>
                <a:spcPts val="2000"/>
              </a:lnSpc>
            </a:pPr>
            <a:r>
              <a:rPr lang="zh-CN" altLang="en-US" sz="1400" dirty="0">
                <a:solidFill>
                  <a:schemeClr val="tx1"/>
                </a:solidFill>
              </a:rPr>
              <a:t>点击输入简要文字内容，文字内容任意编辑，图片可替换文字内容任意编辑，图片可替换成为自己的内容</a:t>
            </a:r>
            <a:r>
              <a:rPr lang="en-US" altLang="zh-CN" sz="1400" dirty="0">
                <a:solidFill>
                  <a:schemeClr val="tx1"/>
                </a:solidFill>
              </a:rPr>
              <a:t>···· </a:t>
            </a:r>
          </a:p>
          <a:p>
            <a:pPr>
              <a:lnSpc>
                <a:spcPts val="2000"/>
              </a:lnSpc>
            </a:pPr>
            <a:r>
              <a:rPr lang="en-US" altLang="zh-CN" sz="1400" dirty="0">
                <a:solidFill>
                  <a:schemeClr val="tx1"/>
                </a:solidFill>
              </a:rPr>
              <a:t> </a:t>
            </a:r>
          </a:p>
        </p:txBody>
      </p:sp>
      <p:grpSp>
        <p:nvGrpSpPr>
          <p:cNvPr id="53" name="组合 52"/>
          <p:cNvGrpSpPr/>
          <p:nvPr/>
        </p:nvGrpSpPr>
        <p:grpSpPr>
          <a:xfrm>
            <a:off x="6233034" y="1542066"/>
            <a:ext cx="2455854" cy="484779"/>
            <a:chOff x="2713211" y="2267658"/>
            <a:chExt cx="1584176" cy="484779"/>
          </a:xfrm>
        </p:grpSpPr>
        <p:sp>
          <p:nvSpPr>
            <p:cNvPr id="54" name="圆角矩形 53"/>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2781317" y="2306109"/>
              <a:ext cx="1447964" cy="407876"/>
            </a:xfrm>
            <a:prstGeom prst="roundRect">
              <a:avLst>
                <a:gd name="adj" fmla="val 50000"/>
              </a:avLst>
            </a:prstGeom>
            <a:blipFill>
              <a:blip r:embed="rId12"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26"/>
          <p:cNvSpPr txBox="1"/>
          <p:nvPr/>
        </p:nvSpPr>
        <p:spPr>
          <a:xfrm>
            <a:off x="6341604" y="1599789"/>
            <a:ext cx="2241704" cy="384810"/>
          </a:xfrm>
          <a:prstGeom prst="rect">
            <a:avLst/>
          </a:prstGeom>
          <a:noFill/>
        </p:spPr>
        <p:txBody>
          <a:bodyPr wrap="square" rtlCol="0">
            <a:spAutoFit/>
          </a:bodyPr>
          <a:lstStyle/>
          <a:p>
            <a:pPr algn="ctr"/>
            <a:r>
              <a:rPr lang="en-US" altLang="zh-CN" b="1" spc="100" dirty="0" smtClean="0">
                <a:solidFill>
                  <a:srgbClr val="C00000"/>
                </a:solidFill>
                <a:latin typeface="微软雅黑" panose="020B0503020204020204" charset="-122"/>
                <a:ea typeface="微软雅黑" panose="020B0503020204020204" charset="-122"/>
              </a:rPr>
              <a:t> </a:t>
            </a:r>
            <a:r>
              <a:rPr lang="zh-CN" altLang="en-US" b="1" spc="100" dirty="0" smtClean="0">
                <a:solidFill>
                  <a:srgbClr val="C00000"/>
                </a:solidFill>
                <a:latin typeface="微软雅黑" panose="020B0503020204020204" charset="-122"/>
                <a:ea typeface="微软雅黑" panose="020B0503020204020204" charset="-122"/>
              </a:rPr>
              <a:t>此处添加标题    </a:t>
            </a:r>
            <a:r>
              <a:rPr lang="en-US" altLang="zh-CN" b="1" spc="100" dirty="0" smtClean="0">
                <a:solidFill>
                  <a:srgbClr val="C00000"/>
                </a:solidFill>
                <a:latin typeface="微软雅黑" panose="020B0503020204020204" charset="-122"/>
                <a:ea typeface="微软雅黑" panose="020B0503020204020204" charset="-122"/>
              </a:rPr>
              <a:t>&gt;</a:t>
            </a:r>
          </a:p>
        </p:txBody>
      </p:sp>
      <p:sp>
        <p:nvSpPr>
          <p:cNvPr id="57" name="TextBox 5"/>
          <p:cNvSpPr txBox="1"/>
          <p:nvPr/>
        </p:nvSpPr>
        <p:spPr>
          <a:xfrm>
            <a:off x="6377050" y="2171092"/>
            <a:ext cx="2207607" cy="12700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a:lnSpc>
                <a:spcPts val="2000"/>
              </a:lnSpc>
            </a:pPr>
            <a:r>
              <a:rPr lang="zh-CN" altLang="en-US" sz="1400" dirty="0">
                <a:solidFill>
                  <a:schemeClr val="tx1"/>
                </a:solidFill>
              </a:rPr>
              <a:t>点击输入简要文字内容，文字内容任意编辑，图片可替换文字内容任意编辑，图片可替换成为自己的内容</a:t>
            </a:r>
            <a:r>
              <a:rPr lang="en-US" altLang="zh-CN" sz="1400" dirty="0">
                <a:solidFill>
                  <a:schemeClr val="tx1"/>
                </a:solidFill>
              </a:rPr>
              <a:t>···· </a:t>
            </a:r>
          </a:p>
          <a:p>
            <a:pPr>
              <a:lnSpc>
                <a:spcPts val="2000"/>
              </a:lnSpc>
            </a:pPr>
            <a:r>
              <a:rPr lang="en-US" altLang="zh-CN" sz="1400" dirty="0">
                <a:solidFill>
                  <a:schemeClr val="tx1"/>
                </a:solidFill>
              </a:rPr>
              <a:t> </a:t>
            </a:r>
          </a:p>
        </p:txBody>
      </p:sp>
      <p:grpSp>
        <p:nvGrpSpPr>
          <p:cNvPr id="58" name="组合 57"/>
          <p:cNvGrpSpPr/>
          <p:nvPr/>
        </p:nvGrpSpPr>
        <p:grpSpPr>
          <a:xfrm>
            <a:off x="616410" y="3645024"/>
            <a:ext cx="2455854" cy="484779"/>
            <a:chOff x="2713211" y="2267658"/>
            <a:chExt cx="1584176" cy="484779"/>
          </a:xfrm>
        </p:grpSpPr>
        <p:sp>
          <p:nvSpPr>
            <p:cNvPr id="59" name="圆角矩形 58"/>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a:off x="2781317" y="2306109"/>
              <a:ext cx="1447964" cy="407876"/>
            </a:xfrm>
            <a:prstGeom prst="roundRect">
              <a:avLst>
                <a:gd name="adj" fmla="val 50000"/>
              </a:avLst>
            </a:prstGeom>
            <a:blipFill>
              <a:blip r:embed="rId12"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26"/>
          <p:cNvSpPr txBox="1"/>
          <p:nvPr/>
        </p:nvSpPr>
        <p:spPr>
          <a:xfrm>
            <a:off x="724980" y="3702747"/>
            <a:ext cx="2241704" cy="384810"/>
          </a:xfrm>
          <a:prstGeom prst="rect">
            <a:avLst/>
          </a:prstGeom>
          <a:noFill/>
        </p:spPr>
        <p:txBody>
          <a:bodyPr wrap="square" rtlCol="0">
            <a:spAutoFit/>
          </a:bodyPr>
          <a:lstStyle/>
          <a:p>
            <a:pPr algn="ctr"/>
            <a:r>
              <a:rPr lang="en-US" altLang="zh-CN" b="1" spc="100" dirty="0" smtClean="0">
                <a:solidFill>
                  <a:srgbClr val="C00000"/>
                </a:solidFill>
                <a:latin typeface="微软雅黑" panose="020B0503020204020204" charset="-122"/>
                <a:ea typeface="微软雅黑" panose="020B0503020204020204" charset="-122"/>
              </a:rPr>
              <a:t> </a:t>
            </a:r>
            <a:r>
              <a:rPr lang="zh-CN" altLang="en-US" b="1" spc="100" dirty="0">
                <a:solidFill>
                  <a:srgbClr val="C00000"/>
                </a:solidFill>
                <a:latin typeface="微软雅黑" panose="020B0503020204020204" charset="-122"/>
                <a:ea typeface="微软雅黑" panose="020B0503020204020204" charset="-122"/>
              </a:rPr>
              <a:t>此处添加标题</a:t>
            </a:r>
            <a:r>
              <a:rPr lang="zh-CN" altLang="en-US" b="1" spc="100" dirty="0" smtClean="0">
                <a:solidFill>
                  <a:srgbClr val="C00000"/>
                </a:solidFill>
                <a:latin typeface="微软雅黑" panose="020B0503020204020204" charset="-122"/>
                <a:ea typeface="微软雅黑" panose="020B0503020204020204" charset="-122"/>
              </a:rPr>
              <a:t>   </a:t>
            </a:r>
            <a:r>
              <a:rPr lang="en-US" altLang="zh-CN" b="1" spc="100" dirty="0" smtClean="0">
                <a:solidFill>
                  <a:srgbClr val="C00000"/>
                </a:solidFill>
                <a:latin typeface="微软雅黑" panose="020B0503020204020204" charset="-122"/>
                <a:ea typeface="微软雅黑" panose="020B0503020204020204" charset="-122"/>
              </a:rPr>
              <a:t>&gt;</a:t>
            </a:r>
          </a:p>
        </p:txBody>
      </p:sp>
      <p:sp>
        <p:nvSpPr>
          <p:cNvPr id="62" name="TextBox 5"/>
          <p:cNvSpPr txBox="1"/>
          <p:nvPr/>
        </p:nvSpPr>
        <p:spPr>
          <a:xfrm>
            <a:off x="760426" y="4274050"/>
            <a:ext cx="2207607" cy="12700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a:lnSpc>
                <a:spcPts val="2000"/>
              </a:lnSpc>
            </a:pPr>
            <a:r>
              <a:rPr lang="zh-CN" altLang="en-US" sz="1400" dirty="0">
                <a:solidFill>
                  <a:schemeClr val="tx1"/>
                </a:solidFill>
              </a:rPr>
              <a:t>点击输入简要文字内容，文字内容任意编辑，图片可替换文字内容任意编辑，图片可替换成为自己的内容</a:t>
            </a:r>
            <a:r>
              <a:rPr lang="en-US" altLang="zh-CN" sz="1400" dirty="0">
                <a:solidFill>
                  <a:schemeClr val="tx1"/>
                </a:solidFill>
              </a:rPr>
              <a:t>···· </a:t>
            </a:r>
          </a:p>
          <a:p>
            <a:pPr>
              <a:lnSpc>
                <a:spcPts val="2000"/>
              </a:lnSpc>
            </a:pPr>
            <a:r>
              <a:rPr lang="en-US" altLang="zh-CN" sz="1400" dirty="0">
                <a:solidFill>
                  <a:schemeClr val="tx1"/>
                </a:solidFill>
              </a:rPr>
              <a:t> </a:t>
            </a:r>
          </a:p>
        </p:txBody>
      </p:sp>
      <p:grpSp>
        <p:nvGrpSpPr>
          <p:cNvPr id="63" name="组合 62"/>
          <p:cNvGrpSpPr/>
          <p:nvPr/>
        </p:nvGrpSpPr>
        <p:grpSpPr>
          <a:xfrm>
            <a:off x="8969338" y="3645024"/>
            <a:ext cx="2455854" cy="484779"/>
            <a:chOff x="2713211" y="2267658"/>
            <a:chExt cx="1584176" cy="484779"/>
          </a:xfrm>
        </p:grpSpPr>
        <p:sp>
          <p:nvSpPr>
            <p:cNvPr id="64" name="圆角矩形 63"/>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a:off x="2781317" y="2306109"/>
              <a:ext cx="1447964" cy="407876"/>
            </a:xfrm>
            <a:prstGeom prst="roundRect">
              <a:avLst>
                <a:gd name="adj" fmla="val 50000"/>
              </a:avLst>
            </a:prstGeom>
            <a:blipFill>
              <a:blip r:embed="rId11"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文本框 26"/>
          <p:cNvSpPr txBox="1"/>
          <p:nvPr/>
        </p:nvSpPr>
        <p:spPr>
          <a:xfrm>
            <a:off x="9077908" y="3702747"/>
            <a:ext cx="2241704" cy="384810"/>
          </a:xfrm>
          <a:prstGeom prst="rect">
            <a:avLst/>
          </a:prstGeom>
          <a:noFill/>
        </p:spPr>
        <p:txBody>
          <a:bodyPr wrap="square" rtlCol="0">
            <a:spAutoFit/>
          </a:bodyPr>
          <a:lstStyle/>
          <a:p>
            <a:pPr algn="ctr"/>
            <a:r>
              <a:rPr lang="en-US" altLang="zh-CN" b="1" spc="100" dirty="0" smtClean="0">
                <a:solidFill>
                  <a:srgbClr val="C00000"/>
                </a:solidFill>
                <a:latin typeface="微软雅黑" panose="020B0503020204020204" charset="-122"/>
                <a:ea typeface="微软雅黑" panose="020B0503020204020204" charset="-122"/>
              </a:rPr>
              <a:t>&lt;   </a:t>
            </a:r>
            <a:r>
              <a:rPr lang="zh-CN" altLang="en-US" b="1" spc="100" dirty="0" smtClean="0">
                <a:solidFill>
                  <a:srgbClr val="C00000"/>
                </a:solidFill>
                <a:latin typeface="微软雅黑" panose="020B0503020204020204" charset="-122"/>
                <a:ea typeface="微软雅黑" panose="020B0503020204020204" charset="-122"/>
              </a:rPr>
              <a:t>此处添加标题</a:t>
            </a:r>
          </a:p>
        </p:txBody>
      </p:sp>
      <p:sp>
        <p:nvSpPr>
          <p:cNvPr id="67" name="TextBox 5"/>
          <p:cNvSpPr txBox="1"/>
          <p:nvPr/>
        </p:nvSpPr>
        <p:spPr>
          <a:xfrm>
            <a:off x="9113354" y="4274050"/>
            <a:ext cx="2207607" cy="12700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a:lnSpc>
                <a:spcPts val="2000"/>
              </a:lnSpc>
            </a:pPr>
            <a:r>
              <a:rPr lang="zh-CN" altLang="en-US" sz="1400" dirty="0">
                <a:solidFill>
                  <a:schemeClr val="tx1"/>
                </a:solidFill>
              </a:rPr>
              <a:t>点击输入简要文字内容，文字内容任意编辑，图片可替换文字内容任意编辑，图片可替换成为自己的内容</a:t>
            </a:r>
            <a:r>
              <a:rPr lang="en-US" altLang="zh-CN" sz="1400" dirty="0">
                <a:solidFill>
                  <a:schemeClr val="tx1"/>
                </a:solidFill>
              </a:rPr>
              <a:t>···· </a:t>
            </a:r>
          </a:p>
          <a:p>
            <a:pPr>
              <a:lnSpc>
                <a:spcPts val="2000"/>
              </a:lnSpc>
            </a:pPr>
            <a:r>
              <a:rPr lang="en-US" altLang="zh-CN" sz="1400" dirty="0">
                <a:solidFill>
                  <a:schemeClr val="tx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1+#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1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p:tgtEl>
                                          <p:spTgt spid="48"/>
                                        </p:tgtEl>
                                        <p:attrNameLst>
                                          <p:attrName>ppt_x</p:attrName>
                                        </p:attrNameLst>
                                      </p:cBhvr>
                                      <p:tavLst>
                                        <p:tav tm="0">
                                          <p:val>
                                            <p:strVal val="#ppt_x-#ppt_w*1.125000"/>
                                          </p:val>
                                        </p:tav>
                                        <p:tav tm="100000">
                                          <p:val>
                                            <p:strVal val="#ppt_x"/>
                                          </p:val>
                                        </p:tav>
                                      </p:tavLst>
                                    </p:anim>
                                    <p:animEffect transition="in" filter="wipe(right)">
                                      <p:cBhvr>
                                        <p:cTn id="25" dur="500"/>
                                        <p:tgtEl>
                                          <p:spTgt spid="48"/>
                                        </p:tgtEl>
                                      </p:cBhvr>
                                    </p:animEffect>
                                  </p:childTnLst>
                                </p:cTn>
                              </p:par>
                              <p:par>
                                <p:cTn id="26" presetID="53" presetClass="entr" presetSubtype="16" fill="hold" grpId="0" nodeType="withEffect">
                                  <p:stCondLst>
                                    <p:cond delay="0"/>
                                  </p:stCondLst>
                                  <p:iterate type="lt">
                                    <p:tmPct val="20000"/>
                                  </p:iterate>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childTnLst>
                                </p:cTn>
                              </p:par>
                            </p:childTnLst>
                          </p:cTn>
                        </p:par>
                        <p:par>
                          <p:cTn id="31" fill="hold">
                            <p:stCondLst>
                              <p:cond delay="1399"/>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cBhvr>
                                        <p:cTn id="34" dur="300" fill="hold"/>
                                        <p:tgtEl>
                                          <p:spTgt spid="52"/>
                                        </p:tgtEl>
                                        <p:attrNameLst>
                                          <p:attrName>ppt_w</p:attrName>
                                        </p:attrNameLst>
                                      </p:cBhvr>
                                      <p:tavLst>
                                        <p:tav tm="0">
                                          <p:val>
                                            <p:fltVal val="0"/>
                                          </p:val>
                                        </p:tav>
                                        <p:tav tm="100000">
                                          <p:val>
                                            <p:strVal val="#ppt_w"/>
                                          </p:val>
                                        </p:tav>
                                      </p:tavLst>
                                    </p:anim>
                                    <p:anim calcmode="lin" valueType="num">
                                      <p:cBhvr>
                                        <p:cTn id="35" dur="300" fill="hold"/>
                                        <p:tgtEl>
                                          <p:spTgt spid="52"/>
                                        </p:tgtEl>
                                        <p:attrNameLst>
                                          <p:attrName>ppt_h</p:attrName>
                                        </p:attrNameLst>
                                      </p:cBhvr>
                                      <p:tavLst>
                                        <p:tav tm="0">
                                          <p:val>
                                            <p:fltVal val="0"/>
                                          </p:val>
                                        </p:tav>
                                        <p:tav tm="100000">
                                          <p:val>
                                            <p:strVal val="#ppt_h"/>
                                          </p:val>
                                        </p:tav>
                                      </p:tavLst>
                                    </p:anim>
                                    <p:animEffect transition="in" filter="fade">
                                      <p:cBhvr>
                                        <p:cTn id="36" dur="300"/>
                                        <p:tgtEl>
                                          <p:spTgt spid="52"/>
                                        </p:tgtEl>
                                      </p:cBhvr>
                                    </p:animEffect>
                                  </p:childTnLst>
                                </p:cTn>
                              </p:par>
                            </p:childTnLst>
                          </p:cTn>
                        </p:par>
                        <p:par>
                          <p:cTn id="37" fill="hold">
                            <p:stCondLst>
                              <p:cond delay="3230"/>
                            </p:stCondLst>
                            <p:childTnLst>
                              <p:par>
                                <p:cTn id="38" presetID="12" presetClass="entr" presetSubtype="8"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p:tgtEl>
                                          <p:spTgt spid="53"/>
                                        </p:tgtEl>
                                        <p:attrNameLst>
                                          <p:attrName>ppt_x</p:attrName>
                                        </p:attrNameLst>
                                      </p:cBhvr>
                                      <p:tavLst>
                                        <p:tav tm="0">
                                          <p:val>
                                            <p:strVal val="#ppt_x-#ppt_w*1.125000"/>
                                          </p:val>
                                        </p:tav>
                                        <p:tav tm="100000">
                                          <p:val>
                                            <p:strVal val="#ppt_x"/>
                                          </p:val>
                                        </p:tav>
                                      </p:tavLst>
                                    </p:anim>
                                    <p:animEffect transition="in" filter="wipe(right)">
                                      <p:cBhvr>
                                        <p:cTn id="41" dur="500"/>
                                        <p:tgtEl>
                                          <p:spTgt spid="53"/>
                                        </p:tgtEl>
                                      </p:cBhvr>
                                    </p:animEffect>
                                  </p:childTnLst>
                                </p:cTn>
                              </p:par>
                              <p:par>
                                <p:cTn id="42" presetID="53" presetClass="entr" presetSubtype="16" fill="hold" grpId="0" nodeType="withEffect">
                                  <p:stCondLst>
                                    <p:cond delay="0"/>
                                  </p:stCondLst>
                                  <p:iterate type="lt">
                                    <p:tmPct val="20000"/>
                                  </p:iterate>
                                  <p:childTnLst>
                                    <p:set>
                                      <p:cBhvr>
                                        <p:cTn id="43" dur="1" fill="hold">
                                          <p:stCondLst>
                                            <p:cond delay="0"/>
                                          </p:stCondLst>
                                        </p:cTn>
                                        <p:tgtEl>
                                          <p:spTgt spid="56"/>
                                        </p:tgtEl>
                                        <p:attrNameLst>
                                          <p:attrName>style.visibility</p:attrName>
                                        </p:attrNameLst>
                                      </p:cBhvr>
                                      <p:to>
                                        <p:strVal val="visible"/>
                                      </p:to>
                                    </p:set>
                                    <p:anim calcmode="lin" valueType="num">
                                      <p:cBhvr>
                                        <p:cTn id="44" dur="500" fill="hold"/>
                                        <p:tgtEl>
                                          <p:spTgt spid="56"/>
                                        </p:tgtEl>
                                        <p:attrNameLst>
                                          <p:attrName>ppt_w</p:attrName>
                                        </p:attrNameLst>
                                      </p:cBhvr>
                                      <p:tavLst>
                                        <p:tav tm="0">
                                          <p:val>
                                            <p:fltVal val="0"/>
                                          </p:val>
                                        </p:tav>
                                        <p:tav tm="100000">
                                          <p:val>
                                            <p:strVal val="#ppt_w"/>
                                          </p:val>
                                        </p:tav>
                                      </p:tavLst>
                                    </p:anim>
                                    <p:anim calcmode="lin" valueType="num">
                                      <p:cBhvr>
                                        <p:cTn id="45" dur="500" fill="hold"/>
                                        <p:tgtEl>
                                          <p:spTgt spid="56"/>
                                        </p:tgtEl>
                                        <p:attrNameLst>
                                          <p:attrName>ppt_h</p:attrName>
                                        </p:attrNameLst>
                                      </p:cBhvr>
                                      <p:tavLst>
                                        <p:tav tm="0">
                                          <p:val>
                                            <p:fltVal val="0"/>
                                          </p:val>
                                        </p:tav>
                                        <p:tav tm="100000">
                                          <p:val>
                                            <p:strVal val="#ppt_h"/>
                                          </p:val>
                                        </p:tav>
                                      </p:tavLst>
                                    </p:anim>
                                    <p:animEffect transition="in" filter="fade">
                                      <p:cBhvr>
                                        <p:cTn id="46" dur="500"/>
                                        <p:tgtEl>
                                          <p:spTgt spid="56"/>
                                        </p:tgtEl>
                                      </p:cBhvr>
                                    </p:animEffect>
                                  </p:childTnLst>
                                </p:cTn>
                              </p:par>
                            </p:childTnLst>
                          </p:cTn>
                        </p:par>
                        <p:par>
                          <p:cTn id="47" fill="hold">
                            <p:stCondLst>
                              <p:cond delay="4829"/>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7"/>
                                        </p:tgtEl>
                                        <p:attrNameLst>
                                          <p:attrName>style.visibility</p:attrName>
                                        </p:attrNameLst>
                                      </p:cBhvr>
                                      <p:to>
                                        <p:strVal val="visible"/>
                                      </p:to>
                                    </p:set>
                                    <p:anim calcmode="lin" valueType="num">
                                      <p:cBhvr>
                                        <p:cTn id="50" dur="300" fill="hold"/>
                                        <p:tgtEl>
                                          <p:spTgt spid="57"/>
                                        </p:tgtEl>
                                        <p:attrNameLst>
                                          <p:attrName>ppt_w</p:attrName>
                                        </p:attrNameLst>
                                      </p:cBhvr>
                                      <p:tavLst>
                                        <p:tav tm="0">
                                          <p:val>
                                            <p:fltVal val="0"/>
                                          </p:val>
                                        </p:tav>
                                        <p:tav tm="100000">
                                          <p:val>
                                            <p:strVal val="#ppt_w"/>
                                          </p:val>
                                        </p:tav>
                                      </p:tavLst>
                                    </p:anim>
                                    <p:anim calcmode="lin" valueType="num">
                                      <p:cBhvr>
                                        <p:cTn id="51" dur="300" fill="hold"/>
                                        <p:tgtEl>
                                          <p:spTgt spid="57"/>
                                        </p:tgtEl>
                                        <p:attrNameLst>
                                          <p:attrName>ppt_h</p:attrName>
                                        </p:attrNameLst>
                                      </p:cBhvr>
                                      <p:tavLst>
                                        <p:tav tm="0">
                                          <p:val>
                                            <p:fltVal val="0"/>
                                          </p:val>
                                        </p:tav>
                                        <p:tav tm="100000">
                                          <p:val>
                                            <p:strVal val="#ppt_h"/>
                                          </p:val>
                                        </p:tav>
                                      </p:tavLst>
                                    </p:anim>
                                    <p:animEffect transition="in" filter="fade">
                                      <p:cBhvr>
                                        <p:cTn id="52" dur="300"/>
                                        <p:tgtEl>
                                          <p:spTgt spid="57"/>
                                        </p:tgtEl>
                                      </p:cBhvr>
                                    </p:animEffect>
                                  </p:childTnLst>
                                </p:cTn>
                              </p:par>
                            </p:childTnLst>
                          </p:cTn>
                        </p:par>
                        <p:par>
                          <p:cTn id="53" fill="hold">
                            <p:stCondLst>
                              <p:cond delay="6660"/>
                            </p:stCondLst>
                            <p:childTnLst>
                              <p:par>
                                <p:cTn id="54" presetID="12" presetClass="entr" presetSubtype="8" fill="hold" nodeType="after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additive="base">
                                        <p:cTn id="56" dur="500"/>
                                        <p:tgtEl>
                                          <p:spTgt spid="58"/>
                                        </p:tgtEl>
                                        <p:attrNameLst>
                                          <p:attrName>ppt_x</p:attrName>
                                        </p:attrNameLst>
                                      </p:cBhvr>
                                      <p:tavLst>
                                        <p:tav tm="0">
                                          <p:val>
                                            <p:strVal val="#ppt_x-#ppt_w*1.125000"/>
                                          </p:val>
                                        </p:tav>
                                        <p:tav tm="100000">
                                          <p:val>
                                            <p:strVal val="#ppt_x"/>
                                          </p:val>
                                        </p:tav>
                                      </p:tavLst>
                                    </p:anim>
                                    <p:animEffect transition="in" filter="wipe(right)">
                                      <p:cBhvr>
                                        <p:cTn id="57" dur="500"/>
                                        <p:tgtEl>
                                          <p:spTgt spid="58"/>
                                        </p:tgtEl>
                                      </p:cBhvr>
                                    </p:animEffect>
                                  </p:childTnLst>
                                </p:cTn>
                              </p:par>
                              <p:par>
                                <p:cTn id="58" presetID="53" presetClass="entr" presetSubtype="16" fill="hold" grpId="0" nodeType="withEffect">
                                  <p:stCondLst>
                                    <p:cond delay="0"/>
                                  </p:stCondLst>
                                  <p:iterate type="lt">
                                    <p:tmPct val="20000"/>
                                  </p:iterate>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childTnLst>
                          </p:cTn>
                        </p:par>
                        <p:par>
                          <p:cTn id="63" fill="hold">
                            <p:stCondLst>
                              <p:cond delay="8159"/>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62"/>
                                        </p:tgtEl>
                                        <p:attrNameLst>
                                          <p:attrName>style.visibility</p:attrName>
                                        </p:attrNameLst>
                                      </p:cBhvr>
                                      <p:to>
                                        <p:strVal val="visible"/>
                                      </p:to>
                                    </p:set>
                                    <p:anim calcmode="lin" valueType="num">
                                      <p:cBhvr>
                                        <p:cTn id="66" dur="300" fill="hold"/>
                                        <p:tgtEl>
                                          <p:spTgt spid="62"/>
                                        </p:tgtEl>
                                        <p:attrNameLst>
                                          <p:attrName>ppt_w</p:attrName>
                                        </p:attrNameLst>
                                      </p:cBhvr>
                                      <p:tavLst>
                                        <p:tav tm="0">
                                          <p:val>
                                            <p:fltVal val="0"/>
                                          </p:val>
                                        </p:tav>
                                        <p:tav tm="100000">
                                          <p:val>
                                            <p:strVal val="#ppt_w"/>
                                          </p:val>
                                        </p:tav>
                                      </p:tavLst>
                                    </p:anim>
                                    <p:anim calcmode="lin" valueType="num">
                                      <p:cBhvr>
                                        <p:cTn id="67" dur="300" fill="hold"/>
                                        <p:tgtEl>
                                          <p:spTgt spid="62"/>
                                        </p:tgtEl>
                                        <p:attrNameLst>
                                          <p:attrName>ppt_h</p:attrName>
                                        </p:attrNameLst>
                                      </p:cBhvr>
                                      <p:tavLst>
                                        <p:tav tm="0">
                                          <p:val>
                                            <p:fltVal val="0"/>
                                          </p:val>
                                        </p:tav>
                                        <p:tav tm="100000">
                                          <p:val>
                                            <p:strVal val="#ppt_h"/>
                                          </p:val>
                                        </p:tav>
                                      </p:tavLst>
                                    </p:anim>
                                    <p:animEffect transition="in" filter="fade">
                                      <p:cBhvr>
                                        <p:cTn id="68" dur="300"/>
                                        <p:tgtEl>
                                          <p:spTgt spid="62"/>
                                        </p:tgtEl>
                                      </p:cBhvr>
                                    </p:animEffect>
                                  </p:childTnLst>
                                </p:cTn>
                              </p:par>
                            </p:childTnLst>
                          </p:cTn>
                        </p:par>
                        <p:par>
                          <p:cTn id="69" fill="hold">
                            <p:stCondLst>
                              <p:cond delay="9989"/>
                            </p:stCondLst>
                            <p:childTnLst>
                              <p:par>
                                <p:cTn id="70" presetID="12" presetClass="entr" presetSubtype="8" fill="hold" nodeType="after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additive="base">
                                        <p:cTn id="72" dur="500"/>
                                        <p:tgtEl>
                                          <p:spTgt spid="63"/>
                                        </p:tgtEl>
                                        <p:attrNameLst>
                                          <p:attrName>ppt_x</p:attrName>
                                        </p:attrNameLst>
                                      </p:cBhvr>
                                      <p:tavLst>
                                        <p:tav tm="0">
                                          <p:val>
                                            <p:strVal val="#ppt_x-#ppt_w*1.125000"/>
                                          </p:val>
                                        </p:tav>
                                        <p:tav tm="100000">
                                          <p:val>
                                            <p:strVal val="#ppt_x"/>
                                          </p:val>
                                        </p:tav>
                                      </p:tavLst>
                                    </p:anim>
                                    <p:animEffect transition="in" filter="wipe(right)">
                                      <p:cBhvr>
                                        <p:cTn id="73" dur="500"/>
                                        <p:tgtEl>
                                          <p:spTgt spid="63"/>
                                        </p:tgtEl>
                                      </p:cBhvr>
                                    </p:animEffect>
                                  </p:childTnLst>
                                </p:cTn>
                              </p:par>
                              <p:par>
                                <p:cTn id="74" presetID="53" presetClass="entr" presetSubtype="16" fill="hold" grpId="0" nodeType="withEffect">
                                  <p:stCondLst>
                                    <p:cond delay="0"/>
                                  </p:stCondLst>
                                  <p:iterate type="lt">
                                    <p:tmPct val="20000"/>
                                  </p:iterate>
                                  <p:childTnLst>
                                    <p:set>
                                      <p:cBhvr>
                                        <p:cTn id="75" dur="1" fill="hold">
                                          <p:stCondLst>
                                            <p:cond delay="0"/>
                                          </p:stCondLst>
                                        </p:cTn>
                                        <p:tgtEl>
                                          <p:spTgt spid="66"/>
                                        </p:tgtEl>
                                        <p:attrNameLst>
                                          <p:attrName>style.visibility</p:attrName>
                                        </p:attrNameLst>
                                      </p:cBhvr>
                                      <p:to>
                                        <p:strVal val="visible"/>
                                      </p:to>
                                    </p:set>
                                    <p:anim calcmode="lin" valueType="num">
                                      <p:cBhvr>
                                        <p:cTn id="76" dur="500" fill="hold"/>
                                        <p:tgtEl>
                                          <p:spTgt spid="66"/>
                                        </p:tgtEl>
                                        <p:attrNameLst>
                                          <p:attrName>ppt_w</p:attrName>
                                        </p:attrNameLst>
                                      </p:cBhvr>
                                      <p:tavLst>
                                        <p:tav tm="0">
                                          <p:val>
                                            <p:fltVal val="0"/>
                                          </p:val>
                                        </p:tav>
                                        <p:tav tm="100000">
                                          <p:val>
                                            <p:strVal val="#ppt_w"/>
                                          </p:val>
                                        </p:tav>
                                      </p:tavLst>
                                    </p:anim>
                                    <p:anim calcmode="lin" valueType="num">
                                      <p:cBhvr>
                                        <p:cTn id="77" dur="500" fill="hold"/>
                                        <p:tgtEl>
                                          <p:spTgt spid="66"/>
                                        </p:tgtEl>
                                        <p:attrNameLst>
                                          <p:attrName>ppt_h</p:attrName>
                                        </p:attrNameLst>
                                      </p:cBhvr>
                                      <p:tavLst>
                                        <p:tav tm="0">
                                          <p:val>
                                            <p:fltVal val="0"/>
                                          </p:val>
                                        </p:tav>
                                        <p:tav tm="100000">
                                          <p:val>
                                            <p:strVal val="#ppt_h"/>
                                          </p:val>
                                        </p:tav>
                                      </p:tavLst>
                                    </p:anim>
                                    <p:animEffect transition="in" filter="fade">
                                      <p:cBhvr>
                                        <p:cTn id="78" dur="500"/>
                                        <p:tgtEl>
                                          <p:spTgt spid="66"/>
                                        </p:tgtEl>
                                      </p:cBhvr>
                                    </p:animEffect>
                                  </p:childTnLst>
                                </p:cTn>
                              </p:par>
                            </p:childTnLst>
                          </p:cTn>
                        </p:par>
                        <p:par>
                          <p:cTn id="79" fill="hold">
                            <p:stCondLst>
                              <p:cond delay="11389"/>
                            </p:stCondLst>
                            <p:childTnLst>
                              <p:par>
                                <p:cTn id="80" presetID="53" presetClass="entr" presetSubtype="16" fill="hold" grpId="0" nodeType="afterEffect">
                                  <p:stCondLst>
                                    <p:cond delay="0"/>
                                  </p:stCondLst>
                                  <p:iterate type="lt">
                                    <p:tmPct val="10000"/>
                                  </p:iterate>
                                  <p:childTnLst>
                                    <p:set>
                                      <p:cBhvr>
                                        <p:cTn id="81" dur="1" fill="hold">
                                          <p:stCondLst>
                                            <p:cond delay="0"/>
                                          </p:stCondLst>
                                        </p:cTn>
                                        <p:tgtEl>
                                          <p:spTgt spid="67"/>
                                        </p:tgtEl>
                                        <p:attrNameLst>
                                          <p:attrName>style.visibility</p:attrName>
                                        </p:attrNameLst>
                                      </p:cBhvr>
                                      <p:to>
                                        <p:strVal val="visible"/>
                                      </p:to>
                                    </p:set>
                                    <p:anim calcmode="lin" valueType="num">
                                      <p:cBhvr>
                                        <p:cTn id="82" dur="300" fill="hold"/>
                                        <p:tgtEl>
                                          <p:spTgt spid="67"/>
                                        </p:tgtEl>
                                        <p:attrNameLst>
                                          <p:attrName>ppt_w</p:attrName>
                                        </p:attrNameLst>
                                      </p:cBhvr>
                                      <p:tavLst>
                                        <p:tav tm="0">
                                          <p:val>
                                            <p:fltVal val="0"/>
                                          </p:val>
                                        </p:tav>
                                        <p:tav tm="100000">
                                          <p:val>
                                            <p:strVal val="#ppt_w"/>
                                          </p:val>
                                        </p:tav>
                                      </p:tavLst>
                                    </p:anim>
                                    <p:anim calcmode="lin" valueType="num">
                                      <p:cBhvr>
                                        <p:cTn id="83" dur="300" fill="hold"/>
                                        <p:tgtEl>
                                          <p:spTgt spid="67"/>
                                        </p:tgtEl>
                                        <p:attrNameLst>
                                          <p:attrName>ppt_h</p:attrName>
                                        </p:attrNameLst>
                                      </p:cBhvr>
                                      <p:tavLst>
                                        <p:tav tm="0">
                                          <p:val>
                                            <p:fltVal val="0"/>
                                          </p:val>
                                        </p:tav>
                                        <p:tav tm="100000">
                                          <p:val>
                                            <p:strVal val="#ppt_h"/>
                                          </p:val>
                                        </p:tav>
                                      </p:tavLst>
                                    </p:anim>
                                    <p:animEffect transition="in" filter="fade">
                                      <p:cBhvr>
                                        <p:cTn id="84" dur="3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6" grpId="0"/>
      <p:bldP spid="57" grpId="0"/>
      <p:bldP spid="61" grpId="0"/>
      <p:bldP spid="62"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grpSp>
        <p:nvGrpSpPr>
          <p:cNvPr id="3" name="组合 2"/>
          <p:cNvGrpSpPr/>
          <p:nvPr/>
        </p:nvGrpSpPr>
        <p:grpSpPr>
          <a:xfrm>
            <a:off x="1806644" y="1667716"/>
            <a:ext cx="4046984" cy="3777649"/>
            <a:chOff x="1356184" y="1198174"/>
            <a:chExt cx="3035238" cy="2833237"/>
          </a:xfrm>
          <a:solidFill>
            <a:srgbClr val="414455"/>
          </a:solidFill>
        </p:grpSpPr>
        <p:grpSp>
          <p:nvGrpSpPr>
            <p:cNvPr id="4" name="组合 3"/>
            <p:cNvGrpSpPr/>
            <p:nvPr/>
          </p:nvGrpSpPr>
          <p:grpSpPr>
            <a:xfrm>
              <a:off x="1356184" y="1198174"/>
              <a:ext cx="3035238" cy="2833237"/>
              <a:chOff x="1356184" y="1198174"/>
              <a:chExt cx="3035238" cy="2833237"/>
            </a:xfrm>
            <a:grpFill/>
          </p:grpSpPr>
          <p:grpSp>
            <p:nvGrpSpPr>
              <p:cNvPr id="8" name="组合 7"/>
              <p:cNvGrpSpPr/>
              <p:nvPr/>
            </p:nvGrpSpPr>
            <p:grpSpPr>
              <a:xfrm>
                <a:off x="1356184" y="2251948"/>
                <a:ext cx="2361706" cy="1779463"/>
                <a:chOff x="1356184" y="2251948"/>
                <a:chExt cx="2361706" cy="1779463"/>
              </a:xfrm>
              <a:grpFill/>
            </p:grpSpPr>
            <p:sp>
              <p:nvSpPr>
                <p:cNvPr id="10" name="Freeform 5"/>
                <p:cNvSpPr>
                  <a:spLocks noEditPoints="1"/>
                </p:cNvSpPr>
                <p:nvPr/>
              </p:nvSpPr>
              <p:spPr bwMode="auto">
                <a:xfrm>
                  <a:off x="1356184" y="2251948"/>
                  <a:ext cx="1464389" cy="895164"/>
                </a:xfrm>
                <a:custGeom>
                  <a:avLst/>
                  <a:gdLst>
                    <a:gd name="T0" fmla="*/ 1069975 w 674"/>
                    <a:gd name="T1" fmla="*/ 654050 h 412"/>
                    <a:gd name="T2" fmla="*/ 1065213 w 674"/>
                    <a:gd name="T3" fmla="*/ 652463 h 412"/>
                    <a:gd name="T4" fmla="*/ 0 w 674"/>
                    <a:gd name="T5" fmla="*/ 522288 h 412"/>
                    <a:gd name="T6" fmla="*/ 4763 w 674"/>
                    <a:gd name="T7" fmla="*/ 519113 h 412"/>
                    <a:gd name="T8" fmla="*/ 641350 w 674"/>
                    <a:gd name="T9" fmla="*/ 0 h 412"/>
                    <a:gd name="T10" fmla="*/ 1069975 w 674"/>
                    <a:gd name="T11" fmla="*/ 654050 h 412"/>
                    <a:gd name="T12" fmla="*/ 7938 w 674"/>
                    <a:gd name="T13" fmla="*/ 519113 h 412"/>
                    <a:gd name="T14" fmla="*/ 1062038 w 674"/>
                    <a:gd name="T15" fmla="*/ 649288 h 412"/>
                    <a:gd name="T16" fmla="*/ 641350 w 674"/>
                    <a:gd name="T17" fmla="*/ 6350 h 412"/>
                    <a:gd name="T18" fmla="*/ 7938 w 674"/>
                    <a:gd name="T19" fmla="*/ 519113 h 4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4" h="412">
                      <a:moveTo>
                        <a:pt x="674" y="412"/>
                      </a:moveTo>
                      <a:lnTo>
                        <a:pt x="671" y="411"/>
                      </a:lnTo>
                      <a:lnTo>
                        <a:pt x="0" y="329"/>
                      </a:lnTo>
                      <a:lnTo>
                        <a:pt x="3" y="327"/>
                      </a:lnTo>
                      <a:lnTo>
                        <a:pt x="404" y="0"/>
                      </a:lnTo>
                      <a:lnTo>
                        <a:pt x="674" y="412"/>
                      </a:lnTo>
                      <a:close/>
                      <a:moveTo>
                        <a:pt x="5" y="327"/>
                      </a:moveTo>
                      <a:lnTo>
                        <a:pt x="669" y="409"/>
                      </a:lnTo>
                      <a:lnTo>
                        <a:pt x="404" y="4"/>
                      </a:lnTo>
                      <a:lnTo>
                        <a:pt x="5" y="32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1" name="Freeform 6"/>
                <p:cNvSpPr/>
                <p:nvPr/>
              </p:nvSpPr>
              <p:spPr bwMode="auto">
                <a:xfrm>
                  <a:off x="1360529" y="2962429"/>
                  <a:ext cx="827793" cy="929927"/>
                </a:xfrm>
                <a:custGeom>
                  <a:avLst/>
                  <a:gdLst>
                    <a:gd name="T0" fmla="*/ 601663 w 381"/>
                    <a:gd name="T1" fmla="*/ 679450 h 428"/>
                    <a:gd name="T2" fmla="*/ 0 w 381"/>
                    <a:gd name="T3" fmla="*/ 3175 h 428"/>
                    <a:gd name="T4" fmla="*/ 1588 w 381"/>
                    <a:gd name="T5" fmla="*/ 0 h 428"/>
                    <a:gd name="T6" fmla="*/ 604838 w 381"/>
                    <a:gd name="T7" fmla="*/ 677863 h 428"/>
                    <a:gd name="T8" fmla="*/ 601663 w 381"/>
                    <a:gd name="T9" fmla="*/ 679450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428">
                      <a:moveTo>
                        <a:pt x="379" y="428"/>
                      </a:moveTo>
                      <a:lnTo>
                        <a:pt x="0" y="2"/>
                      </a:lnTo>
                      <a:lnTo>
                        <a:pt x="1" y="0"/>
                      </a:lnTo>
                      <a:lnTo>
                        <a:pt x="381" y="427"/>
                      </a:lnTo>
                      <a:lnTo>
                        <a:pt x="379" y="428"/>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Freeform 7"/>
                <p:cNvSpPr>
                  <a:spLocks noEditPoints="1"/>
                </p:cNvSpPr>
                <p:nvPr/>
              </p:nvSpPr>
              <p:spPr bwMode="auto">
                <a:xfrm>
                  <a:off x="2179630" y="3138420"/>
                  <a:ext cx="1538260" cy="892991"/>
                </a:xfrm>
                <a:custGeom>
                  <a:avLst/>
                  <a:gdLst>
                    <a:gd name="T0" fmla="*/ 1123950 w 708"/>
                    <a:gd name="T1" fmla="*/ 652463 h 411"/>
                    <a:gd name="T2" fmla="*/ 0 w 708"/>
                    <a:gd name="T3" fmla="*/ 552450 h 411"/>
                    <a:gd name="T4" fmla="*/ 463550 w 708"/>
                    <a:gd name="T5" fmla="*/ 0 h 411"/>
                    <a:gd name="T6" fmla="*/ 465138 w 708"/>
                    <a:gd name="T7" fmla="*/ 1588 h 411"/>
                    <a:gd name="T8" fmla="*/ 1123950 w 708"/>
                    <a:gd name="T9" fmla="*/ 652463 h 411"/>
                    <a:gd name="T10" fmla="*/ 7938 w 708"/>
                    <a:gd name="T11" fmla="*/ 547688 h 411"/>
                    <a:gd name="T12" fmla="*/ 1112838 w 708"/>
                    <a:gd name="T13" fmla="*/ 649288 h 411"/>
                    <a:gd name="T14" fmla="*/ 463550 w 708"/>
                    <a:gd name="T15" fmla="*/ 6350 h 411"/>
                    <a:gd name="T16" fmla="*/ 7938 w 708"/>
                    <a:gd name="T17" fmla="*/ 547688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8" h="411">
                      <a:moveTo>
                        <a:pt x="708" y="411"/>
                      </a:moveTo>
                      <a:lnTo>
                        <a:pt x="0" y="348"/>
                      </a:lnTo>
                      <a:lnTo>
                        <a:pt x="292" y="0"/>
                      </a:lnTo>
                      <a:lnTo>
                        <a:pt x="293" y="1"/>
                      </a:lnTo>
                      <a:lnTo>
                        <a:pt x="708" y="411"/>
                      </a:lnTo>
                      <a:close/>
                      <a:moveTo>
                        <a:pt x="5" y="345"/>
                      </a:moveTo>
                      <a:lnTo>
                        <a:pt x="701" y="409"/>
                      </a:lnTo>
                      <a:lnTo>
                        <a:pt x="292" y="4"/>
                      </a:lnTo>
                      <a:lnTo>
                        <a:pt x="5" y="345"/>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grpSp>
            <p:nvGrpSpPr>
              <p:cNvPr id="13" name="组合 12"/>
              <p:cNvGrpSpPr/>
              <p:nvPr/>
            </p:nvGrpSpPr>
            <p:grpSpPr>
              <a:xfrm>
                <a:off x="2231774" y="1198174"/>
                <a:ext cx="2159648" cy="1948937"/>
                <a:chOff x="2231774" y="1198174"/>
                <a:chExt cx="2159648" cy="1948937"/>
              </a:xfrm>
              <a:grpFill/>
            </p:grpSpPr>
            <p:sp>
              <p:nvSpPr>
                <p:cNvPr id="14" name="Freeform 8"/>
                <p:cNvSpPr>
                  <a:spLocks noEditPoints="1"/>
                </p:cNvSpPr>
                <p:nvPr/>
              </p:nvSpPr>
              <p:spPr bwMode="auto">
                <a:xfrm>
                  <a:off x="2853162" y="1232938"/>
                  <a:ext cx="1538260" cy="1914173"/>
                </a:xfrm>
                <a:custGeom>
                  <a:avLst/>
                  <a:gdLst>
                    <a:gd name="T0" fmla="*/ 0 w 708"/>
                    <a:gd name="T1" fmla="*/ 1398588 h 881"/>
                    <a:gd name="T2" fmla="*/ 176213 w 708"/>
                    <a:gd name="T3" fmla="*/ 0 h 881"/>
                    <a:gd name="T4" fmla="*/ 179388 w 708"/>
                    <a:gd name="T5" fmla="*/ 4763 h 881"/>
                    <a:gd name="T6" fmla="*/ 1123950 w 708"/>
                    <a:gd name="T7" fmla="*/ 1160463 h 881"/>
                    <a:gd name="T8" fmla="*/ 1120775 w 708"/>
                    <a:gd name="T9" fmla="*/ 1162050 h 881"/>
                    <a:gd name="T10" fmla="*/ 0 w 708"/>
                    <a:gd name="T11" fmla="*/ 1398588 h 881"/>
                    <a:gd name="T12" fmla="*/ 179388 w 708"/>
                    <a:gd name="T13" fmla="*/ 11113 h 881"/>
                    <a:gd name="T14" fmla="*/ 4763 w 708"/>
                    <a:gd name="T15" fmla="*/ 1393825 h 881"/>
                    <a:gd name="T16" fmla="*/ 1117600 w 708"/>
                    <a:gd name="T17" fmla="*/ 1157288 h 881"/>
                    <a:gd name="T18" fmla="*/ 179388 w 708"/>
                    <a:gd name="T19" fmla="*/ 11113 h 8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8" h="881">
                      <a:moveTo>
                        <a:pt x="0" y="881"/>
                      </a:moveTo>
                      <a:lnTo>
                        <a:pt x="111" y="0"/>
                      </a:lnTo>
                      <a:lnTo>
                        <a:pt x="113" y="3"/>
                      </a:lnTo>
                      <a:lnTo>
                        <a:pt x="708" y="731"/>
                      </a:lnTo>
                      <a:lnTo>
                        <a:pt x="706" y="732"/>
                      </a:lnTo>
                      <a:lnTo>
                        <a:pt x="0" y="881"/>
                      </a:lnTo>
                      <a:close/>
                      <a:moveTo>
                        <a:pt x="113" y="7"/>
                      </a:moveTo>
                      <a:lnTo>
                        <a:pt x="3" y="878"/>
                      </a:lnTo>
                      <a:lnTo>
                        <a:pt x="704" y="729"/>
                      </a:lnTo>
                      <a:lnTo>
                        <a:pt x="113" y="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5" name="Freeform 9"/>
                <p:cNvSpPr/>
                <p:nvPr/>
              </p:nvSpPr>
              <p:spPr bwMode="auto">
                <a:xfrm>
                  <a:off x="2231774" y="1198174"/>
                  <a:ext cx="923391" cy="1060291"/>
                </a:xfrm>
                <a:custGeom>
                  <a:avLst/>
                  <a:gdLst>
                    <a:gd name="T0" fmla="*/ 3175 w 425"/>
                    <a:gd name="T1" fmla="*/ 774700 h 488"/>
                    <a:gd name="T2" fmla="*/ 0 w 425"/>
                    <a:gd name="T3" fmla="*/ 771525 h 488"/>
                    <a:gd name="T4" fmla="*/ 673100 w 425"/>
                    <a:gd name="T5" fmla="*/ 0 h 488"/>
                    <a:gd name="T6" fmla="*/ 674688 w 425"/>
                    <a:gd name="T7" fmla="*/ 1588 h 488"/>
                    <a:gd name="T8" fmla="*/ 3175 w 425"/>
                    <a:gd name="T9" fmla="*/ 774700 h 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 h="488">
                      <a:moveTo>
                        <a:pt x="2" y="488"/>
                      </a:moveTo>
                      <a:lnTo>
                        <a:pt x="0" y="486"/>
                      </a:lnTo>
                      <a:lnTo>
                        <a:pt x="424" y="0"/>
                      </a:lnTo>
                      <a:lnTo>
                        <a:pt x="425" y="1"/>
                      </a:lnTo>
                      <a:lnTo>
                        <a:pt x="2" y="488"/>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grpSp>
        <p:sp>
          <p:nvSpPr>
            <p:cNvPr id="16" name="Freeform 10"/>
            <p:cNvSpPr/>
            <p:nvPr/>
          </p:nvSpPr>
          <p:spPr bwMode="auto">
            <a:xfrm>
              <a:off x="3707027" y="2819029"/>
              <a:ext cx="682223" cy="1210210"/>
            </a:xfrm>
            <a:custGeom>
              <a:avLst/>
              <a:gdLst>
                <a:gd name="T0" fmla="*/ 3175 w 314"/>
                <a:gd name="T1" fmla="*/ 884238 h 557"/>
                <a:gd name="T2" fmla="*/ 0 w 314"/>
                <a:gd name="T3" fmla="*/ 884238 h 557"/>
                <a:gd name="T4" fmla="*/ 495300 w 314"/>
                <a:gd name="T5" fmla="*/ 0 h 557"/>
                <a:gd name="T6" fmla="*/ 498475 w 314"/>
                <a:gd name="T7" fmla="*/ 1588 h 557"/>
                <a:gd name="T8" fmla="*/ 3175 w 314"/>
                <a:gd name="T9" fmla="*/ 884238 h 5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557">
                  <a:moveTo>
                    <a:pt x="2" y="557"/>
                  </a:moveTo>
                  <a:lnTo>
                    <a:pt x="0" y="557"/>
                  </a:lnTo>
                  <a:lnTo>
                    <a:pt x="312" y="0"/>
                  </a:lnTo>
                  <a:lnTo>
                    <a:pt x="314" y="1"/>
                  </a:lnTo>
                  <a:lnTo>
                    <a:pt x="2" y="55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17" name="Oval 951"/>
          <p:cNvSpPr>
            <a:spLocks noChangeArrowheads="1"/>
          </p:cNvSpPr>
          <p:nvPr/>
        </p:nvSpPr>
        <p:spPr bwMode="auto">
          <a:xfrm>
            <a:off x="2974456" y="3565667"/>
            <a:ext cx="1399209" cy="1393443"/>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8" name="Oval 952"/>
          <p:cNvSpPr>
            <a:spLocks noChangeArrowheads="1"/>
          </p:cNvSpPr>
          <p:nvPr/>
        </p:nvSpPr>
        <p:spPr bwMode="auto">
          <a:xfrm>
            <a:off x="1244643" y="3431969"/>
            <a:ext cx="1034199" cy="1034219"/>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9" name="Oval 953"/>
          <p:cNvSpPr>
            <a:spLocks noChangeArrowheads="1"/>
          </p:cNvSpPr>
          <p:nvPr/>
        </p:nvSpPr>
        <p:spPr bwMode="auto">
          <a:xfrm>
            <a:off x="4535534" y="5097728"/>
            <a:ext cx="625733" cy="625745"/>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0" name="Oval 954"/>
          <p:cNvSpPr>
            <a:spLocks noChangeArrowheads="1"/>
          </p:cNvSpPr>
          <p:nvPr/>
        </p:nvSpPr>
        <p:spPr bwMode="auto">
          <a:xfrm>
            <a:off x="3492646" y="1207097"/>
            <a:ext cx="1228291" cy="1225419"/>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1" name="Oval 955"/>
          <p:cNvSpPr>
            <a:spLocks noChangeArrowheads="1"/>
          </p:cNvSpPr>
          <p:nvPr/>
        </p:nvSpPr>
        <p:spPr bwMode="auto">
          <a:xfrm>
            <a:off x="2739450" y="5086140"/>
            <a:ext cx="344733" cy="347636"/>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2" name="Oval 956"/>
          <p:cNvSpPr>
            <a:spLocks noChangeArrowheads="1"/>
          </p:cNvSpPr>
          <p:nvPr/>
        </p:nvSpPr>
        <p:spPr bwMode="auto">
          <a:xfrm>
            <a:off x="5149679" y="3197316"/>
            <a:ext cx="1225395" cy="1222521"/>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3" name="Oval 957"/>
          <p:cNvSpPr>
            <a:spLocks noChangeArrowheads="1"/>
          </p:cNvSpPr>
          <p:nvPr/>
        </p:nvSpPr>
        <p:spPr bwMode="auto">
          <a:xfrm>
            <a:off x="2698892" y="2800430"/>
            <a:ext cx="556207" cy="556219"/>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4" name="Oval 952"/>
          <p:cNvSpPr>
            <a:spLocks noChangeArrowheads="1"/>
          </p:cNvSpPr>
          <p:nvPr/>
        </p:nvSpPr>
        <p:spPr bwMode="auto">
          <a:xfrm>
            <a:off x="7101294" y="3390278"/>
            <a:ext cx="372427" cy="372795"/>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5" name="Oval 952"/>
          <p:cNvSpPr>
            <a:spLocks noChangeArrowheads="1"/>
          </p:cNvSpPr>
          <p:nvPr/>
        </p:nvSpPr>
        <p:spPr bwMode="auto">
          <a:xfrm>
            <a:off x="7101294" y="3914018"/>
            <a:ext cx="372427" cy="372795"/>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6" name="Oval 952"/>
          <p:cNvSpPr>
            <a:spLocks noChangeArrowheads="1"/>
          </p:cNvSpPr>
          <p:nvPr/>
        </p:nvSpPr>
        <p:spPr bwMode="auto">
          <a:xfrm>
            <a:off x="7101294" y="4458078"/>
            <a:ext cx="372427" cy="372795"/>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7" name="Oval 952"/>
          <p:cNvSpPr>
            <a:spLocks noChangeArrowheads="1"/>
          </p:cNvSpPr>
          <p:nvPr/>
        </p:nvSpPr>
        <p:spPr bwMode="auto">
          <a:xfrm>
            <a:off x="7101294" y="5002140"/>
            <a:ext cx="372427" cy="372795"/>
          </a:xfrm>
          <a:prstGeom prst="ellipse">
            <a:avLst/>
          </a:prstGeom>
          <a:solidFill>
            <a:srgbClr val="CA0810"/>
          </a:soli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8" name="Rectangle 971"/>
          <p:cNvSpPr/>
          <p:nvPr/>
        </p:nvSpPr>
        <p:spPr>
          <a:xfrm>
            <a:off x="6022580" y="1200560"/>
            <a:ext cx="4727119" cy="655837"/>
          </a:xfrm>
          <a:prstGeom prst="rect">
            <a:avLst/>
          </a:prstGeom>
          <a:solidFill>
            <a:srgbClr val="CA0810"/>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815975" rtl="0" eaLnBrk="1" fontAlgn="auto" latinLnBrk="0" hangingPunct="1">
              <a:lnSpc>
                <a:spcPct val="100000"/>
              </a:lnSpc>
              <a:spcBef>
                <a:spcPts val="600"/>
              </a:spcBef>
              <a:spcAft>
                <a:spcPts val="0"/>
              </a:spcAft>
              <a:buClrTx/>
              <a:buSzTx/>
              <a:buFontTx/>
              <a:buNone/>
              <a:defRPr/>
            </a:pPr>
            <a:endParaRPr kumimoji="0" lang="bg-BG" altLang="zh-CN" sz="5335"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29" name="Rectangle 972"/>
          <p:cNvSpPr/>
          <p:nvPr/>
        </p:nvSpPr>
        <p:spPr>
          <a:xfrm>
            <a:off x="8386142" y="1954502"/>
            <a:ext cx="2303605" cy="557733"/>
          </a:xfrm>
          <a:prstGeom prst="rect">
            <a:avLst/>
          </a:prstGeom>
          <a:solidFill>
            <a:srgbClr val="CA0810"/>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5975" rtl="0" eaLnBrk="1" fontAlgn="auto" latinLnBrk="0" hangingPunct="1">
              <a:lnSpc>
                <a:spcPct val="100000"/>
              </a:lnSpc>
              <a:spcBef>
                <a:spcPts val="600"/>
              </a:spcBef>
              <a:spcAft>
                <a:spcPts val="0"/>
              </a:spcAft>
              <a:buClrTx/>
              <a:buSzTx/>
              <a:buFontTx/>
              <a:buNone/>
              <a:defRPr/>
            </a:pPr>
            <a:endParaRPr kumimoji="0" lang="bg-BG" altLang="zh-CN" sz="5335" b="0" i="1"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0" name="TextBox 974"/>
          <p:cNvSpPr txBox="1">
            <a:spLocks noChangeArrowheads="1"/>
          </p:cNvSpPr>
          <p:nvPr/>
        </p:nvSpPr>
        <p:spPr bwMode="auto">
          <a:xfrm>
            <a:off x="3513735" y="1526841"/>
            <a:ext cx="1208121" cy="50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ctr"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65"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Roboto Condensed" pitchFamily="2" charset="0"/>
              </a:rPr>
              <a:t>2018</a:t>
            </a:r>
            <a:endParaRPr kumimoji="0" lang="bg-BG" altLang="zh-CN"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31" name="TextBox 975"/>
          <p:cNvSpPr txBox="1">
            <a:spLocks noChangeArrowheads="1"/>
          </p:cNvSpPr>
          <p:nvPr/>
        </p:nvSpPr>
        <p:spPr bwMode="auto">
          <a:xfrm>
            <a:off x="5194206" y="3541734"/>
            <a:ext cx="1213572"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rPr>
              <a:t>2016</a:t>
            </a:r>
            <a:endParaRPr kumimoji="0" lang="bg-BG" altLang="zh-CN"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32" name="TextBox 976"/>
          <p:cNvSpPr txBox="1">
            <a:spLocks noChangeArrowheads="1"/>
          </p:cNvSpPr>
          <p:nvPr/>
        </p:nvSpPr>
        <p:spPr bwMode="auto">
          <a:xfrm>
            <a:off x="1299147" y="3714176"/>
            <a:ext cx="1004649"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13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rPr>
              <a:t>2014</a:t>
            </a:r>
            <a:endParaRPr kumimoji="0" lang="bg-BG" altLang="zh-CN" sz="213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33" name="TextBox 977"/>
          <p:cNvSpPr txBox="1">
            <a:spLocks noChangeArrowheads="1"/>
          </p:cNvSpPr>
          <p:nvPr/>
        </p:nvSpPr>
        <p:spPr bwMode="auto">
          <a:xfrm>
            <a:off x="3022058" y="3973836"/>
            <a:ext cx="1400696" cy="625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3465"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Roboto Condensed" pitchFamily="2" charset="0"/>
              </a:rPr>
              <a:t>20XX</a:t>
            </a:r>
            <a:endParaRPr kumimoji="0" lang="bg-BG" altLang="zh-CN" sz="34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34" name="TextBox 28"/>
          <p:cNvSpPr txBox="1"/>
          <p:nvPr/>
        </p:nvSpPr>
        <p:spPr>
          <a:xfrm>
            <a:off x="7473720" y="331964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35" name="Text Placeholder 2"/>
          <p:cNvSpPr txBox="1"/>
          <p:nvPr/>
        </p:nvSpPr>
        <p:spPr bwMode="auto">
          <a:xfrm>
            <a:off x="8445443" y="2064656"/>
            <a:ext cx="2031589" cy="357895"/>
          </a:xfrm>
          <a:prstGeom prst="rect">
            <a:avLst/>
          </a:prstGeom>
          <a:noFill/>
          <a:ln>
            <a:noFill/>
          </a:ln>
        </p:spPr>
        <p:txBody>
          <a:bodyPr/>
          <a:lstStyle>
            <a:lvl1pPr>
              <a:defRPr>
                <a:solidFill>
                  <a:schemeClr val="tx1"/>
                </a:solidFill>
                <a:latin typeface="Open Sans" charset="0"/>
                <a:ea typeface="MS PGothic" panose="020B0600070205080204" pitchFamily="34" charset="-128"/>
              </a:defRPr>
            </a:lvl1pPr>
            <a:lvl2pPr marL="742950" indent="-285750">
              <a:defRPr>
                <a:solidFill>
                  <a:schemeClr val="tx1"/>
                </a:solidFill>
                <a:latin typeface="Open Sans" charset="0"/>
                <a:ea typeface="MS PGothic" panose="020B0600070205080204" pitchFamily="34" charset="-128"/>
              </a:defRPr>
            </a:lvl2pPr>
            <a:lvl3pPr marL="1143000" indent="-228600">
              <a:defRPr>
                <a:solidFill>
                  <a:schemeClr val="tx1"/>
                </a:solidFill>
                <a:latin typeface="Open Sans" charset="0"/>
                <a:ea typeface="MS PGothic" panose="020B0600070205080204" pitchFamily="34" charset="-128"/>
              </a:defRPr>
            </a:lvl3pPr>
            <a:lvl4pPr marL="1600200" indent="-228600">
              <a:defRPr>
                <a:solidFill>
                  <a:schemeClr val="tx1"/>
                </a:solidFill>
                <a:latin typeface="Open Sans" charset="0"/>
                <a:ea typeface="MS PGothic" panose="020B0600070205080204" pitchFamily="34" charset="-128"/>
              </a:defRPr>
            </a:lvl4pPr>
            <a:lvl5pPr marL="2057400" indent="-228600">
              <a:defRPr>
                <a:solidFill>
                  <a:schemeClr val="tx1"/>
                </a:solidFill>
                <a:latin typeface="Open Sans"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charset="0"/>
                <a:ea typeface="MS PGothic" panose="020B0600070205080204" pitchFamily="34" charset="-128"/>
              </a:defRPr>
            </a:lvl9pPr>
          </a:lstStyle>
          <a:p>
            <a:pPr marL="0" marR="0" lvl="0" indent="0" algn="ctr" defTabSz="815975" rtl="0" eaLnBrk="1" fontAlgn="auto" latinLnBrk="0" hangingPunct="1">
              <a:lnSpc>
                <a:spcPct val="100000"/>
              </a:lnSpc>
              <a:spcBef>
                <a:spcPts val="0"/>
              </a:spcBef>
              <a:spcAft>
                <a:spcPts val="0"/>
              </a:spcAft>
              <a:buClr>
                <a:srgbClr val="C00000"/>
              </a:buClr>
              <a:buSzPct val="80000"/>
              <a:buFont typeface="Corbel" panose="020B0503020204020204" pitchFamily="34" charset="0"/>
              <a:buNone/>
              <a:defRPr/>
            </a:pPr>
            <a:r>
              <a:rPr kumimoji="0" lang="zh-CN" altLang="en-US" sz="2000" b="0" i="0" u="none" strike="noStrike" kern="1200" cap="none" spc="0" normalizeH="0" baseline="0" noProof="0" dirty="0">
                <a:ln>
                  <a:noFill/>
                </a:ln>
                <a:solidFill>
                  <a:prstClr val="white"/>
                </a:solidFill>
                <a:effectLst/>
                <a:uLnTx/>
                <a:uFillTx/>
                <a:latin typeface="黑体" panose="02010600030101010101" charset="-122"/>
                <a:ea typeface="黑体" panose="02010600030101010101" charset="-122"/>
                <a:cs typeface="+mn-cs"/>
              </a:rPr>
              <a:t>添加会议副标题</a:t>
            </a:r>
            <a:endParaRPr kumimoji="0" lang="en-AU" sz="2000" b="0" i="0" u="none" strike="noStrike" kern="1200" cap="none" spc="0" normalizeH="0" baseline="0" noProof="0" dirty="0">
              <a:ln>
                <a:noFill/>
              </a:ln>
              <a:solidFill>
                <a:prstClr val="white"/>
              </a:solidFill>
              <a:effectLst/>
              <a:uLnTx/>
              <a:uFillTx/>
              <a:latin typeface="黑体" panose="02010600030101010101" charset="-122"/>
              <a:ea typeface="黑体" panose="02010600030101010101" charset="-122"/>
              <a:cs typeface="+mn-cs"/>
            </a:endParaRPr>
          </a:p>
        </p:txBody>
      </p:sp>
      <p:sp>
        <p:nvSpPr>
          <p:cNvPr id="36" name="TextBox 30"/>
          <p:cNvSpPr txBox="1"/>
          <p:nvPr/>
        </p:nvSpPr>
        <p:spPr>
          <a:xfrm>
            <a:off x="7473720" y="386370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37" name="TextBox 31"/>
          <p:cNvSpPr txBox="1"/>
          <p:nvPr/>
        </p:nvSpPr>
        <p:spPr>
          <a:xfrm>
            <a:off x="7473720" y="440776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38" name="TextBox 32"/>
          <p:cNvSpPr txBox="1"/>
          <p:nvPr/>
        </p:nvSpPr>
        <p:spPr>
          <a:xfrm>
            <a:off x="7473720" y="4951829"/>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39" name="Text Placeholder 2"/>
          <p:cNvSpPr txBox="1"/>
          <p:nvPr/>
        </p:nvSpPr>
        <p:spPr bwMode="auto">
          <a:xfrm>
            <a:off x="7275416" y="1349389"/>
            <a:ext cx="4371904" cy="357895"/>
          </a:xfrm>
          <a:prstGeom prst="rect">
            <a:avLst/>
          </a:prstGeom>
          <a:noFill/>
          <a:ln>
            <a:noFill/>
          </a:ln>
        </p:spPr>
        <p:txBody>
          <a:bodyPr/>
          <a:lstStyle>
            <a:lvl1pPr>
              <a:defRPr>
                <a:solidFill>
                  <a:schemeClr val="tx1"/>
                </a:solidFill>
                <a:latin typeface="Open Sans" charset="0"/>
                <a:ea typeface="MS PGothic" panose="020B0600070205080204" pitchFamily="34" charset="-128"/>
              </a:defRPr>
            </a:lvl1pPr>
            <a:lvl2pPr marL="742950" indent="-285750">
              <a:defRPr>
                <a:solidFill>
                  <a:schemeClr val="tx1"/>
                </a:solidFill>
                <a:latin typeface="Open Sans" charset="0"/>
                <a:ea typeface="MS PGothic" panose="020B0600070205080204" pitchFamily="34" charset="-128"/>
              </a:defRPr>
            </a:lvl2pPr>
            <a:lvl3pPr marL="1143000" indent="-228600">
              <a:defRPr>
                <a:solidFill>
                  <a:schemeClr val="tx1"/>
                </a:solidFill>
                <a:latin typeface="Open Sans" charset="0"/>
                <a:ea typeface="MS PGothic" panose="020B0600070205080204" pitchFamily="34" charset="-128"/>
              </a:defRPr>
            </a:lvl3pPr>
            <a:lvl4pPr marL="1600200" indent="-228600">
              <a:defRPr>
                <a:solidFill>
                  <a:schemeClr val="tx1"/>
                </a:solidFill>
                <a:latin typeface="Open Sans" charset="0"/>
                <a:ea typeface="MS PGothic" panose="020B0600070205080204" pitchFamily="34" charset="-128"/>
              </a:defRPr>
            </a:lvl4pPr>
            <a:lvl5pPr marL="2057400" indent="-228600">
              <a:defRPr>
                <a:solidFill>
                  <a:schemeClr val="tx1"/>
                </a:solidFill>
                <a:latin typeface="Open Sans"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charset="0"/>
                <a:ea typeface="MS PGothic" panose="020B0600070205080204" pitchFamily="34" charset="-128"/>
              </a:defRPr>
            </a:lvl9pPr>
          </a:lstStyle>
          <a:p>
            <a:pPr marL="0" marR="0" lvl="0" indent="0" algn="ctr" defTabSz="815975" rtl="0" eaLnBrk="1" fontAlgn="auto" latinLnBrk="0" hangingPunct="1">
              <a:lnSpc>
                <a:spcPct val="100000"/>
              </a:lnSpc>
              <a:spcBef>
                <a:spcPts val="0"/>
              </a:spcBef>
              <a:spcAft>
                <a:spcPts val="0"/>
              </a:spcAft>
              <a:buClr>
                <a:srgbClr val="C00000"/>
              </a:buClr>
              <a:buSzPct val="80000"/>
              <a:buFont typeface="Corbel" panose="020B0503020204020204" pitchFamily="34" charset="0"/>
              <a:buNone/>
              <a:defRPr/>
            </a:pPr>
            <a:r>
              <a:rPr kumimoji="0" sz="2135"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 calcmode="lin" valueType="num">
                                      <p:cBhvr>
                                        <p:cTn id="9" dur="300" fill="hold"/>
                                        <p:tgtEl>
                                          <p:spTgt spid="22"/>
                                        </p:tgtEl>
                                        <p:attrNameLst>
                                          <p:attrName>ppt_x</p:attrName>
                                        </p:attrNameLst>
                                      </p:cBhvr>
                                      <p:tavLst>
                                        <p:tav tm="0">
                                          <p:val>
                                            <p:fltVal val="0.5"/>
                                          </p:val>
                                        </p:tav>
                                        <p:tav tm="100000">
                                          <p:val>
                                            <p:strVal val="#ppt_x"/>
                                          </p:val>
                                        </p:tav>
                                      </p:tavLst>
                                    </p:anim>
                                    <p:anim calcmode="lin" valueType="num">
                                      <p:cBhvr>
                                        <p:cTn id="10" dur="300" fill="hold"/>
                                        <p:tgtEl>
                                          <p:spTgt spid="2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20"/>
                                        </p:tgtEl>
                                        <p:attrNameLst>
                                          <p:attrName>style.visibility</p:attrName>
                                        </p:attrNameLst>
                                      </p:cBhvr>
                                      <p:to>
                                        <p:strVal val="visible"/>
                                      </p:to>
                                    </p:set>
                                    <p:anim calcmode="lin" valueType="num">
                                      <p:cBhvr>
                                        <p:cTn id="13" dur="300" fill="hold"/>
                                        <p:tgtEl>
                                          <p:spTgt spid="20"/>
                                        </p:tgtEl>
                                        <p:attrNameLst>
                                          <p:attrName>ppt_w</p:attrName>
                                        </p:attrNameLst>
                                      </p:cBhvr>
                                      <p:tavLst>
                                        <p:tav tm="0">
                                          <p:val>
                                            <p:fltVal val="0"/>
                                          </p:val>
                                        </p:tav>
                                        <p:tav tm="100000">
                                          <p:val>
                                            <p:strVal val="#ppt_w"/>
                                          </p:val>
                                        </p:tav>
                                      </p:tavLst>
                                    </p:anim>
                                    <p:anim calcmode="lin" valueType="num">
                                      <p:cBhvr>
                                        <p:cTn id="14" dur="300" fill="hold"/>
                                        <p:tgtEl>
                                          <p:spTgt spid="20"/>
                                        </p:tgtEl>
                                        <p:attrNameLst>
                                          <p:attrName>ppt_h</p:attrName>
                                        </p:attrNameLst>
                                      </p:cBhvr>
                                      <p:tavLst>
                                        <p:tav tm="0">
                                          <p:val>
                                            <p:fltVal val="0"/>
                                          </p:val>
                                        </p:tav>
                                        <p:tav tm="100000">
                                          <p:val>
                                            <p:strVal val="#ppt_h"/>
                                          </p:val>
                                        </p:tav>
                                      </p:tavLst>
                                    </p:anim>
                                    <p:anim calcmode="lin" valueType="num">
                                      <p:cBhvr>
                                        <p:cTn id="15" dur="300" fill="hold"/>
                                        <p:tgtEl>
                                          <p:spTgt spid="20"/>
                                        </p:tgtEl>
                                        <p:attrNameLst>
                                          <p:attrName>ppt_x</p:attrName>
                                        </p:attrNameLst>
                                      </p:cBhvr>
                                      <p:tavLst>
                                        <p:tav tm="0">
                                          <p:val>
                                            <p:fltVal val="0.5"/>
                                          </p:val>
                                        </p:tav>
                                        <p:tav tm="100000">
                                          <p:val>
                                            <p:strVal val="#ppt_x"/>
                                          </p:val>
                                        </p:tav>
                                      </p:tavLst>
                                    </p:anim>
                                    <p:anim calcmode="lin" valueType="num">
                                      <p:cBhvr>
                                        <p:cTn id="16" dur="300" fill="hold"/>
                                        <p:tgtEl>
                                          <p:spTgt spid="20"/>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300" fill="hold"/>
                                        <p:tgtEl>
                                          <p:spTgt spid="19"/>
                                        </p:tgtEl>
                                        <p:attrNameLst>
                                          <p:attrName>ppt_w</p:attrName>
                                        </p:attrNameLst>
                                      </p:cBhvr>
                                      <p:tavLst>
                                        <p:tav tm="0">
                                          <p:val>
                                            <p:fltVal val="0"/>
                                          </p:val>
                                        </p:tav>
                                        <p:tav tm="100000">
                                          <p:val>
                                            <p:strVal val="#ppt_w"/>
                                          </p:val>
                                        </p:tav>
                                      </p:tavLst>
                                    </p:anim>
                                    <p:anim calcmode="lin" valueType="num">
                                      <p:cBhvr>
                                        <p:cTn id="20" dur="300" fill="hold"/>
                                        <p:tgtEl>
                                          <p:spTgt spid="19"/>
                                        </p:tgtEl>
                                        <p:attrNameLst>
                                          <p:attrName>ppt_h</p:attrName>
                                        </p:attrNameLst>
                                      </p:cBhvr>
                                      <p:tavLst>
                                        <p:tav tm="0">
                                          <p:val>
                                            <p:fltVal val="0"/>
                                          </p:val>
                                        </p:tav>
                                        <p:tav tm="100000">
                                          <p:val>
                                            <p:strVal val="#ppt_h"/>
                                          </p:val>
                                        </p:tav>
                                      </p:tavLst>
                                    </p:anim>
                                    <p:anim calcmode="lin" valueType="num">
                                      <p:cBhvr>
                                        <p:cTn id="21" dur="300" fill="hold"/>
                                        <p:tgtEl>
                                          <p:spTgt spid="19"/>
                                        </p:tgtEl>
                                        <p:attrNameLst>
                                          <p:attrName>ppt_x</p:attrName>
                                        </p:attrNameLst>
                                      </p:cBhvr>
                                      <p:tavLst>
                                        <p:tav tm="0">
                                          <p:val>
                                            <p:fltVal val="0.5"/>
                                          </p:val>
                                        </p:tav>
                                        <p:tav tm="100000">
                                          <p:val>
                                            <p:strVal val="#ppt_x"/>
                                          </p:val>
                                        </p:tav>
                                      </p:tavLst>
                                    </p:anim>
                                    <p:anim calcmode="lin" valueType="num">
                                      <p:cBhvr>
                                        <p:cTn id="22" dur="300" fill="hold"/>
                                        <p:tgtEl>
                                          <p:spTgt spid="19"/>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3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300" fill="hold"/>
                                        <p:tgtEl>
                                          <p:spTgt spid="17"/>
                                        </p:tgtEl>
                                        <p:attrNameLst>
                                          <p:attrName>ppt_w</p:attrName>
                                        </p:attrNameLst>
                                      </p:cBhvr>
                                      <p:tavLst>
                                        <p:tav tm="0">
                                          <p:val>
                                            <p:fltVal val="0"/>
                                          </p:val>
                                        </p:tav>
                                        <p:tav tm="100000">
                                          <p:val>
                                            <p:strVal val="#ppt_w"/>
                                          </p:val>
                                        </p:tav>
                                      </p:tavLst>
                                    </p:anim>
                                    <p:anim calcmode="lin" valueType="num">
                                      <p:cBhvr>
                                        <p:cTn id="26" dur="300" fill="hold"/>
                                        <p:tgtEl>
                                          <p:spTgt spid="17"/>
                                        </p:tgtEl>
                                        <p:attrNameLst>
                                          <p:attrName>ppt_h</p:attrName>
                                        </p:attrNameLst>
                                      </p:cBhvr>
                                      <p:tavLst>
                                        <p:tav tm="0">
                                          <p:val>
                                            <p:fltVal val="0"/>
                                          </p:val>
                                        </p:tav>
                                        <p:tav tm="100000">
                                          <p:val>
                                            <p:strVal val="#ppt_h"/>
                                          </p:val>
                                        </p:tav>
                                      </p:tavLst>
                                    </p:anim>
                                    <p:anim calcmode="lin" valueType="num">
                                      <p:cBhvr>
                                        <p:cTn id="27" dur="300" fill="hold"/>
                                        <p:tgtEl>
                                          <p:spTgt spid="17"/>
                                        </p:tgtEl>
                                        <p:attrNameLst>
                                          <p:attrName>ppt_x</p:attrName>
                                        </p:attrNameLst>
                                      </p:cBhvr>
                                      <p:tavLst>
                                        <p:tav tm="0">
                                          <p:val>
                                            <p:fltVal val="0.5"/>
                                          </p:val>
                                        </p:tav>
                                        <p:tav tm="100000">
                                          <p:val>
                                            <p:strVal val="#ppt_x"/>
                                          </p:val>
                                        </p:tav>
                                      </p:tavLst>
                                    </p:anim>
                                    <p:anim calcmode="lin" valueType="num">
                                      <p:cBhvr>
                                        <p:cTn id="28" dur="300" fill="hold"/>
                                        <p:tgtEl>
                                          <p:spTgt spid="17"/>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4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300" fill="hold"/>
                                        <p:tgtEl>
                                          <p:spTgt spid="23"/>
                                        </p:tgtEl>
                                        <p:attrNameLst>
                                          <p:attrName>ppt_w</p:attrName>
                                        </p:attrNameLst>
                                      </p:cBhvr>
                                      <p:tavLst>
                                        <p:tav tm="0">
                                          <p:val>
                                            <p:fltVal val="0"/>
                                          </p:val>
                                        </p:tav>
                                        <p:tav tm="100000">
                                          <p:val>
                                            <p:strVal val="#ppt_w"/>
                                          </p:val>
                                        </p:tav>
                                      </p:tavLst>
                                    </p:anim>
                                    <p:anim calcmode="lin" valueType="num">
                                      <p:cBhvr>
                                        <p:cTn id="32" dur="300" fill="hold"/>
                                        <p:tgtEl>
                                          <p:spTgt spid="23"/>
                                        </p:tgtEl>
                                        <p:attrNameLst>
                                          <p:attrName>ppt_h</p:attrName>
                                        </p:attrNameLst>
                                      </p:cBhvr>
                                      <p:tavLst>
                                        <p:tav tm="0">
                                          <p:val>
                                            <p:fltVal val="0"/>
                                          </p:val>
                                        </p:tav>
                                        <p:tav tm="100000">
                                          <p:val>
                                            <p:strVal val="#ppt_h"/>
                                          </p:val>
                                        </p:tav>
                                      </p:tavLst>
                                    </p:anim>
                                    <p:anim calcmode="lin" valueType="num">
                                      <p:cBhvr>
                                        <p:cTn id="33" dur="300" fill="hold"/>
                                        <p:tgtEl>
                                          <p:spTgt spid="23"/>
                                        </p:tgtEl>
                                        <p:attrNameLst>
                                          <p:attrName>ppt_x</p:attrName>
                                        </p:attrNameLst>
                                      </p:cBhvr>
                                      <p:tavLst>
                                        <p:tav tm="0">
                                          <p:val>
                                            <p:fltVal val="0.5"/>
                                          </p:val>
                                        </p:tav>
                                        <p:tav tm="100000">
                                          <p:val>
                                            <p:strVal val="#ppt_x"/>
                                          </p:val>
                                        </p:tav>
                                      </p:tavLst>
                                    </p:anim>
                                    <p:anim calcmode="lin" valueType="num">
                                      <p:cBhvr>
                                        <p:cTn id="34" dur="300" fill="hold"/>
                                        <p:tgtEl>
                                          <p:spTgt spid="23"/>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300" fill="hold"/>
                                        <p:tgtEl>
                                          <p:spTgt spid="21"/>
                                        </p:tgtEl>
                                        <p:attrNameLst>
                                          <p:attrName>ppt_w</p:attrName>
                                        </p:attrNameLst>
                                      </p:cBhvr>
                                      <p:tavLst>
                                        <p:tav tm="0">
                                          <p:val>
                                            <p:fltVal val="0"/>
                                          </p:val>
                                        </p:tav>
                                        <p:tav tm="100000">
                                          <p:val>
                                            <p:strVal val="#ppt_w"/>
                                          </p:val>
                                        </p:tav>
                                      </p:tavLst>
                                    </p:anim>
                                    <p:anim calcmode="lin" valueType="num">
                                      <p:cBhvr>
                                        <p:cTn id="38" dur="300" fill="hold"/>
                                        <p:tgtEl>
                                          <p:spTgt spid="21"/>
                                        </p:tgtEl>
                                        <p:attrNameLst>
                                          <p:attrName>ppt_h</p:attrName>
                                        </p:attrNameLst>
                                      </p:cBhvr>
                                      <p:tavLst>
                                        <p:tav tm="0">
                                          <p:val>
                                            <p:fltVal val="0"/>
                                          </p:val>
                                        </p:tav>
                                        <p:tav tm="100000">
                                          <p:val>
                                            <p:strVal val="#ppt_h"/>
                                          </p:val>
                                        </p:tav>
                                      </p:tavLst>
                                    </p:anim>
                                    <p:anim calcmode="lin" valueType="num">
                                      <p:cBhvr>
                                        <p:cTn id="39" dur="300" fill="hold"/>
                                        <p:tgtEl>
                                          <p:spTgt spid="21"/>
                                        </p:tgtEl>
                                        <p:attrNameLst>
                                          <p:attrName>ppt_x</p:attrName>
                                        </p:attrNameLst>
                                      </p:cBhvr>
                                      <p:tavLst>
                                        <p:tav tm="0">
                                          <p:val>
                                            <p:fltVal val="0.5"/>
                                          </p:val>
                                        </p:tav>
                                        <p:tav tm="100000">
                                          <p:val>
                                            <p:strVal val="#ppt_x"/>
                                          </p:val>
                                        </p:tav>
                                      </p:tavLst>
                                    </p:anim>
                                    <p:anim calcmode="lin" valueType="num">
                                      <p:cBhvr>
                                        <p:cTn id="40" dur="300" fill="hold"/>
                                        <p:tgtEl>
                                          <p:spTgt spid="2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18"/>
                                        </p:tgtEl>
                                        <p:attrNameLst>
                                          <p:attrName>style.visibility</p:attrName>
                                        </p:attrNameLst>
                                      </p:cBhvr>
                                      <p:to>
                                        <p:strVal val="visible"/>
                                      </p:to>
                                    </p:set>
                                    <p:anim calcmode="lin" valueType="num">
                                      <p:cBhvr>
                                        <p:cTn id="43" dur="300" fill="hold"/>
                                        <p:tgtEl>
                                          <p:spTgt spid="18"/>
                                        </p:tgtEl>
                                        <p:attrNameLst>
                                          <p:attrName>ppt_w</p:attrName>
                                        </p:attrNameLst>
                                      </p:cBhvr>
                                      <p:tavLst>
                                        <p:tav tm="0">
                                          <p:val>
                                            <p:fltVal val="0"/>
                                          </p:val>
                                        </p:tav>
                                        <p:tav tm="100000">
                                          <p:val>
                                            <p:strVal val="#ppt_w"/>
                                          </p:val>
                                        </p:tav>
                                      </p:tavLst>
                                    </p:anim>
                                    <p:anim calcmode="lin" valueType="num">
                                      <p:cBhvr>
                                        <p:cTn id="44" dur="300" fill="hold"/>
                                        <p:tgtEl>
                                          <p:spTgt spid="18"/>
                                        </p:tgtEl>
                                        <p:attrNameLst>
                                          <p:attrName>ppt_h</p:attrName>
                                        </p:attrNameLst>
                                      </p:cBhvr>
                                      <p:tavLst>
                                        <p:tav tm="0">
                                          <p:val>
                                            <p:fltVal val="0"/>
                                          </p:val>
                                        </p:tav>
                                        <p:tav tm="100000">
                                          <p:val>
                                            <p:strVal val="#ppt_h"/>
                                          </p:val>
                                        </p:tav>
                                      </p:tavLst>
                                    </p:anim>
                                    <p:anim calcmode="lin" valueType="num">
                                      <p:cBhvr>
                                        <p:cTn id="45" dur="300" fill="hold"/>
                                        <p:tgtEl>
                                          <p:spTgt spid="18"/>
                                        </p:tgtEl>
                                        <p:attrNameLst>
                                          <p:attrName>ppt_x</p:attrName>
                                        </p:attrNameLst>
                                      </p:cBhvr>
                                      <p:tavLst>
                                        <p:tav tm="0">
                                          <p:val>
                                            <p:fltVal val="0.5"/>
                                          </p:val>
                                        </p:tav>
                                        <p:tav tm="100000">
                                          <p:val>
                                            <p:strVal val="#ppt_x"/>
                                          </p:val>
                                        </p:tav>
                                      </p:tavLst>
                                    </p:anim>
                                    <p:anim calcmode="lin" valueType="num">
                                      <p:cBhvr>
                                        <p:cTn id="46" dur="300" fill="hold"/>
                                        <p:tgtEl>
                                          <p:spTgt spid="18"/>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14" presetClass="entr" presetSubtype="10"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randombar(horizontal)">
                                      <p:cBhvr>
                                        <p:cTn id="50" dur="500"/>
                                        <p:tgtEl>
                                          <p:spTgt spid="3"/>
                                        </p:tgtEl>
                                      </p:cBhvr>
                                    </p:animEffect>
                                  </p:childTnLst>
                                </p:cTn>
                              </p:par>
                            </p:childTnLst>
                          </p:cTn>
                        </p:par>
                        <p:par>
                          <p:cTn id="51" fill="hold">
                            <p:stCondLst>
                              <p:cond delay="1000"/>
                            </p:stCondLst>
                            <p:childTnLst>
                              <p:par>
                                <p:cTn id="52" presetID="12" presetClass="entr" presetSubtype="4" fill="hold" grpId="0" nodeType="afterEffect">
                                  <p:stCondLst>
                                    <p:cond delay="0"/>
                                  </p:stCondLst>
                                  <p:iterate type="lt">
                                    <p:tmPct val="30000"/>
                                  </p:iterate>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500"/>
                                        <p:tgtEl>
                                          <p:spTgt spid="32"/>
                                        </p:tgtEl>
                                        <p:attrNameLst>
                                          <p:attrName>ppt_y</p:attrName>
                                        </p:attrNameLst>
                                      </p:cBhvr>
                                      <p:tavLst>
                                        <p:tav tm="0">
                                          <p:val>
                                            <p:strVal val="#ppt_y+#ppt_h*1.125000"/>
                                          </p:val>
                                        </p:tav>
                                        <p:tav tm="100000">
                                          <p:val>
                                            <p:strVal val="#ppt_y"/>
                                          </p:val>
                                        </p:tav>
                                      </p:tavLst>
                                    </p:anim>
                                    <p:animEffect transition="in" filter="wipe(up)">
                                      <p:cBhvr>
                                        <p:cTn id="55" dur="500"/>
                                        <p:tgtEl>
                                          <p:spTgt spid="32"/>
                                        </p:tgtEl>
                                      </p:cBhvr>
                                    </p:animEffect>
                                  </p:childTnLst>
                                </p:cTn>
                              </p:par>
                              <p:par>
                                <p:cTn id="56" presetID="12" presetClass="entr" presetSubtype="4" fill="hold" grpId="0" nodeType="withEffect">
                                  <p:stCondLst>
                                    <p:cond delay="200"/>
                                  </p:stCondLst>
                                  <p:iterate type="lt">
                                    <p:tmPct val="30000"/>
                                  </p:iterate>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p:tgtEl>
                                          <p:spTgt spid="30"/>
                                        </p:tgtEl>
                                        <p:attrNameLst>
                                          <p:attrName>ppt_y</p:attrName>
                                        </p:attrNameLst>
                                      </p:cBhvr>
                                      <p:tavLst>
                                        <p:tav tm="0">
                                          <p:val>
                                            <p:strVal val="#ppt_y+#ppt_h*1.125000"/>
                                          </p:val>
                                        </p:tav>
                                        <p:tav tm="100000">
                                          <p:val>
                                            <p:strVal val="#ppt_y"/>
                                          </p:val>
                                        </p:tav>
                                      </p:tavLst>
                                    </p:anim>
                                    <p:animEffect transition="in" filter="wipe(up)">
                                      <p:cBhvr>
                                        <p:cTn id="59" dur="500"/>
                                        <p:tgtEl>
                                          <p:spTgt spid="30"/>
                                        </p:tgtEl>
                                      </p:cBhvr>
                                    </p:animEffect>
                                  </p:childTnLst>
                                </p:cTn>
                              </p:par>
                              <p:par>
                                <p:cTn id="60" presetID="12" presetClass="entr" presetSubtype="4" fill="hold" grpId="0" nodeType="withEffect">
                                  <p:stCondLst>
                                    <p:cond delay="200"/>
                                  </p:stCondLst>
                                  <p:iterate type="lt">
                                    <p:tmPct val="30000"/>
                                  </p:iterate>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p:tgtEl>
                                          <p:spTgt spid="33"/>
                                        </p:tgtEl>
                                        <p:attrNameLst>
                                          <p:attrName>ppt_y</p:attrName>
                                        </p:attrNameLst>
                                      </p:cBhvr>
                                      <p:tavLst>
                                        <p:tav tm="0">
                                          <p:val>
                                            <p:strVal val="#ppt_y+#ppt_h*1.125000"/>
                                          </p:val>
                                        </p:tav>
                                        <p:tav tm="100000">
                                          <p:val>
                                            <p:strVal val="#ppt_y"/>
                                          </p:val>
                                        </p:tav>
                                      </p:tavLst>
                                    </p:anim>
                                    <p:animEffect transition="in" filter="wipe(up)">
                                      <p:cBhvr>
                                        <p:cTn id="63" dur="500"/>
                                        <p:tgtEl>
                                          <p:spTgt spid="33"/>
                                        </p:tgtEl>
                                      </p:cBhvr>
                                    </p:animEffect>
                                  </p:childTnLst>
                                </p:cTn>
                              </p:par>
                              <p:par>
                                <p:cTn id="64" presetID="12" presetClass="entr" presetSubtype="4" fill="hold" grpId="0" nodeType="withEffect">
                                  <p:stCondLst>
                                    <p:cond delay="200"/>
                                  </p:stCondLst>
                                  <p:iterate type="lt">
                                    <p:tmPct val="30000"/>
                                  </p:iterate>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500"/>
                                        <p:tgtEl>
                                          <p:spTgt spid="31"/>
                                        </p:tgtEl>
                                        <p:attrNameLst>
                                          <p:attrName>ppt_y</p:attrName>
                                        </p:attrNameLst>
                                      </p:cBhvr>
                                      <p:tavLst>
                                        <p:tav tm="0">
                                          <p:val>
                                            <p:strVal val="#ppt_y+#ppt_h*1.125000"/>
                                          </p:val>
                                        </p:tav>
                                        <p:tav tm="100000">
                                          <p:val>
                                            <p:strVal val="#ppt_y"/>
                                          </p:val>
                                        </p:tav>
                                      </p:tavLst>
                                    </p:anim>
                                    <p:animEffect transition="in" filter="wipe(up)">
                                      <p:cBhvr>
                                        <p:cTn id="67" dur="500"/>
                                        <p:tgtEl>
                                          <p:spTgt spid="31"/>
                                        </p:tgtEl>
                                      </p:cBhvr>
                                    </p:animEffect>
                                  </p:childTnLst>
                                </p:cTn>
                              </p:par>
                            </p:childTnLst>
                          </p:cTn>
                        </p:par>
                        <p:par>
                          <p:cTn id="68" fill="hold">
                            <p:stCondLst>
                              <p:cond delay="2150"/>
                            </p:stCondLst>
                            <p:childTnLst>
                              <p:par>
                                <p:cTn id="69" presetID="55"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1000" fill="hold"/>
                                        <p:tgtEl>
                                          <p:spTgt spid="28"/>
                                        </p:tgtEl>
                                        <p:attrNameLst>
                                          <p:attrName>ppt_w</p:attrName>
                                        </p:attrNameLst>
                                      </p:cBhvr>
                                      <p:tavLst>
                                        <p:tav tm="0">
                                          <p:val>
                                            <p:strVal val="#ppt_w*0.70"/>
                                          </p:val>
                                        </p:tav>
                                        <p:tav tm="100000">
                                          <p:val>
                                            <p:strVal val="#ppt_w"/>
                                          </p:val>
                                        </p:tav>
                                      </p:tavLst>
                                    </p:anim>
                                    <p:anim calcmode="lin" valueType="num">
                                      <p:cBhvr>
                                        <p:cTn id="72" dur="1000" fill="hold"/>
                                        <p:tgtEl>
                                          <p:spTgt spid="28"/>
                                        </p:tgtEl>
                                        <p:attrNameLst>
                                          <p:attrName>ppt_h</p:attrName>
                                        </p:attrNameLst>
                                      </p:cBhvr>
                                      <p:tavLst>
                                        <p:tav tm="0">
                                          <p:val>
                                            <p:strVal val="#ppt_h"/>
                                          </p:val>
                                        </p:tav>
                                        <p:tav tm="100000">
                                          <p:val>
                                            <p:strVal val="#ppt_h"/>
                                          </p:val>
                                        </p:tav>
                                      </p:tavLst>
                                    </p:anim>
                                    <p:animEffect transition="in" filter="fade">
                                      <p:cBhvr>
                                        <p:cTn id="73" dur="1000"/>
                                        <p:tgtEl>
                                          <p:spTgt spid="28"/>
                                        </p:tgtEl>
                                      </p:cBhvr>
                                    </p:animEffect>
                                  </p:childTnLst>
                                </p:cTn>
                              </p:par>
                              <p:par>
                                <p:cTn id="74" presetID="55" presetClass="entr" presetSubtype="0" fill="hold" grpId="0" nodeType="withEffect">
                                  <p:stCondLst>
                                    <p:cond delay="200"/>
                                  </p:stCondLst>
                                  <p:childTnLst>
                                    <p:set>
                                      <p:cBhvr>
                                        <p:cTn id="75" dur="1" fill="hold">
                                          <p:stCondLst>
                                            <p:cond delay="0"/>
                                          </p:stCondLst>
                                        </p:cTn>
                                        <p:tgtEl>
                                          <p:spTgt spid="29"/>
                                        </p:tgtEl>
                                        <p:attrNameLst>
                                          <p:attrName>style.visibility</p:attrName>
                                        </p:attrNameLst>
                                      </p:cBhvr>
                                      <p:to>
                                        <p:strVal val="visible"/>
                                      </p:to>
                                    </p:set>
                                    <p:anim calcmode="lin" valueType="num">
                                      <p:cBhvr>
                                        <p:cTn id="76" dur="1000" fill="hold"/>
                                        <p:tgtEl>
                                          <p:spTgt spid="29"/>
                                        </p:tgtEl>
                                        <p:attrNameLst>
                                          <p:attrName>ppt_w</p:attrName>
                                        </p:attrNameLst>
                                      </p:cBhvr>
                                      <p:tavLst>
                                        <p:tav tm="0">
                                          <p:val>
                                            <p:strVal val="#ppt_w*0.70"/>
                                          </p:val>
                                        </p:tav>
                                        <p:tav tm="100000">
                                          <p:val>
                                            <p:strVal val="#ppt_w"/>
                                          </p:val>
                                        </p:tav>
                                      </p:tavLst>
                                    </p:anim>
                                    <p:anim calcmode="lin" valueType="num">
                                      <p:cBhvr>
                                        <p:cTn id="77" dur="1000" fill="hold"/>
                                        <p:tgtEl>
                                          <p:spTgt spid="29"/>
                                        </p:tgtEl>
                                        <p:attrNameLst>
                                          <p:attrName>ppt_h</p:attrName>
                                        </p:attrNameLst>
                                      </p:cBhvr>
                                      <p:tavLst>
                                        <p:tav tm="0">
                                          <p:val>
                                            <p:strVal val="#ppt_h"/>
                                          </p:val>
                                        </p:tav>
                                        <p:tav tm="100000">
                                          <p:val>
                                            <p:strVal val="#ppt_h"/>
                                          </p:val>
                                        </p:tav>
                                      </p:tavLst>
                                    </p:anim>
                                    <p:animEffect transition="in" filter="fade">
                                      <p:cBhvr>
                                        <p:cTn id="78" dur="1000"/>
                                        <p:tgtEl>
                                          <p:spTgt spid="29"/>
                                        </p:tgtEl>
                                      </p:cBhvr>
                                    </p:animEffect>
                                  </p:childTnLst>
                                </p:cTn>
                              </p:par>
                            </p:childTnLst>
                          </p:cTn>
                        </p:par>
                        <p:par>
                          <p:cTn id="79" fill="hold">
                            <p:stCondLst>
                              <p:cond delay="3350"/>
                            </p:stCondLst>
                            <p:childTnLst>
                              <p:par>
                                <p:cTn id="80" presetID="50" presetClass="entr" presetSubtype="0" decel="100000" fill="hold" grpId="0" nodeType="afterEffect">
                                  <p:stCondLst>
                                    <p:cond delay="0"/>
                                  </p:stCondLst>
                                  <p:iterate type="lt">
                                    <p:tmPct val="10000"/>
                                  </p:iterate>
                                  <p:childTnLst>
                                    <p:set>
                                      <p:cBhvr>
                                        <p:cTn id="81" dur="1" fill="hold">
                                          <p:stCondLst>
                                            <p:cond delay="0"/>
                                          </p:stCondLst>
                                        </p:cTn>
                                        <p:tgtEl>
                                          <p:spTgt spid="39"/>
                                        </p:tgtEl>
                                        <p:attrNameLst>
                                          <p:attrName>style.visibility</p:attrName>
                                        </p:attrNameLst>
                                      </p:cBhvr>
                                      <p:to>
                                        <p:strVal val="visible"/>
                                      </p:to>
                                    </p:set>
                                    <p:anim calcmode="lin" valueType="num">
                                      <p:cBhvr>
                                        <p:cTn id="82" dur="500" fill="hold"/>
                                        <p:tgtEl>
                                          <p:spTgt spid="39"/>
                                        </p:tgtEl>
                                        <p:attrNameLst>
                                          <p:attrName>ppt_w</p:attrName>
                                        </p:attrNameLst>
                                      </p:cBhvr>
                                      <p:tavLst>
                                        <p:tav tm="0">
                                          <p:val>
                                            <p:strVal val="#ppt_w+.3"/>
                                          </p:val>
                                        </p:tav>
                                        <p:tav tm="100000">
                                          <p:val>
                                            <p:strVal val="#ppt_w"/>
                                          </p:val>
                                        </p:tav>
                                      </p:tavLst>
                                    </p:anim>
                                    <p:anim calcmode="lin" valueType="num">
                                      <p:cBhvr>
                                        <p:cTn id="83" dur="500" fill="hold"/>
                                        <p:tgtEl>
                                          <p:spTgt spid="39"/>
                                        </p:tgtEl>
                                        <p:attrNameLst>
                                          <p:attrName>ppt_h</p:attrName>
                                        </p:attrNameLst>
                                      </p:cBhvr>
                                      <p:tavLst>
                                        <p:tav tm="0">
                                          <p:val>
                                            <p:strVal val="#ppt_h"/>
                                          </p:val>
                                        </p:tav>
                                        <p:tav tm="100000">
                                          <p:val>
                                            <p:strVal val="#ppt_h"/>
                                          </p:val>
                                        </p:tav>
                                      </p:tavLst>
                                    </p:anim>
                                    <p:animEffect transition="in" filter="fade">
                                      <p:cBhvr>
                                        <p:cTn id="84" dur="500"/>
                                        <p:tgtEl>
                                          <p:spTgt spid="39"/>
                                        </p:tgtEl>
                                      </p:cBhvr>
                                    </p:animEffect>
                                  </p:childTnLst>
                                </p:cTn>
                              </p:par>
                            </p:childTnLst>
                          </p:cTn>
                        </p:par>
                        <p:par>
                          <p:cTn id="85" fill="hold">
                            <p:stCondLst>
                              <p:cond delay="4200"/>
                            </p:stCondLst>
                            <p:childTnLst>
                              <p:par>
                                <p:cTn id="86" presetID="50" presetClass="entr" presetSubtype="0" decel="100000" fill="hold" grpId="0" nodeType="afterEffect">
                                  <p:stCondLst>
                                    <p:cond delay="0"/>
                                  </p:stCondLst>
                                  <p:iterate type="lt">
                                    <p:tmPct val="10000"/>
                                  </p:iterate>
                                  <p:childTnLst>
                                    <p:set>
                                      <p:cBhvr>
                                        <p:cTn id="87" dur="1" fill="hold">
                                          <p:stCondLst>
                                            <p:cond delay="0"/>
                                          </p:stCondLst>
                                        </p:cTn>
                                        <p:tgtEl>
                                          <p:spTgt spid="35"/>
                                        </p:tgtEl>
                                        <p:attrNameLst>
                                          <p:attrName>style.visibility</p:attrName>
                                        </p:attrNameLst>
                                      </p:cBhvr>
                                      <p:to>
                                        <p:strVal val="visible"/>
                                      </p:to>
                                    </p:set>
                                    <p:anim calcmode="lin" valueType="num">
                                      <p:cBhvr>
                                        <p:cTn id="88" dur="500" fill="hold"/>
                                        <p:tgtEl>
                                          <p:spTgt spid="35"/>
                                        </p:tgtEl>
                                        <p:attrNameLst>
                                          <p:attrName>ppt_w</p:attrName>
                                        </p:attrNameLst>
                                      </p:cBhvr>
                                      <p:tavLst>
                                        <p:tav tm="0">
                                          <p:val>
                                            <p:strVal val="#ppt_w+.3"/>
                                          </p:val>
                                        </p:tav>
                                        <p:tav tm="100000">
                                          <p:val>
                                            <p:strVal val="#ppt_w"/>
                                          </p:val>
                                        </p:tav>
                                      </p:tavLst>
                                    </p:anim>
                                    <p:anim calcmode="lin" valueType="num">
                                      <p:cBhvr>
                                        <p:cTn id="89" dur="500" fill="hold"/>
                                        <p:tgtEl>
                                          <p:spTgt spid="35"/>
                                        </p:tgtEl>
                                        <p:attrNameLst>
                                          <p:attrName>ppt_h</p:attrName>
                                        </p:attrNameLst>
                                      </p:cBhvr>
                                      <p:tavLst>
                                        <p:tav tm="0">
                                          <p:val>
                                            <p:strVal val="#ppt_h"/>
                                          </p:val>
                                        </p:tav>
                                        <p:tav tm="100000">
                                          <p:val>
                                            <p:strVal val="#ppt_h"/>
                                          </p:val>
                                        </p:tav>
                                      </p:tavLst>
                                    </p:anim>
                                    <p:animEffect transition="in" filter="fade">
                                      <p:cBhvr>
                                        <p:cTn id="90" dur="500"/>
                                        <p:tgtEl>
                                          <p:spTgt spid="35"/>
                                        </p:tgtEl>
                                      </p:cBhvr>
                                    </p:animEffect>
                                  </p:childTnLst>
                                </p:cTn>
                              </p:par>
                            </p:childTnLst>
                          </p:cTn>
                        </p:par>
                        <p:par>
                          <p:cTn id="91" fill="hold">
                            <p:stCondLst>
                              <p:cond delay="5000"/>
                            </p:stCondLst>
                            <p:childTnLst>
                              <p:par>
                                <p:cTn id="92" presetID="23" presetClass="entr" presetSubtype="52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 calcmode="lin" valueType="num">
                                      <p:cBhvr>
                                        <p:cTn id="96" dur="500" fill="hold"/>
                                        <p:tgtEl>
                                          <p:spTgt spid="24"/>
                                        </p:tgtEl>
                                        <p:attrNameLst>
                                          <p:attrName>ppt_x</p:attrName>
                                        </p:attrNameLst>
                                      </p:cBhvr>
                                      <p:tavLst>
                                        <p:tav tm="0">
                                          <p:val>
                                            <p:fltVal val="0.5"/>
                                          </p:val>
                                        </p:tav>
                                        <p:tav tm="100000">
                                          <p:val>
                                            <p:strVal val="#ppt_x"/>
                                          </p:val>
                                        </p:tav>
                                      </p:tavLst>
                                    </p:anim>
                                    <p:anim calcmode="lin" valueType="num">
                                      <p:cBhvr>
                                        <p:cTn id="97" dur="500" fill="hold"/>
                                        <p:tgtEl>
                                          <p:spTgt spid="24"/>
                                        </p:tgtEl>
                                        <p:attrNameLst>
                                          <p:attrName>ppt_y</p:attrName>
                                        </p:attrNameLst>
                                      </p:cBhvr>
                                      <p:tavLst>
                                        <p:tav tm="0">
                                          <p:val>
                                            <p:fltVal val="0.5"/>
                                          </p:val>
                                        </p:tav>
                                        <p:tav tm="100000">
                                          <p:val>
                                            <p:strVal val="#ppt_y"/>
                                          </p:val>
                                        </p:tav>
                                      </p:tavLst>
                                    </p:anim>
                                  </p:childTnLst>
                                </p:cTn>
                              </p:par>
                              <p:par>
                                <p:cTn id="98" presetID="23" presetClass="entr" presetSubtype="528" fill="hold" grpId="0" nodeType="withEffect">
                                  <p:stCondLst>
                                    <p:cond delay="20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 calcmode="lin" valueType="num">
                                      <p:cBhvr>
                                        <p:cTn id="102" dur="500" fill="hold"/>
                                        <p:tgtEl>
                                          <p:spTgt spid="25"/>
                                        </p:tgtEl>
                                        <p:attrNameLst>
                                          <p:attrName>ppt_x</p:attrName>
                                        </p:attrNameLst>
                                      </p:cBhvr>
                                      <p:tavLst>
                                        <p:tav tm="0">
                                          <p:val>
                                            <p:fltVal val="0.5"/>
                                          </p:val>
                                        </p:tav>
                                        <p:tav tm="100000">
                                          <p:val>
                                            <p:strVal val="#ppt_x"/>
                                          </p:val>
                                        </p:tav>
                                      </p:tavLst>
                                    </p:anim>
                                    <p:anim calcmode="lin" valueType="num">
                                      <p:cBhvr>
                                        <p:cTn id="103" dur="500" fill="hold"/>
                                        <p:tgtEl>
                                          <p:spTgt spid="25"/>
                                        </p:tgtEl>
                                        <p:attrNameLst>
                                          <p:attrName>ppt_y</p:attrName>
                                        </p:attrNameLst>
                                      </p:cBhvr>
                                      <p:tavLst>
                                        <p:tav tm="0">
                                          <p:val>
                                            <p:fltVal val="0.5"/>
                                          </p:val>
                                        </p:tav>
                                        <p:tav tm="100000">
                                          <p:val>
                                            <p:strVal val="#ppt_y"/>
                                          </p:val>
                                        </p:tav>
                                      </p:tavLst>
                                    </p:anim>
                                  </p:childTnLst>
                                </p:cTn>
                              </p:par>
                              <p:par>
                                <p:cTn id="104" presetID="23" presetClass="entr" presetSubtype="528" fill="hold" grpId="0" nodeType="withEffect">
                                  <p:stCondLst>
                                    <p:cond delay="40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ppt_w</p:attrName>
                                        </p:attrNameLst>
                                      </p:cBhvr>
                                      <p:tavLst>
                                        <p:tav tm="0">
                                          <p:val>
                                            <p:fltVal val="0"/>
                                          </p:val>
                                        </p:tav>
                                        <p:tav tm="100000">
                                          <p:val>
                                            <p:strVal val="#ppt_w"/>
                                          </p:val>
                                        </p:tav>
                                      </p:tavLst>
                                    </p:anim>
                                    <p:anim calcmode="lin" valueType="num">
                                      <p:cBhvr>
                                        <p:cTn id="107" dur="500" fill="hold"/>
                                        <p:tgtEl>
                                          <p:spTgt spid="26"/>
                                        </p:tgtEl>
                                        <p:attrNameLst>
                                          <p:attrName>ppt_h</p:attrName>
                                        </p:attrNameLst>
                                      </p:cBhvr>
                                      <p:tavLst>
                                        <p:tav tm="0">
                                          <p:val>
                                            <p:fltVal val="0"/>
                                          </p:val>
                                        </p:tav>
                                        <p:tav tm="100000">
                                          <p:val>
                                            <p:strVal val="#ppt_h"/>
                                          </p:val>
                                        </p:tav>
                                      </p:tavLst>
                                    </p:anim>
                                    <p:anim calcmode="lin" valueType="num">
                                      <p:cBhvr>
                                        <p:cTn id="108" dur="500" fill="hold"/>
                                        <p:tgtEl>
                                          <p:spTgt spid="26"/>
                                        </p:tgtEl>
                                        <p:attrNameLst>
                                          <p:attrName>ppt_x</p:attrName>
                                        </p:attrNameLst>
                                      </p:cBhvr>
                                      <p:tavLst>
                                        <p:tav tm="0">
                                          <p:val>
                                            <p:fltVal val="0.5"/>
                                          </p:val>
                                        </p:tav>
                                        <p:tav tm="100000">
                                          <p:val>
                                            <p:strVal val="#ppt_x"/>
                                          </p:val>
                                        </p:tav>
                                      </p:tavLst>
                                    </p:anim>
                                    <p:anim calcmode="lin" valueType="num">
                                      <p:cBhvr>
                                        <p:cTn id="109" dur="500" fill="hold"/>
                                        <p:tgtEl>
                                          <p:spTgt spid="26"/>
                                        </p:tgtEl>
                                        <p:attrNameLst>
                                          <p:attrName>ppt_y</p:attrName>
                                        </p:attrNameLst>
                                      </p:cBhvr>
                                      <p:tavLst>
                                        <p:tav tm="0">
                                          <p:val>
                                            <p:fltVal val="0.5"/>
                                          </p:val>
                                        </p:tav>
                                        <p:tav tm="100000">
                                          <p:val>
                                            <p:strVal val="#ppt_y"/>
                                          </p:val>
                                        </p:tav>
                                      </p:tavLst>
                                    </p:anim>
                                  </p:childTnLst>
                                </p:cTn>
                              </p:par>
                              <p:par>
                                <p:cTn id="110" presetID="23" presetClass="entr" presetSubtype="528" fill="hold" grpId="0" nodeType="withEffect">
                                  <p:stCondLst>
                                    <p:cond delay="60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 calcmode="lin" valueType="num">
                                      <p:cBhvr>
                                        <p:cTn id="114" dur="500" fill="hold"/>
                                        <p:tgtEl>
                                          <p:spTgt spid="27"/>
                                        </p:tgtEl>
                                        <p:attrNameLst>
                                          <p:attrName>ppt_x</p:attrName>
                                        </p:attrNameLst>
                                      </p:cBhvr>
                                      <p:tavLst>
                                        <p:tav tm="0">
                                          <p:val>
                                            <p:fltVal val="0.5"/>
                                          </p:val>
                                        </p:tav>
                                        <p:tav tm="100000">
                                          <p:val>
                                            <p:strVal val="#ppt_x"/>
                                          </p:val>
                                        </p:tav>
                                      </p:tavLst>
                                    </p:anim>
                                    <p:anim calcmode="lin" valueType="num">
                                      <p:cBhvr>
                                        <p:cTn id="115" dur="500" fill="hold"/>
                                        <p:tgtEl>
                                          <p:spTgt spid="27"/>
                                        </p:tgtEl>
                                        <p:attrNameLst>
                                          <p:attrName>ppt_y</p:attrName>
                                        </p:attrNameLst>
                                      </p:cBhvr>
                                      <p:tavLst>
                                        <p:tav tm="0">
                                          <p:val>
                                            <p:fltVal val="0.5"/>
                                          </p:val>
                                        </p:tav>
                                        <p:tav tm="100000">
                                          <p:val>
                                            <p:strVal val="#ppt_y"/>
                                          </p:val>
                                        </p:tav>
                                      </p:tavLst>
                                    </p:anim>
                                  </p:childTnLst>
                                </p:cTn>
                              </p:par>
                            </p:childTnLst>
                          </p:cTn>
                        </p:par>
                        <p:par>
                          <p:cTn id="116" fill="hold">
                            <p:stCondLst>
                              <p:cond delay="6100"/>
                            </p:stCondLst>
                            <p:childTnLst>
                              <p:par>
                                <p:cTn id="117" presetID="27" presetClass="entr" presetSubtype="0" fill="hold" grpId="0" nodeType="afterEffect">
                                  <p:stCondLst>
                                    <p:cond delay="0"/>
                                  </p:stCondLst>
                                  <p:iterate type="lt">
                                    <p:tmPct val="30000"/>
                                  </p:iterate>
                                  <p:childTnLst>
                                    <p:set>
                                      <p:cBhvr>
                                        <p:cTn id="118" dur="1" fill="hold">
                                          <p:stCondLst>
                                            <p:cond delay="0"/>
                                          </p:stCondLst>
                                        </p:cTn>
                                        <p:tgtEl>
                                          <p:spTgt spid="34"/>
                                        </p:tgtEl>
                                        <p:attrNameLst>
                                          <p:attrName>style.visibility</p:attrName>
                                        </p:attrNameLst>
                                      </p:cBhvr>
                                      <p:to>
                                        <p:strVal val="visible"/>
                                      </p:to>
                                    </p:set>
                                    <p:anim calcmode="discrete" valueType="clr">
                                      <p:cBhvr override="childStyle">
                                        <p:cTn id="119" dur="100"/>
                                        <p:tgtEl>
                                          <p:spTgt spid="34"/>
                                        </p:tgtEl>
                                        <p:attrNameLst>
                                          <p:attrName>style.color</p:attrName>
                                        </p:attrNameLst>
                                      </p:cBhvr>
                                      <p:tavLst>
                                        <p:tav tm="0">
                                          <p:val>
                                            <p:clrVal>
                                              <a:schemeClr val="bg1"/>
                                            </p:clrVal>
                                          </p:val>
                                        </p:tav>
                                        <p:tav tm="50000">
                                          <p:val>
                                            <p:clrVal>
                                              <a:schemeClr val="bg1"/>
                                            </p:clrVal>
                                          </p:val>
                                        </p:tav>
                                      </p:tavLst>
                                    </p:anim>
                                    <p:anim calcmode="discrete" valueType="clr">
                                      <p:cBhvr>
                                        <p:cTn id="120" dur="100"/>
                                        <p:tgtEl>
                                          <p:spTgt spid="34"/>
                                        </p:tgtEl>
                                        <p:attrNameLst>
                                          <p:attrName>fillcolor</p:attrName>
                                        </p:attrNameLst>
                                      </p:cBhvr>
                                      <p:tavLst>
                                        <p:tav tm="0">
                                          <p:val>
                                            <p:clrVal>
                                              <a:schemeClr val="accent2"/>
                                            </p:clrVal>
                                          </p:val>
                                        </p:tav>
                                        <p:tav tm="50000">
                                          <p:val>
                                            <p:clrVal>
                                              <a:schemeClr val="hlink"/>
                                            </p:clrVal>
                                          </p:val>
                                        </p:tav>
                                      </p:tavLst>
                                    </p:anim>
                                    <p:set>
                                      <p:cBhvr>
                                        <p:cTn id="121" dur="100"/>
                                        <p:tgtEl>
                                          <p:spTgt spid="34"/>
                                        </p:tgtEl>
                                        <p:attrNameLst>
                                          <p:attrName>fill.type</p:attrName>
                                        </p:attrNameLst>
                                      </p:cBhvr>
                                      <p:to>
                                        <p:strVal val="solid"/>
                                      </p:to>
                                    </p:set>
                                  </p:childTnLst>
                                </p:cTn>
                              </p:par>
                              <p:par>
                                <p:cTn id="122" presetID="27" presetClass="entr" presetSubtype="0" fill="hold" grpId="0" nodeType="withEffect">
                                  <p:stCondLst>
                                    <p:cond delay="300"/>
                                  </p:stCondLst>
                                  <p:iterate type="lt">
                                    <p:tmPct val="30000"/>
                                  </p:iterate>
                                  <p:childTnLst>
                                    <p:set>
                                      <p:cBhvr>
                                        <p:cTn id="123" dur="1" fill="hold">
                                          <p:stCondLst>
                                            <p:cond delay="0"/>
                                          </p:stCondLst>
                                        </p:cTn>
                                        <p:tgtEl>
                                          <p:spTgt spid="36"/>
                                        </p:tgtEl>
                                        <p:attrNameLst>
                                          <p:attrName>style.visibility</p:attrName>
                                        </p:attrNameLst>
                                      </p:cBhvr>
                                      <p:to>
                                        <p:strVal val="visible"/>
                                      </p:to>
                                    </p:set>
                                    <p:anim calcmode="discrete" valueType="clr">
                                      <p:cBhvr override="childStyle">
                                        <p:cTn id="124" dur="100"/>
                                        <p:tgtEl>
                                          <p:spTgt spid="36"/>
                                        </p:tgtEl>
                                        <p:attrNameLst>
                                          <p:attrName>style.color</p:attrName>
                                        </p:attrNameLst>
                                      </p:cBhvr>
                                      <p:tavLst>
                                        <p:tav tm="0">
                                          <p:val>
                                            <p:clrVal>
                                              <a:schemeClr val="bg1"/>
                                            </p:clrVal>
                                          </p:val>
                                        </p:tav>
                                        <p:tav tm="50000">
                                          <p:val>
                                            <p:clrVal>
                                              <a:schemeClr val="bg1"/>
                                            </p:clrVal>
                                          </p:val>
                                        </p:tav>
                                      </p:tavLst>
                                    </p:anim>
                                    <p:anim calcmode="discrete" valueType="clr">
                                      <p:cBhvr>
                                        <p:cTn id="125" dur="100"/>
                                        <p:tgtEl>
                                          <p:spTgt spid="36"/>
                                        </p:tgtEl>
                                        <p:attrNameLst>
                                          <p:attrName>fillcolor</p:attrName>
                                        </p:attrNameLst>
                                      </p:cBhvr>
                                      <p:tavLst>
                                        <p:tav tm="0">
                                          <p:val>
                                            <p:clrVal>
                                              <a:schemeClr val="accent2"/>
                                            </p:clrVal>
                                          </p:val>
                                        </p:tav>
                                        <p:tav tm="50000">
                                          <p:val>
                                            <p:clrVal>
                                              <a:schemeClr val="hlink"/>
                                            </p:clrVal>
                                          </p:val>
                                        </p:tav>
                                      </p:tavLst>
                                    </p:anim>
                                    <p:set>
                                      <p:cBhvr>
                                        <p:cTn id="126" dur="100"/>
                                        <p:tgtEl>
                                          <p:spTgt spid="36"/>
                                        </p:tgtEl>
                                        <p:attrNameLst>
                                          <p:attrName>fill.type</p:attrName>
                                        </p:attrNameLst>
                                      </p:cBhvr>
                                      <p:to>
                                        <p:strVal val="solid"/>
                                      </p:to>
                                    </p:set>
                                  </p:childTnLst>
                                </p:cTn>
                              </p:par>
                              <p:par>
                                <p:cTn id="127" presetID="27" presetClass="entr" presetSubtype="0" fill="hold" grpId="0" nodeType="withEffect">
                                  <p:stCondLst>
                                    <p:cond delay="600"/>
                                  </p:stCondLst>
                                  <p:iterate type="lt">
                                    <p:tmPct val="30000"/>
                                  </p:iterate>
                                  <p:childTnLst>
                                    <p:set>
                                      <p:cBhvr>
                                        <p:cTn id="128" dur="1" fill="hold">
                                          <p:stCondLst>
                                            <p:cond delay="0"/>
                                          </p:stCondLst>
                                        </p:cTn>
                                        <p:tgtEl>
                                          <p:spTgt spid="37"/>
                                        </p:tgtEl>
                                        <p:attrNameLst>
                                          <p:attrName>style.visibility</p:attrName>
                                        </p:attrNameLst>
                                      </p:cBhvr>
                                      <p:to>
                                        <p:strVal val="visible"/>
                                      </p:to>
                                    </p:set>
                                    <p:anim calcmode="discrete" valueType="clr">
                                      <p:cBhvr override="childStyle">
                                        <p:cTn id="129" dur="100"/>
                                        <p:tgtEl>
                                          <p:spTgt spid="37"/>
                                        </p:tgtEl>
                                        <p:attrNameLst>
                                          <p:attrName>style.color</p:attrName>
                                        </p:attrNameLst>
                                      </p:cBhvr>
                                      <p:tavLst>
                                        <p:tav tm="0">
                                          <p:val>
                                            <p:clrVal>
                                              <a:schemeClr val="bg1"/>
                                            </p:clrVal>
                                          </p:val>
                                        </p:tav>
                                        <p:tav tm="50000">
                                          <p:val>
                                            <p:clrVal>
                                              <a:schemeClr val="bg1"/>
                                            </p:clrVal>
                                          </p:val>
                                        </p:tav>
                                      </p:tavLst>
                                    </p:anim>
                                    <p:anim calcmode="discrete" valueType="clr">
                                      <p:cBhvr>
                                        <p:cTn id="130" dur="100"/>
                                        <p:tgtEl>
                                          <p:spTgt spid="37"/>
                                        </p:tgtEl>
                                        <p:attrNameLst>
                                          <p:attrName>fillcolor</p:attrName>
                                        </p:attrNameLst>
                                      </p:cBhvr>
                                      <p:tavLst>
                                        <p:tav tm="0">
                                          <p:val>
                                            <p:clrVal>
                                              <a:schemeClr val="accent2"/>
                                            </p:clrVal>
                                          </p:val>
                                        </p:tav>
                                        <p:tav tm="50000">
                                          <p:val>
                                            <p:clrVal>
                                              <a:schemeClr val="hlink"/>
                                            </p:clrVal>
                                          </p:val>
                                        </p:tav>
                                      </p:tavLst>
                                    </p:anim>
                                    <p:set>
                                      <p:cBhvr>
                                        <p:cTn id="131" dur="100"/>
                                        <p:tgtEl>
                                          <p:spTgt spid="37"/>
                                        </p:tgtEl>
                                        <p:attrNameLst>
                                          <p:attrName>fill.type</p:attrName>
                                        </p:attrNameLst>
                                      </p:cBhvr>
                                      <p:to>
                                        <p:strVal val="solid"/>
                                      </p:to>
                                    </p:set>
                                  </p:childTnLst>
                                </p:cTn>
                              </p:par>
                              <p:par>
                                <p:cTn id="132" presetID="27" presetClass="entr" presetSubtype="0" fill="hold" grpId="0" nodeType="withEffect">
                                  <p:stCondLst>
                                    <p:cond delay="900"/>
                                  </p:stCondLst>
                                  <p:iterate type="lt">
                                    <p:tmPct val="30000"/>
                                  </p:iterate>
                                  <p:childTnLst>
                                    <p:set>
                                      <p:cBhvr>
                                        <p:cTn id="133" dur="1" fill="hold">
                                          <p:stCondLst>
                                            <p:cond delay="0"/>
                                          </p:stCondLst>
                                        </p:cTn>
                                        <p:tgtEl>
                                          <p:spTgt spid="38"/>
                                        </p:tgtEl>
                                        <p:attrNameLst>
                                          <p:attrName>style.visibility</p:attrName>
                                        </p:attrNameLst>
                                      </p:cBhvr>
                                      <p:to>
                                        <p:strVal val="visible"/>
                                      </p:to>
                                    </p:set>
                                    <p:anim calcmode="discrete" valueType="clr">
                                      <p:cBhvr override="childStyle">
                                        <p:cTn id="134" dur="100"/>
                                        <p:tgtEl>
                                          <p:spTgt spid="38"/>
                                        </p:tgtEl>
                                        <p:attrNameLst>
                                          <p:attrName>style.color</p:attrName>
                                        </p:attrNameLst>
                                      </p:cBhvr>
                                      <p:tavLst>
                                        <p:tav tm="0">
                                          <p:val>
                                            <p:clrVal>
                                              <a:schemeClr val="bg1"/>
                                            </p:clrVal>
                                          </p:val>
                                        </p:tav>
                                        <p:tav tm="50000">
                                          <p:val>
                                            <p:clrVal>
                                              <a:schemeClr val="bg1"/>
                                            </p:clrVal>
                                          </p:val>
                                        </p:tav>
                                      </p:tavLst>
                                    </p:anim>
                                    <p:anim calcmode="discrete" valueType="clr">
                                      <p:cBhvr>
                                        <p:cTn id="135" dur="100"/>
                                        <p:tgtEl>
                                          <p:spTgt spid="38"/>
                                        </p:tgtEl>
                                        <p:attrNameLst>
                                          <p:attrName>fillcolor</p:attrName>
                                        </p:attrNameLst>
                                      </p:cBhvr>
                                      <p:tavLst>
                                        <p:tav tm="0">
                                          <p:val>
                                            <p:clrVal>
                                              <a:schemeClr val="accent2"/>
                                            </p:clrVal>
                                          </p:val>
                                        </p:tav>
                                        <p:tav tm="50000">
                                          <p:val>
                                            <p:clrVal>
                                              <a:schemeClr val="hlink"/>
                                            </p:clrVal>
                                          </p:val>
                                        </p:tav>
                                      </p:tavLst>
                                    </p:anim>
                                    <p:set>
                                      <p:cBhvr>
                                        <p:cTn id="136" dur="100"/>
                                        <p:tgtEl>
                                          <p:spTgt spid="3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p:bldP spid="31" grpId="0"/>
      <p:bldP spid="32" grpId="0"/>
      <p:bldP spid="33" grpId="0"/>
      <p:bldP spid="34" grpId="0"/>
      <p:bldP spid="35" grpId="0"/>
      <p:bldP spid="36" grpId="0"/>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05"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pic>
        <p:nvPicPr>
          <p:cNvPr id="6" name="图片 5" descr="953b8a24d7685847c05f2eec5a24f52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7170" y="146685"/>
            <a:ext cx="1139190" cy="1062990"/>
          </a:xfrm>
          <a:prstGeom prst="rect">
            <a:avLst/>
          </a:prstGeom>
        </p:spPr>
      </p:pic>
      <p:sp>
        <p:nvSpPr>
          <p:cNvPr id="9" name="文本占位符 8"/>
          <p:cNvSpPr>
            <a:spLocks noGrp="1"/>
          </p:cNvSpPr>
          <p:nvPr>
            <p:ph type="body" sz="quarter" idx="10"/>
          </p:nvPr>
        </p:nvSpPr>
        <p:spPr>
          <a:xfrm>
            <a:off x="1186789" y="551362"/>
            <a:ext cx="5091672" cy="422047"/>
          </a:xfrm>
        </p:spPr>
        <p:txBody>
          <a:bodyPr>
            <a:normAutofit lnSpcReduction="10000"/>
          </a:bodyPr>
          <a:lstStyle/>
          <a:p>
            <a:r>
              <a:rPr lang="zh-CN" altLang="en-US" sz="2400" dirty="0">
                <a:latin typeface="黑体" panose="02010600030101010101" charset="-122"/>
                <a:ea typeface="黑体" panose="02010600030101010101" charset="-122"/>
              </a:rPr>
              <a:t>单击此处添加标题</a:t>
            </a:r>
          </a:p>
        </p:txBody>
      </p:sp>
      <p:sp>
        <p:nvSpPr>
          <p:cNvPr id="3" name="任意多边形 2"/>
          <p:cNvSpPr/>
          <p:nvPr/>
        </p:nvSpPr>
        <p:spPr>
          <a:xfrm>
            <a:off x="2324700" y="2640161"/>
            <a:ext cx="1545937" cy="1545937"/>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zh-CN" altLang="en-US" sz="2400" b="1" dirty="0">
                <a:latin typeface="Arial" panose="020B0604020202020204" pitchFamily="34" charset="0"/>
                <a:ea typeface="微软雅黑" panose="020B0503020204020204" charset="-122"/>
              </a:rPr>
              <a:t>添加</a:t>
            </a:r>
            <a:endParaRPr lang="en-US" altLang="zh-CN" sz="2400" b="1" dirty="0">
              <a:latin typeface="Arial" panose="020B0604020202020204" pitchFamily="34" charset="0"/>
              <a:ea typeface="微软雅黑" panose="020B0503020204020204" charset="-122"/>
            </a:endParaRPr>
          </a:p>
          <a:p>
            <a:pPr algn="ctr"/>
            <a:r>
              <a:rPr lang="zh-CN" altLang="en-US" sz="2400" b="1" dirty="0">
                <a:latin typeface="Arial" panose="020B0604020202020204" pitchFamily="34" charset="0"/>
                <a:ea typeface="微软雅黑" panose="020B0503020204020204" charset="-122"/>
              </a:rPr>
              <a:t>标题</a:t>
            </a:r>
          </a:p>
        </p:txBody>
      </p:sp>
      <p:grpSp>
        <p:nvGrpSpPr>
          <p:cNvPr id="4" name="组合 3"/>
          <p:cNvGrpSpPr/>
          <p:nvPr/>
        </p:nvGrpSpPr>
        <p:grpSpPr>
          <a:xfrm>
            <a:off x="916896" y="1232357"/>
            <a:ext cx="4361543" cy="4361543"/>
            <a:chOff x="3526104" y="876860"/>
            <a:chExt cx="5124410" cy="5124410"/>
          </a:xfrm>
        </p:grpSpPr>
        <p:sp>
          <p:nvSpPr>
            <p:cNvPr id="8" name="空心弧 7"/>
            <p:cNvSpPr/>
            <p:nvPr/>
          </p:nvSpPr>
          <p:spPr>
            <a:xfrm>
              <a:off x="4116050" y="1466806"/>
              <a:ext cx="3944518" cy="3944518"/>
            </a:xfrm>
            <a:prstGeom prst="blockArc">
              <a:avLst>
                <a:gd name="adj1" fmla="val 10800000"/>
                <a:gd name="adj2" fmla="val 16200000"/>
                <a:gd name="adj3" fmla="val 4642"/>
              </a:avLst>
            </a:prstGeom>
            <a:solidFill>
              <a:srgbClr val="CA0810"/>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空心弧 9"/>
            <p:cNvSpPr/>
            <p:nvPr/>
          </p:nvSpPr>
          <p:spPr>
            <a:xfrm>
              <a:off x="4116050" y="1466806"/>
              <a:ext cx="3944518" cy="3944518"/>
            </a:xfrm>
            <a:prstGeom prst="blockArc">
              <a:avLst>
                <a:gd name="adj1" fmla="val 5400000"/>
                <a:gd name="adj2" fmla="val 10800000"/>
                <a:gd name="adj3" fmla="val 4642"/>
              </a:avLst>
            </a:prstGeom>
            <a:solidFill>
              <a:srgbClr val="CA0810"/>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1" name="空心弧 10"/>
            <p:cNvSpPr/>
            <p:nvPr/>
          </p:nvSpPr>
          <p:spPr>
            <a:xfrm>
              <a:off x="4116050" y="1466806"/>
              <a:ext cx="3944518" cy="3944518"/>
            </a:xfrm>
            <a:prstGeom prst="blockArc">
              <a:avLst>
                <a:gd name="adj1" fmla="val 0"/>
                <a:gd name="adj2" fmla="val 5400000"/>
                <a:gd name="adj3" fmla="val 4642"/>
              </a:avLst>
            </a:prstGeom>
            <a:solidFill>
              <a:srgbClr val="CA0810"/>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空心弧 11"/>
            <p:cNvSpPr/>
            <p:nvPr/>
          </p:nvSpPr>
          <p:spPr>
            <a:xfrm>
              <a:off x="4116050" y="1466806"/>
              <a:ext cx="3944518" cy="3944518"/>
            </a:xfrm>
            <a:prstGeom prst="blockArc">
              <a:avLst>
                <a:gd name="adj1" fmla="val 16200000"/>
                <a:gd name="adj2" fmla="val 0"/>
                <a:gd name="adj3" fmla="val 4642"/>
              </a:avLst>
            </a:prstGeom>
            <a:solidFill>
              <a:srgbClr val="CA0810"/>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13" name="组合 12"/>
            <p:cNvGrpSpPr/>
            <p:nvPr/>
          </p:nvGrpSpPr>
          <p:grpSpPr>
            <a:xfrm>
              <a:off x="5452593" y="4729836"/>
              <a:ext cx="1271434" cy="1271434"/>
              <a:chOff x="5147792" y="4934845"/>
              <a:chExt cx="1007417" cy="1007417"/>
            </a:xfrm>
          </p:grpSpPr>
          <p:sp>
            <p:nvSpPr>
              <p:cNvPr id="37" name="任意多边形 36"/>
              <p:cNvSpPr/>
              <p:nvPr/>
            </p:nvSpPr>
            <p:spPr>
              <a:xfrm>
                <a:off x="5147792" y="4934845"/>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Arial" panose="020B0604020202020204" pitchFamily="34" charset="0"/>
                  <a:ea typeface="微软雅黑" panose="020B0503020204020204" charset="-122"/>
                </a:endParaRPr>
              </a:p>
            </p:txBody>
          </p:sp>
          <p:grpSp>
            <p:nvGrpSpPr>
              <p:cNvPr id="38" name="Group 4"/>
              <p:cNvGrpSpPr>
                <a:grpSpLocks noChangeAspect="1"/>
              </p:cNvGrpSpPr>
              <p:nvPr/>
            </p:nvGrpSpPr>
            <p:grpSpPr bwMode="auto">
              <a:xfrm>
                <a:off x="5418313" y="5176357"/>
                <a:ext cx="466374" cy="524392"/>
                <a:chOff x="3313" y="3205"/>
                <a:chExt cx="418" cy="470"/>
              </a:xfrm>
              <a:solidFill>
                <a:schemeClr val="bg1"/>
              </a:solidFill>
            </p:grpSpPr>
            <p:sp>
              <p:nvSpPr>
                <p:cNvPr id="39" name="Freeform 5"/>
                <p:cNvSpPr/>
                <p:nvPr/>
              </p:nvSpPr>
              <p:spPr bwMode="auto">
                <a:xfrm>
                  <a:off x="3392" y="3507"/>
                  <a:ext cx="206" cy="12"/>
                </a:xfrm>
                <a:custGeom>
                  <a:avLst/>
                  <a:gdLst>
                    <a:gd name="T0" fmla="*/ 84 w 86"/>
                    <a:gd name="T1" fmla="*/ 0 h 5"/>
                    <a:gd name="T2" fmla="*/ 3 w 86"/>
                    <a:gd name="T3" fmla="*/ 0 h 5"/>
                    <a:gd name="T4" fmla="*/ 0 w 86"/>
                    <a:gd name="T5" fmla="*/ 3 h 5"/>
                    <a:gd name="T6" fmla="*/ 3 w 86"/>
                    <a:gd name="T7" fmla="*/ 5 h 5"/>
                    <a:gd name="T8" fmla="*/ 84 w 86"/>
                    <a:gd name="T9" fmla="*/ 5 h 5"/>
                    <a:gd name="T10" fmla="*/ 86 w 86"/>
                    <a:gd name="T11" fmla="*/ 3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3"/>
                      </a:cubicBezTo>
                      <a:cubicBezTo>
                        <a:pt x="0" y="4"/>
                        <a:pt x="1" y="5"/>
                        <a:pt x="3" y="5"/>
                      </a:cubicBezTo>
                      <a:cubicBezTo>
                        <a:pt x="84" y="5"/>
                        <a:pt x="84" y="5"/>
                        <a:pt x="84" y="5"/>
                      </a:cubicBezTo>
                      <a:cubicBezTo>
                        <a:pt x="85" y="5"/>
                        <a:pt x="86" y="4"/>
                        <a:pt x="86" y="3"/>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0" name="Freeform 6"/>
                <p:cNvSpPr/>
                <p:nvPr/>
              </p:nvSpPr>
              <p:spPr bwMode="auto">
                <a:xfrm>
                  <a:off x="3392" y="3442"/>
                  <a:ext cx="206"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1" name="Freeform 7"/>
                <p:cNvSpPr/>
                <p:nvPr/>
              </p:nvSpPr>
              <p:spPr bwMode="auto">
                <a:xfrm>
                  <a:off x="3392" y="3375"/>
                  <a:ext cx="206" cy="14"/>
                </a:xfrm>
                <a:custGeom>
                  <a:avLst/>
                  <a:gdLst>
                    <a:gd name="T0" fmla="*/ 84 w 86"/>
                    <a:gd name="T1" fmla="*/ 0 h 6"/>
                    <a:gd name="T2" fmla="*/ 3 w 86"/>
                    <a:gd name="T3" fmla="*/ 0 h 6"/>
                    <a:gd name="T4" fmla="*/ 0 w 86"/>
                    <a:gd name="T5" fmla="*/ 3 h 6"/>
                    <a:gd name="T6" fmla="*/ 3 w 86"/>
                    <a:gd name="T7" fmla="*/ 6 h 6"/>
                    <a:gd name="T8" fmla="*/ 84 w 86"/>
                    <a:gd name="T9" fmla="*/ 6 h 6"/>
                    <a:gd name="T10" fmla="*/ 86 w 86"/>
                    <a:gd name="T11" fmla="*/ 3 h 6"/>
                    <a:gd name="T12" fmla="*/ 84 w 8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6" h="6">
                      <a:moveTo>
                        <a:pt x="84" y="0"/>
                      </a:moveTo>
                      <a:cubicBezTo>
                        <a:pt x="3" y="0"/>
                        <a:pt x="3" y="0"/>
                        <a:pt x="3" y="0"/>
                      </a:cubicBezTo>
                      <a:cubicBezTo>
                        <a:pt x="1" y="0"/>
                        <a:pt x="0" y="2"/>
                        <a:pt x="0" y="3"/>
                      </a:cubicBezTo>
                      <a:cubicBezTo>
                        <a:pt x="0" y="5"/>
                        <a:pt x="1" y="6"/>
                        <a:pt x="3" y="6"/>
                      </a:cubicBezTo>
                      <a:cubicBezTo>
                        <a:pt x="84" y="6"/>
                        <a:pt x="84" y="6"/>
                        <a:pt x="84" y="6"/>
                      </a:cubicBezTo>
                      <a:cubicBezTo>
                        <a:pt x="85" y="6"/>
                        <a:pt x="86" y="5"/>
                        <a:pt x="86" y="3"/>
                      </a:cubicBezTo>
                      <a:cubicBezTo>
                        <a:pt x="86"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2" name="Freeform 8"/>
                <p:cNvSpPr>
                  <a:spLocks noEditPoints="1"/>
                </p:cNvSpPr>
                <p:nvPr/>
              </p:nvSpPr>
              <p:spPr bwMode="auto">
                <a:xfrm>
                  <a:off x="3313" y="3205"/>
                  <a:ext cx="418" cy="470"/>
                </a:xfrm>
                <a:custGeom>
                  <a:avLst/>
                  <a:gdLst>
                    <a:gd name="T0" fmla="*/ 174 w 174"/>
                    <a:gd name="T1" fmla="*/ 25 h 196"/>
                    <a:gd name="T2" fmla="*/ 149 w 174"/>
                    <a:gd name="T3" fmla="*/ 0 h 196"/>
                    <a:gd name="T4" fmla="*/ 25 w 174"/>
                    <a:gd name="T5" fmla="*/ 0 h 196"/>
                    <a:gd name="T6" fmla="*/ 25 w 174"/>
                    <a:gd name="T7" fmla="*/ 0 h 196"/>
                    <a:gd name="T8" fmla="*/ 25 w 174"/>
                    <a:gd name="T9" fmla="*/ 0 h 196"/>
                    <a:gd name="T10" fmla="*/ 0 w 174"/>
                    <a:gd name="T11" fmla="*/ 25 h 196"/>
                    <a:gd name="T12" fmla="*/ 0 w 174"/>
                    <a:gd name="T13" fmla="*/ 169 h 196"/>
                    <a:gd name="T14" fmla="*/ 2 w 174"/>
                    <a:gd name="T15" fmla="*/ 174 h 196"/>
                    <a:gd name="T16" fmla="*/ 22 w 174"/>
                    <a:gd name="T17" fmla="*/ 193 h 196"/>
                    <a:gd name="T18" fmla="*/ 31 w 174"/>
                    <a:gd name="T19" fmla="*/ 193 h 196"/>
                    <a:gd name="T20" fmla="*/ 52 w 174"/>
                    <a:gd name="T21" fmla="*/ 173 h 196"/>
                    <a:gd name="T22" fmla="*/ 73 w 174"/>
                    <a:gd name="T23" fmla="*/ 194 h 196"/>
                    <a:gd name="T24" fmla="*/ 82 w 174"/>
                    <a:gd name="T25" fmla="*/ 194 h 196"/>
                    <a:gd name="T26" fmla="*/ 104 w 174"/>
                    <a:gd name="T27" fmla="*/ 173 h 196"/>
                    <a:gd name="T28" fmla="*/ 125 w 174"/>
                    <a:gd name="T29" fmla="*/ 194 h 196"/>
                    <a:gd name="T30" fmla="*/ 130 w 174"/>
                    <a:gd name="T31" fmla="*/ 196 h 196"/>
                    <a:gd name="T32" fmla="*/ 134 w 174"/>
                    <a:gd name="T33" fmla="*/ 194 h 196"/>
                    <a:gd name="T34" fmla="*/ 153 w 174"/>
                    <a:gd name="T35" fmla="*/ 175 h 196"/>
                    <a:gd name="T36" fmla="*/ 155 w 174"/>
                    <a:gd name="T37" fmla="*/ 170 h 196"/>
                    <a:gd name="T38" fmla="*/ 155 w 174"/>
                    <a:gd name="T39" fmla="*/ 49 h 196"/>
                    <a:gd name="T40" fmla="*/ 174 w 174"/>
                    <a:gd name="T41" fmla="*/ 25 h 196"/>
                    <a:gd name="T42" fmla="*/ 130 w 174"/>
                    <a:gd name="T43" fmla="*/ 180 h 196"/>
                    <a:gd name="T44" fmla="*/ 108 w 174"/>
                    <a:gd name="T45" fmla="*/ 159 h 196"/>
                    <a:gd name="T46" fmla="*/ 99 w 174"/>
                    <a:gd name="T47" fmla="*/ 159 h 196"/>
                    <a:gd name="T48" fmla="*/ 78 w 174"/>
                    <a:gd name="T49" fmla="*/ 180 h 196"/>
                    <a:gd name="T50" fmla="*/ 57 w 174"/>
                    <a:gd name="T51" fmla="*/ 159 h 196"/>
                    <a:gd name="T52" fmla="*/ 47 w 174"/>
                    <a:gd name="T53" fmla="*/ 159 h 196"/>
                    <a:gd name="T54" fmla="*/ 27 w 174"/>
                    <a:gd name="T55" fmla="*/ 179 h 196"/>
                    <a:gd name="T56" fmla="*/ 13 w 174"/>
                    <a:gd name="T57" fmla="*/ 166 h 196"/>
                    <a:gd name="T58" fmla="*/ 13 w 174"/>
                    <a:gd name="T59" fmla="*/ 25 h 196"/>
                    <a:gd name="T60" fmla="*/ 25 w 174"/>
                    <a:gd name="T61" fmla="*/ 14 h 196"/>
                    <a:gd name="T62" fmla="*/ 25 w 174"/>
                    <a:gd name="T63" fmla="*/ 14 h 196"/>
                    <a:gd name="T64" fmla="*/ 25 w 174"/>
                    <a:gd name="T65" fmla="*/ 14 h 196"/>
                    <a:gd name="T66" fmla="*/ 25 w 174"/>
                    <a:gd name="T67" fmla="*/ 14 h 196"/>
                    <a:gd name="T68" fmla="*/ 37 w 174"/>
                    <a:gd name="T69" fmla="*/ 25 h 196"/>
                    <a:gd name="T70" fmla="*/ 25 w 174"/>
                    <a:gd name="T71" fmla="*/ 36 h 196"/>
                    <a:gd name="T72" fmla="*/ 18 w 174"/>
                    <a:gd name="T73" fmla="*/ 43 h 196"/>
                    <a:gd name="T74" fmla="*/ 25 w 174"/>
                    <a:gd name="T75" fmla="*/ 50 h 196"/>
                    <a:gd name="T76" fmla="*/ 142 w 174"/>
                    <a:gd name="T77" fmla="*/ 50 h 196"/>
                    <a:gd name="T78" fmla="*/ 142 w 174"/>
                    <a:gd name="T79" fmla="*/ 168 h 196"/>
                    <a:gd name="T80" fmla="*/ 130 w 174"/>
                    <a:gd name="T81" fmla="*/ 180 h 196"/>
                    <a:gd name="T82" fmla="*/ 149 w 174"/>
                    <a:gd name="T83" fmla="*/ 36 h 196"/>
                    <a:gd name="T84" fmla="*/ 47 w 174"/>
                    <a:gd name="T85" fmla="*/ 36 h 196"/>
                    <a:gd name="T86" fmla="*/ 50 w 174"/>
                    <a:gd name="T87" fmla="*/ 25 h 196"/>
                    <a:gd name="T88" fmla="*/ 47 w 174"/>
                    <a:gd name="T89" fmla="*/ 14 h 196"/>
                    <a:gd name="T90" fmla="*/ 149 w 174"/>
                    <a:gd name="T91" fmla="*/ 14 h 196"/>
                    <a:gd name="T92" fmla="*/ 161 w 174"/>
                    <a:gd name="T93" fmla="*/ 25 h 196"/>
                    <a:gd name="T94" fmla="*/ 149 w 174"/>
                    <a:gd name="T95" fmla="*/ 3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96">
                      <a:moveTo>
                        <a:pt x="174" y="25"/>
                      </a:moveTo>
                      <a:cubicBezTo>
                        <a:pt x="174" y="11"/>
                        <a:pt x="163" y="0"/>
                        <a:pt x="149" y="0"/>
                      </a:cubicBezTo>
                      <a:cubicBezTo>
                        <a:pt x="25" y="0"/>
                        <a:pt x="25" y="0"/>
                        <a:pt x="25" y="0"/>
                      </a:cubicBezTo>
                      <a:cubicBezTo>
                        <a:pt x="25" y="0"/>
                        <a:pt x="25" y="0"/>
                        <a:pt x="25" y="0"/>
                      </a:cubicBezTo>
                      <a:cubicBezTo>
                        <a:pt x="25" y="0"/>
                        <a:pt x="25" y="0"/>
                        <a:pt x="25" y="0"/>
                      </a:cubicBezTo>
                      <a:cubicBezTo>
                        <a:pt x="11" y="0"/>
                        <a:pt x="0" y="11"/>
                        <a:pt x="0" y="25"/>
                      </a:cubicBezTo>
                      <a:cubicBezTo>
                        <a:pt x="0" y="169"/>
                        <a:pt x="0" y="169"/>
                        <a:pt x="0" y="169"/>
                      </a:cubicBezTo>
                      <a:cubicBezTo>
                        <a:pt x="0" y="171"/>
                        <a:pt x="1" y="172"/>
                        <a:pt x="2" y="174"/>
                      </a:cubicBezTo>
                      <a:cubicBezTo>
                        <a:pt x="22" y="193"/>
                        <a:pt x="22" y="193"/>
                        <a:pt x="22" y="193"/>
                      </a:cubicBezTo>
                      <a:cubicBezTo>
                        <a:pt x="25" y="196"/>
                        <a:pt x="29" y="196"/>
                        <a:pt x="31" y="193"/>
                      </a:cubicBezTo>
                      <a:cubicBezTo>
                        <a:pt x="52" y="173"/>
                        <a:pt x="52" y="173"/>
                        <a:pt x="52" y="173"/>
                      </a:cubicBezTo>
                      <a:cubicBezTo>
                        <a:pt x="73" y="194"/>
                        <a:pt x="73" y="194"/>
                        <a:pt x="73" y="194"/>
                      </a:cubicBezTo>
                      <a:cubicBezTo>
                        <a:pt x="76" y="196"/>
                        <a:pt x="80" y="196"/>
                        <a:pt x="82" y="194"/>
                      </a:cubicBezTo>
                      <a:cubicBezTo>
                        <a:pt x="104" y="173"/>
                        <a:pt x="104" y="173"/>
                        <a:pt x="104" y="173"/>
                      </a:cubicBezTo>
                      <a:cubicBezTo>
                        <a:pt x="125" y="194"/>
                        <a:pt x="125" y="194"/>
                        <a:pt x="125" y="194"/>
                      </a:cubicBezTo>
                      <a:cubicBezTo>
                        <a:pt x="126" y="195"/>
                        <a:pt x="128" y="196"/>
                        <a:pt x="130" y="196"/>
                      </a:cubicBezTo>
                      <a:cubicBezTo>
                        <a:pt x="131" y="196"/>
                        <a:pt x="133" y="195"/>
                        <a:pt x="134" y="194"/>
                      </a:cubicBezTo>
                      <a:cubicBezTo>
                        <a:pt x="153" y="175"/>
                        <a:pt x="153" y="175"/>
                        <a:pt x="153" y="175"/>
                      </a:cubicBezTo>
                      <a:cubicBezTo>
                        <a:pt x="155" y="174"/>
                        <a:pt x="155" y="172"/>
                        <a:pt x="155" y="170"/>
                      </a:cubicBezTo>
                      <a:cubicBezTo>
                        <a:pt x="155" y="49"/>
                        <a:pt x="155" y="49"/>
                        <a:pt x="155" y="49"/>
                      </a:cubicBezTo>
                      <a:cubicBezTo>
                        <a:pt x="166" y="46"/>
                        <a:pt x="174" y="36"/>
                        <a:pt x="174" y="25"/>
                      </a:cubicBezTo>
                      <a:close/>
                      <a:moveTo>
                        <a:pt x="130" y="180"/>
                      </a:moveTo>
                      <a:cubicBezTo>
                        <a:pt x="108" y="159"/>
                        <a:pt x="108" y="159"/>
                        <a:pt x="108" y="159"/>
                      </a:cubicBezTo>
                      <a:cubicBezTo>
                        <a:pt x="106" y="157"/>
                        <a:pt x="102" y="157"/>
                        <a:pt x="99" y="159"/>
                      </a:cubicBezTo>
                      <a:cubicBezTo>
                        <a:pt x="78" y="180"/>
                        <a:pt x="78" y="180"/>
                        <a:pt x="78" y="180"/>
                      </a:cubicBezTo>
                      <a:cubicBezTo>
                        <a:pt x="57" y="159"/>
                        <a:pt x="57" y="159"/>
                        <a:pt x="57" y="159"/>
                      </a:cubicBezTo>
                      <a:cubicBezTo>
                        <a:pt x="54" y="157"/>
                        <a:pt x="50" y="157"/>
                        <a:pt x="47" y="159"/>
                      </a:cubicBezTo>
                      <a:cubicBezTo>
                        <a:pt x="27" y="179"/>
                        <a:pt x="27" y="179"/>
                        <a:pt x="27" y="179"/>
                      </a:cubicBezTo>
                      <a:cubicBezTo>
                        <a:pt x="13" y="166"/>
                        <a:pt x="13" y="166"/>
                        <a:pt x="13" y="166"/>
                      </a:cubicBezTo>
                      <a:cubicBezTo>
                        <a:pt x="13" y="25"/>
                        <a:pt x="13" y="25"/>
                        <a:pt x="13" y="25"/>
                      </a:cubicBezTo>
                      <a:cubicBezTo>
                        <a:pt x="13" y="19"/>
                        <a:pt x="18" y="14"/>
                        <a:pt x="25" y="14"/>
                      </a:cubicBezTo>
                      <a:cubicBezTo>
                        <a:pt x="25" y="14"/>
                        <a:pt x="25" y="14"/>
                        <a:pt x="25" y="14"/>
                      </a:cubicBezTo>
                      <a:cubicBezTo>
                        <a:pt x="25" y="14"/>
                        <a:pt x="25" y="14"/>
                        <a:pt x="25" y="14"/>
                      </a:cubicBezTo>
                      <a:cubicBezTo>
                        <a:pt x="25" y="14"/>
                        <a:pt x="25" y="14"/>
                        <a:pt x="25" y="14"/>
                      </a:cubicBezTo>
                      <a:cubicBezTo>
                        <a:pt x="32" y="14"/>
                        <a:pt x="37" y="19"/>
                        <a:pt x="37" y="25"/>
                      </a:cubicBezTo>
                      <a:cubicBezTo>
                        <a:pt x="37" y="31"/>
                        <a:pt x="32" y="36"/>
                        <a:pt x="25" y="36"/>
                      </a:cubicBezTo>
                      <a:cubicBezTo>
                        <a:pt x="21" y="36"/>
                        <a:pt x="18" y="39"/>
                        <a:pt x="18" y="43"/>
                      </a:cubicBezTo>
                      <a:cubicBezTo>
                        <a:pt x="18" y="47"/>
                        <a:pt x="21" y="50"/>
                        <a:pt x="25" y="50"/>
                      </a:cubicBezTo>
                      <a:cubicBezTo>
                        <a:pt x="142" y="50"/>
                        <a:pt x="142" y="50"/>
                        <a:pt x="142" y="50"/>
                      </a:cubicBezTo>
                      <a:cubicBezTo>
                        <a:pt x="142" y="168"/>
                        <a:pt x="142" y="168"/>
                        <a:pt x="142" y="168"/>
                      </a:cubicBezTo>
                      <a:lnTo>
                        <a:pt x="130" y="180"/>
                      </a:lnTo>
                      <a:close/>
                      <a:moveTo>
                        <a:pt x="149" y="36"/>
                      </a:moveTo>
                      <a:cubicBezTo>
                        <a:pt x="47" y="36"/>
                        <a:pt x="47" y="36"/>
                        <a:pt x="47" y="36"/>
                      </a:cubicBezTo>
                      <a:cubicBezTo>
                        <a:pt x="49" y="33"/>
                        <a:pt x="50" y="29"/>
                        <a:pt x="50" y="25"/>
                      </a:cubicBezTo>
                      <a:cubicBezTo>
                        <a:pt x="50" y="21"/>
                        <a:pt x="49" y="17"/>
                        <a:pt x="47" y="14"/>
                      </a:cubicBezTo>
                      <a:cubicBezTo>
                        <a:pt x="149" y="14"/>
                        <a:pt x="149" y="14"/>
                        <a:pt x="149" y="14"/>
                      </a:cubicBezTo>
                      <a:cubicBezTo>
                        <a:pt x="155" y="14"/>
                        <a:pt x="161" y="19"/>
                        <a:pt x="161" y="25"/>
                      </a:cubicBezTo>
                      <a:cubicBezTo>
                        <a:pt x="161" y="31"/>
                        <a:pt x="155" y="36"/>
                        <a:pt x="149"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grpSp>
          <p:nvGrpSpPr>
            <p:cNvPr id="14" name="组合 13"/>
            <p:cNvGrpSpPr/>
            <p:nvPr/>
          </p:nvGrpSpPr>
          <p:grpSpPr>
            <a:xfrm>
              <a:off x="3526104" y="2803349"/>
              <a:ext cx="1271434" cy="1271434"/>
              <a:chOff x="3621344" y="3408398"/>
              <a:chExt cx="1007417" cy="1007417"/>
            </a:xfrm>
          </p:grpSpPr>
          <p:sp>
            <p:nvSpPr>
              <p:cNvPr id="30" name="任意多边形 29"/>
              <p:cNvSpPr/>
              <p:nvPr/>
            </p:nvSpPr>
            <p:spPr>
              <a:xfrm>
                <a:off x="3621344"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Arial" panose="020B0604020202020204" pitchFamily="34" charset="0"/>
                  <a:ea typeface="微软雅黑" panose="020B0503020204020204" charset="-122"/>
                </a:endParaRPr>
              </a:p>
            </p:txBody>
          </p:sp>
          <p:grpSp>
            <p:nvGrpSpPr>
              <p:cNvPr id="31" name="Group 11"/>
              <p:cNvGrpSpPr>
                <a:grpSpLocks noChangeAspect="1"/>
              </p:cNvGrpSpPr>
              <p:nvPr/>
            </p:nvGrpSpPr>
            <p:grpSpPr bwMode="auto">
              <a:xfrm>
                <a:off x="3916411" y="3654075"/>
                <a:ext cx="417282" cy="524392"/>
                <a:chOff x="2398" y="2256"/>
                <a:chExt cx="374" cy="470"/>
              </a:xfrm>
              <a:solidFill>
                <a:schemeClr val="bg1"/>
              </a:solidFill>
            </p:grpSpPr>
            <p:sp>
              <p:nvSpPr>
                <p:cNvPr id="32" name="Freeform 12"/>
                <p:cNvSpPr/>
                <p:nvPr/>
              </p:nvSpPr>
              <p:spPr bwMode="auto">
                <a:xfrm>
                  <a:off x="2478" y="2558"/>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15" name="Freeform 13"/>
                <p:cNvSpPr/>
                <p:nvPr/>
              </p:nvSpPr>
              <p:spPr bwMode="auto">
                <a:xfrm>
                  <a:off x="2478" y="2505"/>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4" name="Freeform 14"/>
                <p:cNvSpPr/>
                <p:nvPr/>
              </p:nvSpPr>
              <p:spPr bwMode="auto">
                <a:xfrm>
                  <a:off x="2478" y="2452"/>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5" name="Freeform 15"/>
                <p:cNvSpPr/>
                <p:nvPr/>
              </p:nvSpPr>
              <p:spPr bwMode="auto">
                <a:xfrm>
                  <a:off x="2478" y="2402"/>
                  <a:ext cx="101" cy="12"/>
                </a:xfrm>
                <a:custGeom>
                  <a:avLst/>
                  <a:gdLst>
                    <a:gd name="T0" fmla="*/ 2 w 42"/>
                    <a:gd name="T1" fmla="*/ 5 h 5"/>
                    <a:gd name="T2" fmla="*/ 39 w 42"/>
                    <a:gd name="T3" fmla="*/ 5 h 5"/>
                    <a:gd name="T4" fmla="*/ 42 w 42"/>
                    <a:gd name="T5" fmla="*/ 2 h 5"/>
                    <a:gd name="T6" fmla="*/ 39 w 42"/>
                    <a:gd name="T7" fmla="*/ 0 h 5"/>
                    <a:gd name="T8" fmla="*/ 2 w 42"/>
                    <a:gd name="T9" fmla="*/ 0 h 5"/>
                    <a:gd name="T10" fmla="*/ 0 w 42"/>
                    <a:gd name="T11" fmla="*/ 2 h 5"/>
                    <a:gd name="T12" fmla="*/ 2 w 4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42" h="5">
                      <a:moveTo>
                        <a:pt x="2" y="5"/>
                      </a:moveTo>
                      <a:cubicBezTo>
                        <a:pt x="39" y="5"/>
                        <a:pt x="39" y="5"/>
                        <a:pt x="39" y="5"/>
                      </a:cubicBezTo>
                      <a:cubicBezTo>
                        <a:pt x="41" y="5"/>
                        <a:pt x="42" y="4"/>
                        <a:pt x="42" y="2"/>
                      </a:cubicBezTo>
                      <a:cubicBezTo>
                        <a:pt x="42" y="1"/>
                        <a:pt x="41" y="0"/>
                        <a:pt x="39"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6" name="Freeform 16"/>
                <p:cNvSpPr>
                  <a:spLocks noEditPoints="1"/>
                </p:cNvSpPr>
                <p:nvPr/>
              </p:nvSpPr>
              <p:spPr bwMode="auto">
                <a:xfrm>
                  <a:off x="2398" y="2256"/>
                  <a:ext cx="374" cy="470"/>
                </a:xfrm>
                <a:custGeom>
                  <a:avLst/>
                  <a:gdLst>
                    <a:gd name="T0" fmla="*/ 153 w 155"/>
                    <a:gd name="T1" fmla="*/ 31 h 196"/>
                    <a:gd name="T2" fmla="*/ 125 w 155"/>
                    <a:gd name="T3" fmla="*/ 2 h 196"/>
                    <a:gd name="T4" fmla="*/ 120 w 155"/>
                    <a:gd name="T5" fmla="*/ 0 h 196"/>
                    <a:gd name="T6" fmla="*/ 6 w 155"/>
                    <a:gd name="T7" fmla="*/ 0 h 196"/>
                    <a:gd name="T8" fmla="*/ 0 w 155"/>
                    <a:gd name="T9" fmla="*/ 7 h 196"/>
                    <a:gd name="T10" fmla="*/ 0 w 155"/>
                    <a:gd name="T11" fmla="*/ 169 h 196"/>
                    <a:gd name="T12" fmla="*/ 2 w 155"/>
                    <a:gd name="T13" fmla="*/ 174 h 196"/>
                    <a:gd name="T14" fmla="*/ 22 w 155"/>
                    <a:gd name="T15" fmla="*/ 193 h 196"/>
                    <a:gd name="T16" fmla="*/ 31 w 155"/>
                    <a:gd name="T17" fmla="*/ 193 h 196"/>
                    <a:gd name="T18" fmla="*/ 52 w 155"/>
                    <a:gd name="T19" fmla="*/ 173 h 196"/>
                    <a:gd name="T20" fmla="*/ 73 w 155"/>
                    <a:gd name="T21" fmla="*/ 194 h 196"/>
                    <a:gd name="T22" fmla="*/ 82 w 155"/>
                    <a:gd name="T23" fmla="*/ 194 h 196"/>
                    <a:gd name="T24" fmla="*/ 103 w 155"/>
                    <a:gd name="T25" fmla="*/ 173 h 196"/>
                    <a:gd name="T26" fmla="*/ 125 w 155"/>
                    <a:gd name="T27" fmla="*/ 194 h 196"/>
                    <a:gd name="T28" fmla="*/ 129 w 155"/>
                    <a:gd name="T29" fmla="*/ 196 h 196"/>
                    <a:gd name="T30" fmla="*/ 134 w 155"/>
                    <a:gd name="T31" fmla="*/ 194 h 196"/>
                    <a:gd name="T32" fmla="*/ 153 w 155"/>
                    <a:gd name="T33" fmla="*/ 175 h 196"/>
                    <a:gd name="T34" fmla="*/ 155 w 155"/>
                    <a:gd name="T35" fmla="*/ 170 h 196"/>
                    <a:gd name="T36" fmla="*/ 155 w 155"/>
                    <a:gd name="T37" fmla="*/ 35 h 196"/>
                    <a:gd name="T38" fmla="*/ 153 w 155"/>
                    <a:gd name="T39" fmla="*/ 31 h 196"/>
                    <a:gd name="T40" fmla="*/ 129 w 155"/>
                    <a:gd name="T41" fmla="*/ 180 h 196"/>
                    <a:gd name="T42" fmla="*/ 108 w 155"/>
                    <a:gd name="T43" fmla="*/ 159 h 196"/>
                    <a:gd name="T44" fmla="*/ 99 w 155"/>
                    <a:gd name="T45" fmla="*/ 159 h 196"/>
                    <a:gd name="T46" fmla="*/ 77 w 155"/>
                    <a:gd name="T47" fmla="*/ 180 h 196"/>
                    <a:gd name="T48" fmla="*/ 56 w 155"/>
                    <a:gd name="T49" fmla="*/ 159 h 196"/>
                    <a:gd name="T50" fmla="*/ 52 w 155"/>
                    <a:gd name="T51" fmla="*/ 157 h 196"/>
                    <a:gd name="T52" fmla="*/ 47 w 155"/>
                    <a:gd name="T53" fmla="*/ 159 h 196"/>
                    <a:gd name="T54" fmla="*/ 26 w 155"/>
                    <a:gd name="T55" fmla="*/ 179 h 196"/>
                    <a:gd name="T56" fmla="*/ 13 w 155"/>
                    <a:gd name="T57" fmla="*/ 166 h 196"/>
                    <a:gd name="T58" fmla="*/ 13 w 155"/>
                    <a:gd name="T59" fmla="*/ 14 h 196"/>
                    <a:gd name="T60" fmla="*/ 116 w 155"/>
                    <a:gd name="T61" fmla="*/ 14 h 196"/>
                    <a:gd name="T62" fmla="*/ 116 w 155"/>
                    <a:gd name="T63" fmla="*/ 35 h 196"/>
                    <a:gd name="T64" fmla="*/ 120 w 155"/>
                    <a:gd name="T65" fmla="*/ 39 h 196"/>
                    <a:gd name="T66" fmla="*/ 142 w 155"/>
                    <a:gd name="T67" fmla="*/ 39 h 196"/>
                    <a:gd name="T68" fmla="*/ 142 w 155"/>
                    <a:gd name="T69" fmla="*/ 168 h 196"/>
                    <a:gd name="T70" fmla="*/ 129 w 155"/>
                    <a:gd name="T71"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5" h="196">
                      <a:moveTo>
                        <a:pt x="153" y="31"/>
                      </a:moveTo>
                      <a:cubicBezTo>
                        <a:pt x="125" y="2"/>
                        <a:pt x="125" y="2"/>
                        <a:pt x="125" y="2"/>
                      </a:cubicBezTo>
                      <a:cubicBezTo>
                        <a:pt x="123" y="1"/>
                        <a:pt x="122" y="0"/>
                        <a:pt x="120" y="0"/>
                      </a:cubicBezTo>
                      <a:cubicBezTo>
                        <a:pt x="6" y="0"/>
                        <a:pt x="6" y="0"/>
                        <a:pt x="6" y="0"/>
                      </a:cubicBezTo>
                      <a:cubicBezTo>
                        <a:pt x="3" y="0"/>
                        <a:pt x="0" y="3"/>
                        <a:pt x="0" y="7"/>
                      </a:cubicBezTo>
                      <a:cubicBezTo>
                        <a:pt x="0" y="169"/>
                        <a:pt x="0" y="169"/>
                        <a:pt x="0" y="169"/>
                      </a:cubicBezTo>
                      <a:cubicBezTo>
                        <a:pt x="0" y="171"/>
                        <a:pt x="0" y="172"/>
                        <a:pt x="2" y="174"/>
                      </a:cubicBezTo>
                      <a:cubicBezTo>
                        <a:pt x="22" y="193"/>
                        <a:pt x="22" y="193"/>
                        <a:pt x="22" y="193"/>
                      </a:cubicBezTo>
                      <a:cubicBezTo>
                        <a:pt x="24" y="196"/>
                        <a:pt x="28" y="196"/>
                        <a:pt x="31" y="193"/>
                      </a:cubicBezTo>
                      <a:cubicBezTo>
                        <a:pt x="52" y="173"/>
                        <a:pt x="52" y="173"/>
                        <a:pt x="52" y="173"/>
                      </a:cubicBezTo>
                      <a:cubicBezTo>
                        <a:pt x="73" y="194"/>
                        <a:pt x="73" y="194"/>
                        <a:pt x="73" y="194"/>
                      </a:cubicBezTo>
                      <a:cubicBezTo>
                        <a:pt x="75" y="196"/>
                        <a:pt x="80" y="196"/>
                        <a:pt x="82" y="194"/>
                      </a:cubicBezTo>
                      <a:cubicBezTo>
                        <a:pt x="103" y="173"/>
                        <a:pt x="103" y="173"/>
                        <a:pt x="103" y="173"/>
                      </a:cubicBezTo>
                      <a:cubicBezTo>
                        <a:pt x="125" y="194"/>
                        <a:pt x="125" y="194"/>
                        <a:pt x="125" y="194"/>
                      </a:cubicBezTo>
                      <a:cubicBezTo>
                        <a:pt x="126" y="195"/>
                        <a:pt x="128" y="196"/>
                        <a:pt x="129" y="196"/>
                      </a:cubicBezTo>
                      <a:cubicBezTo>
                        <a:pt x="131" y="196"/>
                        <a:pt x="133" y="195"/>
                        <a:pt x="134" y="194"/>
                      </a:cubicBezTo>
                      <a:cubicBezTo>
                        <a:pt x="153" y="175"/>
                        <a:pt x="153" y="175"/>
                        <a:pt x="153" y="175"/>
                      </a:cubicBezTo>
                      <a:cubicBezTo>
                        <a:pt x="154" y="174"/>
                        <a:pt x="155" y="172"/>
                        <a:pt x="155" y="170"/>
                      </a:cubicBezTo>
                      <a:cubicBezTo>
                        <a:pt x="155" y="35"/>
                        <a:pt x="155" y="35"/>
                        <a:pt x="155" y="35"/>
                      </a:cubicBezTo>
                      <a:cubicBezTo>
                        <a:pt x="155" y="34"/>
                        <a:pt x="155" y="32"/>
                        <a:pt x="153" y="31"/>
                      </a:cubicBezTo>
                      <a:close/>
                      <a:moveTo>
                        <a:pt x="129" y="180"/>
                      </a:moveTo>
                      <a:cubicBezTo>
                        <a:pt x="108" y="159"/>
                        <a:pt x="108" y="159"/>
                        <a:pt x="108" y="159"/>
                      </a:cubicBezTo>
                      <a:cubicBezTo>
                        <a:pt x="105" y="157"/>
                        <a:pt x="101" y="157"/>
                        <a:pt x="99" y="159"/>
                      </a:cubicBezTo>
                      <a:cubicBezTo>
                        <a:pt x="77" y="180"/>
                        <a:pt x="77" y="180"/>
                        <a:pt x="77" y="180"/>
                      </a:cubicBezTo>
                      <a:cubicBezTo>
                        <a:pt x="56" y="159"/>
                        <a:pt x="56" y="159"/>
                        <a:pt x="56" y="159"/>
                      </a:cubicBezTo>
                      <a:cubicBezTo>
                        <a:pt x="55" y="158"/>
                        <a:pt x="53" y="157"/>
                        <a:pt x="52" y="157"/>
                      </a:cubicBezTo>
                      <a:cubicBezTo>
                        <a:pt x="50" y="157"/>
                        <a:pt x="48" y="158"/>
                        <a:pt x="47" y="159"/>
                      </a:cubicBezTo>
                      <a:cubicBezTo>
                        <a:pt x="26" y="179"/>
                        <a:pt x="26" y="179"/>
                        <a:pt x="26" y="179"/>
                      </a:cubicBezTo>
                      <a:cubicBezTo>
                        <a:pt x="13" y="166"/>
                        <a:pt x="13" y="166"/>
                        <a:pt x="13" y="166"/>
                      </a:cubicBez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68"/>
                        <a:pt x="142" y="168"/>
                        <a:pt x="142" y="168"/>
                      </a:cubicBezTo>
                      <a:lnTo>
                        <a:pt x="129"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grpSp>
          <p:nvGrpSpPr>
            <p:cNvPr id="16" name="组合 15"/>
            <p:cNvGrpSpPr/>
            <p:nvPr/>
          </p:nvGrpSpPr>
          <p:grpSpPr>
            <a:xfrm>
              <a:off x="5452593" y="876860"/>
              <a:ext cx="1271434" cy="1271434"/>
              <a:chOff x="5147792" y="1881950"/>
              <a:chExt cx="1007417" cy="1007417"/>
            </a:xfrm>
          </p:grpSpPr>
          <p:sp>
            <p:nvSpPr>
              <p:cNvPr id="22" name="任意多边形 21"/>
              <p:cNvSpPr/>
              <p:nvPr/>
            </p:nvSpPr>
            <p:spPr>
              <a:xfrm>
                <a:off x="5147792" y="1881950"/>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Arial" panose="020B0604020202020204" pitchFamily="34" charset="0"/>
                  <a:ea typeface="微软雅黑" panose="020B0503020204020204" charset="-122"/>
                </a:endParaRPr>
              </a:p>
            </p:txBody>
          </p:sp>
          <p:grpSp>
            <p:nvGrpSpPr>
              <p:cNvPr id="23" name="Group 19"/>
              <p:cNvGrpSpPr>
                <a:grpSpLocks noChangeAspect="1"/>
              </p:cNvGrpSpPr>
              <p:nvPr/>
            </p:nvGrpSpPr>
            <p:grpSpPr bwMode="auto">
              <a:xfrm>
                <a:off x="5388004" y="2104695"/>
                <a:ext cx="532201" cy="524391"/>
                <a:chOff x="3869" y="1065"/>
                <a:chExt cx="477" cy="470"/>
              </a:xfrm>
              <a:solidFill>
                <a:schemeClr val="bg1"/>
              </a:solidFill>
            </p:grpSpPr>
            <p:sp>
              <p:nvSpPr>
                <p:cNvPr id="24" name="Freeform 20"/>
                <p:cNvSpPr/>
                <p:nvPr/>
              </p:nvSpPr>
              <p:spPr bwMode="auto">
                <a:xfrm>
                  <a:off x="3936" y="1411"/>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2"/>
                        <a:pt x="0" y="3"/>
                      </a:cubicBezTo>
                      <a:cubicBezTo>
                        <a:pt x="0" y="5"/>
                        <a:pt x="1" y="6"/>
                        <a:pt x="3" y="6"/>
                      </a:cubicBezTo>
                      <a:cubicBezTo>
                        <a:pt x="86" y="6"/>
                        <a:pt x="86" y="6"/>
                        <a:pt x="86" y="6"/>
                      </a:cubicBezTo>
                      <a:cubicBezTo>
                        <a:pt x="87" y="6"/>
                        <a:pt x="88" y="5"/>
                        <a:pt x="88" y="3"/>
                      </a:cubicBezTo>
                      <a:cubicBezTo>
                        <a:pt x="88" y="2"/>
                        <a:pt x="87" y="0"/>
                        <a:pt x="8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5" name="Freeform 21"/>
                <p:cNvSpPr/>
                <p:nvPr/>
              </p:nvSpPr>
              <p:spPr bwMode="auto">
                <a:xfrm>
                  <a:off x="3936" y="1358"/>
                  <a:ext cx="211" cy="12"/>
                </a:xfrm>
                <a:custGeom>
                  <a:avLst/>
                  <a:gdLst>
                    <a:gd name="T0" fmla="*/ 86 w 88"/>
                    <a:gd name="T1" fmla="*/ 0 h 5"/>
                    <a:gd name="T2" fmla="*/ 3 w 88"/>
                    <a:gd name="T3" fmla="*/ 0 h 5"/>
                    <a:gd name="T4" fmla="*/ 0 w 88"/>
                    <a:gd name="T5" fmla="*/ 3 h 5"/>
                    <a:gd name="T6" fmla="*/ 3 w 88"/>
                    <a:gd name="T7" fmla="*/ 5 h 5"/>
                    <a:gd name="T8" fmla="*/ 86 w 88"/>
                    <a:gd name="T9" fmla="*/ 5 h 5"/>
                    <a:gd name="T10" fmla="*/ 88 w 88"/>
                    <a:gd name="T11" fmla="*/ 3 h 5"/>
                    <a:gd name="T12" fmla="*/ 86 w 8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8" h="5">
                      <a:moveTo>
                        <a:pt x="86" y="0"/>
                      </a:moveTo>
                      <a:cubicBezTo>
                        <a:pt x="3" y="0"/>
                        <a:pt x="3" y="0"/>
                        <a:pt x="3" y="0"/>
                      </a:cubicBezTo>
                      <a:cubicBezTo>
                        <a:pt x="1" y="0"/>
                        <a:pt x="0" y="1"/>
                        <a:pt x="0" y="3"/>
                      </a:cubicBezTo>
                      <a:cubicBezTo>
                        <a:pt x="0" y="4"/>
                        <a:pt x="1" y="5"/>
                        <a:pt x="3" y="5"/>
                      </a:cubicBezTo>
                      <a:cubicBezTo>
                        <a:pt x="86" y="5"/>
                        <a:pt x="86" y="5"/>
                        <a:pt x="86" y="5"/>
                      </a:cubicBezTo>
                      <a:cubicBezTo>
                        <a:pt x="87" y="5"/>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6" name="Freeform 22"/>
                <p:cNvSpPr/>
                <p:nvPr/>
              </p:nvSpPr>
              <p:spPr bwMode="auto">
                <a:xfrm>
                  <a:off x="3936" y="1303"/>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1"/>
                        <a:pt x="0" y="3"/>
                      </a:cubicBezTo>
                      <a:cubicBezTo>
                        <a:pt x="0" y="4"/>
                        <a:pt x="1" y="6"/>
                        <a:pt x="3" y="6"/>
                      </a:cubicBezTo>
                      <a:cubicBezTo>
                        <a:pt x="86" y="6"/>
                        <a:pt x="86" y="6"/>
                        <a:pt x="86" y="6"/>
                      </a:cubicBezTo>
                      <a:cubicBezTo>
                        <a:pt x="87" y="6"/>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7" name="Freeform 23"/>
                <p:cNvSpPr/>
                <p:nvPr/>
              </p:nvSpPr>
              <p:spPr bwMode="auto">
                <a:xfrm>
                  <a:off x="3936" y="1250"/>
                  <a:ext cx="103" cy="14"/>
                </a:xfrm>
                <a:custGeom>
                  <a:avLst/>
                  <a:gdLst>
                    <a:gd name="T0" fmla="*/ 3 w 43"/>
                    <a:gd name="T1" fmla="*/ 6 h 6"/>
                    <a:gd name="T2" fmla="*/ 41 w 43"/>
                    <a:gd name="T3" fmla="*/ 6 h 6"/>
                    <a:gd name="T4" fmla="*/ 43 w 43"/>
                    <a:gd name="T5" fmla="*/ 3 h 6"/>
                    <a:gd name="T6" fmla="*/ 41 w 43"/>
                    <a:gd name="T7" fmla="*/ 0 h 6"/>
                    <a:gd name="T8" fmla="*/ 3 w 43"/>
                    <a:gd name="T9" fmla="*/ 0 h 6"/>
                    <a:gd name="T10" fmla="*/ 0 w 43"/>
                    <a:gd name="T11" fmla="*/ 3 h 6"/>
                    <a:gd name="T12" fmla="*/ 3 w 43"/>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3" h="6">
                      <a:moveTo>
                        <a:pt x="3" y="6"/>
                      </a:moveTo>
                      <a:cubicBezTo>
                        <a:pt x="41" y="6"/>
                        <a:pt x="41" y="6"/>
                        <a:pt x="41" y="6"/>
                      </a:cubicBezTo>
                      <a:cubicBezTo>
                        <a:pt x="42" y="6"/>
                        <a:pt x="43" y="4"/>
                        <a:pt x="43" y="3"/>
                      </a:cubicBezTo>
                      <a:cubicBezTo>
                        <a:pt x="43" y="1"/>
                        <a:pt x="42" y="0"/>
                        <a:pt x="41"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8" name="Freeform 24"/>
                <p:cNvSpPr>
                  <a:spLocks noEditPoints="1"/>
                </p:cNvSpPr>
                <p:nvPr/>
              </p:nvSpPr>
              <p:spPr bwMode="auto">
                <a:xfrm>
                  <a:off x="3869" y="1065"/>
                  <a:ext cx="345" cy="470"/>
                </a:xfrm>
                <a:custGeom>
                  <a:avLst/>
                  <a:gdLst>
                    <a:gd name="T0" fmla="*/ 116 w 144"/>
                    <a:gd name="T1" fmla="*/ 2 h 196"/>
                    <a:gd name="T2" fmla="*/ 111 w 144"/>
                    <a:gd name="T3" fmla="*/ 0 h 196"/>
                    <a:gd name="T4" fmla="*/ 7 w 144"/>
                    <a:gd name="T5" fmla="*/ 0 h 196"/>
                    <a:gd name="T6" fmla="*/ 0 w 144"/>
                    <a:gd name="T7" fmla="*/ 7 h 196"/>
                    <a:gd name="T8" fmla="*/ 0 w 144"/>
                    <a:gd name="T9" fmla="*/ 189 h 196"/>
                    <a:gd name="T10" fmla="*/ 7 w 144"/>
                    <a:gd name="T11" fmla="*/ 196 h 196"/>
                    <a:gd name="T12" fmla="*/ 138 w 144"/>
                    <a:gd name="T13" fmla="*/ 196 h 196"/>
                    <a:gd name="T14" fmla="*/ 144 w 144"/>
                    <a:gd name="T15" fmla="*/ 189 h 196"/>
                    <a:gd name="T16" fmla="*/ 144 w 144"/>
                    <a:gd name="T17" fmla="*/ 33 h 196"/>
                    <a:gd name="T18" fmla="*/ 142 w 144"/>
                    <a:gd name="T19" fmla="*/ 28 h 196"/>
                    <a:gd name="T20" fmla="*/ 116 w 144"/>
                    <a:gd name="T21" fmla="*/ 2 h 196"/>
                    <a:gd name="T22" fmla="*/ 13 w 144"/>
                    <a:gd name="T23" fmla="*/ 182 h 196"/>
                    <a:gd name="T24" fmla="*/ 13 w 144"/>
                    <a:gd name="T25" fmla="*/ 13 h 196"/>
                    <a:gd name="T26" fmla="*/ 104 w 144"/>
                    <a:gd name="T27" fmla="*/ 13 h 196"/>
                    <a:gd name="T28" fmla="*/ 104 w 144"/>
                    <a:gd name="T29" fmla="*/ 36 h 196"/>
                    <a:gd name="T30" fmla="*/ 108 w 144"/>
                    <a:gd name="T31" fmla="*/ 40 h 196"/>
                    <a:gd name="T32" fmla="*/ 131 w 144"/>
                    <a:gd name="T33" fmla="*/ 40 h 196"/>
                    <a:gd name="T34" fmla="*/ 131 w 144"/>
                    <a:gd name="T35" fmla="*/ 182 h 196"/>
                    <a:gd name="T36" fmla="*/ 13 w 144"/>
                    <a:gd name="T37" fmla="*/ 18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96">
                      <a:moveTo>
                        <a:pt x="116" y="2"/>
                      </a:moveTo>
                      <a:cubicBezTo>
                        <a:pt x="115" y="1"/>
                        <a:pt x="113" y="0"/>
                        <a:pt x="111" y="0"/>
                      </a:cubicBezTo>
                      <a:cubicBezTo>
                        <a:pt x="7" y="0"/>
                        <a:pt x="7" y="0"/>
                        <a:pt x="7" y="0"/>
                      </a:cubicBezTo>
                      <a:cubicBezTo>
                        <a:pt x="3" y="0"/>
                        <a:pt x="0" y="3"/>
                        <a:pt x="0" y="7"/>
                      </a:cubicBezTo>
                      <a:cubicBezTo>
                        <a:pt x="0" y="189"/>
                        <a:pt x="0" y="189"/>
                        <a:pt x="0" y="189"/>
                      </a:cubicBezTo>
                      <a:cubicBezTo>
                        <a:pt x="0" y="193"/>
                        <a:pt x="3" y="196"/>
                        <a:pt x="7" y="196"/>
                      </a:cubicBezTo>
                      <a:cubicBezTo>
                        <a:pt x="138" y="196"/>
                        <a:pt x="138" y="196"/>
                        <a:pt x="138" y="196"/>
                      </a:cubicBezTo>
                      <a:cubicBezTo>
                        <a:pt x="141" y="196"/>
                        <a:pt x="144" y="193"/>
                        <a:pt x="144" y="189"/>
                      </a:cubicBezTo>
                      <a:cubicBezTo>
                        <a:pt x="144" y="33"/>
                        <a:pt x="144" y="33"/>
                        <a:pt x="144" y="33"/>
                      </a:cubicBezTo>
                      <a:cubicBezTo>
                        <a:pt x="144" y="31"/>
                        <a:pt x="144" y="29"/>
                        <a:pt x="142" y="28"/>
                      </a:cubicBezTo>
                      <a:lnTo>
                        <a:pt x="116" y="2"/>
                      </a:lnTo>
                      <a:close/>
                      <a:moveTo>
                        <a:pt x="13" y="182"/>
                      </a:moveTo>
                      <a:cubicBezTo>
                        <a:pt x="13" y="13"/>
                        <a:pt x="13" y="13"/>
                        <a:pt x="13" y="13"/>
                      </a:cubicBezTo>
                      <a:cubicBezTo>
                        <a:pt x="104" y="13"/>
                        <a:pt x="104" y="13"/>
                        <a:pt x="104" y="13"/>
                      </a:cubicBezTo>
                      <a:cubicBezTo>
                        <a:pt x="104" y="36"/>
                        <a:pt x="104" y="36"/>
                        <a:pt x="104" y="36"/>
                      </a:cubicBezTo>
                      <a:cubicBezTo>
                        <a:pt x="104" y="38"/>
                        <a:pt x="106" y="40"/>
                        <a:pt x="108" y="40"/>
                      </a:cubicBezTo>
                      <a:cubicBezTo>
                        <a:pt x="131" y="40"/>
                        <a:pt x="131" y="40"/>
                        <a:pt x="131" y="40"/>
                      </a:cubicBezTo>
                      <a:cubicBezTo>
                        <a:pt x="131" y="182"/>
                        <a:pt x="131" y="182"/>
                        <a:pt x="131" y="182"/>
                      </a:cubicBezTo>
                      <a:lnTo>
                        <a:pt x="13" y="1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9" name="Freeform 25"/>
                <p:cNvSpPr>
                  <a:spLocks noEditPoints="1"/>
                </p:cNvSpPr>
                <p:nvPr/>
              </p:nvSpPr>
              <p:spPr bwMode="auto">
                <a:xfrm>
                  <a:off x="4252" y="1087"/>
                  <a:ext cx="94" cy="444"/>
                </a:xfrm>
                <a:custGeom>
                  <a:avLst/>
                  <a:gdLst>
                    <a:gd name="T0" fmla="*/ 35 w 39"/>
                    <a:gd name="T1" fmla="*/ 0 h 185"/>
                    <a:gd name="T2" fmla="*/ 4 w 39"/>
                    <a:gd name="T3" fmla="*/ 0 h 185"/>
                    <a:gd name="T4" fmla="*/ 0 w 39"/>
                    <a:gd name="T5" fmla="*/ 4 h 185"/>
                    <a:gd name="T6" fmla="*/ 0 w 39"/>
                    <a:gd name="T7" fmla="*/ 144 h 185"/>
                    <a:gd name="T8" fmla="*/ 0 w 39"/>
                    <a:gd name="T9" fmla="*/ 146 h 185"/>
                    <a:gd name="T10" fmla="*/ 16 w 39"/>
                    <a:gd name="T11" fmla="*/ 182 h 185"/>
                    <a:gd name="T12" fmla="*/ 20 w 39"/>
                    <a:gd name="T13" fmla="*/ 185 h 185"/>
                    <a:gd name="T14" fmla="*/ 23 w 39"/>
                    <a:gd name="T15" fmla="*/ 182 h 185"/>
                    <a:gd name="T16" fmla="*/ 39 w 39"/>
                    <a:gd name="T17" fmla="*/ 146 h 185"/>
                    <a:gd name="T18" fmla="*/ 39 w 39"/>
                    <a:gd name="T19" fmla="*/ 144 h 185"/>
                    <a:gd name="T20" fmla="*/ 39 w 39"/>
                    <a:gd name="T21" fmla="*/ 4 h 185"/>
                    <a:gd name="T22" fmla="*/ 35 w 39"/>
                    <a:gd name="T23" fmla="*/ 0 h 185"/>
                    <a:gd name="T24" fmla="*/ 31 w 39"/>
                    <a:gd name="T25" fmla="*/ 143 h 185"/>
                    <a:gd name="T26" fmla="*/ 25 w 39"/>
                    <a:gd name="T27" fmla="*/ 157 h 185"/>
                    <a:gd name="T28" fmla="*/ 14 w 39"/>
                    <a:gd name="T29" fmla="*/ 157 h 185"/>
                    <a:gd name="T30" fmla="*/ 8 w 39"/>
                    <a:gd name="T31" fmla="*/ 143 h 185"/>
                    <a:gd name="T32" fmla="*/ 8 w 39"/>
                    <a:gd name="T33" fmla="*/ 8 h 185"/>
                    <a:gd name="T34" fmla="*/ 18 w 39"/>
                    <a:gd name="T35" fmla="*/ 8 h 185"/>
                    <a:gd name="T36" fmla="*/ 18 w 39"/>
                    <a:gd name="T37" fmla="*/ 8 h 185"/>
                    <a:gd name="T38" fmla="*/ 18 w 39"/>
                    <a:gd name="T39" fmla="*/ 137 h 185"/>
                    <a:gd name="T40" fmla="*/ 21 w 39"/>
                    <a:gd name="T41" fmla="*/ 139 h 185"/>
                    <a:gd name="T42" fmla="*/ 24 w 39"/>
                    <a:gd name="T43" fmla="*/ 137 h 185"/>
                    <a:gd name="T44" fmla="*/ 24 w 39"/>
                    <a:gd name="T45" fmla="*/ 8 h 185"/>
                    <a:gd name="T46" fmla="*/ 24 w 39"/>
                    <a:gd name="T47" fmla="*/ 8 h 185"/>
                    <a:gd name="T48" fmla="*/ 31 w 39"/>
                    <a:gd name="T49" fmla="*/ 8 h 185"/>
                    <a:gd name="T50" fmla="*/ 31 w 39"/>
                    <a:gd name="T51" fmla="*/ 14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185">
                      <a:moveTo>
                        <a:pt x="35" y="0"/>
                      </a:moveTo>
                      <a:cubicBezTo>
                        <a:pt x="4" y="0"/>
                        <a:pt x="4" y="0"/>
                        <a:pt x="4" y="0"/>
                      </a:cubicBezTo>
                      <a:cubicBezTo>
                        <a:pt x="2" y="0"/>
                        <a:pt x="0" y="1"/>
                        <a:pt x="0" y="4"/>
                      </a:cubicBezTo>
                      <a:cubicBezTo>
                        <a:pt x="0" y="144"/>
                        <a:pt x="0" y="144"/>
                        <a:pt x="0" y="144"/>
                      </a:cubicBezTo>
                      <a:cubicBezTo>
                        <a:pt x="0" y="145"/>
                        <a:pt x="0" y="145"/>
                        <a:pt x="0" y="146"/>
                      </a:cubicBezTo>
                      <a:cubicBezTo>
                        <a:pt x="16" y="182"/>
                        <a:pt x="16" y="182"/>
                        <a:pt x="16" y="182"/>
                      </a:cubicBezTo>
                      <a:cubicBezTo>
                        <a:pt x="17" y="184"/>
                        <a:pt x="18" y="185"/>
                        <a:pt x="20" y="185"/>
                      </a:cubicBezTo>
                      <a:cubicBezTo>
                        <a:pt x="21" y="185"/>
                        <a:pt x="23" y="184"/>
                        <a:pt x="23" y="182"/>
                      </a:cubicBezTo>
                      <a:cubicBezTo>
                        <a:pt x="39" y="146"/>
                        <a:pt x="39" y="146"/>
                        <a:pt x="39" y="146"/>
                      </a:cubicBezTo>
                      <a:cubicBezTo>
                        <a:pt x="39" y="145"/>
                        <a:pt x="39" y="145"/>
                        <a:pt x="39" y="144"/>
                      </a:cubicBezTo>
                      <a:cubicBezTo>
                        <a:pt x="39" y="4"/>
                        <a:pt x="39" y="4"/>
                        <a:pt x="39" y="4"/>
                      </a:cubicBezTo>
                      <a:cubicBezTo>
                        <a:pt x="39" y="1"/>
                        <a:pt x="37" y="0"/>
                        <a:pt x="35" y="0"/>
                      </a:cubicBezTo>
                      <a:close/>
                      <a:moveTo>
                        <a:pt x="31" y="143"/>
                      </a:moveTo>
                      <a:cubicBezTo>
                        <a:pt x="25" y="157"/>
                        <a:pt x="25" y="157"/>
                        <a:pt x="25" y="157"/>
                      </a:cubicBezTo>
                      <a:cubicBezTo>
                        <a:pt x="14" y="157"/>
                        <a:pt x="14" y="157"/>
                        <a:pt x="14" y="157"/>
                      </a:cubicBezTo>
                      <a:cubicBezTo>
                        <a:pt x="8" y="143"/>
                        <a:pt x="8" y="143"/>
                        <a:pt x="8" y="143"/>
                      </a:cubicBezTo>
                      <a:cubicBezTo>
                        <a:pt x="8" y="8"/>
                        <a:pt x="8" y="8"/>
                        <a:pt x="8" y="8"/>
                      </a:cubicBezTo>
                      <a:cubicBezTo>
                        <a:pt x="18" y="8"/>
                        <a:pt x="18" y="8"/>
                        <a:pt x="18" y="8"/>
                      </a:cubicBezTo>
                      <a:cubicBezTo>
                        <a:pt x="18" y="8"/>
                        <a:pt x="18" y="8"/>
                        <a:pt x="18" y="8"/>
                      </a:cubicBezTo>
                      <a:cubicBezTo>
                        <a:pt x="18" y="137"/>
                        <a:pt x="18" y="137"/>
                        <a:pt x="18" y="137"/>
                      </a:cubicBezTo>
                      <a:cubicBezTo>
                        <a:pt x="18" y="138"/>
                        <a:pt x="19" y="139"/>
                        <a:pt x="21" y="139"/>
                      </a:cubicBezTo>
                      <a:cubicBezTo>
                        <a:pt x="22" y="139"/>
                        <a:pt x="24" y="138"/>
                        <a:pt x="24" y="137"/>
                      </a:cubicBezTo>
                      <a:cubicBezTo>
                        <a:pt x="24" y="8"/>
                        <a:pt x="24" y="8"/>
                        <a:pt x="24" y="8"/>
                      </a:cubicBezTo>
                      <a:cubicBezTo>
                        <a:pt x="24" y="8"/>
                        <a:pt x="24" y="8"/>
                        <a:pt x="24" y="8"/>
                      </a:cubicBezTo>
                      <a:cubicBezTo>
                        <a:pt x="31" y="8"/>
                        <a:pt x="31" y="8"/>
                        <a:pt x="31" y="8"/>
                      </a:cubicBezTo>
                      <a:lnTo>
                        <a:pt x="31" y="1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grpSp>
          <p:nvGrpSpPr>
            <p:cNvPr id="17" name="组合 16"/>
            <p:cNvGrpSpPr/>
            <p:nvPr/>
          </p:nvGrpSpPr>
          <p:grpSpPr>
            <a:xfrm>
              <a:off x="7379080" y="2803349"/>
              <a:ext cx="1271434" cy="1271434"/>
              <a:chOff x="6674239" y="3408398"/>
              <a:chExt cx="1007417" cy="1007417"/>
            </a:xfrm>
          </p:grpSpPr>
          <p:sp>
            <p:nvSpPr>
              <p:cNvPr id="18" name="任意多边形 17"/>
              <p:cNvSpPr/>
              <p:nvPr/>
            </p:nvSpPr>
            <p:spPr>
              <a:xfrm>
                <a:off x="6674239"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Arial" panose="020B0604020202020204" pitchFamily="34" charset="0"/>
                  <a:ea typeface="微软雅黑" panose="020B0503020204020204" charset="-122"/>
                </a:endParaRPr>
              </a:p>
            </p:txBody>
          </p:sp>
          <p:grpSp>
            <p:nvGrpSpPr>
              <p:cNvPr id="19" name="Group 28"/>
              <p:cNvGrpSpPr>
                <a:grpSpLocks noChangeAspect="1"/>
              </p:cNvGrpSpPr>
              <p:nvPr/>
            </p:nvGrpSpPr>
            <p:grpSpPr bwMode="auto">
              <a:xfrm>
                <a:off x="6969306" y="3649352"/>
                <a:ext cx="417282" cy="525508"/>
                <a:chOff x="4401" y="2266"/>
                <a:chExt cx="374" cy="471"/>
              </a:xfrm>
              <a:solidFill>
                <a:schemeClr val="bg1"/>
              </a:solidFill>
            </p:grpSpPr>
            <p:sp>
              <p:nvSpPr>
                <p:cNvPr id="20" name="Freeform 29"/>
                <p:cNvSpPr/>
                <p:nvPr/>
              </p:nvSpPr>
              <p:spPr bwMode="auto">
                <a:xfrm>
                  <a:off x="4538" y="2390"/>
                  <a:ext cx="85" cy="108"/>
                </a:xfrm>
                <a:custGeom>
                  <a:avLst/>
                  <a:gdLst>
                    <a:gd name="T0" fmla="*/ 0 w 35"/>
                    <a:gd name="T1" fmla="*/ 26 h 45"/>
                    <a:gd name="T2" fmla="*/ 3 w 35"/>
                    <a:gd name="T3" fmla="*/ 29 h 45"/>
                    <a:gd name="T4" fmla="*/ 3 w 35"/>
                    <a:gd name="T5" fmla="*/ 29 h 45"/>
                    <a:gd name="T6" fmla="*/ 17 w 35"/>
                    <a:gd name="T7" fmla="*/ 45 h 45"/>
                    <a:gd name="T8" fmla="*/ 32 w 35"/>
                    <a:gd name="T9" fmla="*/ 29 h 45"/>
                    <a:gd name="T10" fmla="*/ 32 w 35"/>
                    <a:gd name="T11" fmla="*/ 29 h 45"/>
                    <a:gd name="T12" fmla="*/ 35 w 35"/>
                    <a:gd name="T13" fmla="*/ 26 h 45"/>
                    <a:gd name="T14" fmla="*/ 33 w 35"/>
                    <a:gd name="T15" fmla="*/ 23 h 45"/>
                    <a:gd name="T16" fmla="*/ 34 w 35"/>
                    <a:gd name="T17" fmla="*/ 17 h 45"/>
                    <a:gd name="T18" fmla="*/ 17 w 35"/>
                    <a:gd name="T19" fmla="*/ 0 h 45"/>
                    <a:gd name="T20" fmla="*/ 1 w 35"/>
                    <a:gd name="T21" fmla="*/ 17 h 45"/>
                    <a:gd name="T22" fmla="*/ 2 w 35"/>
                    <a:gd name="T23" fmla="*/ 23 h 45"/>
                    <a:gd name="T24" fmla="*/ 0 w 35"/>
                    <a:gd name="T25"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5">
                      <a:moveTo>
                        <a:pt x="0" y="26"/>
                      </a:moveTo>
                      <a:cubicBezTo>
                        <a:pt x="0" y="28"/>
                        <a:pt x="1" y="29"/>
                        <a:pt x="3" y="29"/>
                      </a:cubicBezTo>
                      <a:cubicBezTo>
                        <a:pt x="3" y="29"/>
                        <a:pt x="3" y="29"/>
                        <a:pt x="3" y="29"/>
                      </a:cubicBezTo>
                      <a:cubicBezTo>
                        <a:pt x="3" y="37"/>
                        <a:pt x="10" y="45"/>
                        <a:pt x="17" y="45"/>
                      </a:cubicBezTo>
                      <a:cubicBezTo>
                        <a:pt x="25" y="45"/>
                        <a:pt x="31" y="37"/>
                        <a:pt x="32" y="29"/>
                      </a:cubicBezTo>
                      <a:cubicBezTo>
                        <a:pt x="32" y="29"/>
                        <a:pt x="32" y="29"/>
                        <a:pt x="32" y="29"/>
                      </a:cubicBezTo>
                      <a:cubicBezTo>
                        <a:pt x="33" y="29"/>
                        <a:pt x="35" y="28"/>
                        <a:pt x="35" y="26"/>
                      </a:cubicBezTo>
                      <a:cubicBezTo>
                        <a:pt x="35" y="25"/>
                        <a:pt x="34" y="24"/>
                        <a:pt x="33" y="23"/>
                      </a:cubicBezTo>
                      <a:cubicBezTo>
                        <a:pt x="34" y="21"/>
                        <a:pt x="34" y="19"/>
                        <a:pt x="34" y="17"/>
                      </a:cubicBezTo>
                      <a:cubicBezTo>
                        <a:pt x="34" y="8"/>
                        <a:pt x="26" y="0"/>
                        <a:pt x="17" y="0"/>
                      </a:cubicBezTo>
                      <a:cubicBezTo>
                        <a:pt x="8" y="0"/>
                        <a:pt x="1" y="8"/>
                        <a:pt x="1" y="17"/>
                      </a:cubicBezTo>
                      <a:cubicBezTo>
                        <a:pt x="1" y="19"/>
                        <a:pt x="1" y="21"/>
                        <a:pt x="2" y="23"/>
                      </a:cubicBezTo>
                      <a:cubicBezTo>
                        <a:pt x="1" y="24"/>
                        <a:pt x="0" y="25"/>
                        <a:pt x="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1" name="Freeform 30"/>
                <p:cNvSpPr/>
                <p:nvPr/>
              </p:nvSpPr>
              <p:spPr bwMode="auto">
                <a:xfrm>
                  <a:off x="4490" y="2512"/>
                  <a:ext cx="178" cy="53"/>
                </a:xfrm>
                <a:custGeom>
                  <a:avLst/>
                  <a:gdLst>
                    <a:gd name="T0" fmla="*/ 2 w 74"/>
                    <a:gd name="T1" fmla="*/ 22 h 22"/>
                    <a:gd name="T2" fmla="*/ 73 w 74"/>
                    <a:gd name="T3" fmla="*/ 22 h 22"/>
                    <a:gd name="T4" fmla="*/ 74 w 74"/>
                    <a:gd name="T5" fmla="*/ 21 h 22"/>
                    <a:gd name="T6" fmla="*/ 74 w 74"/>
                    <a:gd name="T7" fmla="*/ 15 h 22"/>
                    <a:gd name="T8" fmla="*/ 74 w 74"/>
                    <a:gd name="T9" fmla="*/ 14 h 22"/>
                    <a:gd name="T10" fmla="*/ 50 w 74"/>
                    <a:gd name="T11" fmla="*/ 0 h 22"/>
                    <a:gd name="T12" fmla="*/ 49 w 74"/>
                    <a:gd name="T13" fmla="*/ 0 h 22"/>
                    <a:gd name="T14" fmla="*/ 48 w 74"/>
                    <a:gd name="T15" fmla="*/ 0 h 22"/>
                    <a:gd name="T16" fmla="*/ 47 w 74"/>
                    <a:gd name="T17" fmla="*/ 0 h 22"/>
                    <a:gd name="T18" fmla="*/ 37 w 74"/>
                    <a:gd name="T19" fmla="*/ 3 h 22"/>
                    <a:gd name="T20" fmla="*/ 27 w 74"/>
                    <a:gd name="T21" fmla="*/ 0 h 22"/>
                    <a:gd name="T22" fmla="*/ 26 w 74"/>
                    <a:gd name="T23" fmla="*/ 0 h 22"/>
                    <a:gd name="T24" fmla="*/ 26 w 74"/>
                    <a:gd name="T25" fmla="*/ 0 h 22"/>
                    <a:gd name="T26" fmla="*/ 25 w 74"/>
                    <a:gd name="T27" fmla="*/ 0 h 22"/>
                    <a:gd name="T28" fmla="*/ 1 w 74"/>
                    <a:gd name="T29" fmla="*/ 14 h 22"/>
                    <a:gd name="T30" fmla="*/ 0 w 74"/>
                    <a:gd name="T31" fmla="*/ 15 h 22"/>
                    <a:gd name="T32" fmla="*/ 0 w 74"/>
                    <a:gd name="T33" fmla="*/ 21 h 22"/>
                    <a:gd name="T34" fmla="*/ 2 w 74"/>
                    <a:gd name="T3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22">
                      <a:moveTo>
                        <a:pt x="2" y="22"/>
                      </a:moveTo>
                      <a:cubicBezTo>
                        <a:pt x="73" y="22"/>
                        <a:pt x="73" y="22"/>
                        <a:pt x="73" y="22"/>
                      </a:cubicBezTo>
                      <a:cubicBezTo>
                        <a:pt x="73" y="22"/>
                        <a:pt x="74" y="21"/>
                        <a:pt x="74" y="21"/>
                      </a:cubicBezTo>
                      <a:cubicBezTo>
                        <a:pt x="74" y="15"/>
                        <a:pt x="74" y="15"/>
                        <a:pt x="74" y="15"/>
                      </a:cubicBezTo>
                      <a:cubicBezTo>
                        <a:pt x="74" y="15"/>
                        <a:pt x="74" y="14"/>
                        <a:pt x="74" y="14"/>
                      </a:cubicBezTo>
                      <a:cubicBezTo>
                        <a:pt x="67" y="7"/>
                        <a:pt x="59" y="3"/>
                        <a:pt x="50" y="0"/>
                      </a:cubicBezTo>
                      <a:cubicBezTo>
                        <a:pt x="49" y="0"/>
                        <a:pt x="49" y="0"/>
                        <a:pt x="49" y="0"/>
                      </a:cubicBezTo>
                      <a:cubicBezTo>
                        <a:pt x="48" y="0"/>
                        <a:pt x="48" y="0"/>
                        <a:pt x="48" y="0"/>
                      </a:cubicBezTo>
                      <a:cubicBezTo>
                        <a:pt x="48" y="0"/>
                        <a:pt x="48" y="0"/>
                        <a:pt x="47" y="0"/>
                      </a:cubicBezTo>
                      <a:cubicBezTo>
                        <a:pt x="45" y="2"/>
                        <a:pt x="41" y="3"/>
                        <a:pt x="37" y="3"/>
                      </a:cubicBezTo>
                      <a:cubicBezTo>
                        <a:pt x="34" y="3"/>
                        <a:pt x="30" y="2"/>
                        <a:pt x="27" y="0"/>
                      </a:cubicBezTo>
                      <a:cubicBezTo>
                        <a:pt x="27" y="0"/>
                        <a:pt x="27" y="0"/>
                        <a:pt x="26" y="0"/>
                      </a:cubicBezTo>
                      <a:cubicBezTo>
                        <a:pt x="26" y="0"/>
                        <a:pt x="26" y="0"/>
                        <a:pt x="26" y="0"/>
                      </a:cubicBezTo>
                      <a:cubicBezTo>
                        <a:pt x="26" y="0"/>
                        <a:pt x="26" y="0"/>
                        <a:pt x="25" y="0"/>
                      </a:cubicBezTo>
                      <a:cubicBezTo>
                        <a:pt x="16" y="2"/>
                        <a:pt x="8" y="7"/>
                        <a:pt x="1" y="14"/>
                      </a:cubicBezTo>
                      <a:cubicBezTo>
                        <a:pt x="1" y="14"/>
                        <a:pt x="0" y="15"/>
                        <a:pt x="0" y="15"/>
                      </a:cubicBezTo>
                      <a:cubicBezTo>
                        <a:pt x="0" y="21"/>
                        <a:pt x="0" y="21"/>
                        <a:pt x="0" y="21"/>
                      </a:cubicBezTo>
                      <a:cubicBezTo>
                        <a:pt x="0" y="21"/>
                        <a:pt x="1" y="22"/>
                        <a:pt x="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3" name="Freeform 31"/>
                <p:cNvSpPr/>
                <p:nvPr/>
              </p:nvSpPr>
              <p:spPr bwMode="auto">
                <a:xfrm>
                  <a:off x="4476" y="2613"/>
                  <a:ext cx="207"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3" name="Freeform 32"/>
                <p:cNvSpPr>
                  <a:spLocks noEditPoints="1"/>
                </p:cNvSpPr>
                <p:nvPr/>
              </p:nvSpPr>
              <p:spPr bwMode="auto">
                <a:xfrm>
                  <a:off x="4401" y="2266"/>
                  <a:ext cx="374" cy="471"/>
                </a:xfrm>
                <a:custGeom>
                  <a:avLst/>
                  <a:gdLst>
                    <a:gd name="T0" fmla="*/ 153 w 155"/>
                    <a:gd name="T1" fmla="*/ 31 h 197"/>
                    <a:gd name="T2" fmla="*/ 124 w 155"/>
                    <a:gd name="T3" fmla="*/ 2 h 197"/>
                    <a:gd name="T4" fmla="*/ 120 w 155"/>
                    <a:gd name="T5" fmla="*/ 0 h 197"/>
                    <a:gd name="T6" fmla="*/ 6 w 155"/>
                    <a:gd name="T7" fmla="*/ 0 h 197"/>
                    <a:gd name="T8" fmla="*/ 0 w 155"/>
                    <a:gd name="T9" fmla="*/ 7 h 197"/>
                    <a:gd name="T10" fmla="*/ 0 w 155"/>
                    <a:gd name="T11" fmla="*/ 190 h 197"/>
                    <a:gd name="T12" fmla="*/ 6 w 155"/>
                    <a:gd name="T13" fmla="*/ 197 h 197"/>
                    <a:gd name="T14" fmla="*/ 148 w 155"/>
                    <a:gd name="T15" fmla="*/ 197 h 197"/>
                    <a:gd name="T16" fmla="*/ 155 w 155"/>
                    <a:gd name="T17" fmla="*/ 190 h 197"/>
                    <a:gd name="T18" fmla="*/ 155 w 155"/>
                    <a:gd name="T19" fmla="*/ 35 h 197"/>
                    <a:gd name="T20" fmla="*/ 153 w 155"/>
                    <a:gd name="T21" fmla="*/ 31 h 197"/>
                    <a:gd name="T22" fmla="*/ 13 w 155"/>
                    <a:gd name="T23" fmla="*/ 183 h 197"/>
                    <a:gd name="T24" fmla="*/ 13 w 155"/>
                    <a:gd name="T25" fmla="*/ 14 h 197"/>
                    <a:gd name="T26" fmla="*/ 116 w 155"/>
                    <a:gd name="T27" fmla="*/ 14 h 197"/>
                    <a:gd name="T28" fmla="*/ 116 w 155"/>
                    <a:gd name="T29" fmla="*/ 35 h 197"/>
                    <a:gd name="T30" fmla="*/ 120 w 155"/>
                    <a:gd name="T31" fmla="*/ 39 h 197"/>
                    <a:gd name="T32" fmla="*/ 142 w 155"/>
                    <a:gd name="T33" fmla="*/ 39 h 197"/>
                    <a:gd name="T34" fmla="*/ 142 w 155"/>
                    <a:gd name="T35" fmla="*/ 183 h 197"/>
                    <a:gd name="T36" fmla="*/ 13 w 155"/>
                    <a:gd name="T37" fmla="*/ 18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97">
                      <a:moveTo>
                        <a:pt x="153" y="31"/>
                      </a:moveTo>
                      <a:cubicBezTo>
                        <a:pt x="124" y="2"/>
                        <a:pt x="124" y="2"/>
                        <a:pt x="124" y="2"/>
                      </a:cubicBezTo>
                      <a:cubicBezTo>
                        <a:pt x="123" y="1"/>
                        <a:pt x="121" y="0"/>
                        <a:pt x="120" y="0"/>
                      </a:cubicBezTo>
                      <a:cubicBezTo>
                        <a:pt x="6" y="0"/>
                        <a:pt x="6" y="0"/>
                        <a:pt x="6" y="0"/>
                      </a:cubicBezTo>
                      <a:cubicBezTo>
                        <a:pt x="3" y="0"/>
                        <a:pt x="0" y="3"/>
                        <a:pt x="0" y="7"/>
                      </a:cubicBezTo>
                      <a:cubicBezTo>
                        <a:pt x="0" y="190"/>
                        <a:pt x="0" y="190"/>
                        <a:pt x="0" y="190"/>
                      </a:cubicBezTo>
                      <a:cubicBezTo>
                        <a:pt x="0" y="194"/>
                        <a:pt x="3" y="197"/>
                        <a:pt x="6" y="197"/>
                      </a:cubicBezTo>
                      <a:cubicBezTo>
                        <a:pt x="148" y="197"/>
                        <a:pt x="148" y="197"/>
                        <a:pt x="148" y="197"/>
                      </a:cubicBezTo>
                      <a:cubicBezTo>
                        <a:pt x="152" y="197"/>
                        <a:pt x="155" y="194"/>
                        <a:pt x="155" y="190"/>
                      </a:cubicBezTo>
                      <a:cubicBezTo>
                        <a:pt x="155" y="35"/>
                        <a:pt x="155" y="35"/>
                        <a:pt x="155" y="35"/>
                      </a:cubicBezTo>
                      <a:cubicBezTo>
                        <a:pt x="155" y="34"/>
                        <a:pt x="154" y="32"/>
                        <a:pt x="153" y="31"/>
                      </a:cubicBezTo>
                      <a:close/>
                      <a:moveTo>
                        <a:pt x="13" y="183"/>
                      </a:move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83"/>
                        <a:pt x="142" y="183"/>
                        <a:pt x="142" y="183"/>
                      </a:cubicBezTo>
                      <a:lnTo>
                        <a:pt x="13" y="1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grpSp>
      <p:grpSp>
        <p:nvGrpSpPr>
          <p:cNvPr id="44" name="组合 43"/>
          <p:cNvGrpSpPr/>
          <p:nvPr/>
        </p:nvGrpSpPr>
        <p:grpSpPr>
          <a:xfrm>
            <a:off x="5765594" y="1403703"/>
            <a:ext cx="5586883" cy="4050035"/>
            <a:chOff x="5818000" y="1843122"/>
            <a:chExt cx="5586883" cy="4050035"/>
          </a:xfrm>
        </p:grpSpPr>
        <p:sp>
          <p:nvSpPr>
            <p:cNvPr id="45" name="圆角矩形 44"/>
            <p:cNvSpPr/>
            <p:nvPr/>
          </p:nvSpPr>
          <p:spPr>
            <a:xfrm>
              <a:off x="5818000" y="1843122"/>
              <a:ext cx="5586883" cy="4050035"/>
            </a:xfrm>
            <a:prstGeom prst="roundRect">
              <a:avLst>
                <a:gd name="adj" fmla="val 5616"/>
              </a:avLst>
            </a:prstGeom>
            <a:noFill/>
            <a:ln>
              <a:solidFill>
                <a:srgbClr val="CA0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6" name="文本框 31"/>
            <p:cNvSpPr txBox="1"/>
            <p:nvPr/>
          </p:nvSpPr>
          <p:spPr>
            <a:xfrm>
              <a:off x="6089669" y="2026983"/>
              <a:ext cx="5053952" cy="3552825"/>
            </a:xfrm>
            <a:prstGeom prst="rect">
              <a:avLst/>
            </a:prstGeom>
            <a:noFill/>
          </p:spPr>
          <p:txBody>
            <a:bodyPr wrap="square" rtlCol="0">
              <a:spAutoFit/>
            </a:bodyPr>
            <a:lstStyle/>
            <a:p>
              <a:pPr indent="342900">
                <a:lnSpc>
                  <a:spcPct val="200000"/>
                </a:lnSpc>
              </a:pPr>
              <a:r>
                <a:rPr lang="zh-CN" altLang="en-US" sz="2000" b="1" dirty="0">
                  <a:solidFill>
                    <a:srgbClr val="CA0810"/>
                  </a:solidFill>
                  <a:latin typeface="微软雅黑" panose="020B0503020204020204" charset="-122"/>
                  <a:ea typeface="微软雅黑" panose="020B0503020204020204" charset="-122"/>
                </a:rPr>
                <a:t>添加标题内容</a:t>
              </a:r>
            </a:p>
            <a:p>
              <a:pPr indent="342900">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indent="342900">
                <a:lnSpc>
                  <a:spcPct val="13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indent="342900">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endParaRPr lang="zh-CN" altLang="en-US" sz="1600" b="1" dirty="0">
                <a:solidFill>
                  <a:schemeClr val="tx1">
                    <a:lumMod val="85000"/>
                    <a:lumOff val="15000"/>
                  </a:schemeClr>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14" presetClass="entr" presetSubtype="1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randombar(horizontal)">
                                      <p:cBhvr>
                                        <p:cTn id="2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57e47fd1df9 f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970" y="-22860"/>
            <a:ext cx="12220575" cy="6902450"/>
          </a:xfrm>
          <a:prstGeom prst="rect">
            <a:avLst/>
          </a:prstGeom>
        </p:spPr>
      </p:pic>
      <p:pic>
        <p:nvPicPr>
          <p:cNvPr id="2" name="图片 1" descr="246de5d3ff26528e22228fd3489e033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5" y="5658485"/>
            <a:ext cx="12220575" cy="1221105"/>
          </a:xfrm>
          <a:prstGeom prst="rect">
            <a:avLst/>
          </a:prstGeom>
        </p:spPr>
      </p:pic>
      <p:pic>
        <p:nvPicPr>
          <p:cNvPr id="5" name="图片 4" descr="57e47fd1df9f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060" y="-22860"/>
            <a:ext cx="12405360" cy="1078230"/>
          </a:xfrm>
          <a:prstGeom prst="rect">
            <a:avLst/>
          </a:prstGeom>
        </p:spPr>
      </p:pic>
      <p:grpSp>
        <p:nvGrpSpPr>
          <p:cNvPr id="3074" name="Group 2"/>
          <p:cNvGrpSpPr/>
          <p:nvPr/>
        </p:nvGrpSpPr>
        <p:grpSpPr bwMode="auto">
          <a:xfrm>
            <a:off x="5013489" y="3925585"/>
            <a:ext cx="2167366" cy="572022"/>
            <a:chOff x="0" y="0"/>
            <a:chExt cx="2843" cy="751"/>
          </a:xfrm>
        </p:grpSpPr>
        <p:sp>
          <p:nvSpPr>
            <p:cNvPr id="3097" name="TextBox 54"/>
            <p:cNvSpPr>
              <a:spLocks noChangeArrowheads="1"/>
            </p:cNvSpPr>
            <p:nvPr/>
          </p:nvSpPr>
          <p:spPr bwMode="auto">
            <a:xfrm>
              <a:off x="0" y="0"/>
              <a:ext cx="2843"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3729" tIns="41865" rIns="83729" bIns="41865">
              <a:spAutoFit/>
            </a:bodyPr>
            <a:lstStyle/>
            <a:p>
              <a:pPr algn="ctr" eaLnBrk="1" hangingPunct="1"/>
              <a:r>
                <a:rPr lang="zh-CN" altLang="en-US" sz="3000" b="1">
                  <a:solidFill>
                    <a:srgbClr val="C00000"/>
                  </a:solidFill>
                  <a:latin typeface="微软雅黑" panose="020B0503020204020204" charset="-122"/>
                  <a:ea typeface="微软雅黑" panose="020B0503020204020204" charset="-122"/>
                  <a:sym typeface="微软雅黑" panose="020B0503020204020204" charset="-122"/>
                </a:rPr>
                <a:t>添加标题</a:t>
              </a:r>
            </a:p>
          </p:txBody>
        </p:sp>
        <p:grpSp>
          <p:nvGrpSpPr>
            <p:cNvPr id="3098" name="Group 4"/>
            <p:cNvGrpSpPr/>
            <p:nvPr/>
          </p:nvGrpSpPr>
          <p:grpSpPr bwMode="auto">
            <a:xfrm>
              <a:off x="80" y="127"/>
              <a:ext cx="2666" cy="492"/>
              <a:chOff x="0" y="0"/>
              <a:chExt cx="2666" cy="492"/>
            </a:xfrm>
          </p:grpSpPr>
          <p:sp>
            <p:nvSpPr>
              <p:cNvPr id="3099"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sp>
            <p:nvSpPr>
              <p:cNvPr id="3100"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40">
                  <a:solidFill>
                    <a:srgbClr val="C00000"/>
                  </a:solidFill>
                </a:endParaRPr>
              </a:p>
            </p:txBody>
          </p:sp>
        </p:grpSp>
      </p:grpSp>
      <p:grpSp>
        <p:nvGrpSpPr>
          <p:cNvPr id="3075" name="Group 7"/>
          <p:cNvGrpSpPr/>
          <p:nvPr/>
        </p:nvGrpSpPr>
        <p:grpSpPr bwMode="auto">
          <a:xfrm>
            <a:off x="5013489" y="1192394"/>
            <a:ext cx="2166604" cy="2130399"/>
            <a:chOff x="0" y="0"/>
            <a:chExt cx="2212" cy="2174"/>
          </a:xfrm>
        </p:grpSpPr>
        <p:sp>
          <p:nvSpPr>
            <p:cNvPr id="3084" name="Teardrop 36"/>
            <p:cNvSpPr/>
            <p:nvPr/>
          </p:nvSpPr>
          <p:spPr bwMode="auto">
            <a:xfrm rot="8100000">
              <a:off x="0" y="0"/>
              <a:ext cx="2212" cy="2174"/>
            </a:xfrm>
            <a:custGeom>
              <a:avLst/>
              <a:gdLst>
                <a:gd name="T0" fmla="*/ 0 w 418280"/>
                <a:gd name="T1" fmla="*/ 0 h 418280"/>
                <a:gd name="T2" fmla="*/ 0 w 418280"/>
                <a:gd name="T3" fmla="*/ 0 h 418280"/>
                <a:gd name="T4" fmla="*/ 0 w 418280"/>
                <a:gd name="T5" fmla="*/ 0 h 418280"/>
                <a:gd name="T6" fmla="*/ 0 w 418280"/>
                <a:gd name="T7" fmla="*/ 0 h 418280"/>
                <a:gd name="T8" fmla="*/ 0 w 418280"/>
                <a:gd name="T9" fmla="*/ 0 h 418280"/>
                <a:gd name="T10" fmla="*/ 0 w 418280"/>
                <a:gd name="T11" fmla="*/ 0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gradFill>
              <a:gsLst>
                <a:gs pos="0">
                  <a:srgbClr val="E30000"/>
                </a:gs>
                <a:gs pos="100000">
                  <a:srgbClr val="760303"/>
                </a:gs>
              </a:gsLst>
              <a:lin ang="5400000" scaled="0"/>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2040"/>
            </a:p>
          </p:txBody>
        </p:sp>
        <p:grpSp>
          <p:nvGrpSpPr>
            <p:cNvPr id="3085" name="Group 9"/>
            <p:cNvGrpSpPr/>
            <p:nvPr/>
          </p:nvGrpSpPr>
          <p:grpSpPr bwMode="auto">
            <a:xfrm>
              <a:off x="400" y="570"/>
              <a:ext cx="1410" cy="1224"/>
              <a:chOff x="0" y="0"/>
              <a:chExt cx="2000" cy="1700"/>
            </a:xfrm>
          </p:grpSpPr>
          <p:sp>
            <p:nvSpPr>
              <p:cNvPr id="3086"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7"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8"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89"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0"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1"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2"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3"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4"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5"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sp>
            <p:nvSpPr>
              <p:cNvPr id="3096"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40"/>
              </a:p>
            </p:txBody>
          </p:sp>
        </p:grpSp>
      </p:grpSp>
      <p:sp>
        <p:nvSpPr>
          <p:cNvPr id="3076" name="TextBox 20"/>
          <p:cNvSpPr>
            <a:spLocks noChangeArrowheads="1"/>
          </p:cNvSpPr>
          <p:nvPr/>
        </p:nvSpPr>
        <p:spPr bwMode="auto">
          <a:xfrm>
            <a:off x="2973705" y="4630420"/>
            <a:ext cx="686308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729" tIns="41865" rIns="83729" bIns="41865">
            <a:spAutoFit/>
          </a:bodyPr>
          <a:lstStyle/>
          <a:p>
            <a:pPr eaLnBrk="1" hangingPunct="1">
              <a:lnSpc>
                <a:spcPct val="120000"/>
              </a:lnSpc>
              <a:buSzPct val="100000"/>
              <a:buFont typeface="Wingdings" panose="05000000000000000000" pitchFamily="2" charset="2"/>
              <a:buNone/>
            </a:pPr>
            <a:r>
              <a:rPr lang="zh-CN" altLang="en-US" sz="2520">
                <a:solidFill>
                  <a:srgbClr val="C00000"/>
                </a:solidFill>
                <a:latin typeface="黑体" panose="02010600030101010101" charset="-122"/>
                <a:ea typeface="黑体" panose="02010600030101010101" charset="-122"/>
                <a:sym typeface="微软雅黑" panose="020B0503020204020204" charset="-122"/>
              </a:rPr>
              <a:t>◆添加副标题  ◆添加副标题 ◆添加副标题</a:t>
            </a:r>
          </a:p>
        </p:txBody>
      </p:sp>
      <p:grpSp>
        <p:nvGrpSpPr>
          <p:cNvPr id="3077" name="Group 22"/>
          <p:cNvGrpSpPr/>
          <p:nvPr/>
        </p:nvGrpSpPr>
        <p:grpSpPr bwMode="auto">
          <a:xfrm>
            <a:off x="2046555" y="4619203"/>
            <a:ext cx="8138583" cy="43828"/>
            <a:chOff x="0" y="0"/>
            <a:chExt cx="6115" cy="644"/>
          </a:xfrm>
        </p:grpSpPr>
        <p:sp>
          <p:nvSpPr>
            <p:cNvPr id="3079" name="Rectangle 23"/>
            <p:cNvSpPr>
              <a:spLocks noChangeArrowheads="1"/>
            </p:cNvSpPr>
            <p:nvPr/>
          </p:nvSpPr>
          <p:spPr bwMode="auto">
            <a:xfrm>
              <a:off x="1203" y="0"/>
              <a:ext cx="1230" cy="645"/>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0" name="Rectangle 24"/>
            <p:cNvSpPr>
              <a:spLocks noChangeArrowheads="1"/>
            </p:cNvSpPr>
            <p:nvPr/>
          </p:nvSpPr>
          <p:spPr bwMode="auto">
            <a:xfrm>
              <a:off x="242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1" name="Rectangle 25"/>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2" name="Rectangle 26"/>
            <p:cNvSpPr>
              <a:spLocks noChangeArrowheads="1"/>
            </p:cNvSpPr>
            <p:nvPr/>
          </p:nvSpPr>
          <p:spPr bwMode="auto">
            <a:xfrm>
              <a:off x="0"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sp>
          <p:nvSpPr>
            <p:cNvPr id="3083" name="Rectangle 27"/>
            <p:cNvSpPr>
              <a:spLocks noChangeArrowheads="1"/>
            </p:cNvSpPr>
            <p:nvPr/>
          </p:nvSpPr>
          <p:spPr bwMode="auto">
            <a:xfrm>
              <a:off x="4885" y="0"/>
              <a:ext cx="1230" cy="64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234" tIns="56404" rIns="108234" bIns="56404" anchor="ctr"/>
            <a:lstStyle/>
            <a:p>
              <a:pPr algn="ctr" eaLnBrk="1" hangingPunct="1"/>
              <a:endParaRPr lang="zh-CN" altLang="en-US" sz="2160">
                <a:solidFill>
                  <a:srgbClr val="C00000"/>
                </a:solidFill>
                <a:latin typeface="Calibri" panose="020F0502020204030204" charset="0"/>
              </a:endParaRPr>
            </a:p>
          </p:txBody>
        </p:sp>
      </p:gr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4736</Words>
  <Application>Microsoft Office PowerPoint</Application>
  <PresentationFormat>自定义</PresentationFormat>
  <Paragraphs>278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社会主义核心价值观</dc:title>
  <dc:creator>第一PPT</dc:creator>
  <cp:keywords>www.1ppt.com</cp:keywords>
  <cp:lastModifiedBy>Windows User</cp:lastModifiedBy>
  <cp:revision>8</cp:revision>
  <dcterms:created xsi:type="dcterms:W3CDTF">2017-01-17T13:07:28Z</dcterms:created>
  <dcterms:modified xsi:type="dcterms:W3CDTF">2019-03-15T13:14:47Z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