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91" r:id="rId2"/>
  </p:sldMasterIdLst>
  <p:notesMasterIdLst>
    <p:notesMasterId r:id="rId30"/>
  </p:notesMasterIdLst>
  <p:handoutMasterIdLst>
    <p:handoutMasterId r:id="rId31"/>
  </p:handoutMasterIdLst>
  <p:sldIdLst>
    <p:sldId id="3275" r:id="rId3"/>
    <p:sldId id="3276" r:id="rId4"/>
    <p:sldId id="3277" r:id="rId5"/>
    <p:sldId id="3238" r:id="rId6"/>
    <p:sldId id="3222" r:id="rId7"/>
    <p:sldId id="3223" r:id="rId8"/>
    <p:sldId id="3230" r:id="rId9"/>
    <p:sldId id="3246" r:id="rId10"/>
    <p:sldId id="3278" r:id="rId11"/>
    <p:sldId id="3232" r:id="rId12"/>
    <p:sldId id="3224" r:id="rId13"/>
    <p:sldId id="3227" r:id="rId14"/>
    <p:sldId id="3229" r:id="rId15"/>
    <p:sldId id="3259" r:id="rId16"/>
    <p:sldId id="3280" r:id="rId17"/>
    <p:sldId id="3245" r:id="rId18"/>
    <p:sldId id="3257" r:id="rId19"/>
    <p:sldId id="3244" r:id="rId20"/>
    <p:sldId id="3225" r:id="rId21"/>
    <p:sldId id="3226" r:id="rId22"/>
    <p:sldId id="3281" r:id="rId23"/>
    <p:sldId id="3228" r:id="rId24"/>
    <p:sldId id="3231" r:id="rId25"/>
    <p:sldId id="3258" r:id="rId26"/>
    <p:sldId id="3260" r:id="rId27"/>
    <p:sldId id="3282" r:id="rId28"/>
    <p:sldId id="3283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0000"/>
    <a:srgbClr val="0FC7D3"/>
    <a:srgbClr val="EC206C"/>
    <a:srgbClr val="BC148E"/>
    <a:srgbClr val="0A1A3B"/>
    <a:srgbClr val="CE000D"/>
    <a:srgbClr val="FE67BE"/>
    <a:srgbClr val="84004C"/>
    <a:srgbClr val="8B2FC3"/>
    <a:srgbClr val="C924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4B04-4BFF-9C94-40EC2210C5C8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4B04-4BFF-9C94-40EC2210C5C8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4B04-4BFF-9C94-40EC2210C5C8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4B04-4BFF-9C94-40EC2210C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2120960"/>
        <c:axId val="222127232"/>
      </c:areaChart>
      <c:catAx>
        <c:axId val="22212096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22127232"/>
        <c:crosses val="autoZero"/>
        <c:auto val="1"/>
        <c:lblAlgn val="ctr"/>
        <c:lblOffset val="100"/>
        <c:noMultiLvlLbl val="1"/>
      </c:catAx>
      <c:valAx>
        <c:axId val="2221272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2212096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251-44F7-96F3-F61EB0FF9A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51-44F7-96F3-F61EB0FF9A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251-44F7-96F3-F61EB0FF9A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251-44F7-96F3-F61EB0FF9A2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251-44F7-96F3-F61EB0FF9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85-476A-ACA0-CD8A9C54A04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85-476A-ACA0-CD8A9C54A04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85-476A-ACA0-CD8A9C54A0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85-476A-ACA0-CD8A9C54A04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E985-476A-ACA0-CD8A9C54A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378-4C91-B7CB-C0725B080F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378-4C91-B7CB-C0725B080F1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378-4C91-B7CB-C0725B080F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378-4C91-B7CB-C0725B080F1E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378-4C91-B7CB-C0725B080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8823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8871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208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971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052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5316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3EAB-7849-4D1F-BC45-C2032C6F867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4671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590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6193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1697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427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3493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191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3EAB-7849-4D1F-BC45-C2032C6F867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2248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7419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947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4822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8751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397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3EAB-7849-4D1F-BC45-C2032C6F867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585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947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35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491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694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190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3EAB-7849-4D1F-BC45-C2032C6F867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552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633" y="-355"/>
            <a:ext cx="12860015" cy="723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292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163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5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805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247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515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326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" y="5791"/>
            <a:ext cx="12855388" cy="722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472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24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16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538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76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512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345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9" r:id="rId2"/>
    <p:sldLayoutId id="2147483990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0653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Documents and Settings\t11318\桌面\揭开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6315" y="0"/>
            <a:ext cx="9322082" cy="723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524719" y="2914628"/>
            <a:ext cx="1374801" cy="13748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219263" y="2904478"/>
            <a:ext cx="1374801" cy="13748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950723" y="2896245"/>
            <a:ext cx="1374801" cy="13748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672069" y="2914628"/>
            <a:ext cx="1374801" cy="13748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05841" y="3061045"/>
            <a:ext cx="1012557" cy="1044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18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6187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00385" y="3050896"/>
            <a:ext cx="1012557" cy="1044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18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6187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31845" y="3061045"/>
            <a:ext cx="1012557" cy="1044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18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6187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53191" y="3061045"/>
            <a:ext cx="1012557" cy="1044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18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6187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438637" y="4696445"/>
            <a:ext cx="73551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数据分析财务报表</a:t>
            </a:r>
            <a:r>
              <a:rPr lang="en-US" altLang="zh-CN" sz="4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45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380703" y="5669232"/>
            <a:ext cx="8404224" cy="395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69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框架严谨</a:t>
            </a:r>
            <a:r>
              <a:rPr lang="en-US" altLang="zh-CN" sz="1969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969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模板，适用于工作总结，述职报告</a:t>
            </a:r>
            <a:r>
              <a:rPr lang="zh-CN" altLang="en-US" sz="1969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，创业，融资，简介等</a:t>
            </a:r>
            <a:endParaRPr lang="zh-CN" altLang="en-US" sz="1969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084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9" dur="18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82" fill="hold">
                                          <p:stCondLst>
                                            <p:cond delay="18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8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2" decel="50000" autoRev="1" fill="hold">
                                          <p:stCondLst>
                                            <p:cond delay="18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4" fill="hold">
                                          <p:stCondLst>
                                            <p:cond delay="34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688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2019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</a:t>
            </a:r>
            <a:r>
              <a:rPr lang="en-US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XX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5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55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940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233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073867" y="2636658"/>
            <a:ext cx="2050175" cy="2050175"/>
            <a:chOff x="4840752" y="1682588"/>
            <a:chExt cx="1944216" cy="1944216"/>
          </a:xfrm>
        </p:grpSpPr>
        <p:sp>
          <p:nvSpPr>
            <p:cNvPr id="32" name="圆角矩形 31"/>
            <p:cNvSpPr/>
            <p:nvPr/>
          </p:nvSpPr>
          <p:spPr>
            <a:xfrm rot="19460361">
              <a:off x="4840752" y="1682588"/>
              <a:ext cx="1944216" cy="1944216"/>
            </a:xfrm>
            <a:prstGeom prst="roundRect">
              <a:avLst/>
            </a:prstGeom>
            <a:gradFill flip="none" rotWithShape="1">
              <a:gsLst>
                <a:gs pos="0">
                  <a:srgbClr val="C9CBC8"/>
                </a:gs>
                <a:gs pos="100000">
                  <a:srgbClr val="FCFCFC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Freeform 15"/>
            <p:cNvSpPr>
              <a:spLocks noEditPoints="1"/>
            </p:cNvSpPr>
            <p:nvPr/>
          </p:nvSpPr>
          <p:spPr bwMode="auto">
            <a:xfrm>
              <a:off x="5272466" y="2111480"/>
              <a:ext cx="1080788" cy="1086432"/>
            </a:xfrm>
            <a:custGeom>
              <a:avLst/>
              <a:gdLst>
                <a:gd name="T0" fmla="*/ 192 w 383"/>
                <a:gd name="T1" fmla="*/ 64 h 385"/>
                <a:gd name="T2" fmla="*/ 336 w 383"/>
                <a:gd name="T3" fmla="*/ 224 h 385"/>
                <a:gd name="T4" fmla="*/ 336 w 383"/>
                <a:gd name="T5" fmla="*/ 385 h 385"/>
                <a:gd name="T6" fmla="*/ 239 w 383"/>
                <a:gd name="T7" fmla="*/ 385 h 385"/>
                <a:gd name="T8" fmla="*/ 239 w 383"/>
                <a:gd name="T9" fmla="*/ 264 h 385"/>
                <a:gd name="T10" fmla="*/ 236 w 383"/>
                <a:gd name="T11" fmla="*/ 253 h 385"/>
                <a:gd name="T12" fmla="*/ 227 w 383"/>
                <a:gd name="T13" fmla="*/ 244 h 385"/>
                <a:gd name="T14" fmla="*/ 215 w 383"/>
                <a:gd name="T15" fmla="*/ 241 h 385"/>
                <a:gd name="T16" fmla="*/ 168 w 383"/>
                <a:gd name="T17" fmla="*/ 241 h 385"/>
                <a:gd name="T18" fmla="*/ 156 w 383"/>
                <a:gd name="T19" fmla="*/ 244 h 385"/>
                <a:gd name="T20" fmla="*/ 146 w 383"/>
                <a:gd name="T21" fmla="*/ 253 h 385"/>
                <a:gd name="T22" fmla="*/ 144 w 383"/>
                <a:gd name="T23" fmla="*/ 264 h 385"/>
                <a:gd name="T24" fmla="*/ 144 w 383"/>
                <a:gd name="T25" fmla="*/ 385 h 385"/>
                <a:gd name="T26" fmla="*/ 48 w 383"/>
                <a:gd name="T27" fmla="*/ 385 h 385"/>
                <a:gd name="T28" fmla="*/ 48 w 383"/>
                <a:gd name="T29" fmla="*/ 224 h 385"/>
                <a:gd name="T30" fmla="*/ 192 w 383"/>
                <a:gd name="T31" fmla="*/ 64 h 385"/>
                <a:gd name="T32" fmla="*/ 312 w 383"/>
                <a:gd name="T33" fmla="*/ 24 h 385"/>
                <a:gd name="T34" fmla="*/ 360 w 383"/>
                <a:gd name="T35" fmla="*/ 24 h 385"/>
                <a:gd name="T36" fmla="*/ 360 w 383"/>
                <a:gd name="T37" fmla="*/ 129 h 385"/>
                <a:gd name="T38" fmla="*/ 312 w 383"/>
                <a:gd name="T39" fmla="*/ 74 h 385"/>
                <a:gd name="T40" fmla="*/ 312 w 383"/>
                <a:gd name="T41" fmla="*/ 24 h 385"/>
                <a:gd name="T42" fmla="*/ 168 w 383"/>
                <a:gd name="T43" fmla="*/ 0 h 385"/>
                <a:gd name="T44" fmla="*/ 215 w 383"/>
                <a:gd name="T45" fmla="*/ 0 h 385"/>
                <a:gd name="T46" fmla="*/ 383 w 383"/>
                <a:gd name="T47" fmla="*/ 193 h 385"/>
                <a:gd name="T48" fmla="*/ 336 w 383"/>
                <a:gd name="T49" fmla="*/ 193 h 385"/>
                <a:gd name="T50" fmla="*/ 192 w 383"/>
                <a:gd name="T51" fmla="*/ 27 h 385"/>
                <a:gd name="T52" fmla="*/ 48 w 383"/>
                <a:gd name="T53" fmla="*/ 193 h 385"/>
                <a:gd name="T54" fmla="*/ 0 w 383"/>
                <a:gd name="T55" fmla="*/ 193 h 385"/>
                <a:gd name="T56" fmla="*/ 168 w 383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3" h="385">
                  <a:moveTo>
                    <a:pt x="192" y="64"/>
                  </a:moveTo>
                  <a:lnTo>
                    <a:pt x="336" y="224"/>
                  </a:lnTo>
                  <a:lnTo>
                    <a:pt x="336" y="385"/>
                  </a:lnTo>
                  <a:lnTo>
                    <a:pt x="239" y="385"/>
                  </a:lnTo>
                  <a:lnTo>
                    <a:pt x="239" y="264"/>
                  </a:lnTo>
                  <a:lnTo>
                    <a:pt x="236" y="253"/>
                  </a:lnTo>
                  <a:lnTo>
                    <a:pt x="227" y="244"/>
                  </a:lnTo>
                  <a:lnTo>
                    <a:pt x="215" y="241"/>
                  </a:lnTo>
                  <a:lnTo>
                    <a:pt x="168" y="241"/>
                  </a:lnTo>
                  <a:lnTo>
                    <a:pt x="156" y="244"/>
                  </a:lnTo>
                  <a:lnTo>
                    <a:pt x="146" y="253"/>
                  </a:lnTo>
                  <a:lnTo>
                    <a:pt x="144" y="264"/>
                  </a:lnTo>
                  <a:lnTo>
                    <a:pt x="144" y="385"/>
                  </a:lnTo>
                  <a:lnTo>
                    <a:pt x="48" y="385"/>
                  </a:lnTo>
                  <a:lnTo>
                    <a:pt x="48" y="224"/>
                  </a:lnTo>
                  <a:lnTo>
                    <a:pt x="192" y="64"/>
                  </a:lnTo>
                  <a:close/>
                  <a:moveTo>
                    <a:pt x="312" y="24"/>
                  </a:moveTo>
                  <a:lnTo>
                    <a:pt x="360" y="24"/>
                  </a:lnTo>
                  <a:lnTo>
                    <a:pt x="360" y="129"/>
                  </a:lnTo>
                  <a:lnTo>
                    <a:pt x="312" y="74"/>
                  </a:lnTo>
                  <a:lnTo>
                    <a:pt x="312" y="24"/>
                  </a:lnTo>
                  <a:close/>
                  <a:moveTo>
                    <a:pt x="168" y="0"/>
                  </a:moveTo>
                  <a:lnTo>
                    <a:pt x="215" y="0"/>
                  </a:lnTo>
                  <a:lnTo>
                    <a:pt x="383" y="193"/>
                  </a:lnTo>
                  <a:lnTo>
                    <a:pt x="336" y="193"/>
                  </a:lnTo>
                  <a:lnTo>
                    <a:pt x="192" y="27"/>
                  </a:lnTo>
                  <a:lnTo>
                    <a:pt x="48" y="193"/>
                  </a:lnTo>
                  <a:lnTo>
                    <a:pt x="0" y="193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chemeClr val="tx1"/>
            </a:solidFill>
            <a:ln w="3175"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4" name="TextBox 4"/>
          <p:cNvSpPr txBox="1"/>
          <p:nvPr/>
        </p:nvSpPr>
        <p:spPr>
          <a:xfrm>
            <a:off x="6141380" y="3085789"/>
            <a:ext cx="5239335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31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2" name="直接连接符 41"/>
          <p:cNvCxnSpPr/>
          <p:nvPr/>
        </p:nvCxnSpPr>
        <p:spPr>
          <a:xfrm flipV="1">
            <a:off x="5889756" y="1886375"/>
            <a:ext cx="0" cy="337247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7076200" y="3748011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7076200" y="4195455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7076200" y="4673258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132986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6" grpId="0"/>
      <p:bldP spid="57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4060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85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35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72"/>
          <p:cNvSpPr>
            <a:spLocks noEditPoints="1"/>
          </p:cNvSpPr>
          <p:nvPr/>
        </p:nvSpPr>
        <p:spPr bwMode="auto">
          <a:xfrm rot="17613237">
            <a:off x="-2172831" y="1703498"/>
            <a:ext cx="5106769" cy="3626476"/>
          </a:xfrm>
          <a:custGeom>
            <a:avLst/>
            <a:gdLst>
              <a:gd name="T0" fmla="*/ 1287 w 1323"/>
              <a:gd name="T1" fmla="*/ 453 h 938"/>
              <a:gd name="T2" fmla="*/ 1274 w 1323"/>
              <a:gd name="T3" fmla="*/ 447 h 938"/>
              <a:gd name="T4" fmla="*/ 1080 w 1323"/>
              <a:gd name="T5" fmla="*/ 427 h 938"/>
              <a:gd name="T6" fmla="*/ 1084 w 1323"/>
              <a:gd name="T7" fmla="*/ 193 h 938"/>
              <a:gd name="T8" fmla="*/ 1242 w 1323"/>
              <a:gd name="T9" fmla="*/ 26 h 938"/>
              <a:gd name="T10" fmla="*/ 1238 w 1323"/>
              <a:gd name="T11" fmla="*/ 17 h 938"/>
              <a:gd name="T12" fmla="*/ 1073 w 1323"/>
              <a:gd name="T13" fmla="*/ 177 h 938"/>
              <a:gd name="T14" fmla="*/ 500 w 1323"/>
              <a:gd name="T15" fmla="*/ 12 h 938"/>
              <a:gd name="T16" fmla="*/ 1073 w 1323"/>
              <a:gd name="T17" fmla="*/ 413 h 938"/>
              <a:gd name="T18" fmla="*/ 770 w 1323"/>
              <a:gd name="T19" fmla="*/ 261 h 938"/>
              <a:gd name="T20" fmla="*/ 520 w 1323"/>
              <a:gd name="T21" fmla="*/ 148 h 938"/>
              <a:gd name="T22" fmla="*/ 543 w 1323"/>
              <a:gd name="T23" fmla="*/ 111 h 938"/>
              <a:gd name="T24" fmla="*/ 530 w 1323"/>
              <a:gd name="T25" fmla="*/ 99 h 938"/>
              <a:gd name="T26" fmla="*/ 226 w 1323"/>
              <a:gd name="T27" fmla="*/ 143 h 938"/>
              <a:gd name="T28" fmla="*/ 0 w 1323"/>
              <a:gd name="T29" fmla="*/ 308 h 938"/>
              <a:gd name="T30" fmla="*/ 6 w 1323"/>
              <a:gd name="T31" fmla="*/ 444 h 938"/>
              <a:gd name="T32" fmla="*/ 244 w 1323"/>
              <a:gd name="T33" fmla="*/ 475 h 938"/>
              <a:gd name="T34" fmla="*/ 467 w 1323"/>
              <a:gd name="T35" fmla="*/ 831 h 938"/>
              <a:gd name="T36" fmla="*/ 562 w 1323"/>
              <a:gd name="T37" fmla="*/ 651 h 938"/>
              <a:gd name="T38" fmla="*/ 810 w 1323"/>
              <a:gd name="T39" fmla="*/ 730 h 938"/>
              <a:gd name="T40" fmla="*/ 661 w 1323"/>
              <a:gd name="T41" fmla="*/ 937 h 938"/>
              <a:gd name="T42" fmla="*/ 1318 w 1323"/>
              <a:gd name="T43" fmla="*/ 934 h 938"/>
              <a:gd name="T44" fmla="*/ 1283 w 1323"/>
              <a:gd name="T45" fmla="*/ 453 h 938"/>
              <a:gd name="T46" fmla="*/ 1275 w 1323"/>
              <a:gd name="T47" fmla="*/ 448 h 938"/>
              <a:gd name="T48" fmla="*/ 1175 w 1323"/>
              <a:gd name="T49" fmla="*/ 797 h 938"/>
              <a:gd name="T50" fmla="*/ 1275 w 1323"/>
              <a:gd name="T51" fmla="*/ 448 h 938"/>
              <a:gd name="T52" fmla="*/ 774 w 1323"/>
              <a:gd name="T53" fmla="*/ 278 h 938"/>
              <a:gd name="T54" fmla="*/ 454 w 1323"/>
              <a:gd name="T55" fmla="*/ 494 h 938"/>
              <a:gd name="T56" fmla="*/ 573 w 1323"/>
              <a:gd name="T57" fmla="*/ 617 h 938"/>
              <a:gd name="T58" fmla="*/ 595 w 1323"/>
              <a:gd name="T59" fmla="*/ 580 h 938"/>
              <a:gd name="T60" fmla="*/ 659 w 1323"/>
              <a:gd name="T61" fmla="*/ 472 h 938"/>
              <a:gd name="T62" fmla="*/ 633 w 1323"/>
              <a:gd name="T63" fmla="*/ 607 h 938"/>
              <a:gd name="T64" fmla="*/ 596 w 1323"/>
              <a:gd name="T65" fmla="*/ 581 h 938"/>
              <a:gd name="T66" fmla="*/ 1075 w 1323"/>
              <a:gd name="T67" fmla="*/ 423 h 938"/>
              <a:gd name="T68" fmla="*/ 1078 w 1323"/>
              <a:gd name="T69" fmla="*/ 427 h 938"/>
              <a:gd name="T70" fmla="*/ 811 w 1323"/>
              <a:gd name="T71" fmla="*/ 726 h 938"/>
              <a:gd name="T72" fmla="*/ 525 w 1323"/>
              <a:gd name="T73" fmla="*/ 15 h 938"/>
              <a:gd name="T74" fmla="*/ 1084 w 1323"/>
              <a:gd name="T75" fmla="*/ 403 h 938"/>
              <a:gd name="T76" fmla="*/ 1072 w 1323"/>
              <a:gd name="T77" fmla="*/ 416 h 938"/>
              <a:gd name="T78" fmla="*/ 781 w 1323"/>
              <a:gd name="T79" fmla="*/ 280 h 938"/>
              <a:gd name="T80" fmla="*/ 543 w 1323"/>
              <a:gd name="T81" fmla="*/ 155 h 938"/>
              <a:gd name="T82" fmla="*/ 550 w 1323"/>
              <a:gd name="T83" fmla="*/ 350 h 938"/>
              <a:gd name="T84" fmla="*/ 533 w 1323"/>
              <a:gd name="T85" fmla="*/ 161 h 938"/>
              <a:gd name="T86" fmla="*/ 154 w 1323"/>
              <a:gd name="T87" fmla="*/ 247 h 938"/>
              <a:gd name="T88" fmla="*/ 250 w 1323"/>
              <a:gd name="T89" fmla="*/ 135 h 938"/>
              <a:gd name="T90" fmla="*/ 151 w 1323"/>
              <a:gd name="T91" fmla="*/ 248 h 938"/>
              <a:gd name="T92" fmla="*/ 150 w 1323"/>
              <a:gd name="T93" fmla="*/ 250 h 938"/>
              <a:gd name="T94" fmla="*/ 152 w 1323"/>
              <a:gd name="T95" fmla="*/ 249 h 938"/>
              <a:gd name="T96" fmla="*/ 251 w 1323"/>
              <a:gd name="T97" fmla="*/ 452 h 938"/>
              <a:gd name="T98" fmla="*/ 472 w 1323"/>
              <a:gd name="T99" fmla="*/ 806 h 938"/>
              <a:gd name="T100" fmla="*/ 255 w 1323"/>
              <a:gd name="T101" fmla="*/ 468 h 938"/>
              <a:gd name="T102" fmla="*/ 549 w 1323"/>
              <a:gd name="T103" fmla="*/ 638 h 938"/>
              <a:gd name="T104" fmla="*/ 569 w 1323"/>
              <a:gd name="T105" fmla="*/ 627 h 938"/>
              <a:gd name="T106" fmla="*/ 593 w 1323"/>
              <a:gd name="T107" fmla="*/ 626 h 938"/>
              <a:gd name="T108" fmla="*/ 593 w 1323"/>
              <a:gd name="T109" fmla="*/ 626 h 938"/>
              <a:gd name="T110" fmla="*/ 833 w 1323"/>
              <a:gd name="T111" fmla="*/ 740 h 938"/>
              <a:gd name="T112" fmla="*/ 834 w 1323"/>
              <a:gd name="T113" fmla="*/ 738 h 938"/>
              <a:gd name="T114" fmla="*/ 1196 w 1323"/>
              <a:gd name="T115" fmla="*/ 809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23" h="938">
                <a:moveTo>
                  <a:pt x="1320" y="937"/>
                </a:moveTo>
                <a:cubicBezTo>
                  <a:pt x="1323" y="937"/>
                  <a:pt x="1323" y="937"/>
                  <a:pt x="1323" y="937"/>
                </a:cubicBezTo>
                <a:cubicBezTo>
                  <a:pt x="1320" y="935"/>
                  <a:pt x="1320" y="935"/>
                  <a:pt x="1320" y="935"/>
                </a:cubicBezTo>
                <a:cubicBezTo>
                  <a:pt x="1287" y="453"/>
                  <a:pt x="1287" y="453"/>
                  <a:pt x="1287" y="453"/>
                </a:cubicBezTo>
                <a:cubicBezTo>
                  <a:pt x="1293" y="453"/>
                  <a:pt x="1298" y="447"/>
                  <a:pt x="1298" y="441"/>
                </a:cubicBezTo>
                <a:cubicBezTo>
                  <a:pt x="1298" y="434"/>
                  <a:pt x="1292" y="428"/>
                  <a:pt x="1285" y="428"/>
                </a:cubicBezTo>
                <a:cubicBezTo>
                  <a:pt x="1278" y="428"/>
                  <a:pt x="1272" y="434"/>
                  <a:pt x="1272" y="441"/>
                </a:cubicBezTo>
                <a:cubicBezTo>
                  <a:pt x="1272" y="443"/>
                  <a:pt x="1273" y="445"/>
                  <a:pt x="1274" y="447"/>
                </a:cubicBezTo>
                <a:cubicBezTo>
                  <a:pt x="833" y="727"/>
                  <a:pt x="833" y="727"/>
                  <a:pt x="833" y="727"/>
                </a:cubicBezTo>
                <a:cubicBezTo>
                  <a:pt x="832" y="726"/>
                  <a:pt x="832" y="725"/>
                  <a:pt x="831" y="725"/>
                </a:cubicBezTo>
                <a:cubicBezTo>
                  <a:pt x="837" y="717"/>
                  <a:pt x="837" y="717"/>
                  <a:pt x="837" y="717"/>
                </a:cubicBezTo>
                <a:cubicBezTo>
                  <a:pt x="1080" y="427"/>
                  <a:pt x="1080" y="427"/>
                  <a:pt x="1080" y="427"/>
                </a:cubicBezTo>
                <a:cubicBezTo>
                  <a:pt x="1081" y="428"/>
                  <a:pt x="1083" y="429"/>
                  <a:pt x="1085" y="429"/>
                </a:cubicBezTo>
                <a:cubicBezTo>
                  <a:pt x="1092" y="429"/>
                  <a:pt x="1098" y="423"/>
                  <a:pt x="1098" y="416"/>
                </a:cubicBezTo>
                <a:cubicBezTo>
                  <a:pt x="1098" y="409"/>
                  <a:pt x="1093" y="403"/>
                  <a:pt x="1086" y="403"/>
                </a:cubicBezTo>
                <a:cubicBezTo>
                  <a:pt x="1084" y="193"/>
                  <a:pt x="1084" y="193"/>
                  <a:pt x="1084" y="193"/>
                </a:cubicBezTo>
                <a:cubicBezTo>
                  <a:pt x="1084" y="193"/>
                  <a:pt x="1085" y="193"/>
                  <a:pt x="1085" y="193"/>
                </a:cubicBezTo>
                <a:cubicBezTo>
                  <a:pt x="1092" y="193"/>
                  <a:pt x="1098" y="187"/>
                  <a:pt x="1098" y="180"/>
                </a:cubicBezTo>
                <a:cubicBezTo>
                  <a:pt x="1098" y="177"/>
                  <a:pt x="1096" y="173"/>
                  <a:pt x="1094" y="171"/>
                </a:cubicBezTo>
                <a:cubicBezTo>
                  <a:pt x="1242" y="26"/>
                  <a:pt x="1242" y="26"/>
                  <a:pt x="1242" y="26"/>
                </a:cubicBezTo>
                <a:cubicBezTo>
                  <a:pt x="1244" y="28"/>
                  <a:pt x="1247" y="29"/>
                  <a:pt x="1250" y="29"/>
                </a:cubicBezTo>
                <a:cubicBezTo>
                  <a:pt x="1257" y="29"/>
                  <a:pt x="1263" y="24"/>
                  <a:pt x="1263" y="17"/>
                </a:cubicBezTo>
                <a:cubicBezTo>
                  <a:pt x="1263" y="10"/>
                  <a:pt x="1257" y="4"/>
                  <a:pt x="1250" y="4"/>
                </a:cubicBezTo>
                <a:cubicBezTo>
                  <a:pt x="1243" y="4"/>
                  <a:pt x="1238" y="10"/>
                  <a:pt x="1238" y="17"/>
                </a:cubicBezTo>
                <a:cubicBezTo>
                  <a:pt x="1238" y="20"/>
                  <a:pt x="1239" y="23"/>
                  <a:pt x="1241" y="25"/>
                </a:cubicBezTo>
                <a:cubicBezTo>
                  <a:pt x="1093" y="170"/>
                  <a:pt x="1093" y="170"/>
                  <a:pt x="1093" y="170"/>
                </a:cubicBezTo>
                <a:cubicBezTo>
                  <a:pt x="1090" y="168"/>
                  <a:pt x="1088" y="168"/>
                  <a:pt x="1085" y="168"/>
                </a:cubicBezTo>
                <a:cubicBezTo>
                  <a:pt x="1079" y="168"/>
                  <a:pt x="1075" y="171"/>
                  <a:pt x="1073" y="177"/>
                </a:cubicBezTo>
                <a:cubicBezTo>
                  <a:pt x="525" y="14"/>
                  <a:pt x="525" y="14"/>
                  <a:pt x="525" y="14"/>
                </a:cubicBezTo>
                <a:cubicBezTo>
                  <a:pt x="525" y="13"/>
                  <a:pt x="525" y="13"/>
                  <a:pt x="525" y="12"/>
                </a:cubicBezTo>
                <a:cubicBezTo>
                  <a:pt x="525" y="5"/>
                  <a:pt x="520" y="0"/>
                  <a:pt x="512" y="0"/>
                </a:cubicBezTo>
                <a:cubicBezTo>
                  <a:pt x="505" y="0"/>
                  <a:pt x="500" y="5"/>
                  <a:pt x="500" y="12"/>
                </a:cubicBezTo>
                <a:cubicBezTo>
                  <a:pt x="500" y="19"/>
                  <a:pt x="505" y="25"/>
                  <a:pt x="512" y="25"/>
                </a:cubicBezTo>
                <a:cubicBezTo>
                  <a:pt x="517" y="25"/>
                  <a:pt x="522" y="22"/>
                  <a:pt x="524" y="18"/>
                </a:cubicBezTo>
                <a:cubicBezTo>
                  <a:pt x="1073" y="412"/>
                  <a:pt x="1073" y="412"/>
                  <a:pt x="1073" y="412"/>
                </a:cubicBezTo>
                <a:cubicBezTo>
                  <a:pt x="1073" y="412"/>
                  <a:pt x="1073" y="412"/>
                  <a:pt x="1073" y="413"/>
                </a:cubicBezTo>
                <a:cubicBezTo>
                  <a:pt x="793" y="272"/>
                  <a:pt x="793" y="272"/>
                  <a:pt x="793" y="272"/>
                </a:cubicBezTo>
                <a:cubicBezTo>
                  <a:pt x="793" y="271"/>
                  <a:pt x="794" y="269"/>
                  <a:pt x="794" y="267"/>
                </a:cubicBezTo>
                <a:cubicBezTo>
                  <a:pt x="794" y="260"/>
                  <a:pt x="788" y="255"/>
                  <a:pt x="781" y="255"/>
                </a:cubicBezTo>
                <a:cubicBezTo>
                  <a:pt x="776" y="255"/>
                  <a:pt x="772" y="257"/>
                  <a:pt x="770" y="261"/>
                </a:cubicBezTo>
                <a:cubicBezTo>
                  <a:pt x="544" y="153"/>
                  <a:pt x="544" y="153"/>
                  <a:pt x="544" y="153"/>
                </a:cubicBezTo>
                <a:cubicBezTo>
                  <a:pt x="545" y="152"/>
                  <a:pt x="546" y="150"/>
                  <a:pt x="546" y="148"/>
                </a:cubicBezTo>
                <a:cubicBezTo>
                  <a:pt x="546" y="141"/>
                  <a:pt x="540" y="135"/>
                  <a:pt x="533" y="135"/>
                </a:cubicBezTo>
                <a:cubicBezTo>
                  <a:pt x="526" y="135"/>
                  <a:pt x="520" y="141"/>
                  <a:pt x="520" y="148"/>
                </a:cubicBezTo>
                <a:cubicBezTo>
                  <a:pt x="520" y="151"/>
                  <a:pt x="521" y="153"/>
                  <a:pt x="523" y="155"/>
                </a:cubicBezTo>
                <a:cubicBezTo>
                  <a:pt x="258" y="446"/>
                  <a:pt x="258" y="446"/>
                  <a:pt x="258" y="446"/>
                </a:cubicBezTo>
                <a:cubicBezTo>
                  <a:pt x="535" y="108"/>
                  <a:pt x="535" y="108"/>
                  <a:pt x="535" y="108"/>
                </a:cubicBezTo>
                <a:cubicBezTo>
                  <a:pt x="537" y="110"/>
                  <a:pt x="540" y="111"/>
                  <a:pt x="543" y="111"/>
                </a:cubicBezTo>
                <a:cubicBezTo>
                  <a:pt x="550" y="111"/>
                  <a:pt x="556" y="105"/>
                  <a:pt x="556" y="98"/>
                </a:cubicBezTo>
                <a:cubicBezTo>
                  <a:pt x="556" y="91"/>
                  <a:pt x="550" y="86"/>
                  <a:pt x="543" y="86"/>
                </a:cubicBezTo>
                <a:cubicBezTo>
                  <a:pt x="536" y="86"/>
                  <a:pt x="530" y="91"/>
                  <a:pt x="530" y="98"/>
                </a:cubicBezTo>
                <a:cubicBezTo>
                  <a:pt x="530" y="99"/>
                  <a:pt x="530" y="99"/>
                  <a:pt x="530" y="99"/>
                </a:cubicBezTo>
                <a:cubicBezTo>
                  <a:pt x="250" y="134"/>
                  <a:pt x="250" y="134"/>
                  <a:pt x="250" y="134"/>
                </a:cubicBezTo>
                <a:cubicBezTo>
                  <a:pt x="249" y="128"/>
                  <a:pt x="243" y="123"/>
                  <a:pt x="237" y="123"/>
                </a:cubicBezTo>
                <a:cubicBezTo>
                  <a:pt x="230" y="123"/>
                  <a:pt x="224" y="129"/>
                  <a:pt x="224" y="136"/>
                </a:cubicBezTo>
                <a:cubicBezTo>
                  <a:pt x="224" y="139"/>
                  <a:pt x="225" y="141"/>
                  <a:pt x="226" y="143"/>
                </a:cubicBezTo>
                <a:cubicBezTo>
                  <a:pt x="5" y="304"/>
                  <a:pt x="5" y="304"/>
                  <a:pt x="5" y="304"/>
                </a:cubicBezTo>
                <a:cubicBezTo>
                  <a:pt x="3" y="305"/>
                  <a:pt x="3" y="305"/>
                  <a:pt x="3" y="305"/>
                </a:cubicBezTo>
                <a:cubicBezTo>
                  <a:pt x="4" y="305"/>
                  <a:pt x="4" y="305"/>
                  <a:pt x="4" y="305"/>
                </a:cubicBezTo>
                <a:cubicBezTo>
                  <a:pt x="0" y="308"/>
                  <a:pt x="0" y="308"/>
                  <a:pt x="0" y="308"/>
                </a:cubicBezTo>
                <a:cubicBezTo>
                  <a:pt x="5" y="306"/>
                  <a:pt x="5" y="306"/>
                  <a:pt x="5" y="306"/>
                </a:cubicBezTo>
                <a:cubicBezTo>
                  <a:pt x="74" y="351"/>
                  <a:pt x="74" y="351"/>
                  <a:pt x="74" y="351"/>
                </a:cubicBezTo>
                <a:cubicBezTo>
                  <a:pt x="4" y="443"/>
                  <a:pt x="4" y="443"/>
                  <a:pt x="4" y="443"/>
                </a:cubicBezTo>
                <a:cubicBezTo>
                  <a:pt x="6" y="444"/>
                  <a:pt x="6" y="444"/>
                  <a:pt x="6" y="444"/>
                </a:cubicBezTo>
                <a:cubicBezTo>
                  <a:pt x="75" y="352"/>
                  <a:pt x="75" y="352"/>
                  <a:pt x="75" y="352"/>
                </a:cubicBezTo>
                <a:cubicBezTo>
                  <a:pt x="233" y="455"/>
                  <a:pt x="233" y="455"/>
                  <a:pt x="233" y="455"/>
                </a:cubicBezTo>
                <a:cubicBezTo>
                  <a:pt x="232" y="457"/>
                  <a:pt x="231" y="460"/>
                  <a:pt x="231" y="462"/>
                </a:cubicBezTo>
                <a:cubicBezTo>
                  <a:pt x="231" y="469"/>
                  <a:pt x="237" y="475"/>
                  <a:pt x="244" y="475"/>
                </a:cubicBezTo>
                <a:cubicBezTo>
                  <a:pt x="246" y="475"/>
                  <a:pt x="248" y="474"/>
                  <a:pt x="250" y="473"/>
                </a:cubicBezTo>
                <a:cubicBezTo>
                  <a:pt x="460" y="808"/>
                  <a:pt x="460" y="808"/>
                  <a:pt x="460" y="808"/>
                </a:cubicBezTo>
                <a:cubicBezTo>
                  <a:pt x="456" y="810"/>
                  <a:pt x="454" y="814"/>
                  <a:pt x="454" y="818"/>
                </a:cubicBezTo>
                <a:cubicBezTo>
                  <a:pt x="454" y="825"/>
                  <a:pt x="460" y="831"/>
                  <a:pt x="467" y="831"/>
                </a:cubicBezTo>
                <a:cubicBezTo>
                  <a:pt x="474" y="831"/>
                  <a:pt x="480" y="825"/>
                  <a:pt x="480" y="818"/>
                </a:cubicBezTo>
                <a:cubicBezTo>
                  <a:pt x="480" y="813"/>
                  <a:pt x="477" y="809"/>
                  <a:pt x="474" y="807"/>
                </a:cubicBezTo>
                <a:cubicBezTo>
                  <a:pt x="556" y="650"/>
                  <a:pt x="556" y="650"/>
                  <a:pt x="556" y="650"/>
                </a:cubicBezTo>
                <a:cubicBezTo>
                  <a:pt x="558" y="650"/>
                  <a:pt x="560" y="651"/>
                  <a:pt x="562" y="651"/>
                </a:cubicBezTo>
                <a:cubicBezTo>
                  <a:pt x="569" y="651"/>
                  <a:pt x="574" y="645"/>
                  <a:pt x="574" y="638"/>
                </a:cubicBezTo>
                <a:cubicBezTo>
                  <a:pt x="574" y="637"/>
                  <a:pt x="574" y="635"/>
                  <a:pt x="574" y="634"/>
                </a:cubicBezTo>
                <a:cubicBezTo>
                  <a:pt x="591" y="627"/>
                  <a:pt x="591" y="627"/>
                  <a:pt x="591" y="627"/>
                </a:cubicBezTo>
                <a:cubicBezTo>
                  <a:pt x="810" y="730"/>
                  <a:pt x="810" y="730"/>
                  <a:pt x="810" y="730"/>
                </a:cubicBezTo>
                <a:cubicBezTo>
                  <a:pt x="809" y="731"/>
                  <a:pt x="809" y="732"/>
                  <a:pt x="809" y="733"/>
                </a:cubicBezTo>
                <a:cubicBezTo>
                  <a:pt x="809" y="737"/>
                  <a:pt x="811" y="741"/>
                  <a:pt x="814" y="743"/>
                </a:cubicBezTo>
                <a:cubicBezTo>
                  <a:pt x="662" y="936"/>
                  <a:pt x="662" y="936"/>
                  <a:pt x="662" y="936"/>
                </a:cubicBezTo>
                <a:cubicBezTo>
                  <a:pt x="661" y="937"/>
                  <a:pt x="661" y="937"/>
                  <a:pt x="661" y="937"/>
                </a:cubicBezTo>
                <a:cubicBezTo>
                  <a:pt x="1319" y="937"/>
                  <a:pt x="1319" y="937"/>
                  <a:pt x="1319" y="937"/>
                </a:cubicBezTo>
                <a:cubicBezTo>
                  <a:pt x="1320" y="938"/>
                  <a:pt x="1320" y="938"/>
                  <a:pt x="1320" y="938"/>
                </a:cubicBezTo>
                <a:lnTo>
                  <a:pt x="1320" y="937"/>
                </a:lnTo>
                <a:close/>
                <a:moveTo>
                  <a:pt x="1318" y="934"/>
                </a:moveTo>
                <a:cubicBezTo>
                  <a:pt x="1197" y="808"/>
                  <a:pt x="1197" y="808"/>
                  <a:pt x="1197" y="808"/>
                </a:cubicBezTo>
                <a:cubicBezTo>
                  <a:pt x="1199" y="806"/>
                  <a:pt x="1200" y="803"/>
                  <a:pt x="1200" y="800"/>
                </a:cubicBezTo>
                <a:cubicBezTo>
                  <a:pt x="1200" y="795"/>
                  <a:pt x="1197" y="790"/>
                  <a:pt x="1192" y="788"/>
                </a:cubicBezTo>
                <a:cubicBezTo>
                  <a:pt x="1283" y="453"/>
                  <a:pt x="1283" y="453"/>
                  <a:pt x="1283" y="453"/>
                </a:cubicBezTo>
                <a:cubicBezTo>
                  <a:pt x="1283" y="454"/>
                  <a:pt x="1284" y="454"/>
                  <a:pt x="1285" y="454"/>
                </a:cubicBezTo>
                <a:cubicBezTo>
                  <a:pt x="1285" y="454"/>
                  <a:pt x="1285" y="454"/>
                  <a:pt x="1285" y="454"/>
                </a:cubicBezTo>
                <a:lnTo>
                  <a:pt x="1318" y="934"/>
                </a:lnTo>
                <a:close/>
                <a:moveTo>
                  <a:pt x="1275" y="448"/>
                </a:moveTo>
                <a:cubicBezTo>
                  <a:pt x="1276" y="451"/>
                  <a:pt x="1278" y="452"/>
                  <a:pt x="1281" y="453"/>
                </a:cubicBezTo>
                <a:cubicBezTo>
                  <a:pt x="1190" y="788"/>
                  <a:pt x="1190" y="788"/>
                  <a:pt x="1190" y="788"/>
                </a:cubicBezTo>
                <a:cubicBezTo>
                  <a:pt x="1189" y="787"/>
                  <a:pt x="1188" y="787"/>
                  <a:pt x="1187" y="787"/>
                </a:cubicBezTo>
                <a:cubicBezTo>
                  <a:pt x="1181" y="787"/>
                  <a:pt x="1176" y="791"/>
                  <a:pt x="1175" y="797"/>
                </a:cubicBezTo>
                <a:cubicBezTo>
                  <a:pt x="834" y="736"/>
                  <a:pt x="834" y="736"/>
                  <a:pt x="834" y="736"/>
                </a:cubicBezTo>
                <a:cubicBezTo>
                  <a:pt x="835" y="735"/>
                  <a:pt x="835" y="734"/>
                  <a:pt x="835" y="733"/>
                </a:cubicBezTo>
                <a:cubicBezTo>
                  <a:pt x="835" y="731"/>
                  <a:pt x="834" y="730"/>
                  <a:pt x="834" y="728"/>
                </a:cubicBezTo>
                <a:lnTo>
                  <a:pt x="1275" y="448"/>
                </a:lnTo>
                <a:close/>
                <a:moveTo>
                  <a:pt x="256" y="459"/>
                </a:moveTo>
                <a:cubicBezTo>
                  <a:pt x="552" y="351"/>
                  <a:pt x="552" y="351"/>
                  <a:pt x="552" y="351"/>
                </a:cubicBezTo>
                <a:cubicBezTo>
                  <a:pt x="769" y="272"/>
                  <a:pt x="769" y="272"/>
                  <a:pt x="769" y="272"/>
                </a:cubicBezTo>
                <a:cubicBezTo>
                  <a:pt x="770" y="275"/>
                  <a:pt x="772" y="277"/>
                  <a:pt x="774" y="278"/>
                </a:cubicBezTo>
                <a:cubicBezTo>
                  <a:pt x="660" y="470"/>
                  <a:pt x="660" y="470"/>
                  <a:pt x="660" y="470"/>
                </a:cubicBezTo>
                <a:cubicBezTo>
                  <a:pt x="480" y="492"/>
                  <a:pt x="480" y="492"/>
                  <a:pt x="480" y="492"/>
                </a:cubicBezTo>
                <a:cubicBezTo>
                  <a:pt x="479" y="486"/>
                  <a:pt x="473" y="481"/>
                  <a:pt x="467" y="481"/>
                </a:cubicBezTo>
                <a:cubicBezTo>
                  <a:pt x="460" y="481"/>
                  <a:pt x="454" y="487"/>
                  <a:pt x="454" y="494"/>
                </a:cubicBezTo>
                <a:cubicBezTo>
                  <a:pt x="454" y="501"/>
                  <a:pt x="460" y="507"/>
                  <a:pt x="467" y="507"/>
                </a:cubicBezTo>
                <a:cubicBezTo>
                  <a:pt x="471" y="507"/>
                  <a:pt x="475" y="505"/>
                  <a:pt x="477" y="502"/>
                </a:cubicBezTo>
                <a:cubicBezTo>
                  <a:pt x="594" y="581"/>
                  <a:pt x="594" y="581"/>
                  <a:pt x="594" y="581"/>
                </a:cubicBezTo>
                <a:cubicBezTo>
                  <a:pt x="573" y="617"/>
                  <a:pt x="573" y="617"/>
                  <a:pt x="573" y="617"/>
                </a:cubicBezTo>
                <a:cubicBezTo>
                  <a:pt x="256" y="467"/>
                  <a:pt x="256" y="467"/>
                  <a:pt x="256" y="467"/>
                </a:cubicBezTo>
                <a:cubicBezTo>
                  <a:pt x="256" y="465"/>
                  <a:pt x="257" y="464"/>
                  <a:pt x="257" y="462"/>
                </a:cubicBezTo>
                <a:cubicBezTo>
                  <a:pt x="257" y="461"/>
                  <a:pt x="256" y="460"/>
                  <a:pt x="256" y="459"/>
                </a:cubicBezTo>
                <a:close/>
                <a:moveTo>
                  <a:pt x="595" y="580"/>
                </a:moveTo>
                <a:cubicBezTo>
                  <a:pt x="478" y="501"/>
                  <a:pt x="478" y="501"/>
                  <a:pt x="478" y="501"/>
                </a:cubicBezTo>
                <a:cubicBezTo>
                  <a:pt x="479" y="499"/>
                  <a:pt x="480" y="496"/>
                  <a:pt x="480" y="494"/>
                </a:cubicBezTo>
                <a:cubicBezTo>
                  <a:pt x="480" y="494"/>
                  <a:pt x="480" y="494"/>
                  <a:pt x="480" y="493"/>
                </a:cubicBezTo>
                <a:cubicBezTo>
                  <a:pt x="659" y="472"/>
                  <a:pt x="659" y="472"/>
                  <a:pt x="659" y="472"/>
                </a:cubicBezTo>
                <a:cubicBezTo>
                  <a:pt x="631" y="519"/>
                  <a:pt x="631" y="519"/>
                  <a:pt x="631" y="519"/>
                </a:cubicBezTo>
                <a:lnTo>
                  <a:pt x="595" y="580"/>
                </a:lnTo>
                <a:close/>
                <a:moveTo>
                  <a:pt x="596" y="582"/>
                </a:moveTo>
                <a:cubicBezTo>
                  <a:pt x="633" y="607"/>
                  <a:pt x="633" y="607"/>
                  <a:pt x="633" y="607"/>
                </a:cubicBezTo>
                <a:cubicBezTo>
                  <a:pt x="591" y="625"/>
                  <a:pt x="591" y="625"/>
                  <a:pt x="591" y="625"/>
                </a:cubicBezTo>
                <a:cubicBezTo>
                  <a:pt x="575" y="617"/>
                  <a:pt x="575" y="617"/>
                  <a:pt x="575" y="617"/>
                </a:cubicBezTo>
                <a:lnTo>
                  <a:pt x="596" y="582"/>
                </a:lnTo>
                <a:close/>
                <a:moveTo>
                  <a:pt x="596" y="581"/>
                </a:moveTo>
                <a:cubicBezTo>
                  <a:pt x="634" y="517"/>
                  <a:pt x="634" y="517"/>
                  <a:pt x="634" y="517"/>
                </a:cubicBezTo>
                <a:cubicBezTo>
                  <a:pt x="661" y="471"/>
                  <a:pt x="661" y="471"/>
                  <a:pt x="661" y="471"/>
                </a:cubicBezTo>
                <a:cubicBezTo>
                  <a:pt x="1074" y="422"/>
                  <a:pt x="1074" y="422"/>
                  <a:pt x="1074" y="422"/>
                </a:cubicBezTo>
                <a:cubicBezTo>
                  <a:pt x="1074" y="422"/>
                  <a:pt x="1074" y="423"/>
                  <a:pt x="1075" y="423"/>
                </a:cubicBezTo>
                <a:cubicBezTo>
                  <a:pt x="635" y="607"/>
                  <a:pt x="635" y="607"/>
                  <a:pt x="635" y="607"/>
                </a:cubicBezTo>
                <a:lnTo>
                  <a:pt x="596" y="581"/>
                </a:lnTo>
                <a:close/>
                <a:moveTo>
                  <a:pt x="1076" y="424"/>
                </a:moveTo>
                <a:cubicBezTo>
                  <a:pt x="1076" y="425"/>
                  <a:pt x="1077" y="426"/>
                  <a:pt x="1078" y="427"/>
                </a:cubicBezTo>
                <a:cubicBezTo>
                  <a:pt x="839" y="713"/>
                  <a:pt x="839" y="713"/>
                  <a:pt x="839" y="713"/>
                </a:cubicBezTo>
                <a:cubicBezTo>
                  <a:pt x="830" y="724"/>
                  <a:pt x="830" y="724"/>
                  <a:pt x="830" y="724"/>
                </a:cubicBezTo>
                <a:cubicBezTo>
                  <a:pt x="828" y="722"/>
                  <a:pt x="825" y="720"/>
                  <a:pt x="822" y="720"/>
                </a:cubicBezTo>
                <a:cubicBezTo>
                  <a:pt x="817" y="720"/>
                  <a:pt x="813" y="723"/>
                  <a:pt x="811" y="726"/>
                </a:cubicBezTo>
                <a:cubicBezTo>
                  <a:pt x="636" y="608"/>
                  <a:pt x="636" y="608"/>
                  <a:pt x="636" y="608"/>
                </a:cubicBezTo>
                <a:lnTo>
                  <a:pt x="1076" y="424"/>
                </a:lnTo>
                <a:close/>
                <a:moveTo>
                  <a:pt x="524" y="17"/>
                </a:moveTo>
                <a:cubicBezTo>
                  <a:pt x="525" y="16"/>
                  <a:pt x="525" y="16"/>
                  <a:pt x="525" y="15"/>
                </a:cubicBezTo>
                <a:cubicBezTo>
                  <a:pt x="1073" y="178"/>
                  <a:pt x="1073" y="178"/>
                  <a:pt x="1073" y="178"/>
                </a:cubicBezTo>
                <a:cubicBezTo>
                  <a:pt x="1073" y="179"/>
                  <a:pt x="1072" y="180"/>
                  <a:pt x="1072" y="180"/>
                </a:cubicBezTo>
                <a:cubicBezTo>
                  <a:pt x="1072" y="186"/>
                  <a:pt x="1077" y="191"/>
                  <a:pt x="1082" y="193"/>
                </a:cubicBezTo>
                <a:cubicBezTo>
                  <a:pt x="1084" y="403"/>
                  <a:pt x="1084" y="403"/>
                  <a:pt x="1084" y="403"/>
                </a:cubicBezTo>
                <a:cubicBezTo>
                  <a:pt x="1080" y="403"/>
                  <a:pt x="1076" y="406"/>
                  <a:pt x="1074" y="410"/>
                </a:cubicBezTo>
                <a:lnTo>
                  <a:pt x="524" y="17"/>
                </a:lnTo>
                <a:close/>
                <a:moveTo>
                  <a:pt x="1073" y="414"/>
                </a:moveTo>
                <a:cubicBezTo>
                  <a:pt x="1073" y="415"/>
                  <a:pt x="1072" y="415"/>
                  <a:pt x="1072" y="416"/>
                </a:cubicBezTo>
                <a:cubicBezTo>
                  <a:pt x="1072" y="417"/>
                  <a:pt x="1073" y="419"/>
                  <a:pt x="1073" y="420"/>
                </a:cubicBezTo>
                <a:cubicBezTo>
                  <a:pt x="662" y="470"/>
                  <a:pt x="662" y="470"/>
                  <a:pt x="662" y="470"/>
                </a:cubicBezTo>
                <a:cubicBezTo>
                  <a:pt x="775" y="279"/>
                  <a:pt x="775" y="279"/>
                  <a:pt x="775" y="279"/>
                </a:cubicBezTo>
                <a:cubicBezTo>
                  <a:pt x="777" y="280"/>
                  <a:pt x="779" y="280"/>
                  <a:pt x="781" y="280"/>
                </a:cubicBezTo>
                <a:cubicBezTo>
                  <a:pt x="786" y="280"/>
                  <a:pt x="790" y="278"/>
                  <a:pt x="792" y="274"/>
                </a:cubicBezTo>
                <a:lnTo>
                  <a:pt x="1073" y="414"/>
                </a:lnTo>
                <a:close/>
                <a:moveTo>
                  <a:pt x="533" y="161"/>
                </a:moveTo>
                <a:cubicBezTo>
                  <a:pt x="537" y="161"/>
                  <a:pt x="541" y="158"/>
                  <a:pt x="543" y="155"/>
                </a:cubicBezTo>
                <a:cubicBezTo>
                  <a:pt x="769" y="263"/>
                  <a:pt x="769" y="263"/>
                  <a:pt x="769" y="263"/>
                </a:cubicBezTo>
                <a:cubicBezTo>
                  <a:pt x="768" y="264"/>
                  <a:pt x="768" y="266"/>
                  <a:pt x="768" y="267"/>
                </a:cubicBezTo>
                <a:cubicBezTo>
                  <a:pt x="768" y="269"/>
                  <a:pt x="768" y="270"/>
                  <a:pt x="769" y="271"/>
                </a:cubicBezTo>
                <a:cubicBezTo>
                  <a:pt x="550" y="350"/>
                  <a:pt x="550" y="350"/>
                  <a:pt x="550" y="350"/>
                </a:cubicBezTo>
                <a:cubicBezTo>
                  <a:pt x="255" y="457"/>
                  <a:pt x="255" y="457"/>
                  <a:pt x="255" y="457"/>
                </a:cubicBezTo>
                <a:cubicBezTo>
                  <a:pt x="255" y="456"/>
                  <a:pt x="254" y="454"/>
                  <a:pt x="253" y="453"/>
                </a:cubicBezTo>
                <a:cubicBezTo>
                  <a:pt x="524" y="157"/>
                  <a:pt x="524" y="157"/>
                  <a:pt x="524" y="157"/>
                </a:cubicBezTo>
                <a:cubicBezTo>
                  <a:pt x="526" y="159"/>
                  <a:pt x="529" y="161"/>
                  <a:pt x="533" y="161"/>
                </a:cubicBezTo>
                <a:close/>
                <a:moveTo>
                  <a:pt x="530" y="101"/>
                </a:moveTo>
                <a:cubicBezTo>
                  <a:pt x="530" y="101"/>
                  <a:pt x="531" y="102"/>
                  <a:pt x="531" y="102"/>
                </a:cubicBezTo>
                <a:cubicBezTo>
                  <a:pt x="316" y="185"/>
                  <a:pt x="316" y="185"/>
                  <a:pt x="316" y="185"/>
                </a:cubicBezTo>
                <a:cubicBezTo>
                  <a:pt x="154" y="247"/>
                  <a:pt x="154" y="247"/>
                  <a:pt x="154" y="247"/>
                </a:cubicBezTo>
                <a:cubicBezTo>
                  <a:pt x="230" y="147"/>
                  <a:pt x="230" y="147"/>
                  <a:pt x="230" y="147"/>
                </a:cubicBezTo>
                <a:cubicBezTo>
                  <a:pt x="232" y="148"/>
                  <a:pt x="234" y="149"/>
                  <a:pt x="237" y="149"/>
                </a:cubicBezTo>
                <a:cubicBezTo>
                  <a:pt x="244" y="149"/>
                  <a:pt x="250" y="143"/>
                  <a:pt x="250" y="136"/>
                </a:cubicBezTo>
                <a:cubicBezTo>
                  <a:pt x="250" y="136"/>
                  <a:pt x="250" y="135"/>
                  <a:pt x="250" y="135"/>
                </a:cubicBezTo>
                <a:lnTo>
                  <a:pt x="530" y="101"/>
                </a:lnTo>
                <a:close/>
                <a:moveTo>
                  <a:pt x="227" y="144"/>
                </a:moveTo>
                <a:cubicBezTo>
                  <a:pt x="228" y="145"/>
                  <a:pt x="228" y="145"/>
                  <a:pt x="229" y="146"/>
                </a:cubicBezTo>
                <a:cubicBezTo>
                  <a:pt x="151" y="248"/>
                  <a:pt x="151" y="248"/>
                  <a:pt x="151" y="248"/>
                </a:cubicBezTo>
                <a:cubicBezTo>
                  <a:pt x="11" y="302"/>
                  <a:pt x="11" y="302"/>
                  <a:pt x="11" y="302"/>
                </a:cubicBezTo>
                <a:lnTo>
                  <a:pt x="227" y="144"/>
                </a:lnTo>
                <a:close/>
                <a:moveTo>
                  <a:pt x="7" y="305"/>
                </a:moveTo>
                <a:cubicBezTo>
                  <a:pt x="150" y="250"/>
                  <a:pt x="150" y="250"/>
                  <a:pt x="150" y="250"/>
                </a:cubicBezTo>
                <a:cubicBezTo>
                  <a:pt x="75" y="350"/>
                  <a:pt x="75" y="350"/>
                  <a:pt x="75" y="350"/>
                </a:cubicBezTo>
                <a:lnTo>
                  <a:pt x="7" y="305"/>
                </a:lnTo>
                <a:close/>
                <a:moveTo>
                  <a:pt x="76" y="351"/>
                </a:moveTo>
                <a:cubicBezTo>
                  <a:pt x="152" y="249"/>
                  <a:pt x="152" y="249"/>
                  <a:pt x="152" y="249"/>
                </a:cubicBezTo>
                <a:cubicBezTo>
                  <a:pt x="320" y="185"/>
                  <a:pt x="320" y="185"/>
                  <a:pt x="320" y="185"/>
                </a:cubicBezTo>
                <a:cubicBezTo>
                  <a:pt x="531" y="104"/>
                  <a:pt x="531" y="104"/>
                  <a:pt x="531" y="104"/>
                </a:cubicBezTo>
                <a:cubicBezTo>
                  <a:pt x="532" y="105"/>
                  <a:pt x="533" y="106"/>
                  <a:pt x="534" y="107"/>
                </a:cubicBezTo>
                <a:cubicBezTo>
                  <a:pt x="251" y="452"/>
                  <a:pt x="251" y="452"/>
                  <a:pt x="251" y="452"/>
                </a:cubicBezTo>
                <a:cubicBezTo>
                  <a:pt x="249" y="450"/>
                  <a:pt x="247" y="449"/>
                  <a:pt x="244" y="449"/>
                </a:cubicBezTo>
                <a:cubicBezTo>
                  <a:pt x="240" y="449"/>
                  <a:pt x="236" y="451"/>
                  <a:pt x="234" y="454"/>
                </a:cubicBezTo>
                <a:lnTo>
                  <a:pt x="76" y="351"/>
                </a:lnTo>
                <a:close/>
                <a:moveTo>
                  <a:pt x="472" y="806"/>
                </a:moveTo>
                <a:cubicBezTo>
                  <a:pt x="471" y="806"/>
                  <a:pt x="469" y="805"/>
                  <a:pt x="467" y="805"/>
                </a:cubicBezTo>
                <a:cubicBezTo>
                  <a:pt x="465" y="805"/>
                  <a:pt x="463" y="806"/>
                  <a:pt x="461" y="807"/>
                </a:cubicBezTo>
                <a:cubicBezTo>
                  <a:pt x="251" y="472"/>
                  <a:pt x="251" y="472"/>
                  <a:pt x="251" y="472"/>
                </a:cubicBezTo>
                <a:cubicBezTo>
                  <a:pt x="253" y="471"/>
                  <a:pt x="254" y="470"/>
                  <a:pt x="255" y="468"/>
                </a:cubicBezTo>
                <a:cubicBezTo>
                  <a:pt x="573" y="618"/>
                  <a:pt x="573" y="618"/>
                  <a:pt x="573" y="618"/>
                </a:cubicBezTo>
                <a:cubicBezTo>
                  <a:pt x="567" y="627"/>
                  <a:pt x="567" y="627"/>
                  <a:pt x="567" y="627"/>
                </a:cubicBezTo>
                <a:cubicBezTo>
                  <a:pt x="566" y="626"/>
                  <a:pt x="564" y="625"/>
                  <a:pt x="562" y="625"/>
                </a:cubicBezTo>
                <a:cubicBezTo>
                  <a:pt x="555" y="625"/>
                  <a:pt x="549" y="631"/>
                  <a:pt x="549" y="638"/>
                </a:cubicBezTo>
                <a:cubicBezTo>
                  <a:pt x="549" y="643"/>
                  <a:pt x="551" y="647"/>
                  <a:pt x="555" y="649"/>
                </a:cubicBezTo>
                <a:lnTo>
                  <a:pt x="472" y="806"/>
                </a:lnTo>
                <a:close/>
                <a:moveTo>
                  <a:pt x="573" y="632"/>
                </a:moveTo>
                <a:cubicBezTo>
                  <a:pt x="572" y="630"/>
                  <a:pt x="571" y="629"/>
                  <a:pt x="569" y="627"/>
                </a:cubicBezTo>
                <a:cubicBezTo>
                  <a:pt x="574" y="619"/>
                  <a:pt x="574" y="619"/>
                  <a:pt x="574" y="619"/>
                </a:cubicBezTo>
                <a:cubicBezTo>
                  <a:pt x="589" y="626"/>
                  <a:pt x="589" y="626"/>
                  <a:pt x="589" y="626"/>
                </a:cubicBezTo>
                <a:lnTo>
                  <a:pt x="573" y="632"/>
                </a:lnTo>
                <a:close/>
                <a:moveTo>
                  <a:pt x="593" y="626"/>
                </a:moveTo>
                <a:cubicBezTo>
                  <a:pt x="634" y="608"/>
                  <a:pt x="634" y="608"/>
                  <a:pt x="634" y="608"/>
                </a:cubicBezTo>
                <a:cubicBezTo>
                  <a:pt x="810" y="728"/>
                  <a:pt x="810" y="728"/>
                  <a:pt x="810" y="728"/>
                </a:cubicBezTo>
                <a:cubicBezTo>
                  <a:pt x="810" y="728"/>
                  <a:pt x="810" y="728"/>
                  <a:pt x="810" y="728"/>
                </a:cubicBezTo>
                <a:lnTo>
                  <a:pt x="593" y="626"/>
                </a:lnTo>
                <a:close/>
                <a:moveTo>
                  <a:pt x="664" y="935"/>
                </a:moveTo>
                <a:cubicBezTo>
                  <a:pt x="815" y="744"/>
                  <a:pt x="815" y="744"/>
                  <a:pt x="815" y="744"/>
                </a:cubicBezTo>
                <a:cubicBezTo>
                  <a:pt x="817" y="745"/>
                  <a:pt x="819" y="746"/>
                  <a:pt x="822" y="746"/>
                </a:cubicBezTo>
                <a:cubicBezTo>
                  <a:pt x="827" y="746"/>
                  <a:pt x="831" y="744"/>
                  <a:pt x="833" y="740"/>
                </a:cubicBezTo>
                <a:cubicBezTo>
                  <a:pt x="1315" y="935"/>
                  <a:pt x="1315" y="935"/>
                  <a:pt x="1315" y="935"/>
                </a:cubicBezTo>
                <a:lnTo>
                  <a:pt x="664" y="935"/>
                </a:lnTo>
                <a:close/>
                <a:moveTo>
                  <a:pt x="833" y="739"/>
                </a:moveTo>
                <a:cubicBezTo>
                  <a:pt x="834" y="738"/>
                  <a:pt x="834" y="738"/>
                  <a:pt x="834" y="738"/>
                </a:cubicBezTo>
                <a:cubicBezTo>
                  <a:pt x="1175" y="798"/>
                  <a:pt x="1175" y="798"/>
                  <a:pt x="1175" y="798"/>
                </a:cubicBezTo>
                <a:cubicBezTo>
                  <a:pt x="1175" y="799"/>
                  <a:pt x="1174" y="799"/>
                  <a:pt x="1174" y="800"/>
                </a:cubicBezTo>
                <a:cubicBezTo>
                  <a:pt x="1174" y="807"/>
                  <a:pt x="1180" y="813"/>
                  <a:pt x="1187" y="813"/>
                </a:cubicBezTo>
                <a:cubicBezTo>
                  <a:pt x="1191" y="813"/>
                  <a:pt x="1193" y="812"/>
                  <a:pt x="1196" y="809"/>
                </a:cubicBezTo>
                <a:cubicBezTo>
                  <a:pt x="1316" y="934"/>
                  <a:pt x="1316" y="934"/>
                  <a:pt x="1316" y="934"/>
                </a:cubicBezTo>
                <a:lnTo>
                  <a:pt x="833" y="739"/>
                </a:lnTo>
                <a:close/>
              </a:path>
            </a:pathLst>
          </a:custGeom>
          <a:solidFill>
            <a:srgbClr val="878787">
              <a:alpha val="45000"/>
            </a:srgbClr>
          </a:solidFill>
          <a:ln>
            <a:noFill/>
          </a:ln>
        </p:spPr>
        <p:txBody>
          <a:bodyPr vert="horz" wrap="square" lIns="72307" tIns="36154" rIns="72307" bIns="36154" numCol="1" anchor="t" anchorCtr="0" compatLnSpc="1">
            <a:prstTxWarp prst="textNoShape">
              <a:avLst/>
            </a:prstTxWarp>
          </a:bodyPr>
          <a:lstStyle/>
          <a:p>
            <a:pPr defTabSz="964093">
              <a:defRPr/>
            </a:pPr>
            <a:endParaRPr lang="id-ID" kern="0">
              <a:solidFill>
                <a:sysClr val="windowText" lastClr="000000"/>
              </a:solidFill>
              <a:latin typeface="微软雅黑"/>
              <a:ea typeface="微软雅黑"/>
            </a:endParaRPr>
          </a:p>
        </p:txBody>
      </p:sp>
      <p:sp>
        <p:nvSpPr>
          <p:cNvPr id="48" name="Freeform 72"/>
          <p:cNvSpPr>
            <a:spLocks noEditPoints="1"/>
          </p:cNvSpPr>
          <p:nvPr/>
        </p:nvSpPr>
        <p:spPr bwMode="auto">
          <a:xfrm>
            <a:off x="-709447" y="3253134"/>
            <a:ext cx="5106769" cy="3626476"/>
          </a:xfrm>
          <a:custGeom>
            <a:avLst/>
            <a:gdLst>
              <a:gd name="T0" fmla="*/ 1287 w 1323"/>
              <a:gd name="T1" fmla="*/ 453 h 938"/>
              <a:gd name="T2" fmla="*/ 1274 w 1323"/>
              <a:gd name="T3" fmla="*/ 447 h 938"/>
              <a:gd name="T4" fmla="*/ 1080 w 1323"/>
              <a:gd name="T5" fmla="*/ 427 h 938"/>
              <a:gd name="T6" fmla="*/ 1084 w 1323"/>
              <a:gd name="T7" fmla="*/ 193 h 938"/>
              <a:gd name="T8" fmla="*/ 1242 w 1323"/>
              <a:gd name="T9" fmla="*/ 26 h 938"/>
              <a:gd name="T10" fmla="*/ 1238 w 1323"/>
              <a:gd name="T11" fmla="*/ 17 h 938"/>
              <a:gd name="T12" fmla="*/ 1073 w 1323"/>
              <a:gd name="T13" fmla="*/ 177 h 938"/>
              <a:gd name="T14" fmla="*/ 500 w 1323"/>
              <a:gd name="T15" fmla="*/ 12 h 938"/>
              <a:gd name="T16" fmla="*/ 1073 w 1323"/>
              <a:gd name="T17" fmla="*/ 413 h 938"/>
              <a:gd name="T18" fmla="*/ 770 w 1323"/>
              <a:gd name="T19" fmla="*/ 261 h 938"/>
              <a:gd name="T20" fmla="*/ 520 w 1323"/>
              <a:gd name="T21" fmla="*/ 148 h 938"/>
              <a:gd name="T22" fmla="*/ 543 w 1323"/>
              <a:gd name="T23" fmla="*/ 111 h 938"/>
              <a:gd name="T24" fmla="*/ 530 w 1323"/>
              <a:gd name="T25" fmla="*/ 99 h 938"/>
              <a:gd name="T26" fmla="*/ 226 w 1323"/>
              <a:gd name="T27" fmla="*/ 143 h 938"/>
              <a:gd name="T28" fmla="*/ 0 w 1323"/>
              <a:gd name="T29" fmla="*/ 308 h 938"/>
              <a:gd name="T30" fmla="*/ 6 w 1323"/>
              <a:gd name="T31" fmla="*/ 444 h 938"/>
              <a:gd name="T32" fmla="*/ 244 w 1323"/>
              <a:gd name="T33" fmla="*/ 475 h 938"/>
              <a:gd name="T34" fmla="*/ 467 w 1323"/>
              <a:gd name="T35" fmla="*/ 831 h 938"/>
              <a:gd name="T36" fmla="*/ 562 w 1323"/>
              <a:gd name="T37" fmla="*/ 651 h 938"/>
              <a:gd name="T38" fmla="*/ 810 w 1323"/>
              <a:gd name="T39" fmla="*/ 730 h 938"/>
              <a:gd name="T40" fmla="*/ 661 w 1323"/>
              <a:gd name="T41" fmla="*/ 937 h 938"/>
              <a:gd name="T42" fmla="*/ 1318 w 1323"/>
              <a:gd name="T43" fmla="*/ 934 h 938"/>
              <a:gd name="T44" fmla="*/ 1283 w 1323"/>
              <a:gd name="T45" fmla="*/ 453 h 938"/>
              <a:gd name="T46" fmla="*/ 1275 w 1323"/>
              <a:gd name="T47" fmla="*/ 448 h 938"/>
              <a:gd name="T48" fmla="*/ 1175 w 1323"/>
              <a:gd name="T49" fmla="*/ 797 h 938"/>
              <a:gd name="T50" fmla="*/ 1275 w 1323"/>
              <a:gd name="T51" fmla="*/ 448 h 938"/>
              <a:gd name="T52" fmla="*/ 774 w 1323"/>
              <a:gd name="T53" fmla="*/ 278 h 938"/>
              <a:gd name="T54" fmla="*/ 454 w 1323"/>
              <a:gd name="T55" fmla="*/ 494 h 938"/>
              <a:gd name="T56" fmla="*/ 573 w 1323"/>
              <a:gd name="T57" fmla="*/ 617 h 938"/>
              <a:gd name="T58" fmla="*/ 595 w 1323"/>
              <a:gd name="T59" fmla="*/ 580 h 938"/>
              <a:gd name="T60" fmla="*/ 659 w 1323"/>
              <a:gd name="T61" fmla="*/ 472 h 938"/>
              <a:gd name="T62" fmla="*/ 633 w 1323"/>
              <a:gd name="T63" fmla="*/ 607 h 938"/>
              <a:gd name="T64" fmla="*/ 596 w 1323"/>
              <a:gd name="T65" fmla="*/ 581 h 938"/>
              <a:gd name="T66" fmla="*/ 1075 w 1323"/>
              <a:gd name="T67" fmla="*/ 423 h 938"/>
              <a:gd name="T68" fmla="*/ 1078 w 1323"/>
              <a:gd name="T69" fmla="*/ 427 h 938"/>
              <a:gd name="T70" fmla="*/ 811 w 1323"/>
              <a:gd name="T71" fmla="*/ 726 h 938"/>
              <a:gd name="T72" fmla="*/ 525 w 1323"/>
              <a:gd name="T73" fmla="*/ 15 h 938"/>
              <a:gd name="T74" fmla="*/ 1084 w 1323"/>
              <a:gd name="T75" fmla="*/ 403 h 938"/>
              <a:gd name="T76" fmla="*/ 1072 w 1323"/>
              <a:gd name="T77" fmla="*/ 416 h 938"/>
              <a:gd name="T78" fmla="*/ 781 w 1323"/>
              <a:gd name="T79" fmla="*/ 280 h 938"/>
              <a:gd name="T80" fmla="*/ 543 w 1323"/>
              <a:gd name="T81" fmla="*/ 155 h 938"/>
              <a:gd name="T82" fmla="*/ 550 w 1323"/>
              <a:gd name="T83" fmla="*/ 350 h 938"/>
              <a:gd name="T84" fmla="*/ 533 w 1323"/>
              <a:gd name="T85" fmla="*/ 161 h 938"/>
              <a:gd name="T86" fmla="*/ 154 w 1323"/>
              <a:gd name="T87" fmla="*/ 247 h 938"/>
              <a:gd name="T88" fmla="*/ 250 w 1323"/>
              <a:gd name="T89" fmla="*/ 135 h 938"/>
              <a:gd name="T90" fmla="*/ 151 w 1323"/>
              <a:gd name="T91" fmla="*/ 248 h 938"/>
              <a:gd name="T92" fmla="*/ 150 w 1323"/>
              <a:gd name="T93" fmla="*/ 250 h 938"/>
              <a:gd name="T94" fmla="*/ 152 w 1323"/>
              <a:gd name="T95" fmla="*/ 249 h 938"/>
              <a:gd name="T96" fmla="*/ 251 w 1323"/>
              <a:gd name="T97" fmla="*/ 452 h 938"/>
              <a:gd name="T98" fmla="*/ 472 w 1323"/>
              <a:gd name="T99" fmla="*/ 806 h 938"/>
              <a:gd name="T100" fmla="*/ 255 w 1323"/>
              <a:gd name="T101" fmla="*/ 468 h 938"/>
              <a:gd name="T102" fmla="*/ 549 w 1323"/>
              <a:gd name="T103" fmla="*/ 638 h 938"/>
              <a:gd name="T104" fmla="*/ 569 w 1323"/>
              <a:gd name="T105" fmla="*/ 627 h 938"/>
              <a:gd name="T106" fmla="*/ 593 w 1323"/>
              <a:gd name="T107" fmla="*/ 626 h 938"/>
              <a:gd name="T108" fmla="*/ 593 w 1323"/>
              <a:gd name="T109" fmla="*/ 626 h 938"/>
              <a:gd name="T110" fmla="*/ 833 w 1323"/>
              <a:gd name="T111" fmla="*/ 740 h 938"/>
              <a:gd name="T112" fmla="*/ 834 w 1323"/>
              <a:gd name="T113" fmla="*/ 738 h 938"/>
              <a:gd name="T114" fmla="*/ 1196 w 1323"/>
              <a:gd name="T115" fmla="*/ 809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23" h="938">
                <a:moveTo>
                  <a:pt x="1320" y="937"/>
                </a:moveTo>
                <a:cubicBezTo>
                  <a:pt x="1323" y="937"/>
                  <a:pt x="1323" y="937"/>
                  <a:pt x="1323" y="937"/>
                </a:cubicBezTo>
                <a:cubicBezTo>
                  <a:pt x="1320" y="935"/>
                  <a:pt x="1320" y="935"/>
                  <a:pt x="1320" y="935"/>
                </a:cubicBezTo>
                <a:cubicBezTo>
                  <a:pt x="1287" y="453"/>
                  <a:pt x="1287" y="453"/>
                  <a:pt x="1287" y="453"/>
                </a:cubicBezTo>
                <a:cubicBezTo>
                  <a:pt x="1293" y="453"/>
                  <a:pt x="1298" y="447"/>
                  <a:pt x="1298" y="441"/>
                </a:cubicBezTo>
                <a:cubicBezTo>
                  <a:pt x="1298" y="434"/>
                  <a:pt x="1292" y="428"/>
                  <a:pt x="1285" y="428"/>
                </a:cubicBezTo>
                <a:cubicBezTo>
                  <a:pt x="1278" y="428"/>
                  <a:pt x="1272" y="434"/>
                  <a:pt x="1272" y="441"/>
                </a:cubicBezTo>
                <a:cubicBezTo>
                  <a:pt x="1272" y="443"/>
                  <a:pt x="1273" y="445"/>
                  <a:pt x="1274" y="447"/>
                </a:cubicBezTo>
                <a:cubicBezTo>
                  <a:pt x="833" y="727"/>
                  <a:pt x="833" y="727"/>
                  <a:pt x="833" y="727"/>
                </a:cubicBezTo>
                <a:cubicBezTo>
                  <a:pt x="832" y="726"/>
                  <a:pt x="832" y="725"/>
                  <a:pt x="831" y="725"/>
                </a:cubicBezTo>
                <a:cubicBezTo>
                  <a:pt x="837" y="717"/>
                  <a:pt x="837" y="717"/>
                  <a:pt x="837" y="717"/>
                </a:cubicBezTo>
                <a:cubicBezTo>
                  <a:pt x="1080" y="427"/>
                  <a:pt x="1080" y="427"/>
                  <a:pt x="1080" y="427"/>
                </a:cubicBezTo>
                <a:cubicBezTo>
                  <a:pt x="1081" y="428"/>
                  <a:pt x="1083" y="429"/>
                  <a:pt x="1085" y="429"/>
                </a:cubicBezTo>
                <a:cubicBezTo>
                  <a:pt x="1092" y="429"/>
                  <a:pt x="1098" y="423"/>
                  <a:pt x="1098" y="416"/>
                </a:cubicBezTo>
                <a:cubicBezTo>
                  <a:pt x="1098" y="409"/>
                  <a:pt x="1093" y="403"/>
                  <a:pt x="1086" y="403"/>
                </a:cubicBezTo>
                <a:cubicBezTo>
                  <a:pt x="1084" y="193"/>
                  <a:pt x="1084" y="193"/>
                  <a:pt x="1084" y="193"/>
                </a:cubicBezTo>
                <a:cubicBezTo>
                  <a:pt x="1084" y="193"/>
                  <a:pt x="1085" y="193"/>
                  <a:pt x="1085" y="193"/>
                </a:cubicBezTo>
                <a:cubicBezTo>
                  <a:pt x="1092" y="193"/>
                  <a:pt x="1098" y="187"/>
                  <a:pt x="1098" y="180"/>
                </a:cubicBezTo>
                <a:cubicBezTo>
                  <a:pt x="1098" y="177"/>
                  <a:pt x="1096" y="173"/>
                  <a:pt x="1094" y="171"/>
                </a:cubicBezTo>
                <a:cubicBezTo>
                  <a:pt x="1242" y="26"/>
                  <a:pt x="1242" y="26"/>
                  <a:pt x="1242" y="26"/>
                </a:cubicBezTo>
                <a:cubicBezTo>
                  <a:pt x="1244" y="28"/>
                  <a:pt x="1247" y="29"/>
                  <a:pt x="1250" y="29"/>
                </a:cubicBezTo>
                <a:cubicBezTo>
                  <a:pt x="1257" y="29"/>
                  <a:pt x="1263" y="24"/>
                  <a:pt x="1263" y="17"/>
                </a:cubicBezTo>
                <a:cubicBezTo>
                  <a:pt x="1263" y="10"/>
                  <a:pt x="1257" y="4"/>
                  <a:pt x="1250" y="4"/>
                </a:cubicBezTo>
                <a:cubicBezTo>
                  <a:pt x="1243" y="4"/>
                  <a:pt x="1238" y="10"/>
                  <a:pt x="1238" y="17"/>
                </a:cubicBezTo>
                <a:cubicBezTo>
                  <a:pt x="1238" y="20"/>
                  <a:pt x="1239" y="23"/>
                  <a:pt x="1241" y="25"/>
                </a:cubicBezTo>
                <a:cubicBezTo>
                  <a:pt x="1093" y="170"/>
                  <a:pt x="1093" y="170"/>
                  <a:pt x="1093" y="170"/>
                </a:cubicBezTo>
                <a:cubicBezTo>
                  <a:pt x="1090" y="168"/>
                  <a:pt x="1088" y="168"/>
                  <a:pt x="1085" y="168"/>
                </a:cubicBezTo>
                <a:cubicBezTo>
                  <a:pt x="1079" y="168"/>
                  <a:pt x="1075" y="171"/>
                  <a:pt x="1073" y="177"/>
                </a:cubicBezTo>
                <a:cubicBezTo>
                  <a:pt x="525" y="14"/>
                  <a:pt x="525" y="14"/>
                  <a:pt x="525" y="14"/>
                </a:cubicBezTo>
                <a:cubicBezTo>
                  <a:pt x="525" y="13"/>
                  <a:pt x="525" y="13"/>
                  <a:pt x="525" y="12"/>
                </a:cubicBezTo>
                <a:cubicBezTo>
                  <a:pt x="525" y="5"/>
                  <a:pt x="520" y="0"/>
                  <a:pt x="512" y="0"/>
                </a:cubicBezTo>
                <a:cubicBezTo>
                  <a:pt x="505" y="0"/>
                  <a:pt x="500" y="5"/>
                  <a:pt x="500" y="12"/>
                </a:cubicBezTo>
                <a:cubicBezTo>
                  <a:pt x="500" y="19"/>
                  <a:pt x="505" y="25"/>
                  <a:pt x="512" y="25"/>
                </a:cubicBezTo>
                <a:cubicBezTo>
                  <a:pt x="517" y="25"/>
                  <a:pt x="522" y="22"/>
                  <a:pt x="524" y="18"/>
                </a:cubicBezTo>
                <a:cubicBezTo>
                  <a:pt x="1073" y="412"/>
                  <a:pt x="1073" y="412"/>
                  <a:pt x="1073" y="412"/>
                </a:cubicBezTo>
                <a:cubicBezTo>
                  <a:pt x="1073" y="412"/>
                  <a:pt x="1073" y="412"/>
                  <a:pt x="1073" y="413"/>
                </a:cubicBezTo>
                <a:cubicBezTo>
                  <a:pt x="793" y="272"/>
                  <a:pt x="793" y="272"/>
                  <a:pt x="793" y="272"/>
                </a:cubicBezTo>
                <a:cubicBezTo>
                  <a:pt x="793" y="271"/>
                  <a:pt x="794" y="269"/>
                  <a:pt x="794" y="267"/>
                </a:cubicBezTo>
                <a:cubicBezTo>
                  <a:pt x="794" y="260"/>
                  <a:pt x="788" y="255"/>
                  <a:pt x="781" y="255"/>
                </a:cubicBezTo>
                <a:cubicBezTo>
                  <a:pt x="776" y="255"/>
                  <a:pt x="772" y="257"/>
                  <a:pt x="770" y="261"/>
                </a:cubicBezTo>
                <a:cubicBezTo>
                  <a:pt x="544" y="153"/>
                  <a:pt x="544" y="153"/>
                  <a:pt x="544" y="153"/>
                </a:cubicBezTo>
                <a:cubicBezTo>
                  <a:pt x="545" y="152"/>
                  <a:pt x="546" y="150"/>
                  <a:pt x="546" y="148"/>
                </a:cubicBezTo>
                <a:cubicBezTo>
                  <a:pt x="546" y="141"/>
                  <a:pt x="540" y="135"/>
                  <a:pt x="533" y="135"/>
                </a:cubicBezTo>
                <a:cubicBezTo>
                  <a:pt x="526" y="135"/>
                  <a:pt x="520" y="141"/>
                  <a:pt x="520" y="148"/>
                </a:cubicBezTo>
                <a:cubicBezTo>
                  <a:pt x="520" y="151"/>
                  <a:pt x="521" y="153"/>
                  <a:pt x="523" y="155"/>
                </a:cubicBezTo>
                <a:cubicBezTo>
                  <a:pt x="258" y="446"/>
                  <a:pt x="258" y="446"/>
                  <a:pt x="258" y="446"/>
                </a:cubicBezTo>
                <a:cubicBezTo>
                  <a:pt x="535" y="108"/>
                  <a:pt x="535" y="108"/>
                  <a:pt x="535" y="108"/>
                </a:cubicBezTo>
                <a:cubicBezTo>
                  <a:pt x="537" y="110"/>
                  <a:pt x="540" y="111"/>
                  <a:pt x="543" y="111"/>
                </a:cubicBezTo>
                <a:cubicBezTo>
                  <a:pt x="550" y="111"/>
                  <a:pt x="556" y="105"/>
                  <a:pt x="556" y="98"/>
                </a:cubicBezTo>
                <a:cubicBezTo>
                  <a:pt x="556" y="91"/>
                  <a:pt x="550" y="86"/>
                  <a:pt x="543" y="86"/>
                </a:cubicBezTo>
                <a:cubicBezTo>
                  <a:pt x="536" y="86"/>
                  <a:pt x="530" y="91"/>
                  <a:pt x="530" y="98"/>
                </a:cubicBezTo>
                <a:cubicBezTo>
                  <a:pt x="530" y="99"/>
                  <a:pt x="530" y="99"/>
                  <a:pt x="530" y="99"/>
                </a:cubicBezTo>
                <a:cubicBezTo>
                  <a:pt x="250" y="134"/>
                  <a:pt x="250" y="134"/>
                  <a:pt x="250" y="134"/>
                </a:cubicBezTo>
                <a:cubicBezTo>
                  <a:pt x="249" y="128"/>
                  <a:pt x="243" y="123"/>
                  <a:pt x="237" y="123"/>
                </a:cubicBezTo>
                <a:cubicBezTo>
                  <a:pt x="230" y="123"/>
                  <a:pt x="224" y="129"/>
                  <a:pt x="224" y="136"/>
                </a:cubicBezTo>
                <a:cubicBezTo>
                  <a:pt x="224" y="139"/>
                  <a:pt x="225" y="141"/>
                  <a:pt x="226" y="143"/>
                </a:cubicBezTo>
                <a:cubicBezTo>
                  <a:pt x="5" y="304"/>
                  <a:pt x="5" y="304"/>
                  <a:pt x="5" y="304"/>
                </a:cubicBezTo>
                <a:cubicBezTo>
                  <a:pt x="3" y="305"/>
                  <a:pt x="3" y="305"/>
                  <a:pt x="3" y="305"/>
                </a:cubicBezTo>
                <a:cubicBezTo>
                  <a:pt x="4" y="305"/>
                  <a:pt x="4" y="305"/>
                  <a:pt x="4" y="305"/>
                </a:cubicBezTo>
                <a:cubicBezTo>
                  <a:pt x="0" y="308"/>
                  <a:pt x="0" y="308"/>
                  <a:pt x="0" y="308"/>
                </a:cubicBezTo>
                <a:cubicBezTo>
                  <a:pt x="5" y="306"/>
                  <a:pt x="5" y="306"/>
                  <a:pt x="5" y="306"/>
                </a:cubicBezTo>
                <a:cubicBezTo>
                  <a:pt x="74" y="351"/>
                  <a:pt x="74" y="351"/>
                  <a:pt x="74" y="351"/>
                </a:cubicBezTo>
                <a:cubicBezTo>
                  <a:pt x="4" y="443"/>
                  <a:pt x="4" y="443"/>
                  <a:pt x="4" y="443"/>
                </a:cubicBezTo>
                <a:cubicBezTo>
                  <a:pt x="6" y="444"/>
                  <a:pt x="6" y="444"/>
                  <a:pt x="6" y="444"/>
                </a:cubicBezTo>
                <a:cubicBezTo>
                  <a:pt x="75" y="352"/>
                  <a:pt x="75" y="352"/>
                  <a:pt x="75" y="352"/>
                </a:cubicBezTo>
                <a:cubicBezTo>
                  <a:pt x="233" y="455"/>
                  <a:pt x="233" y="455"/>
                  <a:pt x="233" y="455"/>
                </a:cubicBezTo>
                <a:cubicBezTo>
                  <a:pt x="232" y="457"/>
                  <a:pt x="231" y="460"/>
                  <a:pt x="231" y="462"/>
                </a:cubicBezTo>
                <a:cubicBezTo>
                  <a:pt x="231" y="469"/>
                  <a:pt x="237" y="475"/>
                  <a:pt x="244" y="475"/>
                </a:cubicBezTo>
                <a:cubicBezTo>
                  <a:pt x="246" y="475"/>
                  <a:pt x="248" y="474"/>
                  <a:pt x="250" y="473"/>
                </a:cubicBezTo>
                <a:cubicBezTo>
                  <a:pt x="460" y="808"/>
                  <a:pt x="460" y="808"/>
                  <a:pt x="460" y="808"/>
                </a:cubicBezTo>
                <a:cubicBezTo>
                  <a:pt x="456" y="810"/>
                  <a:pt x="454" y="814"/>
                  <a:pt x="454" y="818"/>
                </a:cubicBezTo>
                <a:cubicBezTo>
                  <a:pt x="454" y="825"/>
                  <a:pt x="460" y="831"/>
                  <a:pt x="467" y="831"/>
                </a:cubicBezTo>
                <a:cubicBezTo>
                  <a:pt x="474" y="831"/>
                  <a:pt x="480" y="825"/>
                  <a:pt x="480" y="818"/>
                </a:cubicBezTo>
                <a:cubicBezTo>
                  <a:pt x="480" y="813"/>
                  <a:pt x="477" y="809"/>
                  <a:pt x="474" y="807"/>
                </a:cubicBezTo>
                <a:cubicBezTo>
                  <a:pt x="556" y="650"/>
                  <a:pt x="556" y="650"/>
                  <a:pt x="556" y="650"/>
                </a:cubicBezTo>
                <a:cubicBezTo>
                  <a:pt x="558" y="650"/>
                  <a:pt x="560" y="651"/>
                  <a:pt x="562" y="651"/>
                </a:cubicBezTo>
                <a:cubicBezTo>
                  <a:pt x="569" y="651"/>
                  <a:pt x="574" y="645"/>
                  <a:pt x="574" y="638"/>
                </a:cubicBezTo>
                <a:cubicBezTo>
                  <a:pt x="574" y="637"/>
                  <a:pt x="574" y="635"/>
                  <a:pt x="574" y="634"/>
                </a:cubicBezTo>
                <a:cubicBezTo>
                  <a:pt x="591" y="627"/>
                  <a:pt x="591" y="627"/>
                  <a:pt x="591" y="627"/>
                </a:cubicBezTo>
                <a:cubicBezTo>
                  <a:pt x="810" y="730"/>
                  <a:pt x="810" y="730"/>
                  <a:pt x="810" y="730"/>
                </a:cubicBezTo>
                <a:cubicBezTo>
                  <a:pt x="809" y="731"/>
                  <a:pt x="809" y="732"/>
                  <a:pt x="809" y="733"/>
                </a:cubicBezTo>
                <a:cubicBezTo>
                  <a:pt x="809" y="737"/>
                  <a:pt x="811" y="741"/>
                  <a:pt x="814" y="743"/>
                </a:cubicBezTo>
                <a:cubicBezTo>
                  <a:pt x="662" y="936"/>
                  <a:pt x="662" y="936"/>
                  <a:pt x="662" y="936"/>
                </a:cubicBezTo>
                <a:cubicBezTo>
                  <a:pt x="661" y="937"/>
                  <a:pt x="661" y="937"/>
                  <a:pt x="661" y="937"/>
                </a:cubicBezTo>
                <a:cubicBezTo>
                  <a:pt x="1319" y="937"/>
                  <a:pt x="1319" y="937"/>
                  <a:pt x="1319" y="937"/>
                </a:cubicBezTo>
                <a:cubicBezTo>
                  <a:pt x="1320" y="938"/>
                  <a:pt x="1320" y="938"/>
                  <a:pt x="1320" y="938"/>
                </a:cubicBezTo>
                <a:lnTo>
                  <a:pt x="1320" y="937"/>
                </a:lnTo>
                <a:close/>
                <a:moveTo>
                  <a:pt x="1318" y="934"/>
                </a:moveTo>
                <a:cubicBezTo>
                  <a:pt x="1197" y="808"/>
                  <a:pt x="1197" y="808"/>
                  <a:pt x="1197" y="808"/>
                </a:cubicBezTo>
                <a:cubicBezTo>
                  <a:pt x="1199" y="806"/>
                  <a:pt x="1200" y="803"/>
                  <a:pt x="1200" y="800"/>
                </a:cubicBezTo>
                <a:cubicBezTo>
                  <a:pt x="1200" y="795"/>
                  <a:pt x="1197" y="790"/>
                  <a:pt x="1192" y="788"/>
                </a:cubicBezTo>
                <a:cubicBezTo>
                  <a:pt x="1283" y="453"/>
                  <a:pt x="1283" y="453"/>
                  <a:pt x="1283" y="453"/>
                </a:cubicBezTo>
                <a:cubicBezTo>
                  <a:pt x="1283" y="454"/>
                  <a:pt x="1284" y="454"/>
                  <a:pt x="1285" y="454"/>
                </a:cubicBezTo>
                <a:cubicBezTo>
                  <a:pt x="1285" y="454"/>
                  <a:pt x="1285" y="454"/>
                  <a:pt x="1285" y="454"/>
                </a:cubicBezTo>
                <a:lnTo>
                  <a:pt x="1318" y="934"/>
                </a:lnTo>
                <a:close/>
                <a:moveTo>
                  <a:pt x="1275" y="448"/>
                </a:moveTo>
                <a:cubicBezTo>
                  <a:pt x="1276" y="451"/>
                  <a:pt x="1278" y="452"/>
                  <a:pt x="1281" y="453"/>
                </a:cubicBezTo>
                <a:cubicBezTo>
                  <a:pt x="1190" y="788"/>
                  <a:pt x="1190" y="788"/>
                  <a:pt x="1190" y="788"/>
                </a:cubicBezTo>
                <a:cubicBezTo>
                  <a:pt x="1189" y="787"/>
                  <a:pt x="1188" y="787"/>
                  <a:pt x="1187" y="787"/>
                </a:cubicBezTo>
                <a:cubicBezTo>
                  <a:pt x="1181" y="787"/>
                  <a:pt x="1176" y="791"/>
                  <a:pt x="1175" y="797"/>
                </a:cubicBezTo>
                <a:cubicBezTo>
                  <a:pt x="834" y="736"/>
                  <a:pt x="834" y="736"/>
                  <a:pt x="834" y="736"/>
                </a:cubicBezTo>
                <a:cubicBezTo>
                  <a:pt x="835" y="735"/>
                  <a:pt x="835" y="734"/>
                  <a:pt x="835" y="733"/>
                </a:cubicBezTo>
                <a:cubicBezTo>
                  <a:pt x="835" y="731"/>
                  <a:pt x="834" y="730"/>
                  <a:pt x="834" y="728"/>
                </a:cubicBezTo>
                <a:lnTo>
                  <a:pt x="1275" y="448"/>
                </a:lnTo>
                <a:close/>
                <a:moveTo>
                  <a:pt x="256" y="459"/>
                </a:moveTo>
                <a:cubicBezTo>
                  <a:pt x="552" y="351"/>
                  <a:pt x="552" y="351"/>
                  <a:pt x="552" y="351"/>
                </a:cubicBezTo>
                <a:cubicBezTo>
                  <a:pt x="769" y="272"/>
                  <a:pt x="769" y="272"/>
                  <a:pt x="769" y="272"/>
                </a:cubicBezTo>
                <a:cubicBezTo>
                  <a:pt x="770" y="275"/>
                  <a:pt x="772" y="277"/>
                  <a:pt x="774" y="278"/>
                </a:cubicBezTo>
                <a:cubicBezTo>
                  <a:pt x="660" y="470"/>
                  <a:pt x="660" y="470"/>
                  <a:pt x="660" y="470"/>
                </a:cubicBezTo>
                <a:cubicBezTo>
                  <a:pt x="480" y="492"/>
                  <a:pt x="480" y="492"/>
                  <a:pt x="480" y="492"/>
                </a:cubicBezTo>
                <a:cubicBezTo>
                  <a:pt x="479" y="486"/>
                  <a:pt x="473" y="481"/>
                  <a:pt x="467" y="481"/>
                </a:cubicBezTo>
                <a:cubicBezTo>
                  <a:pt x="460" y="481"/>
                  <a:pt x="454" y="487"/>
                  <a:pt x="454" y="494"/>
                </a:cubicBezTo>
                <a:cubicBezTo>
                  <a:pt x="454" y="501"/>
                  <a:pt x="460" y="507"/>
                  <a:pt x="467" y="507"/>
                </a:cubicBezTo>
                <a:cubicBezTo>
                  <a:pt x="471" y="507"/>
                  <a:pt x="475" y="505"/>
                  <a:pt x="477" y="502"/>
                </a:cubicBezTo>
                <a:cubicBezTo>
                  <a:pt x="594" y="581"/>
                  <a:pt x="594" y="581"/>
                  <a:pt x="594" y="581"/>
                </a:cubicBezTo>
                <a:cubicBezTo>
                  <a:pt x="573" y="617"/>
                  <a:pt x="573" y="617"/>
                  <a:pt x="573" y="617"/>
                </a:cubicBezTo>
                <a:cubicBezTo>
                  <a:pt x="256" y="467"/>
                  <a:pt x="256" y="467"/>
                  <a:pt x="256" y="467"/>
                </a:cubicBezTo>
                <a:cubicBezTo>
                  <a:pt x="256" y="465"/>
                  <a:pt x="257" y="464"/>
                  <a:pt x="257" y="462"/>
                </a:cubicBezTo>
                <a:cubicBezTo>
                  <a:pt x="257" y="461"/>
                  <a:pt x="256" y="460"/>
                  <a:pt x="256" y="459"/>
                </a:cubicBezTo>
                <a:close/>
                <a:moveTo>
                  <a:pt x="595" y="580"/>
                </a:moveTo>
                <a:cubicBezTo>
                  <a:pt x="478" y="501"/>
                  <a:pt x="478" y="501"/>
                  <a:pt x="478" y="501"/>
                </a:cubicBezTo>
                <a:cubicBezTo>
                  <a:pt x="479" y="499"/>
                  <a:pt x="480" y="496"/>
                  <a:pt x="480" y="494"/>
                </a:cubicBezTo>
                <a:cubicBezTo>
                  <a:pt x="480" y="494"/>
                  <a:pt x="480" y="494"/>
                  <a:pt x="480" y="493"/>
                </a:cubicBezTo>
                <a:cubicBezTo>
                  <a:pt x="659" y="472"/>
                  <a:pt x="659" y="472"/>
                  <a:pt x="659" y="472"/>
                </a:cubicBezTo>
                <a:cubicBezTo>
                  <a:pt x="631" y="519"/>
                  <a:pt x="631" y="519"/>
                  <a:pt x="631" y="519"/>
                </a:cubicBezTo>
                <a:lnTo>
                  <a:pt x="595" y="580"/>
                </a:lnTo>
                <a:close/>
                <a:moveTo>
                  <a:pt x="596" y="582"/>
                </a:moveTo>
                <a:cubicBezTo>
                  <a:pt x="633" y="607"/>
                  <a:pt x="633" y="607"/>
                  <a:pt x="633" y="607"/>
                </a:cubicBezTo>
                <a:cubicBezTo>
                  <a:pt x="591" y="625"/>
                  <a:pt x="591" y="625"/>
                  <a:pt x="591" y="625"/>
                </a:cubicBezTo>
                <a:cubicBezTo>
                  <a:pt x="575" y="617"/>
                  <a:pt x="575" y="617"/>
                  <a:pt x="575" y="617"/>
                </a:cubicBezTo>
                <a:lnTo>
                  <a:pt x="596" y="582"/>
                </a:lnTo>
                <a:close/>
                <a:moveTo>
                  <a:pt x="596" y="581"/>
                </a:moveTo>
                <a:cubicBezTo>
                  <a:pt x="634" y="517"/>
                  <a:pt x="634" y="517"/>
                  <a:pt x="634" y="517"/>
                </a:cubicBezTo>
                <a:cubicBezTo>
                  <a:pt x="661" y="471"/>
                  <a:pt x="661" y="471"/>
                  <a:pt x="661" y="471"/>
                </a:cubicBezTo>
                <a:cubicBezTo>
                  <a:pt x="1074" y="422"/>
                  <a:pt x="1074" y="422"/>
                  <a:pt x="1074" y="422"/>
                </a:cubicBezTo>
                <a:cubicBezTo>
                  <a:pt x="1074" y="422"/>
                  <a:pt x="1074" y="423"/>
                  <a:pt x="1075" y="423"/>
                </a:cubicBezTo>
                <a:cubicBezTo>
                  <a:pt x="635" y="607"/>
                  <a:pt x="635" y="607"/>
                  <a:pt x="635" y="607"/>
                </a:cubicBezTo>
                <a:lnTo>
                  <a:pt x="596" y="581"/>
                </a:lnTo>
                <a:close/>
                <a:moveTo>
                  <a:pt x="1076" y="424"/>
                </a:moveTo>
                <a:cubicBezTo>
                  <a:pt x="1076" y="425"/>
                  <a:pt x="1077" y="426"/>
                  <a:pt x="1078" y="427"/>
                </a:cubicBezTo>
                <a:cubicBezTo>
                  <a:pt x="839" y="713"/>
                  <a:pt x="839" y="713"/>
                  <a:pt x="839" y="713"/>
                </a:cubicBezTo>
                <a:cubicBezTo>
                  <a:pt x="830" y="724"/>
                  <a:pt x="830" y="724"/>
                  <a:pt x="830" y="724"/>
                </a:cubicBezTo>
                <a:cubicBezTo>
                  <a:pt x="828" y="722"/>
                  <a:pt x="825" y="720"/>
                  <a:pt x="822" y="720"/>
                </a:cubicBezTo>
                <a:cubicBezTo>
                  <a:pt x="817" y="720"/>
                  <a:pt x="813" y="723"/>
                  <a:pt x="811" y="726"/>
                </a:cubicBezTo>
                <a:cubicBezTo>
                  <a:pt x="636" y="608"/>
                  <a:pt x="636" y="608"/>
                  <a:pt x="636" y="608"/>
                </a:cubicBezTo>
                <a:lnTo>
                  <a:pt x="1076" y="424"/>
                </a:lnTo>
                <a:close/>
                <a:moveTo>
                  <a:pt x="524" y="17"/>
                </a:moveTo>
                <a:cubicBezTo>
                  <a:pt x="525" y="16"/>
                  <a:pt x="525" y="16"/>
                  <a:pt x="525" y="15"/>
                </a:cubicBezTo>
                <a:cubicBezTo>
                  <a:pt x="1073" y="178"/>
                  <a:pt x="1073" y="178"/>
                  <a:pt x="1073" y="178"/>
                </a:cubicBezTo>
                <a:cubicBezTo>
                  <a:pt x="1073" y="179"/>
                  <a:pt x="1072" y="180"/>
                  <a:pt x="1072" y="180"/>
                </a:cubicBezTo>
                <a:cubicBezTo>
                  <a:pt x="1072" y="186"/>
                  <a:pt x="1077" y="191"/>
                  <a:pt x="1082" y="193"/>
                </a:cubicBezTo>
                <a:cubicBezTo>
                  <a:pt x="1084" y="403"/>
                  <a:pt x="1084" y="403"/>
                  <a:pt x="1084" y="403"/>
                </a:cubicBezTo>
                <a:cubicBezTo>
                  <a:pt x="1080" y="403"/>
                  <a:pt x="1076" y="406"/>
                  <a:pt x="1074" y="410"/>
                </a:cubicBezTo>
                <a:lnTo>
                  <a:pt x="524" y="17"/>
                </a:lnTo>
                <a:close/>
                <a:moveTo>
                  <a:pt x="1073" y="414"/>
                </a:moveTo>
                <a:cubicBezTo>
                  <a:pt x="1073" y="415"/>
                  <a:pt x="1072" y="415"/>
                  <a:pt x="1072" y="416"/>
                </a:cubicBezTo>
                <a:cubicBezTo>
                  <a:pt x="1072" y="417"/>
                  <a:pt x="1073" y="419"/>
                  <a:pt x="1073" y="420"/>
                </a:cubicBezTo>
                <a:cubicBezTo>
                  <a:pt x="662" y="470"/>
                  <a:pt x="662" y="470"/>
                  <a:pt x="662" y="470"/>
                </a:cubicBezTo>
                <a:cubicBezTo>
                  <a:pt x="775" y="279"/>
                  <a:pt x="775" y="279"/>
                  <a:pt x="775" y="279"/>
                </a:cubicBezTo>
                <a:cubicBezTo>
                  <a:pt x="777" y="280"/>
                  <a:pt x="779" y="280"/>
                  <a:pt x="781" y="280"/>
                </a:cubicBezTo>
                <a:cubicBezTo>
                  <a:pt x="786" y="280"/>
                  <a:pt x="790" y="278"/>
                  <a:pt x="792" y="274"/>
                </a:cubicBezTo>
                <a:lnTo>
                  <a:pt x="1073" y="414"/>
                </a:lnTo>
                <a:close/>
                <a:moveTo>
                  <a:pt x="533" y="161"/>
                </a:moveTo>
                <a:cubicBezTo>
                  <a:pt x="537" y="161"/>
                  <a:pt x="541" y="158"/>
                  <a:pt x="543" y="155"/>
                </a:cubicBezTo>
                <a:cubicBezTo>
                  <a:pt x="769" y="263"/>
                  <a:pt x="769" y="263"/>
                  <a:pt x="769" y="263"/>
                </a:cubicBezTo>
                <a:cubicBezTo>
                  <a:pt x="768" y="264"/>
                  <a:pt x="768" y="266"/>
                  <a:pt x="768" y="267"/>
                </a:cubicBezTo>
                <a:cubicBezTo>
                  <a:pt x="768" y="269"/>
                  <a:pt x="768" y="270"/>
                  <a:pt x="769" y="271"/>
                </a:cubicBezTo>
                <a:cubicBezTo>
                  <a:pt x="550" y="350"/>
                  <a:pt x="550" y="350"/>
                  <a:pt x="550" y="350"/>
                </a:cubicBezTo>
                <a:cubicBezTo>
                  <a:pt x="255" y="457"/>
                  <a:pt x="255" y="457"/>
                  <a:pt x="255" y="457"/>
                </a:cubicBezTo>
                <a:cubicBezTo>
                  <a:pt x="255" y="456"/>
                  <a:pt x="254" y="454"/>
                  <a:pt x="253" y="453"/>
                </a:cubicBezTo>
                <a:cubicBezTo>
                  <a:pt x="524" y="157"/>
                  <a:pt x="524" y="157"/>
                  <a:pt x="524" y="157"/>
                </a:cubicBezTo>
                <a:cubicBezTo>
                  <a:pt x="526" y="159"/>
                  <a:pt x="529" y="161"/>
                  <a:pt x="533" y="161"/>
                </a:cubicBezTo>
                <a:close/>
                <a:moveTo>
                  <a:pt x="530" y="101"/>
                </a:moveTo>
                <a:cubicBezTo>
                  <a:pt x="530" y="101"/>
                  <a:pt x="531" y="102"/>
                  <a:pt x="531" y="102"/>
                </a:cubicBezTo>
                <a:cubicBezTo>
                  <a:pt x="316" y="185"/>
                  <a:pt x="316" y="185"/>
                  <a:pt x="316" y="185"/>
                </a:cubicBezTo>
                <a:cubicBezTo>
                  <a:pt x="154" y="247"/>
                  <a:pt x="154" y="247"/>
                  <a:pt x="154" y="247"/>
                </a:cubicBezTo>
                <a:cubicBezTo>
                  <a:pt x="230" y="147"/>
                  <a:pt x="230" y="147"/>
                  <a:pt x="230" y="147"/>
                </a:cubicBezTo>
                <a:cubicBezTo>
                  <a:pt x="232" y="148"/>
                  <a:pt x="234" y="149"/>
                  <a:pt x="237" y="149"/>
                </a:cubicBezTo>
                <a:cubicBezTo>
                  <a:pt x="244" y="149"/>
                  <a:pt x="250" y="143"/>
                  <a:pt x="250" y="136"/>
                </a:cubicBezTo>
                <a:cubicBezTo>
                  <a:pt x="250" y="136"/>
                  <a:pt x="250" y="135"/>
                  <a:pt x="250" y="135"/>
                </a:cubicBezTo>
                <a:lnTo>
                  <a:pt x="530" y="101"/>
                </a:lnTo>
                <a:close/>
                <a:moveTo>
                  <a:pt x="227" y="144"/>
                </a:moveTo>
                <a:cubicBezTo>
                  <a:pt x="228" y="145"/>
                  <a:pt x="228" y="145"/>
                  <a:pt x="229" y="146"/>
                </a:cubicBezTo>
                <a:cubicBezTo>
                  <a:pt x="151" y="248"/>
                  <a:pt x="151" y="248"/>
                  <a:pt x="151" y="248"/>
                </a:cubicBezTo>
                <a:cubicBezTo>
                  <a:pt x="11" y="302"/>
                  <a:pt x="11" y="302"/>
                  <a:pt x="11" y="302"/>
                </a:cubicBezTo>
                <a:lnTo>
                  <a:pt x="227" y="144"/>
                </a:lnTo>
                <a:close/>
                <a:moveTo>
                  <a:pt x="7" y="305"/>
                </a:moveTo>
                <a:cubicBezTo>
                  <a:pt x="150" y="250"/>
                  <a:pt x="150" y="250"/>
                  <a:pt x="150" y="250"/>
                </a:cubicBezTo>
                <a:cubicBezTo>
                  <a:pt x="75" y="350"/>
                  <a:pt x="75" y="350"/>
                  <a:pt x="75" y="350"/>
                </a:cubicBezTo>
                <a:lnTo>
                  <a:pt x="7" y="305"/>
                </a:lnTo>
                <a:close/>
                <a:moveTo>
                  <a:pt x="76" y="351"/>
                </a:moveTo>
                <a:cubicBezTo>
                  <a:pt x="152" y="249"/>
                  <a:pt x="152" y="249"/>
                  <a:pt x="152" y="249"/>
                </a:cubicBezTo>
                <a:cubicBezTo>
                  <a:pt x="320" y="185"/>
                  <a:pt x="320" y="185"/>
                  <a:pt x="320" y="185"/>
                </a:cubicBezTo>
                <a:cubicBezTo>
                  <a:pt x="531" y="104"/>
                  <a:pt x="531" y="104"/>
                  <a:pt x="531" y="104"/>
                </a:cubicBezTo>
                <a:cubicBezTo>
                  <a:pt x="532" y="105"/>
                  <a:pt x="533" y="106"/>
                  <a:pt x="534" y="107"/>
                </a:cubicBezTo>
                <a:cubicBezTo>
                  <a:pt x="251" y="452"/>
                  <a:pt x="251" y="452"/>
                  <a:pt x="251" y="452"/>
                </a:cubicBezTo>
                <a:cubicBezTo>
                  <a:pt x="249" y="450"/>
                  <a:pt x="247" y="449"/>
                  <a:pt x="244" y="449"/>
                </a:cubicBezTo>
                <a:cubicBezTo>
                  <a:pt x="240" y="449"/>
                  <a:pt x="236" y="451"/>
                  <a:pt x="234" y="454"/>
                </a:cubicBezTo>
                <a:lnTo>
                  <a:pt x="76" y="351"/>
                </a:lnTo>
                <a:close/>
                <a:moveTo>
                  <a:pt x="472" y="806"/>
                </a:moveTo>
                <a:cubicBezTo>
                  <a:pt x="471" y="806"/>
                  <a:pt x="469" y="805"/>
                  <a:pt x="467" y="805"/>
                </a:cubicBezTo>
                <a:cubicBezTo>
                  <a:pt x="465" y="805"/>
                  <a:pt x="463" y="806"/>
                  <a:pt x="461" y="807"/>
                </a:cubicBezTo>
                <a:cubicBezTo>
                  <a:pt x="251" y="472"/>
                  <a:pt x="251" y="472"/>
                  <a:pt x="251" y="472"/>
                </a:cubicBezTo>
                <a:cubicBezTo>
                  <a:pt x="253" y="471"/>
                  <a:pt x="254" y="470"/>
                  <a:pt x="255" y="468"/>
                </a:cubicBezTo>
                <a:cubicBezTo>
                  <a:pt x="573" y="618"/>
                  <a:pt x="573" y="618"/>
                  <a:pt x="573" y="618"/>
                </a:cubicBezTo>
                <a:cubicBezTo>
                  <a:pt x="567" y="627"/>
                  <a:pt x="567" y="627"/>
                  <a:pt x="567" y="627"/>
                </a:cubicBezTo>
                <a:cubicBezTo>
                  <a:pt x="566" y="626"/>
                  <a:pt x="564" y="625"/>
                  <a:pt x="562" y="625"/>
                </a:cubicBezTo>
                <a:cubicBezTo>
                  <a:pt x="555" y="625"/>
                  <a:pt x="549" y="631"/>
                  <a:pt x="549" y="638"/>
                </a:cubicBezTo>
                <a:cubicBezTo>
                  <a:pt x="549" y="643"/>
                  <a:pt x="551" y="647"/>
                  <a:pt x="555" y="649"/>
                </a:cubicBezTo>
                <a:lnTo>
                  <a:pt x="472" y="806"/>
                </a:lnTo>
                <a:close/>
                <a:moveTo>
                  <a:pt x="573" y="632"/>
                </a:moveTo>
                <a:cubicBezTo>
                  <a:pt x="572" y="630"/>
                  <a:pt x="571" y="629"/>
                  <a:pt x="569" y="627"/>
                </a:cubicBezTo>
                <a:cubicBezTo>
                  <a:pt x="574" y="619"/>
                  <a:pt x="574" y="619"/>
                  <a:pt x="574" y="619"/>
                </a:cubicBezTo>
                <a:cubicBezTo>
                  <a:pt x="589" y="626"/>
                  <a:pt x="589" y="626"/>
                  <a:pt x="589" y="626"/>
                </a:cubicBezTo>
                <a:lnTo>
                  <a:pt x="573" y="632"/>
                </a:lnTo>
                <a:close/>
                <a:moveTo>
                  <a:pt x="593" y="626"/>
                </a:moveTo>
                <a:cubicBezTo>
                  <a:pt x="634" y="608"/>
                  <a:pt x="634" y="608"/>
                  <a:pt x="634" y="608"/>
                </a:cubicBezTo>
                <a:cubicBezTo>
                  <a:pt x="810" y="728"/>
                  <a:pt x="810" y="728"/>
                  <a:pt x="810" y="728"/>
                </a:cubicBezTo>
                <a:cubicBezTo>
                  <a:pt x="810" y="728"/>
                  <a:pt x="810" y="728"/>
                  <a:pt x="810" y="728"/>
                </a:cubicBezTo>
                <a:lnTo>
                  <a:pt x="593" y="626"/>
                </a:lnTo>
                <a:close/>
                <a:moveTo>
                  <a:pt x="664" y="935"/>
                </a:moveTo>
                <a:cubicBezTo>
                  <a:pt x="815" y="744"/>
                  <a:pt x="815" y="744"/>
                  <a:pt x="815" y="744"/>
                </a:cubicBezTo>
                <a:cubicBezTo>
                  <a:pt x="817" y="745"/>
                  <a:pt x="819" y="746"/>
                  <a:pt x="822" y="746"/>
                </a:cubicBezTo>
                <a:cubicBezTo>
                  <a:pt x="827" y="746"/>
                  <a:pt x="831" y="744"/>
                  <a:pt x="833" y="740"/>
                </a:cubicBezTo>
                <a:cubicBezTo>
                  <a:pt x="1315" y="935"/>
                  <a:pt x="1315" y="935"/>
                  <a:pt x="1315" y="935"/>
                </a:cubicBezTo>
                <a:lnTo>
                  <a:pt x="664" y="935"/>
                </a:lnTo>
                <a:close/>
                <a:moveTo>
                  <a:pt x="833" y="739"/>
                </a:moveTo>
                <a:cubicBezTo>
                  <a:pt x="834" y="738"/>
                  <a:pt x="834" y="738"/>
                  <a:pt x="834" y="738"/>
                </a:cubicBezTo>
                <a:cubicBezTo>
                  <a:pt x="1175" y="798"/>
                  <a:pt x="1175" y="798"/>
                  <a:pt x="1175" y="798"/>
                </a:cubicBezTo>
                <a:cubicBezTo>
                  <a:pt x="1175" y="799"/>
                  <a:pt x="1174" y="799"/>
                  <a:pt x="1174" y="800"/>
                </a:cubicBezTo>
                <a:cubicBezTo>
                  <a:pt x="1174" y="807"/>
                  <a:pt x="1180" y="813"/>
                  <a:pt x="1187" y="813"/>
                </a:cubicBezTo>
                <a:cubicBezTo>
                  <a:pt x="1191" y="813"/>
                  <a:pt x="1193" y="812"/>
                  <a:pt x="1196" y="809"/>
                </a:cubicBezTo>
                <a:cubicBezTo>
                  <a:pt x="1316" y="934"/>
                  <a:pt x="1316" y="934"/>
                  <a:pt x="1316" y="934"/>
                </a:cubicBezTo>
                <a:lnTo>
                  <a:pt x="833" y="739"/>
                </a:lnTo>
                <a:close/>
              </a:path>
            </a:pathLst>
          </a:custGeom>
          <a:solidFill>
            <a:srgbClr val="878787">
              <a:alpha val="45000"/>
            </a:srgbClr>
          </a:solidFill>
          <a:ln>
            <a:noFill/>
          </a:ln>
        </p:spPr>
        <p:txBody>
          <a:bodyPr vert="horz" wrap="square" lIns="72307" tIns="36154" rIns="72307" bIns="36154" numCol="1" anchor="t" anchorCtr="0" compatLnSpc="1">
            <a:prstTxWarp prst="textNoShape">
              <a:avLst/>
            </a:prstTxWarp>
          </a:bodyPr>
          <a:lstStyle/>
          <a:p>
            <a:pPr defTabSz="964093">
              <a:defRPr/>
            </a:pPr>
            <a:endParaRPr lang="id-ID" kern="0">
              <a:solidFill>
                <a:sysClr val="windowText" lastClr="000000"/>
              </a:solidFill>
              <a:latin typeface="微软雅黑"/>
              <a:ea typeface="微软雅黑"/>
            </a:endParaRPr>
          </a:p>
        </p:txBody>
      </p:sp>
      <p:grpSp>
        <p:nvGrpSpPr>
          <p:cNvPr id="49" name="Group 24"/>
          <p:cNvGrpSpPr/>
          <p:nvPr/>
        </p:nvGrpSpPr>
        <p:grpSpPr>
          <a:xfrm>
            <a:off x="5931948" y="704336"/>
            <a:ext cx="3899924" cy="1179890"/>
            <a:chOff x="3802774" y="2729743"/>
            <a:chExt cx="4931156" cy="1491882"/>
          </a:xfrm>
        </p:grpSpPr>
        <p:sp>
          <p:nvSpPr>
            <p:cNvPr id="50" name="TextBox 4"/>
            <p:cNvSpPr txBox="1"/>
            <p:nvPr/>
          </p:nvSpPr>
          <p:spPr>
            <a:xfrm>
              <a:off x="3802774" y="2729743"/>
              <a:ext cx="4912943" cy="11015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4093">
                <a:defRPr/>
              </a:pPr>
              <a:r>
                <a:rPr lang="zh-CN" altLang="en-US" sz="5061" b="1" ker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目录页 </a:t>
              </a:r>
              <a:r>
                <a:rPr lang="en-US" altLang="zh-CN" sz="2531" i="1" ker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  <a:endParaRPr lang="vi-VN" altLang="zh-CN" sz="2531" i="1" kern="0">
                <a:solidFill>
                  <a:srgbClr val="C00000"/>
                </a:solidFill>
                <a:latin typeface="Roboto"/>
                <a:ea typeface="微软雅黑" panose="020B0503020204020204" pitchFamily="34" charset="-122"/>
              </a:endParaRPr>
            </a:p>
          </p:txBody>
        </p:sp>
        <p:sp>
          <p:nvSpPr>
            <p:cNvPr id="51" name="TextBox 5"/>
            <p:cNvSpPr txBox="1"/>
            <p:nvPr/>
          </p:nvSpPr>
          <p:spPr>
            <a:xfrm>
              <a:off x="3985791" y="3776658"/>
              <a:ext cx="4748139" cy="444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4093">
                <a:defRPr/>
              </a:pPr>
              <a:r>
                <a:rPr lang="zh-CN" altLang="en-US" sz="1687" kern="0" spc="633">
                  <a:solidFill>
                    <a:srgbClr val="87878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请在此处添加您的企业名称</a:t>
              </a:r>
              <a:endParaRPr lang="zh-CN" altLang="en-US" sz="1687" kern="0" spc="633" dirty="0">
                <a:solidFill>
                  <a:srgbClr val="87878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Group 20"/>
          <p:cNvGrpSpPr/>
          <p:nvPr/>
        </p:nvGrpSpPr>
        <p:grpSpPr>
          <a:xfrm>
            <a:off x="5061760" y="1067557"/>
            <a:ext cx="592006" cy="458098"/>
            <a:chOff x="5895975" y="3276601"/>
            <a:chExt cx="400050" cy="309563"/>
          </a:xfrm>
          <a:solidFill>
            <a:srgbClr val="BA0B31"/>
          </a:solidFill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003925" y="3276601"/>
              <a:ext cx="292100" cy="61913"/>
            </a:xfrm>
            <a:custGeom>
              <a:avLst/>
              <a:gdLst>
                <a:gd name="T0" fmla="*/ 4 w 76"/>
                <a:gd name="T1" fmla="*/ 0 h 16"/>
                <a:gd name="T2" fmla="*/ 72 w 76"/>
                <a:gd name="T3" fmla="*/ 0 h 16"/>
                <a:gd name="T4" fmla="*/ 76 w 76"/>
                <a:gd name="T5" fmla="*/ 4 h 16"/>
                <a:gd name="T6" fmla="*/ 76 w 76"/>
                <a:gd name="T7" fmla="*/ 12 h 16"/>
                <a:gd name="T8" fmla="*/ 72 w 76"/>
                <a:gd name="T9" fmla="*/ 16 h 16"/>
                <a:gd name="T10" fmla="*/ 4 w 76"/>
                <a:gd name="T11" fmla="*/ 16 h 16"/>
                <a:gd name="T12" fmla="*/ 0 w 76"/>
                <a:gd name="T13" fmla="*/ 12 h 16"/>
                <a:gd name="T14" fmla="*/ 0 w 76"/>
                <a:gd name="T15" fmla="*/ 4 h 16"/>
                <a:gd name="T16" fmla="*/ 4 w 7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6">
                  <a:moveTo>
                    <a:pt x="4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4" y="0"/>
                    <a:pt x="76" y="2"/>
                    <a:pt x="76" y="4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4"/>
                    <a:pt x="74" y="16"/>
                    <a:pt x="7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defTabSz="964093">
                <a:defRPr/>
              </a:pPr>
              <a:endParaRPr lang="id-ID" sz="3797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6003925" y="3400426"/>
              <a:ext cx="231775" cy="61913"/>
            </a:xfrm>
            <a:custGeom>
              <a:avLst/>
              <a:gdLst>
                <a:gd name="T0" fmla="*/ 4 w 60"/>
                <a:gd name="T1" fmla="*/ 0 h 16"/>
                <a:gd name="T2" fmla="*/ 56 w 60"/>
                <a:gd name="T3" fmla="*/ 0 h 16"/>
                <a:gd name="T4" fmla="*/ 60 w 60"/>
                <a:gd name="T5" fmla="*/ 4 h 16"/>
                <a:gd name="T6" fmla="*/ 60 w 60"/>
                <a:gd name="T7" fmla="*/ 12 h 16"/>
                <a:gd name="T8" fmla="*/ 56 w 60"/>
                <a:gd name="T9" fmla="*/ 16 h 16"/>
                <a:gd name="T10" fmla="*/ 4 w 60"/>
                <a:gd name="T11" fmla="*/ 16 h 16"/>
                <a:gd name="T12" fmla="*/ 0 w 60"/>
                <a:gd name="T13" fmla="*/ 12 h 16"/>
                <a:gd name="T14" fmla="*/ 0 w 60"/>
                <a:gd name="T15" fmla="*/ 4 h 16"/>
                <a:gd name="T16" fmla="*/ 4 w 6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6">
                  <a:moveTo>
                    <a:pt x="4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60" y="2"/>
                    <a:pt x="60" y="4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4"/>
                    <a:pt x="58" y="16"/>
                    <a:pt x="56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defTabSz="964093">
                <a:defRPr/>
              </a:pPr>
              <a:endParaRPr lang="id-ID" sz="3797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003925" y="3524251"/>
              <a:ext cx="277813" cy="61913"/>
            </a:xfrm>
            <a:custGeom>
              <a:avLst/>
              <a:gdLst>
                <a:gd name="T0" fmla="*/ 4 w 72"/>
                <a:gd name="T1" fmla="*/ 0 h 16"/>
                <a:gd name="T2" fmla="*/ 68 w 72"/>
                <a:gd name="T3" fmla="*/ 0 h 16"/>
                <a:gd name="T4" fmla="*/ 72 w 72"/>
                <a:gd name="T5" fmla="*/ 4 h 16"/>
                <a:gd name="T6" fmla="*/ 72 w 72"/>
                <a:gd name="T7" fmla="*/ 12 h 16"/>
                <a:gd name="T8" fmla="*/ 68 w 72"/>
                <a:gd name="T9" fmla="*/ 16 h 16"/>
                <a:gd name="T10" fmla="*/ 4 w 72"/>
                <a:gd name="T11" fmla="*/ 16 h 16"/>
                <a:gd name="T12" fmla="*/ 0 w 72"/>
                <a:gd name="T13" fmla="*/ 12 h 16"/>
                <a:gd name="T14" fmla="*/ 0 w 72"/>
                <a:gd name="T15" fmla="*/ 4 h 16"/>
                <a:gd name="T16" fmla="*/ 4 w 72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6">
                  <a:moveTo>
                    <a:pt x="4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2" y="2"/>
                    <a:pt x="72" y="4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4"/>
                    <a:pt x="70" y="16"/>
                    <a:pt x="68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defTabSz="964093">
                <a:defRPr/>
              </a:pPr>
              <a:endParaRPr lang="id-ID" sz="3797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5895975" y="3276601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defTabSz="964093">
                <a:defRPr/>
              </a:pPr>
              <a:endParaRPr lang="id-ID" sz="3797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5895975" y="3400426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defTabSz="964093">
                <a:defRPr/>
              </a:pPr>
              <a:endParaRPr lang="id-ID" sz="3797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5895975" y="3524251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defTabSz="964093">
                <a:defRPr/>
              </a:pPr>
              <a:endParaRPr lang="id-ID" sz="3797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Oval 21"/>
          <p:cNvSpPr/>
          <p:nvPr/>
        </p:nvSpPr>
        <p:spPr>
          <a:xfrm>
            <a:off x="4851585" y="804766"/>
            <a:ext cx="950997" cy="958928"/>
          </a:xfrm>
          <a:prstGeom prst="ellips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algn="ctr" defTabSz="964093">
              <a:defRPr/>
            </a:pPr>
            <a:endParaRPr lang="id-ID" sz="3797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Oval 34"/>
          <p:cNvSpPr/>
          <p:nvPr/>
        </p:nvSpPr>
        <p:spPr>
          <a:xfrm>
            <a:off x="4954650" y="2528405"/>
            <a:ext cx="721629" cy="721629"/>
          </a:xfrm>
          <a:prstGeom prst="ellips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algn="ctr" defTabSz="964093">
              <a:defRPr/>
            </a:pPr>
            <a:endParaRPr lang="id-ID" sz="3797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16"/>
          <p:cNvSpPr txBox="1"/>
          <p:nvPr/>
        </p:nvSpPr>
        <p:spPr>
          <a:xfrm>
            <a:off x="5761177" y="2747676"/>
            <a:ext cx="2201207" cy="332604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/>
          <a:p>
            <a:pPr defTabSz="964093">
              <a:defRPr/>
            </a:pPr>
            <a:r>
              <a:rPr lang="zh-CN" altLang="en-US" sz="1687" b="1" kern="0" spc="316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lang="id-ID" sz="1687" b="1" kern="0" spc="316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2" name="Straight Connector 40"/>
          <p:cNvCxnSpPr>
            <a:endCxn id="60" idx="0"/>
          </p:cNvCxnSpPr>
          <p:nvPr/>
        </p:nvCxnSpPr>
        <p:spPr>
          <a:xfrm>
            <a:off x="5300263" y="1777462"/>
            <a:ext cx="15203" cy="750944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</p:cxnSp>
      <p:sp>
        <p:nvSpPr>
          <p:cNvPr id="63" name="Oval 43"/>
          <p:cNvSpPr/>
          <p:nvPr/>
        </p:nvSpPr>
        <p:spPr>
          <a:xfrm>
            <a:off x="4998087" y="3541802"/>
            <a:ext cx="721629" cy="721629"/>
          </a:xfrm>
          <a:prstGeom prst="ellips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algn="ctr" defTabSz="964093">
              <a:defRPr/>
            </a:pPr>
            <a:endParaRPr lang="id-ID" sz="3797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19"/>
          <p:cNvSpPr txBox="1"/>
          <p:nvPr/>
        </p:nvSpPr>
        <p:spPr>
          <a:xfrm>
            <a:off x="5740889" y="3864534"/>
            <a:ext cx="2201207" cy="332604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defTabSz="964093">
              <a:defRPr/>
            </a:pPr>
            <a:r>
              <a:rPr lang="zh-CN" altLang="en-US" sz="1687" spc="316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lang="id-ID" altLang="zh-CN" sz="1687" spc="316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5" name="Straight Connector 45"/>
          <p:cNvCxnSpPr/>
          <p:nvPr/>
        </p:nvCxnSpPr>
        <p:spPr>
          <a:xfrm>
            <a:off x="5346747" y="3241566"/>
            <a:ext cx="0" cy="284715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</p:cxnSp>
      <p:sp>
        <p:nvSpPr>
          <p:cNvPr id="66" name="Oval 32"/>
          <p:cNvSpPr/>
          <p:nvPr/>
        </p:nvSpPr>
        <p:spPr>
          <a:xfrm>
            <a:off x="4981472" y="4536977"/>
            <a:ext cx="721629" cy="721629"/>
          </a:xfrm>
          <a:prstGeom prst="ellips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algn="ctr" defTabSz="964093">
              <a:defRPr/>
            </a:pPr>
            <a:endParaRPr lang="id-ID" sz="3797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22"/>
          <p:cNvSpPr txBox="1"/>
          <p:nvPr/>
        </p:nvSpPr>
        <p:spPr>
          <a:xfrm>
            <a:off x="5761177" y="4880927"/>
            <a:ext cx="2201207" cy="332604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defTabSz="964093">
              <a:defRPr/>
            </a:pPr>
            <a:r>
              <a:rPr lang="zh-CN" altLang="en-US" sz="1687" spc="316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lang="id-ID" altLang="zh-CN" sz="1687" spc="316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8" name="Straight Connector 36"/>
          <p:cNvCxnSpPr/>
          <p:nvPr/>
        </p:nvCxnSpPr>
        <p:spPr>
          <a:xfrm>
            <a:off x="5342284" y="4263430"/>
            <a:ext cx="0" cy="284715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</p:cxnSp>
      <p:sp>
        <p:nvSpPr>
          <p:cNvPr id="69" name="Oval 39"/>
          <p:cNvSpPr/>
          <p:nvPr/>
        </p:nvSpPr>
        <p:spPr>
          <a:xfrm>
            <a:off x="4982232" y="5732225"/>
            <a:ext cx="721629" cy="721629"/>
          </a:xfrm>
          <a:prstGeom prst="ellips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algn="ctr" defTabSz="964093">
              <a:defRPr/>
            </a:pPr>
            <a:endParaRPr lang="id-ID" sz="3797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25"/>
          <p:cNvSpPr txBox="1"/>
          <p:nvPr/>
        </p:nvSpPr>
        <p:spPr>
          <a:xfrm>
            <a:off x="5802582" y="5878539"/>
            <a:ext cx="2201207" cy="332604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defTabSz="964093">
              <a:defRPr/>
            </a:pPr>
            <a:r>
              <a:rPr lang="zh-CN" altLang="en-US" sz="1687" spc="316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lang="id-ID" altLang="zh-CN" sz="1687" spc="316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1" name="Straight Connector 48"/>
          <p:cNvCxnSpPr>
            <a:stCxn id="66" idx="4"/>
            <a:endCxn id="69" idx="0"/>
          </p:cNvCxnSpPr>
          <p:nvPr/>
        </p:nvCxnSpPr>
        <p:spPr>
          <a:xfrm>
            <a:off x="5342286" y="5258606"/>
            <a:ext cx="760" cy="473619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</p:cxnSp>
      <p:cxnSp>
        <p:nvCxnSpPr>
          <p:cNvPr id="72" name="直接连接符 71"/>
          <p:cNvCxnSpPr/>
          <p:nvPr/>
        </p:nvCxnSpPr>
        <p:spPr>
          <a:xfrm>
            <a:off x="5676279" y="3164203"/>
            <a:ext cx="2918471" cy="0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headEnd type="none"/>
          </a:ln>
          <a:effectLst/>
        </p:spPr>
      </p:cxnSp>
      <p:cxnSp>
        <p:nvCxnSpPr>
          <p:cNvPr id="73" name="直接连接符 72"/>
          <p:cNvCxnSpPr/>
          <p:nvPr/>
        </p:nvCxnSpPr>
        <p:spPr>
          <a:xfrm>
            <a:off x="5740888" y="4265215"/>
            <a:ext cx="2918471" cy="0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headEnd type="none"/>
          </a:ln>
          <a:effectLst/>
        </p:spPr>
      </p:cxnSp>
      <p:cxnSp>
        <p:nvCxnSpPr>
          <p:cNvPr id="74" name="直接连接符 73"/>
          <p:cNvCxnSpPr/>
          <p:nvPr/>
        </p:nvCxnSpPr>
        <p:spPr>
          <a:xfrm>
            <a:off x="5729850" y="5296787"/>
            <a:ext cx="2918471" cy="0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headEnd type="none"/>
          </a:ln>
          <a:effectLst/>
        </p:spPr>
      </p:cxnSp>
      <p:cxnSp>
        <p:nvCxnSpPr>
          <p:cNvPr id="75" name="直接连接符 74"/>
          <p:cNvCxnSpPr/>
          <p:nvPr/>
        </p:nvCxnSpPr>
        <p:spPr>
          <a:xfrm>
            <a:off x="5802582" y="6314491"/>
            <a:ext cx="2918471" cy="0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headEnd type="none"/>
          </a:ln>
          <a:effectLst/>
        </p:spPr>
      </p:cxnSp>
      <p:sp>
        <p:nvSpPr>
          <p:cNvPr id="76" name="TextBox 42"/>
          <p:cNvSpPr txBox="1"/>
          <p:nvPr/>
        </p:nvSpPr>
        <p:spPr>
          <a:xfrm>
            <a:off x="5004679" y="2648252"/>
            <a:ext cx="662722" cy="551715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defTabSz="964093"/>
            <a:r>
              <a:rPr lang="en-US" altLang="zh-CN" sz="2953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953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TextBox 43"/>
          <p:cNvSpPr txBox="1"/>
          <p:nvPr/>
        </p:nvSpPr>
        <p:spPr>
          <a:xfrm>
            <a:off x="5021294" y="3661505"/>
            <a:ext cx="662722" cy="551715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defTabSz="964093"/>
            <a:r>
              <a:rPr lang="en-US" altLang="zh-CN" sz="2953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953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44"/>
          <p:cNvSpPr txBox="1"/>
          <p:nvPr/>
        </p:nvSpPr>
        <p:spPr>
          <a:xfrm>
            <a:off x="4998086" y="4648083"/>
            <a:ext cx="662722" cy="551715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defTabSz="964093"/>
            <a:r>
              <a:rPr lang="en-US" altLang="zh-CN" sz="2953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953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TextBox 45"/>
          <p:cNvSpPr txBox="1"/>
          <p:nvPr/>
        </p:nvSpPr>
        <p:spPr>
          <a:xfrm>
            <a:off x="4996462" y="5835088"/>
            <a:ext cx="662722" cy="551715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defTabSz="964093"/>
            <a:r>
              <a:rPr lang="en-US" altLang="zh-CN" sz="2953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953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927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500">
        <p14:gallery dir="l"/>
      </p:transition>
    </mc:Choice>
    <mc:Fallback xmlns="">
      <p:transition spd="slow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5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5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"/>
                            </p:stCondLst>
                            <p:childTnLst>
                              <p:par>
                                <p:cTn id="69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5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50"/>
                            </p:stCondLst>
                            <p:childTnLst>
                              <p:par>
                                <p:cTn id="90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9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25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5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9" grpId="0" animBg="1"/>
      <p:bldP spid="60" grpId="0" animBg="1"/>
      <p:bldP spid="61" grpId="0"/>
      <p:bldP spid="63" grpId="0" animBg="1"/>
      <p:bldP spid="64" grpId="0"/>
      <p:bldP spid="66" grpId="0" animBg="1"/>
      <p:bldP spid="67" grpId="0"/>
      <p:bldP spid="69" grpId="0" animBg="1"/>
      <p:bldP spid="70" grpId="0"/>
      <p:bldP spid="76" grpId="0"/>
      <p:bldP spid="77" grpId="0"/>
      <p:bldP spid="78" grpId="0"/>
      <p:bldP spid="7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2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073867" y="2636658"/>
            <a:ext cx="2050175" cy="2050175"/>
            <a:chOff x="4840752" y="1682588"/>
            <a:chExt cx="1944216" cy="1944216"/>
          </a:xfrm>
        </p:grpSpPr>
        <p:sp>
          <p:nvSpPr>
            <p:cNvPr id="32" name="圆角矩形 31"/>
            <p:cNvSpPr/>
            <p:nvPr/>
          </p:nvSpPr>
          <p:spPr>
            <a:xfrm rot="19460361">
              <a:off x="4840752" y="1682588"/>
              <a:ext cx="1944216" cy="1944216"/>
            </a:xfrm>
            <a:prstGeom prst="roundRect">
              <a:avLst/>
            </a:prstGeom>
            <a:gradFill flip="none" rotWithShape="1">
              <a:gsLst>
                <a:gs pos="0">
                  <a:srgbClr val="C9CBC8"/>
                </a:gs>
                <a:gs pos="100000">
                  <a:srgbClr val="FCFCFC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Freeform 15"/>
            <p:cNvSpPr>
              <a:spLocks noEditPoints="1"/>
            </p:cNvSpPr>
            <p:nvPr/>
          </p:nvSpPr>
          <p:spPr bwMode="auto">
            <a:xfrm>
              <a:off x="5272466" y="2111480"/>
              <a:ext cx="1080788" cy="1086432"/>
            </a:xfrm>
            <a:custGeom>
              <a:avLst/>
              <a:gdLst>
                <a:gd name="T0" fmla="*/ 192 w 383"/>
                <a:gd name="T1" fmla="*/ 64 h 385"/>
                <a:gd name="T2" fmla="*/ 336 w 383"/>
                <a:gd name="T3" fmla="*/ 224 h 385"/>
                <a:gd name="T4" fmla="*/ 336 w 383"/>
                <a:gd name="T5" fmla="*/ 385 h 385"/>
                <a:gd name="T6" fmla="*/ 239 w 383"/>
                <a:gd name="T7" fmla="*/ 385 h 385"/>
                <a:gd name="T8" fmla="*/ 239 w 383"/>
                <a:gd name="T9" fmla="*/ 264 h 385"/>
                <a:gd name="T10" fmla="*/ 236 w 383"/>
                <a:gd name="T11" fmla="*/ 253 h 385"/>
                <a:gd name="T12" fmla="*/ 227 w 383"/>
                <a:gd name="T13" fmla="*/ 244 h 385"/>
                <a:gd name="T14" fmla="*/ 215 w 383"/>
                <a:gd name="T15" fmla="*/ 241 h 385"/>
                <a:gd name="T16" fmla="*/ 168 w 383"/>
                <a:gd name="T17" fmla="*/ 241 h 385"/>
                <a:gd name="T18" fmla="*/ 156 w 383"/>
                <a:gd name="T19" fmla="*/ 244 h 385"/>
                <a:gd name="T20" fmla="*/ 146 w 383"/>
                <a:gd name="T21" fmla="*/ 253 h 385"/>
                <a:gd name="T22" fmla="*/ 144 w 383"/>
                <a:gd name="T23" fmla="*/ 264 h 385"/>
                <a:gd name="T24" fmla="*/ 144 w 383"/>
                <a:gd name="T25" fmla="*/ 385 h 385"/>
                <a:gd name="T26" fmla="*/ 48 w 383"/>
                <a:gd name="T27" fmla="*/ 385 h 385"/>
                <a:gd name="T28" fmla="*/ 48 w 383"/>
                <a:gd name="T29" fmla="*/ 224 h 385"/>
                <a:gd name="T30" fmla="*/ 192 w 383"/>
                <a:gd name="T31" fmla="*/ 64 h 385"/>
                <a:gd name="T32" fmla="*/ 312 w 383"/>
                <a:gd name="T33" fmla="*/ 24 h 385"/>
                <a:gd name="T34" fmla="*/ 360 w 383"/>
                <a:gd name="T35" fmla="*/ 24 h 385"/>
                <a:gd name="T36" fmla="*/ 360 w 383"/>
                <a:gd name="T37" fmla="*/ 129 h 385"/>
                <a:gd name="T38" fmla="*/ 312 w 383"/>
                <a:gd name="T39" fmla="*/ 74 h 385"/>
                <a:gd name="T40" fmla="*/ 312 w 383"/>
                <a:gd name="T41" fmla="*/ 24 h 385"/>
                <a:gd name="T42" fmla="*/ 168 w 383"/>
                <a:gd name="T43" fmla="*/ 0 h 385"/>
                <a:gd name="T44" fmla="*/ 215 w 383"/>
                <a:gd name="T45" fmla="*/ 0 h 385"/>
                <a:gd name="T46" fmla="*/ 383 w 383"/>
                <a:gd name="T47" fmla="*/ 193 h 385"/>
                <a:gd name="T48" fmla="*/ 336 w 383"/>
                <a:gd name="T49" fmla="*/ 193 h 385"/>
                <a:gd name="T50" fmla="*/ 192 w 383"/>
                <a:gd name="T51" fmla="*/ 27 h 385"/>
                <a:gd name="T52" fmla="*/ 48 w 383"/>
                <a:gd name="T53" fmla="*/ 193 h 385"/>
                <a:gd name="T54" fmla="*/ 0 w 383"/>
                <a:gd name="T55" fmla="*/ 193 h 385"/>
                <a:gd name="T56" fmla="*/ 168 w 383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3" h="385">
                  <a:moveTo>
                    <a:pt x="192" y="64"/>
                  </a:moveTo>
                  <a:lnTo>
                    <a:pt x="336" y="224"/>
                  </a:lnTo>
                  <a:lnTo>
                    <a:pt x="336" y="385"/>
                  </a:lnTo>
                  <a:lnTo>
                    <a:pt x="239" y="385"/>
                  </a:lnTo>
                  <a:lnTo>
                    <a:pt x="239" y="264"/>
                  </a:lnTo>
                  <a:lnTo>
                    <a:pt x="236" y="253"/>
                  </a:lnTo>
                  <a:lnTo>
                    <a:pt x="227" y="244"/>
                  </a:lnTo>
                  <a:lnTo>
                    <a:pt x="215" y="241"/>
                  </a:lnTo>
                  <a:lnTo>
                    <a:pt x="168" y="241"/>
                  </a:lnTo>
                  <a:lnTo>
                    <a:pt x="156" y="244"/>
                  </a:lnTo>
                  <a:lnTo>
                    <a:pt x="146" y="253"/>
                  </a:lnTo>
                  <a:lnTo>
                    <a:pt x="144" y="264"/>
                  </a:lnTo>
                  <a:lnTo>
                    <a:pt x="144" y="385"/>
                  </a:lnTo>
                  <a:lnTo>
                    <a:pt x="48" y="385"/>
                  </a:lnTo>
                  <a:lnTo>
                    <a:pt x="48" y="224"/>
                  </a:lnTo>
                  <a:lnTo>
                    <a:pt x="192" y="64"/>
                  </a:lnTo>
                  <a:close/>
                  <a:moveTo>
                    <a:pt x="312" y="24"/>
                  </a:moveTo>
                  <a:lnTo>
                    <a:pt x="360" y="24"/>
                  </a:lnTo>
                  <a:lnTo>
                    <a:pt x="360" y="129"/>
                  </a:lnTo>
                  <a:lnTo>
                    <a:pt x="312" y="74"/>
                  </a:lnTo>
                  <a:lnTo>
                    <a:pt x="312" y="24"/>
                  </a:lnTo>
                  <a:close/>
                  <a:moveTo>
                    <a:pt x="168" y="0"/>
                  </a:moveTo>
                  <a:lnTo>
                    <a:pt x="215" y="0"/>
                  </a:lnTo>
                  <a:lnTo>
                    <a:pt x="383" y="193"/>
                  </a:lnTo>
                  <a:lnTo>
                    <a:pt x="336" y="193"/>
                  </a:lnTo>
                  <a:lnTo>
                    <a:pt x="192" y="27"/>
                  </a:lnTo>
                  <a:lnTo>
                    <a:pt x="48" y="193"/>
                  </a:lnTo>
                  <a:lnTo>
                    <a:pt x="0" y="193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chemeClr val="tx1"/>
            </a:solidFill>
            <a:ln w="3175"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4" name="TextBox 4"/>
          <p:cNvSpPr txBox="1"/>
          <p:nvPr/>
        </p:nvSpPr>
        <p:spPr>
          <a:xfrm>
            <a:off x="6141380" y="3085789"/>
            <a:ext cx="5239335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31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2" name="直接连接符 41"/>
          <p:cNvCxnSpPr/>
          <p:nvPr/>
        </p:nvCxnSpPr>
        <p:spPr>
          <a:xfrm flipV="1">
            <a:off x="5889756" y="1886375"/>
            <a:ext cx="0" cy="337247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7076200" y="3748011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7076200" y="4195455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7076200" y="4673258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87379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6" grpId="0"/>
      <p:bldP spid="57" grpId="0"/>
      <p:bldP spid="5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52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8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24645" y="2240575"/>
            <a:ext cx="1631915" cy="1668977"/>
            <a:chOff x="1108416" y="1691638"/>
            <a:chExt cx="1781907" cy="1822375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9232" y="2460170"/>
              <a:ext cx="138027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8064" y="3286290"/>
            <a:ext cx="1631915" cy="1631915"/>
            <a:chOff x="2739096" y="2833465"/>
            <a:chExt cx="178190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4244" y="3628717"/>
              <a:ext cx="1431612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04898" y="3286289"/>
            <a:ext cx="1631915" cy="1693447"/>
            <a:chOff x="6000456" y="2833465"/>
            <a:chExt cx="1781907" cy="1849095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3198" y="3628717"/>
              <a:ext cx="1356425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391734" y="3286291"/>
            <a:ext cx="1631915" cy="1693447"/>
            <a:chOff x="9261816" y="2833466"/>
            <a:chExt cx="1781907" cy="1849094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67685" y="3628717"/>
              <a:ext cx="137016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11481" y="2240575"/>
            <a:ext cx="1631915" cy="1668977"/>
            <a:chOff x="4369776" y="1691638"/>
            <a:chExt cx="1781907" cy="1822375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63721" y="2460170"/>
              <a:ext cx="139401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898315" y="2240575"/>
            <a:ext cx="1631915" cy="1668977"/>
            <a:chOff x="7631136" y="1691638"/>
            <a:chExt cx="1781907" cy="1822375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1646" y="2460170"/>
              <a:ext cx="1425442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802885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04749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42198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06018" y="5156294"/>
            <a:ext cx="2117321" cy="650803"/>
            <a:chOff x="1044259" y="4741945"/>
            <a:chExt cx="2836326" cy="558296"/>
          </a:xfrm>
        </p:grpSpPr>
        <p:sp>
          <p:nvSpPr>
            <p:cNvPr id="30" name="Rectangle 29"/>
            <p:cNvSpPr/>
            <p:nvPr/>
          </p:nvSpPr>
          <p:spPr>
            <a:xfrm>
              <a:off x="1066956" y="4931701"/>
              <a:ext cx="2813629" cy="3685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44259" y="4741945"/>
              <a:ext cx="227382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09023" y="5156267"/>
            <a:ext cx="2117321" cy="650801"/>
            <a:chOff x="4323276" y="4741945"/>
            <a:chExt cx="2836326" cy="558297"/>
          </a:xfrm>
        </p:grpSpPr>
        <p:sp>
          <p:nvSpPr>
            <p:cNvPr id="32" name="Rectangle 31"/>
            <p:cNvSpPr/>
            <p:nvPr/>
          </p:nvSpPr>
          <p:spPr>
            <a:xfrm>
              <a:off x="4345973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23276" y="4741945"/>
              <a:ext cx="1921460" cy="2217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66220" y="5143112"/>
            <a:ext cx="2117321" cy="667569"/>
            <a:chOff x="7552274" y="4727562"/>
            <a:chExt cx="2836326" cy="572680"/>
          </a:xfrm>
        </p:grpSpPr>
        <p:sp>
          <p:nvSpPr>
            <p:cNvPr id="34" name="Rectangle 33"/>
            <p:cNvSpPr/>
            <p:nvPr/>
          </p:nvSpPr>
          <p:spPr>
            <a:xfrm>
              <a:off x="7574971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2274" y="4727562"/>
              <a:ext cx="174529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201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790" y="4034984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790" y="3580350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790" y="3130426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790" y="2598057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741" y="3367278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741" y="4502414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785" y="3318666"/>
            <a:ext cx="797230" cy="77048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785" y="4453801"/>
            <a:ext cx="797230" cy="77048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2831" y="3367278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2831" y="4502414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7821" y="3318666"/>
            <a:ext cx="797230" cy="77048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7821" y="4453801"/>
            <a:ext cx="797230" cy="77048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670" y="3433635"/>
            <a:ext cx="547455" cy="543707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511" y="4651787"/>
            <a:ext cx="451276" cy="434685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618" y="4560369"/>
            <a:ext cx="392299" cy="526104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0953" y="3490624"/>
            <a:ext cx="370965" cy="429731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4014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Documents and Settings\t11318\桌面\揭开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6315" y="0"/>
            <a:ext cx="9322082" cy="723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596900" y="3472309"/>
            <a:ext cx="1374801" cy="13748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291444" y="3462159"/>
            <a:ext cx="1374801" cy="13748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22904" y="3453926"/>
            <a:ext cx="1374801" cy="13748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44250" y="3472309"/>
            <a:ext cx="1374801" cy="13748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78022" y="3618726"/>
            <a:ext cx="1012557" cy="1044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187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</a:t>
            </a:r>
            <a:endParaRPr lang="zh-CN" altLang="en-US" sz="6187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72566" y="3608577"/>
            <a:ext cx="1012557" cy="1044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187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</a:t>
            </a:r>
            <a:endParaRPr lang="zh-CN" altLang="en-US" sz="6187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04026" y="3618726"/>
            <a:ext cx="1012557" cy="1044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187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6187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25372" y="3618726"/>
            <a:ext cx="1012557" cy="1044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187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析</a:t>
            </a:r>
            <a:endParaRPr lang="zh-CN" altLang="en-US" sz="6187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666955" y="5240011"/>
            <a:ext cx="73551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 批评指导</a:t>
            </a:r>
            <a:endParaRPr lang="zh-CN" altLang="en-US" sz="45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609021" y="6164935"/>
            <a:ext cx="8404224" cy="395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69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框架严谨</a:t>
            </a:r>
            <a:r>
              <a:rPr lang="en-US" altLang="zh-CN" sz="1969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969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模板，适用于工作总结，述职报告</a:t>
            </a:r>
            <a:r>
              <a:rPr lang="zh-CN" altLang="en-US" sz="1969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，创业，融资，简介等</a:t>
            </a:r>
            <a:endParaRPr lang="zh-CN" altLang="en-US" sz="1969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67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00"/>
                            </p:stCondLst>
                            <p:childTnLst>
                              <p:par>
                                <p:cTn id="5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9" dur="18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82" fill="hold">
                                          <p:stCondLst>
                                            <p:cond delay="18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8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2" decel="50000" autoRev="1" fill="hold">
                                          <p:stCondLst>
                                            <p:cond delay="18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4" fill="hold">
                                          <p:stCondLst>
                                            <p:cond delay="34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814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073867" y="2636658"/>
            <a:ext cx="2050175" cy="2050175"/>
            <a:chOff x="4840752" y="1682588"/>
            <a:chExt cx="1944216" cy="1944216"/>
          </a:xfrm>
        </p:grpSpPr>
        <p:sp>
          <p:nvSpPr>
            <p:cNvPr id="32" name="圆角矩形 31"/>
            <p:cNvSpPr/>
            <p:nvPr/>
          </p:nvSpPr>
          <p:spPr>
            <a:xfrm rot="19460361">
              <a:off x="4840752" y="1682588"/>
              <a:ext cx="1944216" cy="1944216"/>
            </a:xfrm>
            <a:prstGeom prst="roundRect">
              <a:avLst/>
            </a:prstGeom>
            <a:gradFill flip="none" rotWithShape="1">
              <a:gsLst>
                <a:gs pos="0">
                  <a:srgbClr val="C9CBC8"/>
                </a:gs>
                <a:gs pos="100000">
                  <a:srgbClr val="FCFCFC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Freeform 15"/>
            <p:cNvSpPr>
              <a:spLocks noEditPoints="1"/>
            </p:cNvSpPr>
            <p:nvPr/>
          </p:nvSpPr>
          <p:spPr bwMode="auto">
            <a:xfrm>
              <a:off x="5272466" y="2111480"/>
              <a:ext cx="1080788" cy="1086432"/>
            </a:xfrm>
            <a:custGeom>
              <a:avLst/>
              <a:gdLst>
                <a:gd name="T0" fmla="*/ 192 w 383"/>
                <a:gd name="T1" fmla="*/ 64 h 385"/>
                <a:gd name="T2" fmla="*/ 336 w 383"/>
                <a:gd name="T3" fmla="*/ 224 h 385"/>
                <a:gd name="T4" fmla="*/ 336 w 383"/>
                <a:gd name="T5" fmla="*/ 385 h 385"/>
                <a:gd name="T6" fmla="*/ 239 w 383"/>
                <a:gd name="T7" fmla="*/ 385 h 385"/>
                <a:gd name="T8" fmla="*/ 239 w 383"/>
                <a:gd name="T9" fmla="*/ 264 h 385"/>
                <a:gd name="T10" fmla="*/ 236 w 383"/>
                <a:gd name="T11" fmla="*/ 253 h 385"/>
                <a:gd name="T12" fmla="*/ 227 w 383"/>
                <a:gd name="T13" fmla="*/ 244 h 385"/>
                <a:gd name="T14" fmla="*/ 215 w 383"/>
                <a:gd name="T15" fmla="*/ 241 h 385"/>
                <a:gd name="T16" fmla="*/ 168 w 383"/>
                <a:gd name="T17" fmla="*/ 241 h 385"/>
                <a:gd name="T18" fmla="*/ 156 w 383"/>
                <a:gd name="T19" fmla="*/ 244 h 385"/>
                <a:gd name="T20" fmla="*/ 146 w 383"/>
                <a:gd name="T21" fmla="*/ 253 h 385"/>
                <a:gd name="T22" fmla="*/ 144 w 383"/>
                <a:gd name="T23" fmla="*/ 264 h 385"/>
                <a:gd name="T24" fmla="*/ 144 w 383"/>
                <a:gd name="T25" fmla="*/ 385 h 385"/>
                <a:gd name="T26" fmla="*/ 48 w 383"/>
                <a:gd name="T27" fmla="*/ 385 h 385"/>
                <a:gd name="T28" fmla="*/ 48 w 383"/>
                <a:gd name="T29" fmla="*/ 224 h 385"/>
                <a:gd name="T30" fmla="*/ 192 w 383"/>
                <a:gd name="T31" fmla="*/ 64 h 385"/>
                <a:gd name="T32" fmla="*/ 312 w 383"/>
                <a:gd name="T33" fmla="*/ 24 h 385"/>
                <a:gd name="T34" fmla="*/ 360 w 383"/>
                <a:gd name="T35" fmla="*/ 24 h 385"/>
                <a:gd name="T36" fmla="*/ 360 w 383"/>
                <a:gd name="T37" fmla="*/ 129 h 385"/>
                <a:gd name="T38" fmla="*/ 312 w 383"/>
                <a:gd name="T39" fmla="*/ 74 h 385"/>
                <a:gd name="T40" fmla="*/ 312 w 383"/>
                <a:gd name="T41" fmla="*/ 24 h 385"/>
                <a:gd name="T42" fmla="*/ 168 w 383"/>
                <a:gd name="T43" fmla="*/ 0 h 385"/>
                <a:gd name="T44" fmla="*/ 215 w 383"/>
                <a:gd name="T45" fmla="*/ 0 h 385"/>
                <a:gd name="T46" fmla="*/ 383 w 383"/>
                <a:gd name="T47" fmla="*/ 193 h 385"/>
                <a:gd name="T48" fmla="*/ 336 w 383"/>
                <a:gd name="T49" fmla="*/ 193 h 385"/>
                <a:gd name="T50" fmla="*/ 192 w 383"/>
                <a:gd name="T51" fmla="*/ 27 h 385"/>
                <a:gd name="T52" fmla="*/ 48 w 383"/>
                <a:gd name="T53" fmla="*/ 193 h 385"/>
                <a:gd name="T54" fmla="*/ 0 w 383"/>
                <a:gd name="T55" fmla="*/ 193 h 385"/>
                <a:gd name="T56" fmla="*/ 168 w 383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3" h="385">
                  <a:moveTo>
                    <a:pt x="192" y="64"/>
                  </a:moveTo>
                  <a:lnTo>
                    <a:pt x="336" y="224"/>
                  </a:lnTo>
                  <a:lnTo>
                    <a:pt x="336" y="385"/>
                  </a:lnTo>
                  <a:lnTo>
                    <a:pt x="239" y="385"/>
                  </a:lnTo>
                  <a:lnTo>
                    <a:pt x="239" y="264"/>
                  </a:lnTo>
                  <a:lnTo>
                    <a:pt x="236" y="253"/>
                  </a:lnTo>
                  <a:lnTo>
                    <a:pt x="227" y="244"/>
                  </a:lnTo>
                  <a:lnTo>
                    <a:pt x="215" y="241"/>
                  </a:lnTo>
                  <a:lnTo>
                    <a:pt x="168" y="241"/>
                  </a:lnTo>
                  <a:lnTo>
                    <a:pt x="156" y="244"/>
                  </a:lnTo>
                  <a:lnTo>
                    <a:pt x="146" y="253"/>
                  </a:lnTo>
                  <a:lnTo>
                    <a:pt x="144" y="264"/>
                  </a:lnTo>
                  <a:lnTo>
                    <a:pt x="144" y="385"/>
                  </a:lnTo>
                  <a:lnTo>
                    <a:pt x="48" y="385"/>
                  </a:lnTo>
                  <a:lnTo>
                    <a:pt x="48" y="224"/>
                  </a:lnTo>
                  <a:lnTo>
                    <a:pt x="192" y="64"/>
                  </a:lnTo>
                  <a:close/>
                  <a:moveTo>
                    <a:pt x="312" y="24"/>
                  </a:moveTo>
                  <a:lnTo>
                    <a:pt x="360" y="24"/>
                  </a:lnTo>
                  <a:lnTo>
                    <a:pt x="360" y="129"/>
                  </a:lnTo>
                  <a:lnTo>
                    <a:pt x="312" y="74"/>
                  </a:lnTo>
                  <a:lnTo>
                    <a:pt x="312" y="24"/>
                  </a:lnTo>
                  <a:close/>
                  <a:moveTo>
                    <a:pt x="168" y="0"/>
                  </a:moveTo>
                  <a:lnTo>
                    <a:pt x="215" y="0"/>
                  </a:lnTo>
                  <a:lnTo>
                    <a:pt x="383" y="193"/>
                  </a:lnTo>
                  <a:lnTo>
                    <a:pt x="336" y="193"/>
                  </a:lnTo>
                  <a:lnTo>
                    <a:pt x="192" y="27"/>
                  </a:lnTo>
                  <a:lnTo>
                    <a:pt x="48" y="193"/>
                  </a:lnTo>
                  <a:lnTo>
                    <a:pt x="0" y="193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chemeClr val="tx1"/>
            </a:solidFill>
            <a:ln w="3175"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4" name="TextBox 4"/>
          <p:cNvSpPr txBox="1"/>
          <p:nvPr/>
        </p:nvSpPr>
        <p:spPr>
          <a:xfrm>
            <a:off x="6141380" y="3085789"/>
            <a:ext cx="5239335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31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2" name="直接连接符 41"/>
          <p:cNvCxnSpPr/>
          <p:nvPr/>
        </p:nvCxnSpPr>
        <p:spPr>
          <a:xfrm flipV="1">
            <a:off x="5889756" y="1886375"/>
            <a:ext cx="0" cy="337247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7076200" y="3748011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7076200" y="4195455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7076200" y="4673258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50027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6" grpId="0"/>
      <p:bldP spid="57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665296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665296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204816" y="674521"/>
              <a:ext cx="1443033" cy="65071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203228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2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4557" y="1665296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79412" y="2493345"/>
              <a:ext cx="1431928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12427"/>
              <a:ext cx="1471824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5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665295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04638" y="674819"/>
              <a:ext cx="1421373" cy="6494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203052" y="393776"/>
              <a:ext cx="1616492" cy="3064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1</a:t>
              </a:r>
              <a:endParaRPr lang="es-ES" sz="2669">
                <a:cs typeface="Calibri" charset="0"/>
              </a:endParaRP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84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89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8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5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3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073867" y="2636658"/>
            <a:ext cx="2050175" cy="2050175"/>
            <a:chOff x="4840752" y="1682588"/>
            <a:chExt cx="1944216" cy="1944216"/>
          </a:xfrm>
        </p:grpSpPr>
        <p:sp>
          <p:nvSpPr>
            <p:cNvPr id="32" name="圆角矩形 31"/>
            <p:cNvSpPr/>
            <p:nvPr/>
          </p:nvSpPr>
          <p:spPr>
            <a:xfrm rot="19460361">
              <a:off x="4840752" y="1682588"/>
              <a:ext cx="1944216" cy="1944216"/>
            </a:xfrm>
            <a:prstGeom prst="roundRect">
              <a:avLst/>
            </a:prstGeom>
            <a:gradFill flip="none" rotWithShape="1">
              <a:gsLst>
                <a:gs pos="0">
                  <a:srgbClr val="C9CBC8"/>
                </a:gs>
                <a:gs pos="100000">
                  <a:srgbClr val="FCFCFC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Freeform 15"/>
            <p:cNvSpPr>
              <a:spLocks noEditPoints="1"/>
            </p:cNvSpPr>
            <p:nvPr/>
          </p:nvSpPr>
          <p:spPr bwMode="auto">
            <a:xfrm>
              <a:off x="5272466" y="2111480"/>
              <a:ext cx="1080788" cy="1086432"/>
            </a:xfrm>
            <a:custGeom>
              <a:avLst/>
              <a:gdLst>
                <a:gd name="T0" fmla="*/ 192 w 383"/>
                <a:gd name="T1" fmla="*/ 64 h 385"/>
                <a:gd name="T2" fmla="*/ 336 w 383"/>
                <a:gd name="T3" fmla="*/ 224 h 385"/>
                <a:gd name="T4" fmla="*/ 336 w 383"/>
                <a:gd name="T5" fmla="*/ 385 h 385"/>
                <a:gd name="T6" fmla="*/ 239 w 383"/>
                <a:gd name="T7" fmla="*/ 385 h 385"/>
                <a:gd name="T8" fmla="*/ 239 w 383"/>
                <a:gd name="T9" fmla="*/ 264 h 385"/>
                <a:gd name="T10" fmla="*/ 236 w 383"/>
                <a:gd name="T11" fmla="*/ 253 h 385"/>
                <a:gd name="T12" fmla="*/ 227 w 383"/>
                <a:gd name="T13" fmla="*/ 244 h 385"/>
                <a:gd name="T14" fmla="*/ 215 w 383"/>
                <a:gd name="T15" fmla="*/ 241 h 385"/>
                <a:gd name="T16" fmla="*/ 168 w 383"/>
                <a:gd name="T17" fmla="*/ 241 h 385"/>
                <a:gd name="T18" fmla="*/ 156 w 383"/>
                <a:gd name="T19" fmla="*/ 244 h 385"/>
                <a:gd name="T20" fmla="*/ 146 w 383"/>
                <a:gd name="T21" fmla="*/ 253 h 385"/>
                <a:gd name="T22" fmla="*/ 144 w 383"/>
                <a:gd name="T23" fmla="*/ 264 h 385"/>
                <a:gd name="T24" fmla="*/ 144 w 383"/>
                <a:gd name="T25" fmla="*/ 385 h 385"/>
                <a:gd name="T26" fmla="*/ 48 w 383"/>
                <a:gd name="T27" fmla="*/ 385 h 385"/>
                <a:gd name="T28" fmla="*/ 48 w 383"/>
                <a:gd name="T29" fmla="*/ 224 h 385"/>
                <a:gd name="T30" fmla="*/ 192 w 383"/>
                <a:gd name="T31" fmla="*/ 64 h 385"/>
                <a:gd name="T32" fmla="*/ 312 w 383"/>
                <a:gd name="T33" fmla="*/ 24 h 385"/>
                <a:gd name="T34" fmla="*/ 360 w 383"/>
                <a:gd name="T35" fmla="*/ 24 h 385"/>
                <a:gd name="T36" fmla="*/ 360 w 383"/>
                <a:gd name="T37" fmla="*/ 129 h 385"/>
                <a:gd name="T38" fmla="*/ 312 w 383"/>
                <a:gd name="T39" fmla="*/ 74 h 385"/>
                <a:gd name="T40" fmla="*/ 312 w 383"/>
                <a:gd name="T41" fmla="*/ 24 h 385"/>
                <a:gd name="T42" fmla="*/ 168 w 383"/>
                <a:gd name="T43" fmla="*/ 0 h 385"/>
                <a:gd name="T44" fmla="*/ 215 w 383"/>
                <a:gd name="T45" fmla="*/ 0 h 385"/>
                <a:gd name="T46" fmla="*/ 383 w 383"/>
                <a:gd name="T47" fmla="*/ 193 h 385"/>
                <a:gd name="T48" fmla="*/ 336 w 383"/>
                <a:gd name="T49" fmla="*/ 193 h 385"/>
                <a:gd name="T50" fmla="*/ 192 w 383"/>
                <a:gd name="T51" fmla="*/ 27 h 385"/>
                <a:gd name="T52" fmla="*/ 48 w 383"/>
                <a:gd name="T53" fmla="*/ 193 h 385"/>
                <a:gd name="T54" fmla="*/ 0 w 383"/>
                <a:gd name="T55" fmla="*/ 193 h 385"/>
                <a:gd name="T56" fmla="*/ 168 w 383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3" h="385">
                  <a:moveTo>
                    <a:pt x="192" y="64"/>
                  </a:moveTo>
                  <a:lnTo>
                    <a:pt x="336" y="224"/>
                  </a:lnTo>
                  <a:lnTo>
                    <a:pt x="336" y="385"/>
                  </a:lnTo>
                  <a:lnTo>
                    <a:pt x="239" y="385"/>
                  </a:lnTo>
                  <a:lnTo>
                    <a:pt x="239" y="264"/>
                  </a:lnTo>
                  <a:lnTo>
                    <a:pt x="236" y="253"/>
                  </a:lnTo>
                  <a:lnTo>
                    <a:pt x="227" y="244"/>
                  </a:lnTo>
                  <a:lnTo>
                    <a:pt x="215" y="241"/>
                  </a:lnTo>
                  <a:lnTo>
                    <a:pt x="168" y="241"/>
                  </a:lnTo>
                  <a:lnTo>
                    <a:pt x="156" y="244"/>
                  </a:lnTo>
                  <a:lnTo>
                    <a:pt x="146" y="253"/>
                  </a:lnTo>
                  <a:lnTo>
                    <a:pt x="144" y="264"/>
                  </a:lnTo>
                  <a:lnTo>
                    <a:pt x="144" y="385"/>
                  </a:lnTo>
                  <a:lnTo>
                    <a:pt x="48" y="385"/>
                  </a:lnTo>
                  <a:lnTo>
                    <a:pt x="48" y="224"/>
                  </a:lnTo>
                  <a:lnTo>
                    <a:pt x="192" y="64"/>
                  </a:lnTo>
                  <a:close/>
                  <a:moveTo>
                    <a:pt x="312" y="24"/>
                  </a:moveTo>
                  <a:lnTo>
                    <a:pt x="360" y="24"/>
                  </a:lnTo>
                  <a:lnTo>
                    <a:pt x="360" y="129"/>
                  </a:lnTo>
                  <a:lnTo>
                    <a:pt x="312" y="74"/>
                  </a:lnTo>
                  <a:lnTo>
                    <a:pt x="312" y="24"/>
                  </a:lnTo>
                  <a:close/>
                  <a:moveTo>
                    <a:pt x="168" y="0"/>
                  </a:moveTo>
                  <a:lnTo>
                    <a:pt x="215" y="0"/>
                  </a:lnTo>
                  <a:lnTo>
                    <a:pt x="383" y="193"/>
                  </a:lnTo>
                  <a:lnTo>
                    <a:pt x="336" y="193"/>
                  </a:lnTo>
                  <a:lnTo>
                    <a:pt x="192" y="27"/>
                  </a:lnTo>
                  <a:lnTo>
                    <a:pt x="48" y="193"/>
                  </a:lnTo>
                  <a:lnTo>
                    <a:pt x="0" y="193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chemeClr val="tx1"/>
            </a:solidFill>
            <a:ln w="3175"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4" name="TextBox 4"/>
          <p:cNvSpPr txBox="1"/>
          <p:nvPr/>
        </p:nvSpPr>
        <p:spPr>
          <a:xfrm>
            <a:off x="6141380" y="3085789"/>
            <a:ext cx="5239335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31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2" name="直接连接符 41"/>
          <p:cNvCxnSpPr/>
          <p:nvPr/>
        </p:nvCxnSpPr>
        <p:spPr>
          <a:xfrm flipV="1">
            <a:off x="5889756" y="1886375"/>
            <a:ext cx="0" cy="337247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7076200" y="3748011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7076200" y="4195455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7076200" y="4673258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314062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6" grpId="0"/>
      <p:bldP spid="57" grpId="0"/>
      <p:bldP spid="5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70BA2C3-0928-45CF-9F1C-A938DC6103D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365"/>
</p:tagLst>
</file>

<file path=ppt/theme/theme1.xml><?xml version="1.0" encoding="utf-8"?>
<a:theme xmlns:a="http://schemas.openxmlformats.org/drawingml/2006/main" name="第一PPT，www.1ppt.com">
  <a:themeElements>
    <a:clrScheme name="自定义 20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C0000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4612</Words>
  <Application>Microsoft Office PowerPoint</Application>
  <PresentationFormat>自定义</PresentationFormat>
  <Paragraphs>313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财务报告</dc:title>
  <dc:creator/>
  <cp:keywords>www.1ppt.com</cp:keywords>
  <cp:lastModifiedBy/>
  <cp:revision>1</cp:revision>
  <dcterms:created xsi:type="dcterms:W3CDTF">2016-10-17T14:00:15Z</dcterms:created>
  <dcterms:modified xsi:type="dcterms:W3CDTF">2019-03-12T08:51:44Z</dcterms:modified>
</cp:coreProperties>
</file>