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31"/>
  </p:notesMasterIdLst>
  <p:sldIdLst>
    <p:sldId id="256" r:id="rId3"/>
    <p:sldId id="257" r:id="rId4"/>
    <p:sldId id="258" r:id="rId5"/>
    <p:sldId id="259" r:id="rId6"/>
    <p:sldId id="261" r:id="rId7"/>
    <p:sldId id="263" r:id="rId8"/>
    <p:sldId id="265" r:id="rId9"/>
    <p:sldId id="266" r:id="rId10"/>
    <p:sldId id="267" r:id="rId11"/>
    <p:sldId id="268" r:id="rId12"/>
    <p:sldId id="270" r:id="rId13"/>
    <p:sldId id="272" r:id="rId14"/>
    <p:sldId id="274" r:id="rId15"/>
    <p:sldId id="275" r:id="rId16"/>
    <p:sldId id="276" r:id="rId17"/>
    <p:sldId id="282" r:id="rId18"/>
    <p:sldId id="283" r:id="rId19"/>
    <p:sldId id="284" r:id="rId20"/>
    <p:sldId id="285" r:id="rId21"/>
    <p:sldId id="287" r:id="rId22"/>
    <p:sldId id="289" r:id="rId23"/>
    <p:sldId id="290" r:id="rId24"/>
    <p:sldId id="292" r:id="rId25"/>
    <p:sldId id="293" r:id="rId26"/>
    <p:sldId id="294" r:id="rId27"/>
    <p:sldId id="295" r:id="rId28"/>
    <p:sldId id="296" r:id="rId29"/>
    <p:sldId id="297"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F0000"/>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93A8EC-5DBA-43ED-84E3-44D987278044}" type="datetimeFigureOut">
              <a:rPr lang="zh-CN" altLang="en-US" smtClean="0"/>
              <a:t>2019/3/4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AC4BBF-ADD3-4EEC-9A2E-769B22D11B03}" type="slidenum">
              <a:rPr lang="zh-CN" altLang="en-US" smtClean="0"/>
              <a:t>‹#›</a:t>
            </a:fld>
            <a:endParaRPr lang="zh-CN" altLang="en-US"/>
          </a:p>
        </p:txBody>
      </p:sp>
    </p:spTree>
    <p:extLst>
      <p:ext uri="{BB962C8B-B14F-4D97-AF65-F5344CB8AC3E}">
        <p14:creationId xmlns:p14="http://schemas.microsoft.com/office/powerpoint/2010/main" val="12235106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A29F2BE-DE9F-4B8C-AB04-BD0998E5439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885510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A29F2BE-DE9F-4B8C-AB04-BD0998E5439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270984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A29F2BE-DE9F-4B8C-AB04-BD0998E5439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137041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A29F2BE-DE9F-4B8C-AB04-BD0998E5439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835542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A29F2BE-DE9F-4B8C-AB04-BD0998E5439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9219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A29F2BE-DE9F-4B8C-AB04-BD0998E5439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4034169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A29F2BE-DE9F-4B8C-AB04-BD0998E5439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24481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A29F2BE-DE9F-4B8C-AB04-BD0998E5439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614640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A29F2BE-DE9F-4B8C-AB04-BD0998E5439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858219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A29F2BE-DE9F-4B8C-AB04-BD0998E5439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681509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A29F2BE-DE9F-4B8C-AB04-BD0998E5439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30329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A29F2BE-DE9F-4B8C-AB04-BD0998E5439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607462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A29F2BE-DE9F-4B8C-AB04-BD0998E5439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736280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A29F2BE-DE9F-4B8C-AB04-BD0998E5439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20063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A29F2BE-DE9F-4B8C-AB04-BD0998E5439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9282855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A29F2BE-DE9F-4B8C-AB04-BD0998E5439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5664768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A29F2BE-DE9F-4B8C-AB04-BD0998E5439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31587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A29F2BE-DE9F-4B8C-AB04-BD0998E5439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945941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A29F2BE-DE9F-4B8C-AB04-BD0998E5439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75400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A29F2BE-DE9F-4B8C-AB04-BD0998E5439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13907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A29F2BE-DE9F-4B8C-AB04-BD0998E5439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4541339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A29F2BE-DE9F-4B8C-AB04-BD0998E5439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912190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A29F2BE-DE9F-4B8C-AB04-BD0998E5439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454439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A29F2BE-DE9F-4B8C-AB04-BD0998E5439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778788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A29F2BE-DE9F-4B8C-AB04-BD0998E5439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907089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2019/3/4</a:t>
            </a:fld>
            <a:endParaRPr kumimoji="0" lang="zh-CN" altLang="en-US" sz="900" b="0" i="0" u="none" strike="noStrike" kern="1200" cap="none" spc="0" normalizeH="0" baseline="0" noProof="0">
              <a:ln>
                <a:noFill/>
              </a:ln>
              <a:solidFill>
                <a:prstClr val="black">
                  <a:tint val="75000"/>
                </a:prstClr>
              </a:solidFill>
              <a:effectLst/>
              <a:uLnTx/>
              <a:uFillTx/>
              <a:latin typeface="Calibri"/>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900" b="0" i="0" u="none" strike="noStrike" kern="1200" cap="none" spc="0" normalizeH="0" baseline="0" noProof="0" smtClean="0">
                <a:ln>
                  <a:noFill/>
                </a:ln>
                <a:solidFill>
                  <a:prstClr val="black">
                    <a:tint val="75000"/>
                  </a:prstClr>
                </a:solidFill>
                <a:effectLst/>
                <a:uLnTx/>
                <a:uFillTx/>
                <a:latin typeface="Calibri"/>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a:ea typeface="微软雅黑"/>
              <a:cs typeface="+mn-cs"/>
            </a:endParaRPr>
          </a:p>
        </p:txBody>
      </p:sp>
    </p:spTree>
    <p:extLst>
      <p:ext uri="{BB962C8B-B14F-4D97-AF65-F5344CB8AC3E}">
        <p14:creationId xmlns:p14="http://schemas.microsoft.com/office/powerpoint/2010/main" val="2911420416"/>
      </p:ext>
    </p:extLst>
  </p:cSld>
  <p:clrMapOvr>
    <a:masterClrMapping/>
  </p:clrMapOvr>
  <p:transition spd="slow" advClick="0" advTm="0">
    <p:comb/>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1"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2019/3/4</a:t>
            </a:fld>
            <a:endParaRPr kumimoji="0" lang="zh-CN" altLang="en-US" sz="900" b="0" i="0" u="none" strike="noStrike" kern="1200" cap="none" spc="0" normalizeH="0" baseline="0" noProof="0">
              <a:ln>
                <a:noFill/>
              </a:ln>
              <a:solidFill>
                <a:prstClr val="black">
                  <a:tint val="75000"/>
                </a:prstClr>
              </a:solidFill>
              <a:effectLst/>
              <a:uLnTx/>
              <a:uFillTx/>
              <a:latin typeface="Calibri"/>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900" b="0" i="0" u="none" strike="noStrike" kern="1200" cap="none" spc="0" normalizeH="0" baseline="0" noProof="0" smtClean="0">
                <a:ln>
                  <a:noFill/>
                </a:ln>
                <a:solidFill>
                  <a:prstClr val="black">
                    <a:tint val="75000"/>
                  </a:prstClr>
                </a:solidFill>
                <a:effectLst/>
                <a:uLnTx/>
                <a:uFillTx/>
                <a:latin typeface="Calibri"/>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a:ea typeface="微软雅黑"/>
              <a:cs typeface="+mn-cs"/>
            </a:endParaRPr>
          </a:p>
        </p:txBody>
      </p:sp>
    </p:spTree>
    <p:extLst>
      <p:ext uri="{BB962C8B-B14F-4D97-AF65-F5344CB8AC3E}">
        <p14:creationId xmlns:p14="http://schemas.microsoft.com/office/powerpoint/2010/main" val="3092876495"/>
      </p:ext>
    </p:extLst>
  </p:cSld>
  <p:clrMapOvr>
    <a:masterClrMapping/>
  </p:clrMapOvr>
  <p:transition spd="slow" advClick="0" advTm="0">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2019/3/4</a:t>
            </a:fld>
            <a:endParaRPr kumimoji="0" lang="zh-CN" altLang="en-US" sz="900" b="0" i="0" u="none" strike="noStrike" kern="1200" cap="none" spc="0" normalizeH="0" baseline="0" noProof="0">
              <a:ln>
                <a:noFill/>
              </a:ln>
              <a:solidFill>
                <a:prstClr val="black">
                  <a:tint val="75000"/>
                </a:prstClr>
              </a:solidFill>
              <a:effectLst/>
              <a:uLnTx/>
              <a:uFillTx/>
              <a:latin typeface="Calibri"/>
              <a:ea typeface="微软雅黑"/>
              <a:cs typeface="+mn-cs"/>
            </a:endParaRPr>
          </a:p>
        </p:txBody>
      </p:sp>
      <p:sp>
        <p:nvSpPr>
          <p:cNvPr id="3" name="页脚占位符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a:ea typeface="微软雅黑"/>
              <a:cs typeface="+mn-cs"/>
            </a:endParaRPr>
          </a:p>
        </p:txBody>
      </p:sp>
      <p:sp>
        <p:nvSpPr>
          <p:cNvPr id="4" name="灯片编号占位符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900" b="0" i="0" u="none" strike="noStrike" kern="1200" cap="none" spc="0" normalizeH="0" baseline="0" noProof="0" smtClean="0">
                <a:ln>
                  <a:noFill/>
                </a:ln>
                <a:solidFill>
                  <a:prstClr val="black">
                    <a:tint val="75000"/>
                  </a:prstClr>
                </a:solidFill>
                <a:effectLst/>
                <a:uLnTx/>
                <a:uFillTx/>
                <a:latin typeface="Calibri"/>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a:ea typeface="微软雅黑"/>
              <a:cs typeface="+mn-cs"/>
            </a:endParaRPr>
          </a:p>
        </p:txBody>
      </p:sp>
    </p:spTree>
    <p:extLst>
      <p:ext uri="{BB962C8B-B14F-4D97-AF65-F5344CB8AC3E}">
        <p14:creationId xmlns:p14="http://schemas.microsoft.com/office/powerpoint/2010/main" val="3347989951"/>
      </p:ext>
    </p:extLst>
  </p:cSld>
  <p:clrMapOvr>
    <a:masterClrMapping/>
  </p:clrMapOvr>
  <p:transition spd="slow" advClick="0" advTm="0">
    <p:comb/>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14380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26694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23839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69326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78903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62199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37275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2483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第一节">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1788186"/>
      </p:ext>
    </p:extLst>
  </p:cSld>
  <p:clrMapOvr>
    <a:masterClrMapping/>
  </p:clrMapOvr>
  <p:transition spd="slow" advClick="0" advTm="0">
    <p:comb/>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71733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06239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87630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第一节">
    <p:bg>
      <p:bgPr>
        <a:solidFill>
          <a:schemeClr val="bg1"/>
        </a:solidFill>
        <a:effectLst/>
      </p:bgPr>
    </p:bg>
    <p:spTree>
      <p:nvGrpSpPr>
        <p:cNvPr id="1" name=""/>
        <p:cNvGrpSpPr/>
        <p:nvPr/>
      </p:nvGrpSpPr>
      <p:grpSpPr>
        <a:xfrm>
          <a:off x="0" y="0"/>
          <a:ext cx="0" cy="0"/>
          <a:chOff x="0" y="0"/>
          <a:chExt cx="0" cy="0"/>
        </a:xfrm>
      </p:grpSpPr>
      <p:grpSp>
        <p:nvGrpSpPr>
          <p:cNvPr id="51" name="组合 50"/>
          <p:cNvGrpSpPr/>
          <p:nvPr userDrawn="1"/>
        </p:nvGrpSpPr>
        <p:grpSpPr>
          <a:xfrm>
            <a:off x="608655" y="338544"/>
            <a:ext cx="126310" cy="126294"/>
            <a:chOff x="304800" y="673100"/>
            <a:chExt cx="4000500" cy="4000500"/>
          </a:xfrm>
          <a:effectLst>
            <a:outerShdw blurRad="444500" dist="254000" dir="8100000" algn="tr" rotWithShape="0">
              <a:prstClr val="black">
                <a:alpha val="24000"/>
              </a:prstClr>
            </a:outerShdw>
          </a:effectLst>
        </p:grpSpPr>
        <p:sp>
          <p:nvSpPr>
            <p:cNvPr id="52" name="同心圆 5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53" name="椭圆 52"/>
            <p:cNvSpPr/>
            <p:nvPr/>
          </p:nvSpPr>
          <p:spPr>
            <a:xfrm>
              <a:off x="392109" y="760409"/>
              <a:ext cx="3825870" cy="382587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grpSp>
        <p:nvGrpSpPr>
          <p:cNvPr id="54" name="组合 53"/>
          <p:cNvGrpSpPr/>
          <p:nvPr userDrawn="1"/>
        </p:nvGrpSpPr>
        <p:grpSpPr>
          <a:xfrm>
            <a:off x="711386" y="463940"/>
            <a:ext cx="82284" cy="82274"/>
            <a:chOff x="304800" y="673100"/>
            <a:chExt cx="4000500" cy="4000500"/>
          </a:xfrm>
          <a:effectLst>
            <a:outerShdw blurRad="444500" dist="254000" dir="8100000" algn="tr" rotWithShape="0">
              <a:prstClr val="black">
                <a:alpha val="24000"/>
              </a:prstClr>
            </a:outerShdw>
          </a:effectLst>
        </p:grpSpPr>
        <p:sp>
          <p:nvSpPr>
            <p:cNvPr id="55" name="同心圆 5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56" name="椭圆 55"/>
            <p:cNvSpPr/>
            <p:nvPr/>
          </p:nvSpPr>
          <p:spPr>
            <a:xfrm>
              <a:off x="392109" y="760409"/>
              <a:ext cx="3825870" cy="382587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grpSp>
        <p:nvGrpSpPr>
          <p:cNvPr id="57" name="组合 56"/>
          <p:cNvGrpSpPr/>
          <p:nvPr userDrawn="1"/>
        </p:nvGrpSpPr>
        <p:grpSpPr>
          <a:xfrm>
            <a:off x="304970" y="346955"/>
            <a:ext cx="374107" cy="374058"/>
            <a:chOff x="304800" y="673100"/>
            <a:chExt cx="4000500" cy="4000500"/>
          </a:xfrm>
          <a:effectLst>
            <a:outerShdw blurRad="444500" dist="254000" dir="8100000" algn="tr" rotWithShape="0">
              <a:prstClr val="black">
                <a:alpha val="24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61" name="椭圆 60"/>
            <p:cNvSpPr/>
            <p:nvPr/>
          </p:nvSpPr>
          <p:spPr>
            <a:xfrm>
              <a:off x="392100" y="760400"/>
              <a:ext cx="3825879" cy="3825879"/>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cxnSp>
        <p:nvCxnSpPr>
          <p:cNvPr id="13" name="直接连接符 12"/>
          <p:cNvCxnSpPr/>
          <p:nvPr userDrawn="1"/>
        </p:nvCxnSpPr>
        <p:spPr>
          <a:xfrm>
            <a:off x="897462" y="608534"/>
            <a:ext cx="8246538"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16" name="组合 15"/>
          <p:cNvGrpSpPr/>
          <p:nvPr userDrawn="1"/>
        </p:nvGrpSpPr>
        <p:grpSpPr bwMode="auto">
          <a:xfrm>
            <a:off x="7962036" y="8449"/>
            <a:ext cx="1146468" cy="560292"/>
            <a:chOff x="5332073" y="702337"/>
            <a:chExt cx="1527854" cy="821521"/>
          </a:xfrm>
        </p:grpSpPr>
        <p:sp>
          <p:nvSpPr>
            <p:cNvPr id="17" name="文本框 15"/>
            <p:cNvSpPr txBox="1">
              <a:spLocks noChangeArrowheads="1"/>
            </p:cNvSpPr>
            <p:nvPr/>
          </p:nvSpPr>
          <p:spPr bwMode="auto">
            <a:xfrm>
              <a:off x="5611323" y="702337"/>
              <a:ext cx="969350" cy="533324"/>
            </a:xfrm>
            <a:prstGeom prst="rect">
              <a:avLst/>
            </a:prstGeom>
            <a:noFill/>
            <a:ln w="9525">
              <a:noFill/>
              <a:miter lim="800000"/>
            </a:ln>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50" normalizeH="0" baseline="0" noProof="0" dirty="0">
                  <a:ln w="11430"/>
                  <a:solidFill>
                    <a:srgbClr val="FF0000"/>
                  </a:solidFill>
                  <a:effectLst>
                    <a:outerShdw blurRad="76200" dist="50800" dir="5400000" algn="tl" rotWithShape="0">
                      <a:srgbClr val="000000">
                        <a:alpha val="65000"/>
                      </a:srgbClr>
                    </a:outerShdw>
                  </a:effectLst>
                  <a:uLnTx/>
                  <a:uFillTx/>
                  <a:latin typeface="Impact" panose="020B0806030902050204" pitchFamily="34" charset="0"/>
                  <a:ea typeface="微软雅黑"/>
                  <a:cs typeface="+mn-cs"/>
                </a:rPr>
                <a:t>LOGO</a:t>
              </a:r>
              <a:endParaRPr kumimoji="0" lang="zh-CN" altLang="en-US" sz="2000" b="1" i="0" u="none" strike="noStrike" kern="1200" cap="none" spc="50" normalizeH="0" baseline="0" noProof="0" dirty="0">
                <a:ln w="11430"/>
                <a:solidFill>
                  <a:srgbClr val="FF0000"/>
                </a:solidFill>
                <a:effectLst>
                  <a:outerShdw blurRad="76200" dist="50800" dir="5400000" algn="tl" rotWithShape="0">
                    <a:srgbClr val="000000">
                      <a:alpha val="65000"/>
                    </a:srgbClr>
                  </a:outerShdw>
                </a:effectLst>
                <a:uLnTx/>
                <a:uFillTx/>
                <a:latin typeface="Impact" panose="020B0806030902050204" pitchFamily="34" charset="0"/>
                <a:ea typeface="微软雅黑"/>
                <a:cs typeface="+mn-cs"/>
              </a:endParaRPr>
            </a:p>
          </p:txBody>
        </p:sp>
        <p:sp>
          <p:nvSpPr>
            <p:cNvPr id="18" name="文本框 2"/>
            <p:cNvSpPr txBox="1"/>
            <p:nvPr/>
          </p:nvSpPr>
          <p:spPr>
            <a:xfrm>
              <a:off x="5332073" y="1154634"/>
              <a:ext cx="1527854" cy="369224"/>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ctr" defTabSz="685165"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50" normalizeH="0" baseline="0" noProof="0" dirty="0">
                  <a:ln w="11430"/>
                  <a:solidFill>
                    <a:srgbClr val="FF0000"/>
                  </a:solidFill>
                  <a:effectLst>
                    <a:outerShdw blurRad="76200" dist="50800" dir="5400000" algn="tl" rotWithShape="0">
                      <a:srgbClr val="000000">
                        <a:alpha val="65000"/>
                      </a:srgbClr>
                    </a:outerShdw>
                  </a:effectLst>
                  <a:uLnTx/>
                  <a:uFillTx/>
                  <a:latin typeface="微软雅黑" panose="020B0503020204020204" pitchFamily="34" charset="-122"/>
                  <a:ea typeface="微软雅黑" panose="020B0503020204020204" pitchFamily="34" charset="-122"/>
                  <a:cs typeface="+mn-cs"/>
                </a:rPr>
                <a:t>某某</a:t>
              </a:r>
              <a:r>
                <a:rPr kumimoji="0" lang="zh-CN" altLang="en-US" sz="1200" b="1" i="0" u="none" strike="noStrike" kern="1200" cap="none" spc="50" normalizeH="0" baseline="0" noProof="0" dirty="0" smtClean="0">
                  <a:ln w="11430"/>
                  <a:solidFill>
                    <a:srgbClr val="FF0000"/>
                  </a:solidFill>
                  <a:effectLst>
                    <a:outerShdw blurRad="76200" dist="50800" dir="5400000" algn="tl" rotWithShape="0">
                      <a:srgbClr val="000000">
                        <a:alpha val="65000"/>
                      </a:srgbClr>
                    </a:outerShdw>
                  </a:effectLst>
                  <a:uLnTx/>
                  <a:uFillTx/>
                  <a:latin typeface="微软雅黑" panose="020B0503020204020204" pitchFamily="34" charset="-122"/>
                  <a:ea typeface="微软雅黑" panose="020B0503020204020204" pitchFamily="34" charset="-122"/>
                  <a:cs typeface="+mn-cs"/>
                </a:rPr>
                <a:t>科技集团</a:t>
              </a:r>
              <a:endParaRPr kumimoji="0" lang="zh-CN" altLang="en-US" sz="1200" b="1" i="0" u="none" strike="noStrike" kern="1200" cap="none" spc="50" normalizeH="0" baseline="0" noProof="0" dirty="0">
                <a:ln w="11430"/>
                <a:solidFill>
                  <a:srgbClr val="FF0000"/>
                </a:solidFill>
                <a:effectLst>
                  <a:outerShdw blurRad="76200" dist="50800" dir="5400000" algn="tl" rotWithShape="0">
                    <a:srgbClr val="000000">
                      <a:alpha val="65000"/>
                    </a:srgbClr>
                  </a:outerShdw>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1931102009"/>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300"/>
                                        <p:tgtEl>
                                          <p:spTgt spid="13"/>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randombar(horizontal)">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1" y="1200151"/>
            <a:ext cx="40386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2019/3/4</a:t>
            </a:fld>
            <a:endParaRPr kumimoji="0" lang="zh-CN" altLang="en-US" sz="900" b="0" i="0" u="none" strike="noStrike" kern="1200" cap="none" spc="0" normalizeH="0" baseline="0" noProof="0">
              <a:ln>
                <a:noFill/>
              </a:ln>
              <a:solidFill>
                <a:prstClr val="black">
                  <a:tint val="75000"/>
                </a:prstClr>
              </a:solidFill>
              <a:effectLst/>
              <a:uLnTx/>
              <a:uFillTx/>
              <a:latin typeface="Calibri"/>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900" b="0" i="0" u="none" strike="noStrike" kern="1200" cap="none" spc="0" normalizeH="0" baseline="0" noProof="0" smtClean="0">
                <a:ln>
                  <a:noFill/>
                </a:ln>
                <a:solidFill>
                  <a:prstClr val="black">
                    <a:tint val="75000"/>
                  </a:prstClr>
                </a:solidFill>
                <a:effectLst/>
                <a:uLnTx/>
                <a:uFillTx/>
                <a:latin typeface="Calibri"/>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a:ea typeface="微软雅黑"/>
              <a:cs typeface="+mn-cs"/>
            </a:endParaRPr>
          </a:p>
        </p:txBody>
      </p:sp>
    </p:spTree>
    <p:extLst>
      <p:ext uri="{BB962C8B-B14F-4D97-AF65-F5344CB8AC3E}">
        <p14:creationId xmlns:p14="http://schemas.microsoft.com/office/powerpoint/2010/main" val="2968104410"/>
      </p:ext>
    </p:extLst>
  </p:cSld>
  <p:clrMapOvr>
    <a:masterClrMapping/>
  </p:clrMapOvr>
  <p:transition spd="slow" advClick="0" advTm="0">
    <p:comb/>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1335"/>
            <a:ext cx="4041775"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156"/>
            <a:ext cx="4041775"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2019/3/4</a:t>
            </a:fld>
            <a:endParaRPr kumimoji="0" lang="zh-CN" altLang="en-US" sz="900" b="0" i="0" u="none" strike="noStrike" kern="1200" cap="none" spc="0" normalizeH="0" baseline="0" noProof="0">
              <a:ln>
                <a:noFill/>
              </a:ln>
              <a:solidFill>
                <a:prstClr val="black">
                  <a:tint val="75000"/>
                </a:prstClr>
              </a:solidFill>
              <a:effectLst/>
              <a:uLnTx/>
              <a:uFillTx/>
              <a:latin typeface="Calibri"/>
              <a:ea typeface="微软雅黑"/>
              <a:cs typeface="+mn-cs"/>
            </a:endParaRPr>
          </a:p>
        </p:txBody>
      </p:sp>
      <p:sp>
        <p:nvSpPr>
          <p:cNvPr id="8" name="页脚占位符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a:ea typeface="微软雅黑"/>
              <a:cs typeface="+mn-cs"/>
            </a:endParaRPr>
          </a:p>
        </p:txBody>
      </p:sp>
      <p:sp>
        <p:nvSpPr>
          <p:cNvPr id="9" name="灯片编号占位符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900" b="0" i="0" u="none" strike="noStrike" kern="1200" cap="none" spc="0" normalizeH="0" baseline="0" noProof="0" smtClean="0">
                <a:ln>
                  <a:noFill/>
                </a:ln>
                <a:solidFill>
                  <a:prstClr val="black">
                    <a:tint val="75000"/>
                  </a:prstClr>
                </a:solidFill>
                <a:effectLst/>
                <a:uLnTx/>
                <a:uFillTx/>
                <a:latin typeface="Calibri"/>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a:ea typeface="微软雅黑"/>
              <a:cs typeface="+mn-cs"/>
            </a:endParaRPr>
          </a:p>
        </p:txBody>
      </p:sp>
      <p:sp>
        <p:nvSpPr>
          <p:cNvPr id="11" name="矩形 10"/>
          <p:cNvSpPr/>
          <p:nvPr userDrawn="1"/>
        </p:nvSpPr>
        <p:spPr>
          <a:xfrm>
            <a:off x="7372728" y="4805525"/>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1046229301"/>
      </p:ext>
    </p:extLst>
  </p:cSld>
  <p:clrMapOvr>
    <a:masterClrMapping/>
  </p:clrMapOvr>
  <p:transition spd="slow" advClick="0" advTm="0">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2019/3/4</a:t>
            </a:fld>
            <a:endParaRPr kumimoji="0" lang="zh-CN" altLang="en-US" sz="900" b="0" i="0" u="none" strike="noStrike" kern="1200" cap="none" spc="0" normalizeH="0" baseline="0" noProof="0">
              <a:ln>
                <a:noFill/>
              </a:ln>
              <a:solidFill>
                <a:prstClr val="black">
                  <a:tint val="75000"/>
                </a:prstClr>
              </a:solidFill>
              <a:effectLst/>
              <a:uLnTx/>
              <a:uFillTx/>
              <a:latin typeface="Calibri"/>
              <a:ea typeface="微软雅黑"/>
              <a:cs typeface="+mn-cs"/>
            </a:endParaRPr>
          </a:p>
        </p:txBody>
      </p:sp>
      <p:sp>
        <p:nvSpPr>
          <p:cNvPr id="4" name="页脚占位符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a:ea typeface="微软雅黑"/>
              <a:cs typeface="+mn-cs"/>
            </a:endParaRPr>
          </a:p>
        </p:txBody>
      </p:sp>
      <p:sp>
        <p:nvSpPr>
          <p:cNvPr id="5" name="灯片编号占位符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900" b="0" i="0" u="none" strike="noStrike" kern="1200" cap="none" spc="0" normalizeH="0" baseline="0" noProof="0" smtClean="0">
                <a:ln>
                  <a:noFill/>
                </a:ln>
                <a:solidFill>
                  <a:prstClr val="black">
                    <a:tint val="75000"/>
                  </a:prstClr>
                </a:solidFill>
                <a:effectLst/>
                <a:uLnTx/>
                <a:uFillTx/>
                <a:latin typeface="Calibri"/>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a:ea typeface="微软雅黑"/>
              <a:cs typeface="+mn-cs"/>
            </a:endParaRPr>
          </a:p>
        </p:txBody>
      </p:sp>
    </p:spTree>
    <p:extLst>
      <p:ext uri="{BB962C8B-B14F-4D97-AF65-F5344CB8AC3E}">
        <p14:creationId xmlns:p14="http://schemas.microsoft.com/office/powerpoint/2010/main" val="696986523"/>
      </p:ext>
    </p:extLst>
  </p:cSld>
  <p:clrMapOvr>
    <a:masterClrMapping/>
  </p:clrMapOvr>
  <p:transition spd="slow" advClick="0" advTm="0">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7"/>
            <a:ext cx="3008313" cy="871538"/>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6"/>
            <a:ext cx="3008313" cy="351829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2019/3/4</a:t>
            </a:fld>
            <a:endParaRPr kumimoji="0" lang="zh-CN" altLang="en-US" sz="900" b="0" i="0" u="none" strike="noStrike" kern="1200" cap="none" spc="0" normalizeH="0" baseline="0" noProof="0">
              <a:ln>
                <a:noFill/>
              </a:ln>
              <a:solidFill>
                <a:prstClr val="black">
                  <a:tint val="75000"/>
                </a:prstClr>
              </a:solidFill>
              <a:effectLst/>
              <a:uLnTx/>
              <a:uFillTx/>
              <a:latin typeface="Calibri"/>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900" b="0" i="0" u="none" strike="noStrike" kern="1200" cap="none" spc="0" normalizeH="0" baseline="0" noProof="0" smtClean="0">
                <a:ln>
                  <a:noFill/>
                </a:ln>
                <a:solidFill>
                  <a:prstClr val="black">
                    <a:tint val="75000"/>
                  </a:prstClr>
                </a:solidFill>
                <a:effectLst/>
                <a:uLnTx/>
                <a:uFillTx/>
                <a:latin typeface="Calibri"/>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a:ea typeface="微软雅黑"/>
              <a:cs typeface="+mn-cs"/>
            </a:endParaRPr>
          </a:p>
        </p:txBody>
      </p:sp>
    </p:spTree>
    <p:extLst>
      <p:ext uri="{BB962C8B-B14F-4D97-AF65-F5344CB8AC3E}">
        <p14:creationId xmlns:p14="http://schemas.microsoft.com/office/powerpoint/2010/main" val="4103211887"/>
      </p:ext>
    </p:extLst>
  </p:cSld>
  <p:clrMapOvr>
    <a:masterClrMapping/>
  </p:clrMapOvr>
  <p:transition spd="slow" advClick="0" advTm="0">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2019/3/4</a:t>
            </a:fld>
            <a:endParaRPr kumimoji="0" lang="zh-CN" altLang="en-US" sz="900" b="0" i="0" u="none" strike="noStrike" kern="1200" cap="none" spc="0" normalizeH="0" baseline="0" noProof="0">
              <a:ln>
                <a:noFill/>
              </a:ln>
              <a:solidFill>
                <a:prstClr val="black">
                  <a:tint val="75000"/>
                </a:prstClr>
              </a:solidFill>
              <a:effectLst/>
              <a:uLnTx/>
              <a:uFillTx/>
              <a:latin typeface="Calibri"/>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900" b="0" i="0" u="none" strike="noStrike" kern="1200" cap="none" spc="0" normalizeH="0" baseline="0" noProof="0" smtClean="0">
                <a:ln>
                  <a:noFill/>
                </a:ln>
                <a:solidFill>
                  <a:prstClr val="black">
                    <a:tint val="75000"/>
                  </a:prstClr>
                </a:solidFill>
                <a:effectLst/>
                <a:uLnTx/>
                <a:uFillTx/>
                <a:latin typeface="Calibri"/>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a:ea typeface="微软雅黑"/>
              <a:cs typeface="+mn-cs"/>
            </a:endParaRPr>
          </a:p>
        </p:txBody>
      </p:sp>
    </p:spTree>
    <p:extLst>
      <p:ext uri="{BB962C8B-B14F-4D97-AF65-F5344CB8AC3E}">
        <p14:creationId xmlns:p14="http://schemas.microsoft.com/office/powerpoint/2010/main" val="1687050421"/>
      </p:ext>
    </p:extLst>
  </p:cSld>
  <p:clrMapOvr>
    <a:masterClrMapping/>
  </p:clrMapOvr>
  <p:transition spd="slow" advClick="0" advTm="0">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2019/3/4</a:t>
            </a:fld>
            <a:endParaRPr kumimoji="0" lang="zh-CN" altLang="en-US" sz="900" b="0" i="0" u="none" strike="noStrike" kern="1200" cap="none" spc="0" normalizeH="0" baseline="0" noProof="0">
              <a:ln>
                <a:noFill/>
              </a:ln>
              <a:solidFill>
                <a:prstClr val="black">
                  <a:tint val="75000"/>
                </a:prstClr>
              </a:solidFill>
              <a:effectLst/>
              <a:uLnTx/>
              <a:uFillTx/>
              <a:latin typeface="Calibri"/>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900" b="0" i="0" u="none" strike="noStrike" kern="1200" cap="none" spc="0" normalizeH="0" baseline="0" noProof="0" smtClean="0">
                <a:ln>
                  <a:noFill/>
                </a:ln>
                <a:solidFill>
                  <a:prstClr val="black">
                    <a:tint val="75000"/>
                  </a:prstClr>
                </a:solidFill>
                <a:effectLst/>
                <a:uLnTx/>
                <a:uFillTx/>
                <a:latin typeface="Calibri"/>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a:ea typeface="微软雅黑"/>
              <a:cs typeface="+mn-cs"/>
            </a:endParaRPr>
          </a:p>
        </p:txBody>
      </p:sp>
    </p:spTree>
    <p:extLst>
      <p:ext uri="{BB962C8B-B14F-4D97-AF65-F5344CB8AC3E}">
        <p14:creationId xmlns:p14="http://schemas.microsoft.com/office/powerpoint/2010/main" val="441978184"/>
      </p:ext>
    </p:extLst>
  </p:cSld>
  <p:clrMapOvr>
    <a:masterClrMapping/>
  </p:clrMapOvr>
  <p:transition spd="slow" advClick="0" advTm="0">
    <p:comb/>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47500">
              <a:srgbClr val="FFFFFF"/>
            </a:gs>
            <a:gs pos="0">
              <a:schemeClr val="bg1">
                <a:lumMod val="95000"/>
              </a:schemeClr>
            </a:gs>
            <a:gs pos="100000">
              <a:schemeClr val="bg1">
                <a:lumMod val="95000"/>
              </a:schemeClr>
            </a:gs>
          </a:gsLst>
          <a:lin ang="10800000" scaled="1"/>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68580" tIns="34290" rIns="68580" bIns="3429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68580" tIns="34290" rIns="68580" bIns="3429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457200" y="4767264"/>
            <a:ext cx="2133600" cy="273844"/>
          </a:xfrm>
          <a:prstGeom prst="rect">
            <a:avLst/>
          </a:prstGeom>
        </p:spPr>
        <p:txBody>
          <a:bodyPr vert="horz" lIns="68580" tIns="34290" rIns="68580" bIns="3429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2019/3/4</a:t>
            </a:fld>
            <a:endParaRPr kumimoji="0" lang="zh-CN" altLang="en-US" sz="900" b="0" i="0" u="none" strike="noStrike" kern="1200" cap="none" spc="0" normalizeH="0" baseline="0" noProof="0">
              <a:ln>
                <a:noFill/>
              </a:ln>
              <a:solidFill>
                <a:prstClr val="black">
                  <a:tint val="75000"/>
                </a:prstClr>
              </a:solidFill>
              <a:effectLst/>
              <a:uLnTx/>
              <a:uFillTx/>
              <a:latin typeface="Calibri"/>
              <a:ea typeface="微软雅黑"/>
              <a:cs typeface="+mn-cs"/>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a:ea typeface="微软雅黑"/>
              <a:cs typeface="+mn-cs"/>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68580" tIns="34290" rIns="68580" bIns="3429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900" b="0" i="0" u="none" strike="noStrike" kern="1200" cap="none" spc="0" normalizeH="0" baseline="0" noProof="0" smtClean="0">
                <a:ln>
                  <a:noFill/>
                </a:ln>
                <a:solidFill>
                  <a:prstClr val="black">
                    <a:tint val="75000"/>
                  </a:prstClr>
                </a:solidFill>
                <a:effectLst/>
                <a:uLnTx/>
                <a:uFillTx/>
                <a:latin typeface="Calibri"/>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a:ea typeface="微软雅黑"/>
              <a:cs typeface="+mn-cs"/>
            </a:endParaRPr>
          </a:p>
        </p:txBody>
      </p:sp>
    </p:spTree>
    <p:extLst>
      <p:ext uri="{BB962C8B-B14F-4D97-AF65-F5344CB8AC3E}">
        <p14:creationId xmlns:p14="http://schemas.microsoft.com/office/powerpoint/2010/main" val="9721613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advClick="0" advTm="0">
    <p:comb/>
  </p:transition>
  <p:timing>
    <p:tnLst>
      <p:par>
        <p:cTn id="1" dur="indefinite" restart="never" nodeType="tmRoot"/>
      </p:par>
    </p:tnLst>
  </p:timing>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530" indent="-214630"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3730346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slideLayout" Target="../slideLayouts/slideLayout3.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2821116"/>
            <a:ext cx="9143244" cy="2322384"/>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2382240"/>
            <a:ext cx="9143244" cy="2761260"/>
          </a:xfrm>
          <a:prstGeom prst="rect">
            <a:avLst/>
          </a:prstGeom>
        </p:spPr>
      </p:pic>
      <p:sp>
        <p:nvSpPr>
          <p:cNvPr id="15" name="文本框 14"/>
          <p:cNvSpPr txBox="1"/>
          <p:nvPr/>
        </p:nvSpPr>
        <p:spPr>
          <a:xfrm>
            <a:off x="3868829" y="1039515"/>
            <a:ext cx="4612160" cy="707886"/>
          </a:xfrm>
          <a:prstGeom prst="rect">
            <a:avLst/>
          </a:prstGeom>
          <a:noFill/>
        </p:spPr>
        <p:txBody>
          <a:bodyPr wrap="none" rtlCol="0">
            <a:spAutoFit/>
          </a:bodyPr>
          <a:lstStyle/>
          <a:p>
            <a:r>
              <a:rPr lang="en-US" altLang="zh-CN" sz="4000" b="1" dirty="0" smtClean="0">
                <a:solidFill>
                  <a:srgbClr val="CF0000"/>
                </a:solidFill>
                <a:latin typeface="+mj-ea"/>
                <a:ea typeface="+mj-ea"/>
              </a:rPr>
              <a:t>20XX</a:t>
            </a:r>
            <a:r>
              <a:rPr lang="zh-CN" altLang="en-US" sz="4000" b="1" dirty="0" smtClean="0">
                <a:solidFill>
                  <a:srgbClr val="CF0000"/>
                </a:solidFill>
              </a:rPr>
              <a:t>新</a:t>
            </a:r>
            <a:r>
              <a:rPr lang="zh-CN" altLang="en-US" sz="4000" b="1" dirty="0" smtClean="0">
                <a:solidFill>
                  <a:srgbClr val="CF0000"/>
                </a:solidFill>
              </a:rPr>
              <a:t>年工作计划</a:t>
            </a:r>
            <a:endParaRPr lang="zh-CN" altLang="en-US" sz="4000" b="1" dirty="0">
              <a:solidFill>
                <a:srgbClr val="CF0000"/>
              </a:solidFill>
            </a:endParaRPr>
          </a:p>
        </p:txBody>
      </p:sp>
      <p:sp>
        <p:nvSpPr>
          <p:cNvPr id="16" name="文本框 15"/>
          <p:cNvSpPr txBox="1"/>
          <p:nvPr/>
        </p:nvSpPr>
        <p:spPr>
          <a:xfrm>
            <a:off x="3868829" y="641145"/>
            <a:ext cx="2622834" cy="400110"/>
          </a:xfrm>
          <a:prstGeom prst="rect">
            <a:avLst/>
          </a:prstGeom>
          <a:noFill/>
        </p:spPr>
        <p:txBody>
          <a:bodyPr wrap="none" rtlCol="0">
            <a:spAutoFit/>
          </a:bodyPr>
          <a:lstStyle/>
          <a:p>
            <a:r>
              <a:rPr lang="en-US" altLang="zh-CN" sz="2000" dirty="0" smtClean="0">
                <a:solidFill>
                  <a:srgbClr val="CF0000"/>
                </a:solidFill>
                <a:latin typeface="+mn-ea"/>
              </a:rPr>
              <a:t>20XX POWERPOINT</a:t>
            </a:r>
            <a:endParaRPr lang="zh-CN" altLang="en-US" sz="2000" dirty="0">
              <a:solidFill>
                <a:srgbClr val="CF0000"/>
              </a:solidFill>
              <a:latin typeface="+mn-ea"/>
            </a:endParaRPr>
          </a:p>
        </p:txBody>
      </p:sp>
      <p:sp>
        <p:nvSpPr>
          <p:cNvPr id="17" name="文本框 16"/>
          <p:cNvSpPr txBox="1"/>
          <p:nvPr/>
        </p:nvSpPr>
        <p:spPr>
          <a:xfrm>
            <a:off x="3868829" y="1684107"/>
            <a:ext cx="3005951" cy="400110"/>
          </a:xfrm>
          <a:prstGeom prst="rect">
            <a:avLst/>
          </a:prstGeom>
          <a:noFill/>
        </p:spPr>
        <p:txBody>
          <a:bodyPr wrap="none" rtlCol="0">
            <a:spAutoFit/>
          </a:bodyPr>
          <a:lstStyle/>
          <a:p>
            <a:r>
              <a:rPr lang="zh-CN" altLang="en-US" sz="2000" dirty="0" smtClean="0">
                <a:solidFill>
                  <a:srgbClr val="CF0000"/>
                </a:solidFill>
              </a:rPr>
              <a:t>单击此处添加文字副标题</a:t>
            </a:r>
            <a:endParaRPr lang="zh-CN" altLang="en-US" sz="2000" dirty="0">
              <a:solidFill>
                <a:srgbClr val="CF0000"/>
              </a:solidFill>
            </a:endParaRPr>
          </a:p>
        </p:txBody>
      </p:sp>
      <p:grpSp>
        <p:nvGrpSpPr>
          <p:cNvPr id="20" name="组合 19"/>
          <p:cNvGrpSpPr/>
          <p:nvPr/>
        </p:nvGrpSpPr>
        <p:grpSpPr>
          <a:xfrm>
            <a:off x="596900" y="0"/>
            <a:ext cx="2349500" cy="723900"/>
            <a:chOff x="596900" y="0"/>
            <a:chExt cx="2349500" cy="723900"/>
          </a:xfrm>
        </p:grpSpPr>
        <p:sp>
          <p:nvSpPr>
            <p:cNvPr id="18" name="任意多边形 17"/>
            <p:cNvSpPr/>
            <p:nvPr/>
          </p:nvSpPr>
          <p:spPr>
            <a:xfrm>
              <a:off x="596900" y="0"/>
              <a:ext cx="2349500" cy="723900"/>
            </a:xfrm>
            <a:custGeom>
              <a:avLst/>
              <a:gdLst>
                <a:gd name="connsiteX0" fmla="*/ 0 w 2032000"/>
                <a:gd name="connsiteY0" fmla="*/ 0 h 749300"/>
                <a:gd name="connsiteX1" fmla="*/ 2032000 w 2032000"/>
                <a:gd name="connsiteY1" fmla="*/ 0 h 749300"/>
                <a:gd name="connsiteX2" fmla="*/ 2032000 w 2032000"/>
                <a:gd name="connsiteY2" fmla="*/ 592664 h 749300"/>
                <a:gd name="connsiteX3" fmla="*/ 1875364 w 2032000"/>
                <a:gd name="connsiteY3" fmla="*/ 749300 h 749300"/>
                <a:gd name="connsiteX4" fmla="*/ 156636 w 2032000"/>
                <a:gd name="connsiteY4" fmla="*/ 749300 h 749300"/>
                <a:gd name="connsiteX5" fmla="*/ 0 w 2032000"/>
                <a:gd name="connsiteY5" fmla="*/ 592664 h 749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2000" h="749300">
                  <a:moveTo>
                    <a:pt x="0" y="0"/>
                  </a:moveTo>
                  <a:lnTo>
                    <a:pt x="2032000" y="0"/>
                  </a:lnTo>
                  <a:lnTo>
                    <a:pt x="2032000" y="592664"/>
                  </a:lnTo>
                  <a:cubicBezTo>
                    <a:pt x="2032000" y="679172"/>
                    <a:pt x="1961872" y="749300"/>
                    <a:pt x="1875364" y="749300"/>
                  </a:cubicBezTo>
                  <a:lnTo>
                    <a:pt x="156636" y="749300"/>
                  </a:lnTo>
                  <a:cubicBezTo>
                    <a:pt x="70128" y="749300"/>
                    <a:pt x="0" y="679172"/>
                    <a:pt x="0" y="592664"/>
                  </a:cubicBezTo>
                  <a:close/>
                </a:path>
              </a:pathLst>
            </a:custGeom>
            <a:solidFill>
              <a:srgbClr val="C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nvGrpSpPr>
            <p:cNvPr id="9" name="组合 8"/>
            <p:cNvGrpSpPr/>
            <p:nvPr/>
          </p:nvGrpSpPr>
          <p:grpSpPr>
            <a:xfrm>
              <a:off x="741026" y="221249"/>
              <a:ext cx="2061249" cy="400110"/>
              <a:chOff x="596900" y="221249"/>
              <a:chExt cx="2061249" cy="400110"/>
            </a:xfrm>
          </p:grpSpPr>
          <p:sp>
            <p:nvSpPr>
              <p:cNvPr id="8" name="文本框 7"/>
              <p:cNvSpPr txBox="1"/>
              <p:nvPr/>
            </p:nvSpPr>
            <p:spPr>
              <a:xfrm>
                <a:off x="596900" y="221249"/>
                <a:ext cx="914161" cy="400110"/>
              </a:xfrm>
              <a:prstGeom prst="rect">
                <a:avLst/>
              </a:prstGeom>
              <a:noFill/>
            </p:spPr>
            <p:txBody>
              <a:bodyPr wrap="none" rtlCol="0">
                <a:spAutoFit/>
              </a:bodyPr>
              <a:lstStyle/>
              <a:p>
                <a:r>
                  <a:rPr lang="en-US" altLang="zh-CN" sz="2000" dirty="0" smtClean="0">
                    <a:solidFill>
                      <a:schemeClr val="bg1"/>
                    </a:solidFill>
                    <a:latin typeface="+mn-ea"/>
                  </a:rPr>
                  <a:t>LOGO</a:t>
                </a:r>
                <a:endParaRPr lang="zh-CN" altLang="en-US" sz="2000" dirty="0">
                  <a:solidFill>
                    <a:schemeClr val="bg1"/>
                  </a:solidFill>
                  <a:latin typeface="+mn-ea"/>
                </a:endParaRPr>
              </a:p>
            </p:txBody>
          </p:sp>
          <p:sp>
            <p:nvSpPr>
              <p:cNvPr id="19" name="文本框 18"/>
              <p:cNvSpPr txBox="1"/>
              <p:nvPr/>
            </p:nvSpPr>
            <p:spPr>
              <a:xfrm>
                <a:off x="1447561" y="221249"/>
                <a:ext cx="1210588" cy="400110"/>
              </a:xfrm>
              <a:prstGeom prst="rect">
                <a:avLst/>
              </a:prstGeom>
              <a:noFill/>
            </p:spPr>
            <p:txBody>
              <a:bodyPr wrap="none" rtlCol="0">
                <a:spAutoFit/>
              </a:bodyPr>
              <a:lstStyle/>
              <a:p>
                <a:r>
                  <a:rPr lang="zh-CN" altLang="en-US" sz="2000" dirty="0" smtClean="0">
                    <a:solidFill>
                      <a:schemeClr val="bg1"/>
                    </a:solidFill>
                    <a:latin typeface="+mn-ea"/>
                  </a:rPr>
                  <a:t>企业名称</a:t>
                </a:r>
                <a:endParaRPr lang="zh-CN" altLang="en-US" sz="2000" dirty="0">
                  <a:solidFill>
                    <a:schemeClr val="bg1"/>
                  </a:solidFill>
                  <a:latin typeface="+mn-ea"/>
                </a:endParaRPr>
              </a:p>
            </p:txBody>
          </p:sp>
        </p:grpSp>
      </p:grpSp>
    </p:spTree>
    <p:extLst>
      <p:ext uri="{BB962C8B-B14F-4D97-AF65-F5344CB8AC3E}">
        <p14:creationId xmlns:p14="http://schemas.microsoft.com/office/powerpoint/2010/main" val="296837637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par>
                          <p:cTn id="8" fill="hold">
                            <p:stCondLst>
                              <p:cond delay="1000"/>
                            </p:stCondLst>
                            <p:childTnLst>
                              <p:par>
                                <p:cTn id="9" presetID="22" presetClass="entr" presetSubtype="2"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right)">
                                      <p:cBhvr>
                                        <p:cTn id="11" dur="1000"/>
                                        <p:tgtEl>
                                          <p:spTgt spid="4"/>
                                        </p:tgtEl>
                                      </p:cBhvr>
                                    </p:animEffect>
                                  </p:childTnLst>
                                </p:cTn>
                              </p:par>
                            </p:childTnLst>
                          </p:cTn>
                        </p:par>
                        <p:par>
                          <p:cTn id="12" fill="hold">
                            <p:stCondLst>
                              <p:cond delay="2000"/>
                            </p:stCondLst>
                            <p:childTnLst>
                              <p:par>
                                <p:cTn id="13" presetID="22" presetClass="entr" presetSubtype="1"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up)">
                                      <p:cBhvr>
                                        <p:cTn id="15" dur="1000"/>
                                        <p:tgtEl>
                                          <p:spTgt spid="20"/>
                                        </p:tgtEl>
                                      </p:cBhvr>
                                    </p:animEffect>
                                  </p:childTnLst>
                                </p:cTn>
                              </p:par>
                            </p:childTnLst>
                          </p:cTn>
                        </p:par>
                        <p:par>
                          <p:cTn id="16" fill="hold">
                            <p:stCondLst>
                              <p:cond delay="30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1000"/>
                                        <p:tgtEl>
                                          <p:spTgt spid="16"/>
                                        </p:tgtEl>
                                      </p:cBhvr>
                                    </p:animEffect>
                                  </p:childTnLst>
                                </p:cTn>
                              </p:par>
                            </p:childTnLst>
                          </p:cTn>
                        </p:par>
                        <p:par>
                          <p:cTn id="20" fill="hold">
                            <p:stCondLst>
                              <p:cond delay="4000"/>
                            </p:stCondLst>
                            <p:childTnLst>
                              <p:par>
                                <p:cTn id="21" presetID="10" presetClass="entr" presetSubtype="0" fill="hold" grpId="0" nodeType="afterEffect">
                                  <p:stCondLst>
                                    <p:cond delay="0"/>
                                  </p:stCondLst>
                                  <p:iterate type="lt">
                                    <p:tmPct val="14000"/>
                                  </p:iterate>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par>
                          <p:cTn id="24" fill="hold">
                            <p:stCondLst>
                              <p:cond delay="5130"/>
                            </p:stCondLst>
                            <p:childTnLst>
                              <p:par>
                                <p:cTn id="25" presetID="42" presetClass="entr" presetSubtype="0"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anim calcmode="lin" valueType="num">
                                      <p:cBhvr>
                                        <p:cTn id="28" dur="500" fill="hold"/>
                                        <p:tgtEl>
                                          <p:spTgt spid="17"/>
                                        </p:tgtEl>
                                        <p:attrNameLst>
                                          <p:attrName>ppt_x</p:attrName>
                                        </p:attrNameLst>
                                      </p:cBhvr>
                                      <p:tavLst>
                                        <p:tav tm="0">
                                          <p:val>
                                            <p:strVal val="#ppt_x"/>
                                          </p:val>
                                        </p:tav>
                                        <p:tav tm="100000">
                                          <p:val>
                                            <p:strVal val="#ppt_x"/>
                                          </p:val>
                                        </p:tav>
                                      </p:tavLst>
                                    </p:anim>
                                    <p:anim calcmode="lin" valueType="num">
                                      <p:cBhvr>
                                        <p:cTn id="29"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solidFill>
                <a:effectLst/>
                <a:uLnTx/>
                <a:uFillTx/>
                <a:latin typeface="微软雅黑"/>
                <a:ea typeface="微软雅黑"/>
                <a:cs typeface="+mn-cs"/>
              </a:rPr>
              <a:t>工作完成情况</a:t>
            </a:r>
            <a:r>
              <a:rPr kumimoji="0" lang="zh-CN" altLang="en-US" sz="1200" b="1"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cs"/>
              </a:rPr>
              <a:t>文字可以编辑）</a:t>
            </a:r>
            <a:endPar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ea"/>
              <a:sym typeface="+mn-lt"/>
            </a:endParaRPr>
          </a:p>
        </p:txBody>
      </p:sp>
      <p:sp>
        <p:nvSpPr>
          <p:cNvPr id="30" name="泪滴形 29"/>
          <p:cNvSpPr/>
          <p:nvPr/>
        </p:nvSpPr>
        <p:spPr>
          <a:xfrm rot="2679981">
            <a:off x="589777" y="1561013"/>
            <a:ext cx="2114123" cy="2114123"/>
          </a:xfrm>
          <a:prstGeom prst="teardrop">
            <a:avLst/>
          </a:prstGeom>
          <a:gradFill flip="none" rotWithShape="1">
            <a:gsLst>
              <a:gs pos="100000">
                <a:srgbClr val="FFFFFF">
                  <a:lumMod val="100000"/>
                </a:srgbClr>
              </a:gs>
              <a:gs pos="0">
                <a:srgbClr val="D9D9DA"/>
              </a:gs>
            </a:gsLst>
            <a:lin ang="8100000" scaled="1"/>
            <a:tileRect/>
          </a:gradFill>
          <a:ln w="28575">
            <a:gradFill flip="none" rotWithShape="1">
              <a:gsLst>
                <a:gs pos="100000">
                  <a:srgbClr val="FFFFFF"/>
                </a:gs>
                <a:gs pos="0">
                  <a:srgbClr val="D9D9DA"/>
                </a:gs>
              </a:gsLst>
              <a:lin ang="18900000" scaled="1"/>
              <a:tileRect/>
            </a:gradFill>
          </a:ln>
          <a:effectLst>
            <a:outerShdw blurRad="2159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1" name="泪滴形 30"/>
          <p:cNvSpPr/>
          <p:nvPr/>
        </p:nvSpPr>
        <p:spPr>
          <a:xfrm rot="13499740">
            <a:off x="3027526" y="2136314"/>
            <a:ext cx="2640914" cy="2640914"/>
          </a:xfrm>
          <a:prstGeom prst="teardrop">
            <a:avLst/>
          </a:prstGeom>
          <a:gradFill flip="none" rotWithShape="1">
            <a:gsLst>
              <a:gs pos="100000">
                <a:srgbClr val="FFFFFF">
                  <a:lumMod val="100000"/>
                </a:srgbClr>
              </a:gs>
              <a:gs pos="0">
                <a:srgbClr val="D9D9DA"/>
              </a:gs>
            </a:gsLst>
            <a:lin ang="8100000" scaled="1"/>
            <a:tileRect/>
          </a:gradFill>
          <a:ln w="28575">
            <a:gradFill flip="none" rotWithShape="1">
              <a:gsLst>
                <a:gs pos="100000">
                  <a:srgbClr val="FFFFFF"/>
                </a:gs>
                <a:gs pos="0">
                  <a:srgbClr val="D9D9DA"/>
                </a:gs>
              </a:gsLst>
              <a:lin ang="18900000" scaled="1"/>
              <a:tileRect/>
            </a:gradFill>
          </a:ln>
          <a:effectLst>
            <a:outerShdw blurRad="228600" sx="104000" sy="104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nvGrpSpPr>
          <p:cNvPr id="32" name="组合 31"/>
          <p:cNvGrpSpPr/>
          <p:nvPr/>
        </p:nvGrpSpPr>
        <p:grpSpPr>
          <a:xfrm>
            <a:off x="982875" y="948108"/>
            <a:ext cx="888849" cy="888848"/>
            <a:chOff x="3534996" y="1547079"/>
            <a:chExt cx="878774" cy="878771"/>
          </a:xfrm>
        </p:grpSpPr>
        <p:grpSp>
          <p:nvGrpSpPr>
            <p:cNvPr id="33" name="组合 32"/>
            <p:cNvGrpSpPr/>
            <p:nvPr/>
          </p:nvGrpSpPr>
          <p:grpSpPr>
            <a:xfrm>
              <a:off x="3534996" y="1547079"/>
              <a:ext cx="878774" cy="878771"/>
              <a:chOff x="1008115" y="2542722"/>
              <a:chExt cx="1360493" cy="1360493"/>
            </a:xfrm>
          </p:grpSpPr>
          <p:grpSp>
            <p:nvGrpSpPr>
              <p:cNvPr id="35" name="组合 34"/>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0082B0"/>
                    </a:solidFill>
                    <a:effectLst/>
                    <a:uLnTx/>
                    <a:uFillTx/>
                    <a:latin typeface="Calibri"/>
                    <a:ea typeface="微软雅黑" panose="020B0503020204020204" pitchFamily="34" charset="-122"/>
                    <a:cs typeface="+mn-cs"/>
                  </a:endParaRPr>
                </a:p>
              </p:txBody>
            </p:sp>
            <p:sp>
              <p:nvSpPr>
                <p:cNvPr id="38" name="椭圆 3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altLang="zh-CN" sz="1400" b="0" i="0" u="none" strike="noStrike" kern="1200" cap="none" spc="0" normalizeH="0" baseline="0" noProof="0" dirty="0" smtClean="0">
                    <a:ln>
                      <a:noFill/>
                    </a:ln>
                    <a:solidFill>
                      <a:srgbClr val="0082B0"/>
                    </a:solidFill>
                    <a:effectLst/>
                    <a:uLnTx/>
                    <a:uFillTx/>
                    <a:latin typeface="Calibri"/>
                    <a:ea typeface="微软雅黑" panose="020B0503020204020204" pitchFamily="34" charset="-122"/>
                    <a:cs typeface="+mn-cs"/>
                  </a:endParaRPr>
                </a:p>
              </p:txBody>
            </p:sp>
          </p:grpSp>
          <p:sp>
            <p:nvSpPr>
              <p:cNvPr id="36" name="TextBox 35"/>
              <p:cNvSpPr txBox="1"/>
              <p:nvPr/>
            </p:nvSpPr>
            <p:spPr>
              <a:xfrm>
                <a:off x="1259743" y="2718090"/>
                <a:ext cx="282754" cy="98929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3600" b="0" i="0" u="none" strike="noStrike" kern="1200" cap="none" spc="0" normalizeH="0" baseline="0" noProof="0" dirty="0">
                  <a:ln>
                    <a:noFill/>
                  </a:ln>
                  <a:solidFill>
                    <a:srgbClr val="0082B0"/>
                  </a:solidFill>
                  <a:effectLst/>
                  <a:uLnTx/>
                  <a:uFillTx/>
                  <a:latin typeface="微软雅黑" panose="020B0503020204020204" pitchFamily="34" charset="-122"/>
                  <a:ea typeface="造字工房劲黑（非商用）常规体" pitchFamily="50" charset="-122"/>
                  <a:cs typeface="+mn-cs"/>
                </a:endParaRPr>
              </a:p>
            </p:txBody>
          </p:sp>
        </p:grpSp>
        <p:sp>
          <p:nvSpPr>
            <p:cNvPr id="34" name="TextBox 19"/>
            <p:cNvSpPr>
              <a:spLocks noChangeArrowheads="1"/>
            </p:cNvSpPr>
            <p:nvPr/>
          </p:nvSpPr>
          <p:spPr bwMode="auto">
            <a:xfrm>
              <a:off x="3681034" y="1687012"/>
              <a:ext cx="639005" cy="639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计划</a:t>
              </a:r>
              <a:endParaRPr kumimoji="0" lang="en-US" altLang="zh-CN" sz="18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目标</a:t>
              </a:r>
            </a:p>
          </p:txBody>
        </p:sp>
      </p:grpSp>
      <p:grpSp>
        <p:nvGrpSpPr>
          <p:cNvPr id="39" name="组合 38"/>
          <p:cNvGrpSpPr/>
          <p:nvPr/>
        </p:nvGrpSpPr>
        <p:grpSpPr>
          <a:xfrm>
            <a:off x="4897650" y="2086414"/>
            <a:ext cx="888849" cy="888848"/>
            <a:chOff x="3534996" y="1547079"/>
            <a:chExt cx="878774" cy="878771"/>
          </a:xfrm>
        </p:grpSpPr>
        <p:grpSp>
          <p:nvGrpSpPr>
            <p:cNvPr id="40" name="组合 39"/>
            <p:cNvGrpSpPr/>
            <p:nvPr/>
          </p:nvGrpSpPr>
          <p:grpSpPr>
            <a:xfrm>
              <a:off x="3534996" y="1547079"/>
              <a:ext cx="878774" cy="878771"/>
              <a:chOff x="1008115" y="2542722"/>
              <a:chExt cx="1360493" cy="1360493"/>
            </a:xfrm>
          </p:grpSpPr>
          <p:grpSp>
            <p:nvGrpSpPr>
              <p:cNvPr id="42" name="组合 41"/>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FF0000"/>
                    </a:solidFill>
                    <a:effectLst/>
                    <a:uLnTx/>
                    <a:uFillTx/>
                    <a:latin typeface="Calibri"/>
                    <a:ea typeface="微软雅黑" panose="020B0503020204020204" pitchFamily="34" charset="-122"/>
                    <a:cs typeface="+mn-cs"/>
                  </a:endParaRPr>
                </a:p>
              </p:txBody>
            </p:sp>
            <p:sp>
              <p:nvSpPr>
                <p:cNvPr id="48" name="椭圆 4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altLang="zh-CN" sz="1400" b="0" i="0" u="none" strike="noStrike" kern="1200" cap="none" spc="0" normalizeH="0" baseline="0" noProof="0" dirty="0" smtClean="0">
                    <a:ln>
                      <a:noFill/>
                    </a:ln>
                    <a:solidFill>
                      <a:srgbClr val="FF0000"/>
                    </a:solidFill>
                    <a:effectLst/>
                    <a:uLnTx/>
                    <a:uFillTx/>
                    <a:latin typeface="Calibri"/>
                    <a:ea typeface="微软雅黑" panose="020B0503020204020204" pitchFamily="34" charset="-122"/>
                    <a:cs typeface="+mn-cs"/>
                  </a:endParaRPr>
                </a:p>
              </p:txBody>
            </p:sp>
          </p:grpSp>
          <p:sp>
            <p:nvSpPr>
              <p:cNvPr id="46" name="TextBox 45"/>
              <p:cNvSpPr txBox="1"/>
              <p:nvPr/>
            </p:nvSpPr>
            <p:spPr>
              <a:xfrm>
                <a:off x="1259743" y="2718090"/>
                <a:ext cx="282754" cy="98929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3600" b="0" i="0" u="none" strike="noStrike" kern="1200" cap="none" spc="0" normalizeH="0" baseline="0" noProof="0" dirty="0">
                  <a:ln>
                    <a:noFill/>
                  </a:ln>
                  <a:solidFill>
                    <a:srgbClr val="FF0000"/>
                  </a:solidFill>
                  <a:effectLst/>
                  <a:uLnTx/>
                  <a:uFillTx/>
                  <a:latin typeface="微软雅黑" panose="020B0503020204020204" pitchFamily="34" charset="-122"/>
                  <a:ea typeface="造字工房劲黑（非商用）常规体" pitchFamily="50" charset="-122"/>
                  <a:cs typeface="+mn-cs"/>
                </a:endParaRPr>
              </a:p>
            </p:txBody>
          </p:sp>
        </p:grpSp>
        <p:sp>
          <p:nvSpPr>
            <p:cNvPr id="41" name="TextBox 19"/>
            <p:cNvSpPr>
              <a:spLocks noChangeArrowheads="1"/>
            </p:cNvSpPr>
            <p:nvPr/>
          </p:nvSpPr>
          <p:spPr bwMode="auto">
            <a:xfrm>
              <a:off x="3681034" y="1687012"/>
              <a:ext cx="639005" cy="639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实际</a:t>
              </a:r>
              <a:endParaRPr kumimoji="0" lang="en-US" altLang="zh-CN" sz="18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完成</a:t>
              </a:r>
            </a:p>
          </p:txBody>
        </p:sp>
      </p:grpSp>
      <p:sp>
        <p:nvSpPr>
          <p:cNvPr id="49" name="Rectangle 60"/>
          <p:cNvSpPr>
            <a:spLocks noChangeArrowheads="1"/>
          </p:cNvSpPr>
          <p:nvPr/>
        </p:nvSpPr>
        <p:spPr bwMode="auto">
          <a:xfrm>
            <a:off x="1010902" y="1997884"/>
            <a:ext cx="1341085" cy="328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4" tIns="25717" rIns="51434" bIns="25717">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年利润达到</a:t>
            </a:r>
            <a:endParaRPr kumimoji="0" lang="en-US" sz="1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p:txBody>
      </p:sp>
      <p:sp>
        <p:nvSpPr>
          <p:cNvPr id="50" name="Rectangle 60"/>
          <p:cNvSpPr>
            <a:spLocks noChangeArrowheads="1"/>
          </p:cNvSpPr>
          <p:nvPr/>
        </p:nvSpPr>
        <p:spPr bwMode="auto">
          <a:xfrm>
            <a:off x="1023546" y="2260815"/>
            <a:ext cx="1385591" cy="513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4" tIns="25717" rIns="51434" bIns="25717">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000" b="0" i="0" u="none" strike="noStrike" kern="1200" cap="none" spc="0" normalizeH="0" baseline="0" noProof="0" dirty="0">
                <a:ln>
                  <a:noFill/>
                </a:ln>
                <a:solidFill>
                  <a:prstClr val="black"/>
                </a:solidFill>
                <a:effectLst/>
                <a:uLnTx/>
                <a:uFillTx/>
                <a:latin typeface="Constantia"/>
                <a:ea typeface="微软雅黑" panose="020B0503020204020204" pitchFamily="34" charset="-122"/>
                <a:cs typeface="+mn-cs"/>
                <a:sym typeface="Calibri" panose="020F0502020204030204" pitchFamily="34" charset="0"/>
              </a:rPr>
              <a:t>3000</a:t>
            </a:r>
            <a:r>
              <a:rPr kumimoji="0" lang="zh-CN" altLang="en-US" sz="2100" b="0" i="0" u="none" strike="noStrike" kern="1200" cap="none" spc="0" normalizeH="0" baseline="0" noProof="0" dirty="0">
                <a:ln>
                  <a:noFill/>
                </a:ln>
                <a:solidFill>
                  <a:prstClr val="black"/>
                </a:solidFill>
                <a:effectLst/>
                <a:uLnTx/>
                <a:uFillTx/>
                <a:latin typeface="Constantia"/>
                <a:ea typeface="微软雅黑" panose="020B0503020204020204" pitchFamily="34" charset="-122"/>
                <a:cs typeface="+mn-cs"/>
                <a:sym typeface="Calibri" panose="020F0502020204030204" pitchFamily="34" charset="0"/>
              </a:rPr>
              <a:t>万</a:t>
            </a:r>
            <a:endParaRPr kumimoji="0" lang="en-US" sz="2100" b="0" i="0" u="none" strike="noStrike" kern="1200" cap="none" spc="0" normalizeH="0" baseline="0" noProof="0" dirty="0">
              <a:ln>
                <a:noFill/>
              </a:ln>
              <a:solidFill>
                <a:prstClr val="black"/>
              </a:solidFill>
              <a:effectLst/>
              <a:uLnTx/>
              <a:uFillTx/>
              <a:latin typeface="Constantia"/>
              <a:ea typeface="微软雅黑" panose="020B0503020204020204" pitchFamily="34" charset="-122"/>
              <a:cs typeface="+mn-cs"/>
              <a:sym typeface="Calibri" panose="020F0502020204030204" pitchFamily="34" charset="0"/>
            </a:endParaRPr>
          </a:p>
        </p:txBody>
      </p:sp>
      <p:sp>
        <p:nvSpPr>
          <p:cNvPr id="51" name="矩形 47"/>
          <p:cNvSpPr>
            <a:spLocks noChangeArrowheads="1"/>
          </p:cNvSpPr>
          <p:nvPr/>
        </p:nvSpPr>
        <p:spPr bwMode="auto">
          <a:xfrm>
            <a:off x="820961" y="2733390"/>
            <a:ext cx="1683616" cy="610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51428" tIns="25715" rIns="51428" bIns="25715">
            <a:spAutoFit/>
          </a:bodyPr>
          <a:lstStyle/>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点击输入简要文字说明</a:t>
            </a:r>
            <a:endParaRPr kumimoji="0" lang="en-US" altLang="zh-CN" sz="1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endParaRPr>
          </a:p>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点击输入简要文字说明</a:t>
            </a:r>
            <a:endParaRPr kumimoji="0" lang="zh-CN" altLang="en-US" sz="1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点击输入简要文字说明</a:t>
            </a:r>
            <a:endParaRPr kumimoji="0" lang="zh-CN" altLang="en-US" sz="1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2" name="Rectangle 60"/>
          <p:cNvSpPr>
            <a:spLocks noChangeArrowheads="1"/>
          </p:cNvSpPr>
          <p:nvPr/>
        </p:nvSpPr>
        <p:spPr bwMode="auto">
          <a:xfrm>
            <a:off x="3570395" y="2702978"/>
            <a:ext cx="1341085" cy="328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4" tIns="25717" rIns="51434" bIns="25717">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年利润达到</a:t>
            </a:r>
            <a:endParaRPr kumimoji="0" lang="en-US" sz="1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p:txBody>
      </p:sp>
      <p:sp>
        <p:nvSpPr>
          <p:cNvPr id="66" name="Rectangle 60"/>
          <p:cNvSpPr>
            <a:spLocks noChangeArrowheads="1"/>
          </p:cNvSpPr>
          <p:nvPr/>
        </p:nvSpPr>
        <p:spPr bwMode="auto">
          <a:xfrm>
            <a:off x="3583039" y="3037346"/>
            <a:ext cx="1385591" cy="513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4" tIns="25717" rIns="51434" bIns="25717">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000" b="0" i="0" u="none" strike="noStrike" kern="1200" cap="none" spc="0" normalizeH="0" baseline="0" noProof="0" dirty="0">
                <a:ln>
                  <a:noFill/>
                </a:ln>
                <a:solidFill>
                  <a:prstClr val="black"/>
                </a:solidFill>
                <a:effectLst/>
                <a:uLnTx/>
                <a:uFillTx/>
                <a:latin typeface="Constantia"/>
                <a:ea typeface="微软雅黑" panose="020B0503020204020204" pitchFamily="34" charset="-122"/>
                <a:cs typeface="+mn-cs"/>
                <a:sym typeface="Calibri" panose="020F0502020204030204" pitchFamily="34" charset="0"/>
              </a:rPr>
              <a:t>3600</a:t>
            </a:r>
            <a:r>
              <a:rPr kumimoji="0" lang="zh-CN" altLang="en-US" sz="2100" b="0" i="0" u="none" strike="noStrike" kern="1200" cap="none" spc="0" normalizeH="0" baseline="0" noProof="0" dirty="0">
                <a:ln>
                  <a:noFill/>
                </a:ln>
                <a:solidFill>
                  <a:prstClr val="black"/>
                </a:solidFill>
                <a:effectLst/>
                <a:uLnTx/>
                <a:uFillTx/>
                <a:latin typeface="Constantia"/>
                <a:ea typeface="微软雅黑" panose="020B0503020204020204" pitchFamily="34" charset="-122"/>
                <a:cs typeface="+mn-cs"/>
                <a:sym typeface="Calibri" panose="020F0502020204030204" pitchFamily="34" charset="0"/>
              </a:rPr>
              <a:t>万</a:t>
            </a:r>
            <a:endParaRPr kumimoji="0" lang="en-US" sz="2100" b="0" i="0" u="none" strike="noStrike" kern="1200" cap="none" spc="0" normalizeH="0" baseline="0" noProof="0" dirty="0">
              <a:ln>
                <a:noFill/>
              </a:ln>
              <a:solidFill>
                <a:prstClr val="black"/>
              </a:solidFill>
              <a:effectLst/>
              <a:uLnTx/>
              <a:uFillTx/>
              <a:latin typeface="Constantia"/>
              <a:ea typeface="微软雅黑" panose="020B0503020204020204" pitchFamily="34" charset="-122"/>
              <a:cs typeface="+mn-cs"/>
              <a:sym typeface="Calibri" panose="020F0502020204030204" pitchFamily="34" charset="0"/>
            </a:endParaRPr>
          </a:p>
        </p:txBody>
      </p:sp>
      <p:sp>
        <p:nvSpPr>
          <p:cNvPr id="67" name="矩形 47"/>
          <p:cNvSpPr>
            <a:spLocks noChangeArrowheads="1"/>
          </p:cNvSpPr>
          <p:nvPr/>
        </p:nvSpPr>
        <p:spPr bwMode="auto">
          <a:xfrm>
            <a:off x="3494754" y="3667084"/>
            <a:ext cx="1683616" cy="610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51428" tIns="25715" rIns="51428" bIns="25715">
            <a:spAutoFit/>
          </a:bodyPr>
          <a:lstStyle/>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点击输入简要文字说明</a:t>
            </a:r>
            <a:endParaRPr kumimoji="0" lang="en-US" altLang="zh-CN" sz="1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endParaRPr>
          </a:p>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点击输入简要文字说明</a:t>
            </a:r>
            <a:endParaRPr kumimoji="0" lang="zh-CN" altLang="en-US" sz="1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点击输入简要文字说明</a:t>
            </a:r>
            <a:endParaRPr kumimoji="0" lang="zh-CN" altLang="en-US" sz="1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3" name="矩形 47"/>
          <p:cNvSpPr>
            <a:spLocks noChangeArrowheads="1"/>
          </p:cNvSpPr>
          <p:nvPr/>
        </p:nvSpPr>
        <p:spPr bwMode="auto">
          <a:xfrm>
            <a:off x="2375989" y="1198334"/>
            <a:ext cx="5168140" cy="661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51428" tIns="25715" rIns="51428" bIns="25715">
            <a:spAutoFit/>
          </a:bodyPr>
          <a:lstStyle/>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点击输入详细的文字说明或复制文本粘帖自此点击输入详细的文字说明</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点击输入详细的文字说明或复制文本粘帖自此点击输入详细的文字说明</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点击输入详细的文字说明或复制文本粘帖自此点击输入详细的文字说明</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4" name="矩形 47"/>
          <p:cNvSpPr>
            <a:spLocks noChangeArrowheads="1"/>
          </p:cNvSpPr>
          <p:nvPr/>
        </p:nvSpPr>
        <p:spPr bwMode="auto">
          <a:xfrm>
            <a:off x="5962152" y="3138342"/>
            <a:ext cx="2924674" cy="864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51428" tIns="25715" rIns="51428" bIns="25715">
            <a:spAutoFit/>
          </a:bodyPr>
          <a:lstStyle/>
          <a:p>
            <a:pPr marL="0" marR="0" lvl="0" indent="0" algn="l"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点击输入详细的文字说明或复制文本粘帖</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endParaRPr>
          </a:p>
          <a:p>
            <a:pPr marL="0" marR="0" lvl="0" indent="0" algn="l"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自此点击输入详细的文字说明点击输入详</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endParaRPr>
          </a:p>
          <a:p>
            <a:pPr marL="0" marR="0" lvl="0" indent="0" algn="l"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细的文字说明或复制文本粘帖自此点击输</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endParaRPr>
          </a:p>
          <a:p>
            <a:pPr marL="0" marR="0" lvl="0" indent="0" algn="l"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点击输入详细的文字说明或复制文本粘帖</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endParaRPr>
          </a:p>
        </p:txBody>
      </p:sp>
      <p:sp>
        <p:nvSpPr>
          <p:cNvPr id="75" name="Rectangle 60"/>
          <p:cNvSpPr>
            <a:spLocks noChangeArrowheads="1"/>
          </p:cNvSpPr>
          <p:nvPr/>
        </p:nvSpPr>
        <p:spPr bwMode="auto">
          <a:xfrm>
            <a:off x="2540486" y="915566"/>
            <a:ext cx="1116752" cy="282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4" tIns="25717" rIns="51434" bIns="2571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输入标题</a:t>
            </a:r>
            <a:endParaRPr kumimoji="0" lang="en-US" sz="15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p:txBody>
      </p:sp>
      <p:sp>
        <p:nvSpPr>
          <p:cNvPr id="76" name="Rectangle 60"/>
          <p:cNvSpPr>
            <a:spLocks noChangeArrowheads="1"/>
          </p:cNvSpPr>
          <p:nvPr/>
        </p:nvSpPr>
        <p:spPr bwMode="auto">
          <a:xfrm>
            <a:off x="5968807" y="2844671"/>
            <a:ext cx="1116752" cy="282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4" tIns="25717" rIns="51434" bIns="2571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输入标题</a:t>
            </a:r>
            <a:endParaRPr kumimoji="0" lang="en-US" sz="15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p:txBody>
      </p:sp>
    </p:spTree>
    <p:extLst>
      <p:ext uri="{BB962C8B-B14F-4D97-AF65-F5344CB8AC3E}">
        <p14:creationId xmlns:p14="http://schemas.microsoft.com/office/powerpoint/2010/main" val="2602608920"/>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 presetClass="entr" presetSubtype="8" accel="50000" fill="hold" grpId="0" nodeType="afterEffect" p14:presetBounceEnd="50000">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14:bounceEnd="50000">
                                          <p:cBhvr additive="base">
                                            <p:cTn id="11" dur="5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12" dur="500" fill="hold"/>
                                            <p:tgtEl>
                                              <p:spTgt spid="30"/>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accel="50000" fill="hold" grpId="0" nodeType="afterEffect" p14:presetBounceEnd="50000">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14:bounceEnd="50000">
                                          <p:cBhvr additive="base">
                                            <p:cTn id="16" dur="5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17" dur="500" fill="hold"/>
                                            <p:tgtEl>
                                              <p:spTgt spid="31"/>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3" presetClass="entr" presetSubtype="36" fill="hold" nodeType="after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p:cTn id="21" dur="500" fill="hold"/>
                                            <p:tgtEl>
                                              <p:spTgt spid="32"/>
                                            </p:tgtEl>
                                            <p:attrNameLst>
                                              <p:attrName>ppt_w</p:attrName>
                                            </p:attrNameLst>
                                          </p:cBhvr>
                                          <p:tavLst>
                                            <p:tav tm="0">
                                              <p:val>
                                                <p:strVal val="(6*min(max(#ppt_w*#ppt_h,.3),1)-7.4)/-.7*#ppt_w"/>
                                              </p:val>
                                            </p:tav>
                                            <p:tav tm="100000">
                                              <p:val>
                                                <p:strVal val="#ppt_w"/>
                                              </p:val>
                                            </p:tav>
                                          </p:tavLst>
                                        </p:anim>
                                        <p:anim calcmode="lin" valueType="num">
                                          <p:cBhvr>
                                            <p:cTn id="22" dur="500" fill="hold"/>
                                            <p:tgtEl>
                                              <p:spTgt spid="32"/>
                                            </p:tgtEl>
                                            <p:attrNameLst>
                                              <p:attrName>ppt_h</p:attrName>
                                            </p:attrNameLst>
                                          </p:cBhvr>
                                          <p:tavLst>
                                            <p:tav tm="0">
                                              <p:val>
                                                <p:strVal val="(6*min(max(#ppt_w*#ppt_h,.3),1)-7.4)/-.7*#ppt_h"/>
                                              </p:val>
                                            </p:tav>
                                            <p:tav tm="100000">
                                              <p:val>
                                                <p:strVal val="#ppt_h"/>
                                              </p:val>
                                            </p:tav>
                                          </p:tavLst>
                                        </p:anim>
                                        <p:anim calcmode="lin" valueType="num">
                                          <p:cBhvr>
                                            <p:cTn id="23" dur="500" fill="hold"/>
                                            <p:tgtEl>
                                              <p:spTgt spid="32"/>
                                            </p:tgtEl>
                                            <p:attrNameLst>
                                              <p:attrName>ppt_x</p:attrName>
                                            </p:attrNameLst>
                                          </p:cBhvr>
                                          <p:tavLst>
                                            <p:tav tm="0">
                                              <p:val>
                                                <p:fltVal val="0.5"/>
                                              </p:val>
                                            </p:tav>
                                            <p:tav tm="100000">
                                              <p:val>
                                                <p:strVal val="#ppt_x"/>
                                              </p:val>
                                            </p:tav>
                                          </p:tavLst>
                                        </p:anim>
                                        <p:anim calcmode="lin" valueType="num">
                                          <p:cBhvr>
                                            <p:cTn id="24" dur="500" fill="hold"/>
                                            <p:tgtEl>
                                              <p:spTgt spid="32"/>
                                            </p:tgtEl>
                                            <p:attrNameLst>
                                              <p:attrName>ppt_y</p:attrName>
                                            </p:attrNameLst>
                                          </p:cBhvr>
                                          <p:tavLst>
                                            <p:tav tm="0">
                                              <p:val>
                                                <p:strVal val="1+(6*min(max(#ppt_w*#ppt_h,.3),1)-7.4)/-.7*#ppt_h/2"/>
                                              </p:val>
                                            </p:tav>
                                            <p:tav tm="100000">
                                              <p:val>
                                                <p:strVal val="#ppt_y"/>
                                              </p:val>
                                            </p:tav>
                                          </p:tavLst>
                                        </p:anim>
                                      </p:childTnLst>
                                    </p:cTn>
                                  </p:par>
                                </p:childTnLst>
                              </p:cTn>
                            </p:par>
                            <p:par>
                              <p:cTn id="25" fill="hold">
                                <p:stCondLst>
                                  <p:cond delay="2000"/>
                                </p:stCondLst>
                                <p:childTnLst>
                                  <p:par>
                                    <p:cTn id="26" presetID="23" presetClass="entr" presetSubtype="36" fill="hold" nodeType="after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strVal val="(6*min(max(#ppt_w*#ppt_h,.3),1)-7.4)/-.7*#ppt_w"/>
                                              </p:val>
                                            </p:tav>
                                            <p:tav tm="100000">
                                              <p:val>
                                                <p:strVal val="#ppt_w"/>
                                              </p:val>
                                            </p:tav>
                                          </p:tavLst>
                                        </p:anim>
                                        <p:anim calcmode="lin" valueType="num">
                                          <p:cBhvr>
                                            <p:cTn id="29" dur="500" fill="hold"/>
                                            <p:tgtEl>
                                              <p:spTgt spid="39"/>
                                            </p:tgtEl>
                                            <p:attrNameLst>
                                              <p:attrName>ppt_h</p:attrName>
                                            </p:attrNameLst>
                                          </p:cBhvr>
                                          <p:tavLst>
                                            <p:tav tm="0">
                                              <p:val>
                                                <p:strVal val="(6*min(max(#ppt_w*#ppt_h,.3),1)-7.4)/-.7*#ppt_h"/>
                                              </p:val>
                                            </p:tav>
                                            <p:tav tm="100000">
                                              <p:val>
                                                <p:strVal val="#ppt_h"/>
                                              </p:val>
                                            </p:tav>
                                          </p:tavLst>
                                        </p:anim>
                                        <p:anim calcmode="lin" valueType="num">
                                          <p:cBhvr>
                                            <p:cTn id="30" dur="500" fill="hold"/>
                                            <p:tgtEl>
                                              <p:spTgt spid="39"/>
                                            </p:tgtEl>
                                            <p:attrNameLst>
                                              <p:attrName>ppt_x</p:attrName>
                                            </p:attrNameLst>
                                          </p:cBhvr>
                                          <p:tavLst>
                                            <p:tav tm="0">
                                              <p:val>
                                                <p:fltVal val="0.5"/>
                                              </p:val>
                                            </p:tav>
                                            <p:tav tm="100000">
                                              <p:val>
                                                <p:strVal val="#ppt_x"/>
                                              </p:val>
                                            </p:tav>
                                          </p:tavLst>
                                        </p:anim>
                                        <p:anim calcmode="lin" valueType="num">
                                          <p:cBhvr>
                                            <p:cTn id="31" dur="500" fill="hold"/>
                                            <p:tgtEl>
                                              <p:spTgt spid="39"/>
                                            </p:tgtEl>
                                            <p:attrNameLst>
                                              <p:attrName>ppt_y</p:attrName>
                                            </p:attrNameLst>
                                          </p:cBhvr>
                                          <p:tavLst>
                                            <p:tav tm="0">
                                              <p:val>
                                                <p:strVal val="1+(6*min(max(#ppt_w*#ppt_h,.3),1)-7.4)/-.7*#ppt_h/2"/>
                                              </p:val>
                                            </p:tav>
                                            <p:tav tm="100000">
                                              <p:val>
                                                <p:strVal val="#ppt_y"/>
                                              </p:val>
                                            </p:tav>
                                          </p:tavLst>
                                        </p:anim>
                                      </p:childTnLst>
                                    </p:cTn>
                                  </p:par>
                                </p:childTnLst>
                              </p:cTn>
                            </p:par>
                            <p:par>
                              <p:cTn id="32" fill="hold">
                                <p:stCondLst>
                                  <p:cond delay="2500"/>
                                </p:stCondLst>
                                <p:childTnLst>
                                  <p:par>
                                    <p:cTn id="33" presetID="16" presetClass="entr" presetSubtype="37" fill="hold" grpId="0" nodeType="after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barn(outVertical)">
                                          <p:cBhvr>
                                            <p:cTn id="35" dur="500"/>
                                            <p:tgtEl>
                                              <p:spTgt spid="49"/>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50"/>
                                            </p:tgtEl>
                                            <p:attrNameLst>
                                              <p:attrName>style.visibility</p:attrName>
                                            </p:attrNameLst>
                                          </p:cBhvr>
                                          <p:to>
                                            <p:strVal val="visible"/>
                                          </p:to>
                                        </p:set>
                                        <p:animEffect transition="in" filter="barn(outVertical)">
                                          <p:cBhvr>
                                            <p:cTn id="38" dur="500"/>
                                            <p:tgtEl>
                                              <p:spTgt spid="50"/>
                                            </p:tgtEl>
                                          </p:cBhvr>
                                        </p:animEffect>
                                      </p:childTnLst>
                                    </p:cTn>
                                  </p:par>
                                  <p:par>
                                    <p:cTn id="39" presetID="16" presetClass="entr" presetSubtype="37" fill="hold" grpId="0" nodeType="with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barn(outVertical)">
                                          <p:cBhvr>
                                            <p:cTn id="41" dur="500"/>
                                            <p:tgtEl>
                                              <p:spTgt spid="51"/>
                                            </p:tgtEl>
                                          </p:cBhvr>
                                        </p:animEffect>
                                      </p:childTnLst>
                                    </p:cTn>
                                  </p:par>
                                  <p:par>
                                    <p:cTn id="42" presetID="16" presetClass="entr" presetSubtype="37" fill="hold" grpId="0" nodeType="withEffect">
                                      <p:stCondLst>
                                        <p:cond delay="0"/>
                                      </p:stCondLst>
                                      <p:childTnLst>
                                        <p:set>
                                          <p:cBhvr>
                                            <p:cTn id="43" dur="1" fill="hold">
                                              <p:stCondLst>
                                                <p:cond delay="0"/>
                                              </p:stCondLst>
                                            </p:cTn>
                                            <p:tgtEl>
                                              <p:spTgt spid="52"/>
                                            </p:tgtEl>
                                            <p:attrNameLst>
                                              <p:attrName>style.visibility</p:attrName>
                                            </p:attrNameLst>
                                          </p:cBhvr>
                                          <p:to>
                                            <p:strVal val="visible"/>
                                          </p:to>
                                        </p:set>
                                        <p:animEffect transition="in" filter="barn(outVertical)">
                                          <p:cBhvr>
                                            <p:cTn id="44" dur="500"/>
                                            <p:tgtEl>
                                              <p:spTgt spid="52"/>
                                            </p:tgtEl>
                                          </p:cBhvr>
                                        </p:animEffect>
                                      </p:childTnLst>
                                    </p:cTn>
                                  </p:par>
                                  <p:par>
                                    <p:cTn id="45" presetID="16" presetClass="entr" presetSubtype="37" fill="hold" grpId="0" nodeType="with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barn(outVertical)">
                                          <p:cBhvr>
                                            <p:cTn id="47" dur="500"/>
                                            <p:tgtEl>
                                              <p:spTgt spid="66"/>
                                            </p:tgtEl>
                                          </p:cBhvr>
                                        </p:animEffect>
                                      </p:childTnLst>
                                    </p:cTn>
                                  </p:par>
                                  <p:par>
                                    <p:cTn id="48" presetID="16" presetClass="entr" presetSubtype="37" fill="hold" grpId="0" nodeType="withEffect">
                                      <p:stCondLst>
                                        <p:cond delay="0"/>
                                      </p:stCondLst>
                                      <p:childTnLst>
                                        <p:set>
                                          <p:cBhvr>
                                            <p:cTn id="49" dur="1" fill="hold">
                                              <p:stCondLst>
                                                <p:cond delay="0"/>
                                              </p:stCondLst>
                                            </p:cTn>
                                            <p:tgtEl>
                                              <p:spTgt spid="67"/>
                                            </p:tgtEl>
                                            <p:attrNameLst>
                                              <p:attrName>style.visibility</p:attrName>
                                            </p:attrNameLst>
                                          </p:cBhvr>
                                          <p:to>
                                            <p:strVal val="visible"/>
                                          </p:to>
                                        </p:set>
                                        <p:animEffect transition="in" filter="barn(outVertical)">
                                          <p:cBhvr>
                                            <p:cTn id="50" dur="500"/>
                                            <p:tgtEl>
                                              <p:spTgt spid="67"/>
                                            </p:tgtEl>
                                          </p:cBhvr>
                                        </p:animEffect>
                                      </p:childTnLst>
                                    </p:cTn>
                                  </p:par>
                                </p:childTnLst>
                              </p:cTn>
                            </p:par>
                            <p:par>
                              <p:cTn id="51" fill="hold">
                                <p:stCondLst>
                                  <p:cond delay="3000"/>
                                </p:stCondLst>
                                <p:childTnLst>
                                  <p:par>
                                    <p:cTn id="52" presetID="14" presetClass="entr" presetSubtype="10" fill="hold" grpId="0" nodeType="afterEffect">
                                      <p:stCondLst>
                                        <p:cond delay="0"/>
                                      </p:stCondLst>
                                      <p:childTnLst>
                                        <p:set>
                                          <p:cBhvr>
                                            <p:cTn id="53" dur="1" fill="hold">
                                              <p:stCondLst>
                                                <p:cond delay="0"/>
                                              </p:stCondLst>
                                            </p:cTn>
                                            <p:tgtEl>
                                              <p:spTgt spid="73"/>
                                            </p:tgtEl>
                                            <p:attrNameLst>
                                              <p:attrName>style.visibility</p:attrName>
                                            </p:attrNameLst>
                                          </p:cBhvr>
                                          <p:to>
                                            <p:strVal val="visible"/>
                                          </p:to>
                                        </p:set>
                                        <p:animEffect transition="in" filter="randombar(horizontal)">
                                          <p:cBhvr>
                                            <p:cTn id="54" dur="500"/>
                                            <p:tgtEl>
                                              <p:spTgt spid="73"/>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74"/>
                                            </p:tgtEl>
                                            <p:attrNameLst>
                                              <p:attrName>style.visibility</p:attrName>
                                            </p:attrNameLst>
                                          </p:cBhvr>
                                          <p:to>
                                            <p:strVal val="visible"/>
                                          </p:to>
                                        </p:set>
                                        <p:animEffect transition="in" filter="randombar(horizontal)">
                                          <p:cBhvr>
                                            <p:cTn id="57" dur="500"/>
                                            <p:tgtEl>
                                              <p:spTgt spid="74"/>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75"/>
                                            </p:tgtEl>
                                            <p:attrNameLst>
                                              <p:attrName>style.visibility</p:attrName>
                                            </p:attrNameLst>
                                          </p:cBhvr>
                                          <p:to>
                                            <p:strVal val="visible"/>
                                          </p:to>
                                        </p:set>
                                        <p:animEffect transition="in" filter="fade">
                                          <p:cBhvr>
                                            <p:cTn id="60" dur="500"/>
                                            <p:tgtEl>
                                              <p:spTgt spid="75"/>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fade">
                                          <p:cBhvr>
                                            <p:cTn id="6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animBg="1"/>
          <p:bldP spid="31" grpId="0" animBg="1"/>
          <p:bldP spid="49" grpId="0"/>
          <p:bldP spid="50" grpId="0"/>
          <p:bldP spid="51" grpId="0"/>
          <p:bldP spid="52" grpId="0"/>
          <p:bldP spid="66" grpId="0"/>
          <p:bldP spid="67" grpId="0"/>
          <p:bldP spid="73" grpId="0"/>
          <p:bldP spid="74" grpId="0"/>
          <p:bldP spid="75" grpId="0"/>
          <p:bldP spid="7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 presetClass="entr" presetSubtype="8" accel="5000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0-#ppt_w/2"/>
                                              </p:val>
                                            </p:tav>
                                            <p:tav tm="100000">
                                              <p:val>
                                                <p:strVal val="#ppt_x"/>
                                              </p:val>
                                            </p:tav>
                                          </p:tavLst>
                                        </p:anim>
                                        <p:anim calcmode="lin" valueType="num">
                                          <p:cBhvr additive="base">
                                            <p:cTn id="12" dur="500" fill="hold"/>
                                            <p:tgtEl>
                                              <p:spTgt spid="30"/>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accel="50000"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cBhvr additive="base">
                                            <p:cTn id="16" dur="500" fill="hold"/>
                                            <p:tgtEl>
                                              <p:spTgt spid="31"/>
                                            </p:tgtEl>
                                            <p:attrNameLst>
                                              <p:attrName>ppt_x</p:attrName>
                                            </p:attrNameLst>
                                          </p:cBhvr>
                                          <p:tavLst>
                                            <p:tav tm="0">
                                              <p:val>
                                                <p:strVal val="1+#ppt_w/2"/>
                                              </p:val>
                                            </p:tav>
                                            <p:tav tm="100000">
                                              <p:val>
                                                <p:strVal val="#ppt_x"/>
                                              </p:val>
                                            </p:tav>
                                          </p:tavLst>
                                        </p:anim>
                                        <p:anim calcmode="lin" valueType="num">
                                          <p:cBhvr additive="base">
                                            <p:cTn id="17" dur="500" fill="hold"/>
                                            <p:tgtEl>
                                              <p:spTgt spid="31"/>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3" presetClass="entr" presetSubtype="36" fill="hold" nodeType="after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p:cTn id="21" dur="500" fill="hold"/>
                                            <p:tgtEl>
                                              <p:spTgt spid="32"/>
                                            </p:tgtEl>
                                            <p:attrNameLst>
                                              <p:attrName>ppt_w</p:attrName>
                                            </p:attrNameLst>
                                          </p:cBhvr>
                                          <p:tavLst>
                                            <p:tav tm="0">
                                              <p:val>
                                                <p:strVal val="(6*min(max(#ppt_w*#ppt_h,.3),1)-7.4)/-.7*#ppt_w"/>
                                              </p:val>
                                            </p:tav>
                                            <p:tav tm="100000">
                                              <p:val>
                                                <p:strVal val="#ppt_w"/>
                                              </p:val>
                                            </p:tav>
                                          </p:tavLst>
                                        </p:anim>
                                        <p:anim calcmode="lin" valueType="num">
                                          <p:cBhvr>
                                            <p:cTn id="22" dur="500" fill="hold"/>
                                            <p:tgtEl>
                                              <p:spTgt spid="32"/>
                                            </p:tgtEl>
                                            <p:attrNameLst>
                                              <p:attrName>ppt_h</p:attrName>
                                            </p:attrNameLst>
                                          </p:cBhvr>
                                          <p:tavLst>
                                            <p:tav tm="0">
                                              <p:val>
                                                <p:strVal val="(6*min(max(#ppt_w*#ppt_h,.3),1)-7.4)/-.7*#ppt_h"/>
                                              </p:val>
                                            </p:tav>
                                            <p:tav tm="100000">
                                              <p:val>
                                                <p:strVal val="#ppt_h"/>
                                              </p:val>
                                            </p:tav>
                                          </p:tavLst>
                                        </p:anim>
                                        <p:anim calcmode="lin" valueType="num">
                                          <p:cBhvr>
                                            <p:cTn id="23" dur="500" fill="hold"/>
                                            <p:tgtEl>
                                              <p:spTgt spid="32"/>
                                            </p:tgtEl>
                                            <p:attrNameLst>
                                              <p:attrName>ppt_x</p:attrName>
                                            </p:attrNameLst>
                                          </p:cBhvr>
                                          <p:tavLst>
                                            <p:tav tm="0">
                                              <p:val>
                                                <p:fltVal val="0.5"/>
                                              </p:val>
                                            </p:tav>
                                            <p:tav tm="100000">
                                              <p:val>
                                                <p:strVal val="#ppt_x"/>
                                              </p:val>
                                            </p:tav>
                                          </p:tavLst>
                                        </p:anim>
                                        <p:anim calcmode="lin" valueType="num">
                                          <p:cBhvr>
                                            <p:cTn id="24" dur="500" fill="hold"/>
                                            <p:tgtEl>
                                              <p:spTgt spid="32"/>
                                            </p:tgtEl>
                                            <p:attrNameLst>
                                              <p:attrName>ppt_y</p:attrName>
                                            </p:attrNameLst>
                                          </p:cBhvr>
                                          <p:tavLst>
                                            <p:tav tm="0">
                                              <p:val>
                                                <p:strVal val="1+(6*min(max(#ppt_w*#ppt_h,.3),1)-7.4)/-.7*#ppt_h/2"/>
                                              </p:val>
                                            </p:tav>
                                            <p:tav tm="100000">
                                              <p:val>
                                                <p:strVal val="#ppt_y"/>
                                              </p:val>
                                            </p:tav>
                                          </p:tavLst>
                                        </p:anim>
                                      </p:childTnLst>
                                    </p:cTn>
                                  </p:par>
                                </p:childTnLst>
                              </p:cTn>
                            </p:par>
                            <p:par>
                              <p:cTn id="25" fill="hold">
                                <p:stCondLst>
                                  <p:cond delay="2000"/>
                                </p:stCondLst>
                                <p:childTnLst>
                                  <p:par>
                                    <p:cTn id="26" presetID="23" presetClass="entr" presetSubtype="36" fill="hold" nodeType="after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strVal val="(6*min(max(#ppt_w*#ppt_h,.3),1)-7.4)/-.7*#ppt_w"/>
                                              </p:val>
                                            </p:tav>
                                            <p:tav tm="100000">
                                              <p:val>
                                                <p:strVal val="#ppt_w"/>
                                              </p:val>
                                            </p:tav>
                                          </p:tavLst>
                                        </p:anim>
                                        <p:anim calcmode="lin" valueType="num">
                                          <p:cBhvr>
                                            <p:cTn id="29" dur="500" fill="hold"/>
                                            <p:tgtEl>
                                              <p:spTgt spid="39"/>
                                            </p:tgtEl>
                                            <p:attrNameLst>
                                              <p:attrName>ppt_h</p:attrName>
                                            </p:attrNameLst>
                                          </p:cBhvr>
                                          <p:tavLst>
                                            <p:tav tm="0">
                                              <p:val>
                                                <p:strVal val="(6*min(max(#ppt_w*#ppt_h,.3),1)-7.4)/-.7*#ppt_h"/>
                                              </p:val>
                                            </p:tav>
                                            <p:tav tm="100000">
                                              <p:val>
                                                <p:strVal val="#ppt_h"/>
                                              </p:val>
                                            </p:tav>
                                          </p:tavLst>
                                        </p:anim>
                                        <p:anim calcmode="lin" valueType="num">
                                          <p:cBhvr>
                                            <p:cTn id="30" dur="500" fill="hold"/>
                                            <p:tgtEl>
                                              <p:spTgt spid="39"/>
                                            </p:tgtEl>
                                            <p:attrNameLst>
                                              <p:attrName>ppt_x</p:attrName>
                                            </p:attrNameLst>
                                          </p:cBhvr>
                                          <p:tavLst>
                                            <p:tav tm="0">
                                              <p:val>
                                                <p:fltVal val="0.5"/>
                                              </p:val>
                                            </p:tav>
                                            <p:tav tm="100000">
                                              <p:val>
                                                <p:strVal val="#ppt_x"/>
                                              </p:val>
                                            </p:tav>
                                          </p:tavLst>
                                        </p:anim>
                                        <p:anim calcmode="lin" valueType="num">
                                          <p:cBhvr>
                                            <p:cTn id="31" dur="500" fill="hold"/>
                                            <p:tgtEl>
                                              <p:spTgt spid="39"/>
                                            </p:tgtEl>
                                            <p:attrNameLst>
                                              <p:attrName>ppt_y</p:attrName>
                                            </p:attrNameLst>
                                          </p:cBhvr>
                                          <p:tavLst>
                                            <p:tav tm="0">
                                              <p:val>
                                                <p:strVal val="1+(6*min(max(#ppt_w*#ppt_h,.3),1)-7.4)/-.7*#ppt_h/2"/>
                                              </p:val>
                                            </p:tav>
                                            <p:tav tm="100000">
                                              <p:val>
                                                <p:strVal val="#ppt_y"/>
                                              </p:val>
                                            </p:tav>
                                          </p:tavLst>
                                        </p:anim>
                                      </p:childTnLst>
                                    </p:cTn>
                                  </p:par>
                                </p:childTnLst>
                              </p:cTn>
                            </p:par>
                            <p:par>
                              <p:cTn id="32" fill="hold">
                                <p:stCondLst>
                                  <p:cond delay="2500"/>
                                </p:stCondLst>
                                <p:childTnLst>
                                  <p:par>
                                    <p:cTn id="33" presetID="16" presetClass="entr" presetSubtype="37" fill="hold" grpId="0" nodeType="after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barn(outVertical)">
                                          <p:cBhvr>
                                            <p:cTn id="35" dur="500"/>
                                            <p:tgtEl>
                                              <p:spTgt spid="49"/>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50"/>
                                            </p:tgtEl>
                                            <p:attrNameLst>
                                              <p:attrName>style.visibility</p:attrName>
                                            </p:attrNameLst>
                                          </p:cBhvr>
                                          <p:to>
                                            <p:strVal val="visible"/>
                                          </p:to>
                                        </p:set>
                                        <p:animEffect transition="in" filter="barn(outVertical)">
                                          <p:cBhvr>
                                            <p:cTn id="38" dur="500"/>
                                            <p:tgtEl>
                                              <p:spTgt spid="50"/>
                                            </p:tgtEl>
                                          </p:cBhvr>
                                        </p:animEffect>
                                      </p:childTnLst>
                                    </p:cTn>
                                  </p:par>
                                  <p:par>
                                    <p:cTn id="39" presetID="16" presetClass="entr" presetSubtype="37" fill="hold" grpId="0" nodeType="with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barn(outVertical)">
                                          <p:cBhvr>
                                            <p:cTn id="41" dur="500"/>
                                            <p:tgtEl>
                                              <p:spTgt spid="51"/>
                                            </p:tgtEl>
                                          </p:cBhvr>
                                        </p:animEffect>
                                      </p:childTnLst>
                                    </p:cTn>
                                  </p:par>
                                  <p:par>
                                    <p:cTn id="42" presetID="16" presetClass="entr" presetSubtype="37" fill="hold" grpId="0" nodeType="withEffect">
                                      <p:stCondLst>
                                        <p:cond delay="0"/>
                                      </p:stCondLst>
                                      <p:childTnLst>
                                        <p:set>
                                          <p:cBhvr>
                                            <p:cTn id="43" dur="1" fill="hold">
                                              <p:stCondLst>
                                                <p:cond delay="0"/>
                                              </p:stCondLst>
                                            </p:cTn>
                                            <p:tgtEl>
                                              <p:spTgt spid="52"/>
                                            </p:tgtEl>
                                            <p:attrNameLst>
                                              <p:attrName>style.visibility</p:attrName>
                                            </p:attrNameLst>
                                          </p:cBhvr>
                                          <p:to>
                                            <p:strVal val="visible"/>
                                          </p:to>
                                        </p:set>
                                        <p:animEffect transition="in" filter="barn(outVertical)">
                                          <p:cBhvr>
                                            <p:cTn id="44" dur="500"/>
                                            <p:tgtEl>
                                              <p:spTgt spid="52"/>
                                            </p:tgtEl>
                                          </p:cBhvr>
                                        </p:animEffect>
                                      </p:childTnLst>
                                    </p:cTn>
                                  </p:par>
                                  <p:par>
                                    <p:cTn id="45" presetID="16" presetClass="entr" presetSubtype="37" fill="hold" grpId="0" nodeType="with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barn(outVertical)">
                                          <p:cBhvr>
                                            <p:cTn id="47" dur="500"/>
                                            <p:tgtEl>
                                              <p:spTgt spid="66"/>
                                            </p:tgtEl>
                                          </p:cBhvr>
                                        </p:animEffect>
                                      </p:childTnLst>
                                    </p:cTn>
                                  </p:par>
                                  <p:par>
                                    <p:cTn id="48" presetID="16" presetClass="entr" presetSubtype="37" fill="hold" grpId="0" nodeType="withEffect">
                                      <p:stCondLst>
                                        <p:cond delay="0"/>
                                      </p:stCondLst>
                                      <p:childTnLst>
                                        <p:set>
                                          <p:cBhvr>
                                            <p:cTn id="49" dur="1" fill="hold">
                                              <p:stCondLst>
                                                <p:cond delay="0"/>
                                              </p:stCondLst>
                                            </p:cTn>
                                            <p:tgtEl>
                                              <p:spTgt spid="67"/>
                                            </p:tgtEl>
                                            <p:attrNameLst>
                                              <p:attrName>style.visibility</p:attrName>
                                            </p:attrNameLst>
                                          </p:cBhvr>
                                          <p:to>
                                            <p:strVal val="visible"/>
                                          </p:to>
                                        </p:set>
                                        <p:animEffect transition="in" filter="barn(outVertical)">
                                          <p:cBhvr>
                                            <p:cTn id="50" dur="500"/>
                                            <p:tgtEl>
                                              <p:spTgt spid="67"/>
                                            </p:tgtEl>
                                          </p:cBhvr>
                                        </p:animEffect>
                                      </p:childTnLst>
                                    </p:cTn>
                                  </p:par>
                                </p:childTnLst>
                              </p:cTn>
                            </p:par>
                            <p:par>
                              <p:cTn id="51" fill="hold">
                                <p:stCondLst>
                                  <p:cond delay="3000"/>
                                </p:stCondLst>
                                <p:childTnLst>
                                  <p:par>
                                    <p:cTn id="52" presetID="14" presetClass="entr" presetSubtype="10" fill="hold" grpId="0" nodeType="afterEffect">
                                      <p:stCondLst>
                                        <p:cond delay="0"/>
                                      </p:stCondLst>
                                      <p:childTnLst>
                                        <p:set>
                                          <p:cBhvr>
                                            <p:cTn id="53" dur="1" fill="hold">
                                              <p:stCondLst>
                                                <p:cond delay="0"/>
                                              </p:stCondLst>
                                            </p:cTn>
                                            <p:tgtEl>
                                              <p:spTgt spid="73"/>
                                            </p:tgtEl>
                                            <p:attrNameLst>
                                              <p:attrName>style.visibility</p:attrName>
                                            </p:attrNameLst>
                                          </p:cBhvr>
                                          <p:to>
                                            <p:strVal val="visible"/>
                                          </p:to>
                                        </p:set>
                                        <p:animEffect transition="in" filter="randombar(horizontal)">
                                          <p:cBhvr>
                                            <p:cTn id="54" dur="500"/>
                                            <p:tgtEl>
                                              <p:spTgt spid="73"/>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74"/>
                                            </p:tgtEl>
                                            <p:attrNameLst>
                                              <p:attrName>style.visibility</p:attrName>
                                            </p:attrNameLst>
                                          </p:cBhvr>
                                          <p:to>
                                            <p:strVal val="visible"/>
                                          </p:to>
                                        </p:set>
                                        <p:animEffect transition="in" filter="randombar(horizontal)">
                                          <p:cBhvr>
                                            <p:cTn id="57" dur="500"/>
                                            <p:tgtEl>
                                              <p:spTgt spid="74"/>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75"/>
                                            </p:tgtEl>
                                            <p:attrNameLst>
                                              <p:attrName>style.visibility</p:attrName>
                                            </p:attrNameLst>
                                          </p:cBhvr>
                                          <p:to>
                                            <p:strVal val="visible"/>
                                          </p:to>
                                        </p:set>
                                        <p:animEffect transition="in" filter="fade">
                                          <p:cBhvr>
                                            <p:cTn id="60" dur="500"/>
                                            <p:tgtEl>
                                              <p:spTgt spid="75"/>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fade">
                                          <p:cBhvr>
                                            <p:cTn id="6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animBg="1"/>
          <p:bldP spid="31" grpId="0" animBg="1"/>
          <p:bldP spid="49" grpId="0"/>
          <p:bldP spid="50" grpId="0"/>
          <p:bldP spid="51" grpId="0"/>
          <p:bldP spid="52" grpId="0"/>
          <p:bldP spid="66" grpId="0"/>
          <p:bldP spid="67" grpId="0"/>
          <p:bldP spid="73" grpId="0"/>
          <p:bldP spid="74" grpId="0"/>
          <p:bldP spid="75" grpId="0"/>
          <p:bldP spid="76"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solidFill>
                <a:effectLst/>
                <a:uLnTx/>
                <a:uFillTx/>
                <a:latin typeface="微软雅黑"/>
                <a:ea typeface="微软雅黑"/>
                <a:cs typeface="+mn-cs"/>
              </a:rPr>
              <a:t>工作完成情况</a:t>
            </a:r>
            <a:r>
              <a:rPr kumimoji="0" lang="zh-CN" altLang="en-US" sz="1200" b="1"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cs"/>
              </a:rPr>
              <a:t>文字可以编辑）</a:t>
            </a:r>
            <a:endPar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ea"/>
              <a:sym typeface="+mn-lt"/>
            </a:endParaRPr>
          </a:p>
        </p:txBody>
      </p:sp>
      <p:sp>
        <p:nvSpPr>
          <p:cNvPr id="98" name="TextBox 1"/>
          <p:cNvSpPr txBox="1"/>
          <p:nvPr/>
        </p:nvSpPr>
        <p:spPr>
          <a:xfrm>
            <a:off x="1655296" y="1167594"/>
            <a:ext cx="2234218" cy="308823"/>
          </a:xfrm>
          <a:prstGeom prst="rect">
            <a:avLst/>
          </a:prstGeom>
          <a:noFill/>
        </p:spPr>
        <p:txBody>
          <a:bodyPr wrap="square" lIns="77237" tIns="38618" rIns="77237" bIns="3861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点击添加关键字</a:t>
            </a:r>
          </a:p>
        </p:txBody>
      </p:sp>
      <p:sp>
        <p:nvSpPr>
          <p:cNvPr id="99" name="TextBox 5"/>
          <p:cNvSpPr txBox="1"/>
          <p:nvPr/>
        </p:nvSpPr>
        <p:spPr>
          <a:xfrm>
            <a:off x="670427" y="1815666"/>
            <a:ext cx="885982" cy="253916"/>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p>
        </p:txBody>
      </p:sp>
      <p:grpSp>
        <p:nvGrpSpPr>
          <p:cNvPr id="100" name="组合 99"/>
          <p:cNvGrpSpPr/>
          <p:nvPr/>
        </p:nvGrpSpPr>
        <p:grpSpPr>
          <a:xfrm>
            <a:off x="1712291" y="1691059"/>
            <a:ext cx="6504425" cy="520483"/>
            <a:chOff x="4154965" y="2529230"/>
            <a:chExt cx="6616289" cy="529503"/>
          </a:xfrm>
        </p:grpSpPr>
        <p:sp>
          <p:nvSpPr>
            <p:cNvPr id="101" name="右箭头 100"/>
            <p:cNvSpPr/>
            <p:nvPr/>
          </p:nvSpPr>
          <p:spPr>
            <a:xfrm>
              <a:off x="4154965" y="2529230"/>
              <a:ext cx="6616289" cy="529503"/>
            </a:xfrm>
            <a:prstGeom prst="rightArrow">
              <a:avLst/>
            </a:prstGeom>
            <a:solidFill>
              <a:srgbClr val="FF0000"/>
            </a:solidFill>
            <a:ln>
              <a:noFill/>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102" name="TextBox 7"/>
            <p:cNvSpPr txBox="1"/>
            <p:nvPr/>
          </p:nvSpPr>
          <p:spPr>
            <a:xfrm>
              <a:off x="4309398" y="2695873"/>
              <a:ext cx="1335764" cy="266144"/>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修改文字或者删除</a:t>
              </a:r>
            </a:p>
          </p:txBody>
        </p:sp>
      </p:grpSp>
      <p:sp>
        <p:nvSpPr>
          <p:cNvPr id="103" name="TextBox 4"/>
          <p:cNvSpPr txBox="1"/>
          <p:nvPr/>
        </p:nvSpPr>
        <p:spPr>
          <a:xfrm>
            <a:off x="8217484" y="1834592"/>
            <a:ext cx="673006" cy="284693"/>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95%</a:t>
            </a:r>
            <a:endPar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04" name="TextBox 11"/>
          <p:cNvSpPr txBox="1"/>
          <p:nvPr/>
        </p:nvSpPr>
        <p:spPr>
          <a:xfrm>
            <a:off x="635800" y="2263828"/>
            <a:ext cx="885982" cy="253916"/>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p>
        </p:txBody>
      </p:sp>
      <p:grpSp>
        <p:nvGrpSpPr>
          <p:cNvPr id="105" name="组合 104"/>
          <p:cNvGrpSpPr/>
          <p:nvPr/>
        </p:nvGrpSpPr>
        <p:grpSpPr>
          <a:xfrm>
            <a:off x="1712291" y="2132150"/>
            <a:ext cx="4575570" cy="520483"/>
            <a:chOff x="4154965" y="3117351"/>
            <a:chExt cx="4654261" cy="529503"/>
          </a:xfrm>
        </p:grpSpPr>
        <p:sp>
          <p:nvSpPr>
            <p:cNvPr id="106" name="右箭头 105"/>
            <p:cNvSpPr/>
            <p:nvPr/>
          </p:nvSpPr>
          <p:spPr>
            <a:xfrm>
              <a:off x="4154965" y="3117351"/>
              <a:ext cx="4654261" cy="529503"/>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07" name="TextBox 13"/>
            <p:cNvSpPr txBox="1"/>
            <p:nvPr/>
          </p:nvSpPr>
          <p:spPr>
            <a:xfrm>
              <a:off x="4309398" y="3274795"/>
              <a:ext cx="1335764" cy="266144"/>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修改文字或者删除</a:t>
              </a:r>
            </a:p>
          </p:txBody>
        </p:sp>
      </p:grpSp>
      <p:sp>
        <p:nvSpPr>
          <p:cNvPr id="108" name="TextBox 10"/>
          <p:cNvSpPr txBox="1"/>
          <p:nvPr/>
        </p:nvSpPr>
        <p:spPr>
          <a:xfrm>
            <a:off x="6684827" y="2291020"/>
            <a:ext cx="673006" cy="284693"/>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75%</a:t>
            </a:r>
            <a:endPar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09" name="TextBox 17"/>
          <p:cNvSpPr txBox="1"/>
          <p:nvPr/>
        </p:nvSpPr>
        <p:spPr>
          <a:xfrm>
            <a:off x="635799" y="2662686"/>
            <a:ext cx="885982" cy="253916"/>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p>
        </p:txBody>
      </p:sp>
      <p:grpSp>
        <p:nvGrpSpPr>
          <p:cNvPr id="110" name="组合 109"/>
          <p:cNvGrpSpPr/>
          <p:nvPr/>
        </p:nvGrpSpPr>
        <p:grpSpPr>
          <a:xfrm>
            <a:off x="1712292" y="2573241"/>
            <a:ext cx="5293098" cy="520483"/>
            <a:chOff x="4154966" y="3705473"/>
            <a:chExt cx="5384129" cy="529503"/>
          </a:xfrm>
        </p:grpSpPr>
        <p:sp>
          <p:nvSpPr>
            <p:cNvPr id="111" name="右箭头 110"/>
            <p:cNvSpPr/>
            <p:nvPr/>
          </p:nvSpPr>
          <p:spPr>
            <a:xfrm>
              <a:off x="4154966" y="3705473"/>
              <a:ext cx="5384129" cy="529503"/>
            </a:xfrm>
            <a:prstGeom prst="rightArrow">
              <a:avLst/>
            </a:prstGeom>
            <a:solidFill>
              <a:srgbClr val="FF0000"/>
            </a:solidFill>
            <a:ln>
              <a:noFill/>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112" name="TextBox 19"/>
            <p:cNvSpPr txBox="1"/>
            <p:nvPr/>
          </p:nvSpPr>
          <p:spPr>
            <a:xfrm>
              <a:off x="4309397" y="3853717"/>
              <a:ext cx="1335764" cy="266144"/>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修改文字或者删除</a:t>
              </a:r>
            </a:p>
          </p:txBody>
        </p:sp>
      </p:grpSp>
      <p:sp>
        <p:nvSpPr>
          <p:cNvPr id="113" name="TextBox 16"/>
          <p:cNvSpPr txBox="1"/>
          <p:nvPr/>
        </p:nvSpPr>
        <p:spPr>
          <a:xfrm>
            <a:off x="7285628" y="2735179"/>
            <a:ext cx="673006" cy="284693"/>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85%</a:t>
            </a:r>
            <a:endPar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4" name="TextBox 23"/>
          <p:cNvSpPr txBox="1"/>
          <p:nvPr/>
        </p:nvSpPr>
        <p:spPr>
          <a:xfrm>
            <a:off x="635799" y="3104491"/>
            <a:ext cx="885982" cy="253916"/>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p>
        </p:txBody>
      </p:sp>
      <p:grpSp>
        <p:nvGrpSpPr>
          <p:cNvPr id="115" name="组合 114"/>
          <p:cNvGrpSpPr/>
          <p:nvPr/>
        </p:nvGrpSpPr>
        <p:grpSpPr>
          <a:xfrm>
            <a:off x="1712292" y="3003798"/>
            <a:ext cx="3618864" cy="520483"/>
            <a:chOff x="4154967" y="4282877"/>
            <a:chExt cx="3681102" cy="529503"/>
          </a:xfrm>
        </p:grpSpPr>
        <p:sp>
          <p:nvSpPr>
            <p:cNvPr id="173" name="右箭头 172"/>
            <p:cNvSpPr/>
            <p:nvPr/>
          </p:nvSpPr>
          <p:spPr>
            <a:xfrm>
              <a:off x="4154967" y="4282877"/>
              <a:ext cx="3681102" cy="529503"/>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74" name="TextBox 25"/>
            <p:cNvSpPr txBox="1"/>
            <p:nvPr/>
          </p:nvSpPr>
          <p:spPr>
            <a:xfrm>
              <a:off x="4309398" y="4432638"/>
              <a:ext cx="1335764" cy="266144"/>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修改文字或者删除</a:t>
              </a:r>
            </a:p>
          </p:txBody>
        </p:sp>
      </p:grpSp>
      <p:sp>
        <p:nvSpPr>
          <p:cNvPr id="175" name="TextBox 22"/>
          <p:cNvSpPr txBox="1"/>
          <p:nvPr/>
        </p:nvSpPr>
        <p:spPr>
          <a:xfrm>
            <a:off x="5998198" y="3179336"/>
            <a:ext cx="673006" cy="284693"/>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52%</a:t>
            </a:r>
            <a:endPar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6" name="TextBox 29"/>
          <p:cNvSpPr txBox="1"/>
          <p:nvPr/>
        </p:nvSpPr>
        <p:spPr>
          <a:xfrm>
            <a:off x="635798" y="3575543"/>
            <a:ext cx="885982" cy="253916"/>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p>
        </p:txBody>
      </p:sp>
      <p:grpSp>
        <p:nvGrpSpPr>
          <p:cNvPr id="177" name="组合 176"/>
          <p:cNvGrpSpPr/>
          <p:nvPr/>
        </p:nvGrpSpPr>
        <p:grpSpPr>
          <a:xfrm>
            <a:off x="1712292" y="3455424"/>
            <a:ext cx="6010625" cy="520483"/>
            <a:chOff x="4154967" y="4881716"/>
            <a:chExt cx="6113997" cy="529503"/>
          </a:xfrm>
        </p:grpSpPr>
        <p:sp>
          <p:nvSpPr>
            <p:cNvPr id="178" name="右箭头 177"/>
            <p:cNvSpPr/>
            <p:nvPr/>
          </p:nvSpPr>
          <p:spPr>
            <a:xfrm>
              <a:off x="4154967" y="4881716"/>
              <a:ext cx="6113997" cy="529503"/>
            </a:xfrm>
            <a:prstGeom prst="rightArrow">
              <a:avLst/>
            </a:prstGeom>
            <a:solidFill>
              <a:srgbClr val="FF0000"/>
            </a:solidFill>
            <a:ln>
              <a:noFill/>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179" name="TextBox 31"/>
            <p:cNvSpPr txBox="1"/>
            <p:nvPr/>
          </p:nvSpPr>
          <p:spPr>
            <a:xfrm>
              <a:off x="4309398" y="5011560"/>
              <a:ext cx="1335764" cy="266144"/>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修改文字或者删除</a:t>
              </a:r>
            </a:p>
          </p:txBody>
        </p:sp>
      </p:grpSp>
      <p:sp>
        <p:nvSpPr>
          <p:cNvPr id="180" name="TextBox 28"/>
          <p:cNvSpPr txBox="1"/>
          <p:nvPr/>
        </p:nvSpPr>
        <p:spPr>
          <a:xfrm>
            <a:off x="7812864" y="3598954"/>
            <a:ext cx="721271" cy="284693"/>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rPr>
              <a:t>87%</a:t>
            </a:r>
            <a:endPar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181" name="组合 180"/>
          <p:cNvGrpSpPr/>
          <p:nvPr/>
        </p:nvGrpSpPr>
        <p:grpSpPr>
          <a:xfrm>
            <a:off x="1549558" y="1739439"/>
            <a:ext cx="331578" cy="331535"/>
            <a:chOff x="304800" y="673100"/>
            <a:chExt cx="4000500" cy="4000500"/>
          </a:xfrm>
          <a:effectLst>
            <a:outerShdw blurRad="444500" dist="254000" dir="8100000" algn="tr" rotWithShape="0">
              <a:prstClr val="black">
                <a:alpha val="50000"/>
              </a:prstClr>
            </a:outerShdw>
          </a:effectLst>
        </p:grpSpPr>
        <p:sp>
          <p:nvSpPr>
            <p:cNvPr id="182" name="同心圆 18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183" name="椭圆 182"/>
            <p:cNvSpPr/>
            <p:nvPr/>
          </p:nvSpPr>
          <p:spPr>
            <a:xfrm>
              <a:off x="392109" y="760409"/>
              <a:ext cx="3825870" cy="382587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grpSp>
        <p:nvGrpSpPr>
          <p:cNvPr id="184" name="组合 183"/>
          <p:cNvGrpSpPr/>
          <p:nvPr/>
        </p:nvGrpSpPr>
        <p:grpSpPr>
          <a:xfrm>
            <a:off x="1549558" y="2199647"/>
            <a:ext cx="331578" cy="331535"/>
            <a:chOff x="304800" y="673100"/>
            <a:chExt cx="4000500" cy="4000500"/>
          </a:xfrm>
          <a:effectLst>
            <a:outerShdw blurRad="444500" dist="254000" dir="8100000" algn="tr" rotWithShape="0">
              <a:prstClr val="black">
                <a:alpha val="50000"/>
              </a:prstClr>
            </a:outerShdw>
          </a:effectLst>
        </p:grpSpPr>
        <p:sp>
          <p:nvSpPr>
            <p:cNvPr id="185" name="同心圆 18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186" name="椭圆 185"/>
            <p:cNvSpPr/>
            <p:nvPr/>
          </p:nvSpPr>
          <p:spPr>
            <a:xfrm>
              <a:off x="392109" y="760409"/>
              <a:ext cx="3825870" cy="382587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grpSp>
        <p:nvGrpSpPr>
          <p:cNvPr id="187" name="组合 186"/>
          <p:cNvGrpSpPr/>
          <p:nvPr/>
        </p:nvGrpSpPr>
        <p:grpSpPr>
          <a:xfrm>
            <a:off x="1549558" y="2641807"/>
            <a:ext cx="331578" cy="331535"/>
            <a:chOff x="304800" y="673100"/>
            <a:chExt cx="4000500" cy="4000500"/>
          </a:xfrm>
          <a:effectLst>
            <a:outerShdw blurRad="444500" dist="254000" dir="8100000" algn="tr" rotWithShape="0">
              <a:prstClr val="black">
                <a:alpha val="50000"/>
              </a:prstClr>
            </a:outerShdw>
          </a:effectLst>
        </p:grpSpPr>
        <p:sp>
          <p:nvSpPr>
            <p:cNvPr id="188" name="同心圆 18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189" name="椭圆 188"/>
            <p:cNvSpPr/>
            <p:nvPr/>
          </p:nvSpPr>
          <p:spPr>
            <a:xfrm>
              <a:off x="392109" y="760409"/>
              <a:ext cx="3825870" cy="382587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grpSp>
        <p:nvGrpSpPr>
          <p:cNvPr id="190" name="组合 189"/>
          <p:cNvGrpSpPr/>
          <p:nvPr/>
        </p:nvGrpSpPr>
        <p:grpSpPr>
          <a:xfrm>
            <a:off x="1549558" y="3083968"/>
            <a:ext cx="331578" cy="331535"/>
            <a:chOff x="304800" y="673100"/>
            <a:chExt cx="4000500" cy="4000500"/>
          </a:xfrm>
          <a:effectLst>
            <a:outerShdw blurRad="444500" dist="254000" dir="8100000" algn="tr" rotWithShape="0">
              <a:prstClr val="black">
                <a:alpha val="50000"/>
              </a:prstClr>
            </a:outerShdw>
          </a:effectLst>
        </p:grpSpPr>
        <p:sp>
          <p:nvSpPr>
            <p:cNvPr id="191" name="同心圆 19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192" name="椭圆 191"/>
            <p:cNvSpPr/>
            <p:nvPr/>
          </p:nvSpPr>
          <p:spPr>
            <a:xfrm>
              <a:off x="392109" y="760409"/>
              <a:ext cx="3825870" cy="382587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grpSp>
        <p:nvGrpSpPr>
          <p:cNvPr id="193" name="组合 192"/>
          <p:cNvGrpSpPr/>
          <p:nvPr/>
        </p:nvGrpSpPr>
        <p:grpSpPr>
          <a:xfrm>
            <a:off x="1549558" y="3526129"/>
            <a:ext cx="331578" cy="331535"/>
            <a:chOff x="304800" y="673100"/>
            <a:chExt cx="4000500" cy="4000500"/>
          </a:xfrm>
          <a:effectLst>
            <a:outerShdw blurRad="444500" dist="254000" dir="8100000" algn="tr" rotWithShape="0">
              <a:prstClr val="black">
                <a:alpha val="50000"/>
              </a:prstClr>
            </a:outerShdw>
          </a:effectLst>
        </p:grpSpPr>
        <p:sp>
          <p:nvSpPr>
            <p:cNvPr id="194" name="同心圆 19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195" name="椭圆 194"/>
            <p:cNvSpPr/>
            <p:nvPr/>
          </p:nvSpPr>
          <p:spPr>
            <a:xfrm>
              <a:off x="392109" y="760409"/>
              <a:ext cx="3825870" cy="382587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spTree>
    <p:extLst>
      <p:ext uri="{BB962C8B-B14F-4D97-AF65-F5344CB8AC3E}">
        <p14:creationId xmlns:p14="http://schemas.microsoft.com/office/powerpoint/2010/main" val="1397059018"/>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par>
                                <p:cTn id="8" presetID="38" presetClass="entr" presetSubtype="0" accel="50000" fill="hold" grpId="0" nodeType="withEffect">
                                  <p:stCondLst>
                                    <p:cond delay="0"/>
                                  </p:stCondLst>
                                  <p:iterate type="lt">
                                    <p:tmPct val="3000"/>
                                  </p:iterate>
                                  <p:childTnLst>
                                    <p:set>
                                      <p:cBhvr>
                                        <p:cTn id="9" dur="1" fill="hold">
                                          <p:stCondLst>
                                            <p:cond delay="0"/>
                                          </p:stCondLst>
                                        </p:cTn>
                                        <p:tgtEl>
                                          <p:spTgt spid="98"/>
                                        </p:tgtEl>
                                        <p:attrNameLst>
                                          <p:attrName>style.visibility</p:attrName>
                                        </p:attrNameLst>
                                      </p:cBhvr>
                                      <p:to>
                                        <p:strVal val="visible"/>
                                      </p:to>
                                    </p:set>
                                    <p:set>
                                      <p:cBhvr>
                                        <p:cTn id="10" dur="683" fill="hold">
                                          <p:stCondLst>
                                            <p:cond delay="0"/>
                                          </p:stCondLst>
                                        </p:cTn>
                                        <p:tgtEl>
                                          <p:spTgt spid="98"/>
                                        </p:tgtEl>
                                        <p:attrNameLst>
                                          <p:attrName>style.rotation</p:attrName>
                                        </p:attrNameLst>
                                      </p:cBhvr>
                                      <p:to>
                                        <p:strVal val="-45.0"/>
                                      </p:to>
                                    </p:set>
                                    <p:anim calcmode="lin" valueType="num">
                                      <p:cBhvr>
                                        <p:cTn id="11" dur="683" fill="hold">
                                          <p:stCondLst>
                                            <p:cond delay="683"/>
                                          </p:stCondLst>
                                        </p:cTn>
                                        <p:tgtEl>
                                          <p:spTgt spid="98"/>
                                        </p:tgtEl>
                                        <p:attrNameLst>
                                          <p:attrName>style.rotation</p:attrName>
                                        </p:attrNameLst>
                                      </p:cBhvr>
                                      <p:tavLst>
                                        <p:tav tm="0">
                                          <p:val>
                                            <p:fltVal val="-45"/>
                                          </p:val>
                                        </p:tav>
                                        <p:tav tm="69900">
                                          <p:val>
                                            <p:fltVal val="45"/>
                                          </p:val>
                                        </p:tav>
                                        <p:tav tm="100000">
                                          <p:val>
                                            <p:fltVal val="0"/>
                                          </p:val>
                                        </p:tav>
                                      </p:tavLst>
                                    </p:anim>
                                    <p:anim calcmode="lin" valueType="num">
                                      <p:cBhvr>
                                        <p:cTn id="12" dur="683" fill="hold">
                                          <p:stCondLst>
                                            <p:cond delay="0"/>
                                          </p:stCondLst>
                                        </p:cTn>
                                        <p:tgtEl>
                                          <p:spTgt spid="98"/>
                                        </p:tgtEl>
                                        <p:attrNameLst>
                                          <p:attrName>ppt_y</p:attrName>
                                        </p:attrNameLst>
                                      </p:cBhvr>
                                      <p:tavLst>
                                        <p:tav tm="0">
                                          <p:val>
                                            <p:strVal val="#ppt_y-1"/>
                                          </p:val>
                                        </p:tav>
                                        <p:tav tm="100000">
                                          <p:val>
                                            <p:strVal val="#ppt_y-(0.354*#ppt_w-0.172*#ppt_h)"/>
                                          </p:val>
                                        </p:tav>
                                      </p:tavLst>
                                    </p:anim>
                                    <p:anim calcmode="lin" valueType="num">
                                      <p:cBhvr>
                                        <p:cTn id="13" dur="234" decel="50000" autoRev="1" fill="hold">
                                          <p:stCondLst>
                                            <p:cond delay="683"/>
                                          </p:stCondLst>
                                        </p:cTn>
                                        <p:tgtEl>
                                          <p:spTgt spid="98"/>
                                        </p:tgtEl>
                                        <p:attrNameLst>
                                          <p:attrName>ppt_y</p:attrName>
                                        </p:attrNameLst>
                                      </p:cBhvr>
                                      <p:tavLst>
                                        <p:tav tm="0">
                                          <p:val>
                                            <p:strVal val="#ppt_y-(0.354*#ppt_w-0.172*#ppt_h)"/>
                                          </p:val>
                                        </p:tav>
                                        <p:tav tm="100000">
                                          <p:val>
                                            <p:strVal val="#ppt_y-(0.354*#ppt_w-0.172*#ppt_h)-#ppt_h/2"/>
                                          </p:val>
                                        </p:tav>
                                      </p:tavLst>
                                    </p:anim>
                                    <p:anim calcmode="lin" valueType="num">
                                      <p:cBhvr>
                                        <p:cTn id="14" dur="204" fill="hold">
                                          <p:stCondLst>
                                            <p:cond delay="1296"/>
                                          </p:stCondLst>
                                        </p:cTn>
                                        <p:tgtEl>
                                          <p:spTgt spid="98"/>
                                        </p:tgtEl>
                                        <p:attrNameLst>
                                          <p:attrName>ppt_y</p:attrName>
                                        </p:attrNameLst>
                                      </p:cBhvr>
                                      <p:tavLst>
                                        <p:tav tm="0">
                                          <p:val>
                                            <p:strVal val="#ppt_y-(0.354*#ppt_w-0.172*#ppt_h)"/>
                                          </p:val>
                                        </p:tav>
                                        <p:tav tm="100000">
                                          <p:val>
                                            <p:strVal val="#ppt_y"/>
                                          </p:val>
                                        </p:tav>
                                      </p:tavLst>
                                    </p:anim>
                                  </p:childTnLst>
                                </p:cTn>
                              </p:par>
                            </p:childTnLst>
                          </p:cTn>
                        </p:par>
                        <p:par>
                          <p:cTn id="15" fill="hold">
                            <p:stCondLst>
                              <p:cond delay="1769"/>
                            </p:stCondLst>
                            <p:childTnLst>
                              <p:par>
                                <p:cTn id="16" presetID="2" presetClass="entr" presetSubtype="4" fill="hold" grpId="0" nodeType="afterEffect">
                                  <p:stCondLst>
                                    <p:cond delay="0"/>
                                  </p:stCondLst>
                                  <p:childTnLst>
                                    <p:set>
                                      <p:cBhvr>
                                        <p:cTn id="17" dur="1" fill="hold">
                                          <p:stCondLst>
                                            <p:cond delay="0"/>
                                          </p:stCondLst>
                                        </p:cTn>
                                        <p:tgtEl>
                                          <p:spTgt spid="99"/>
                                        </p:tgtEl>
                                        <p:attrNameLst>
                                          <p:attrName>style.visibility</p:attrName>
                                        </p:attrNameLst>
                                      </p:cBhvr>
                                      <p:to>
                                        <p:strVal val="visible"/>
                                      </p:to>
                                    </p:set>
                                    <p:anim calcmode="lin" valueType="num">
                                      <p:cBhvr additive="base">
                                        <p:cTn id="18" dur="500" fill="hold"/>
                                        <p:tgtEl>
                                          <p:spTgt spid="99"/>
                                        </p:tgtEl>
                                        <p:attrNameLst>
                                          <p:attrName>ppt_x</p:attrName>
                                        </p:attrNameLst>
                                      </p:cBhvr>
                                      <p:tavLst>
                                        <p:tav tm="0">
                                          <p:val>
                                            <p:strVal val="#ppt_x"/>
                                          </p:val>
                                        </p:tav>
                                        <p:tav tm="100000">
                                          <p:val>
                                            <p:strVal val="#ppt_x"/>
                                          </p:val>
                                        </p:tav>
                                      </p:tavLst>
                                    </p:anim>
                                    <p:anim calcmode="lin" valueType="num">
                                      <p:cBhvr additive="base">
                                        <p:cTn id="19" dur="500" fill="hold"/>
                                        <p:tgtEl>
                                          <p:spTgt spid="99"/>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104"/>
                                        </p:tgtEl>
                                        <p:attrNameLst>
                                          <p:attrName>style.visibility</p:attrName>
                                        </p:attrNameLst>
                                      </p:cBhvr>
                                      <p:to>
                                        <p:strVal val="visible"/>
                                      </p:to>
                                    </p:set>
                                    <p:anim calcmode="lin" valueType="num">
                                      <p:cBhvr additive="base">
                                        <p:cTn id="22" dur="500" fill="hold"/>
                                        <p:tgtEl>
                                          <p:spTgt spid="104"/>
                                        </p:tgtEl>
                                        <p:attrNameLst>
                                          <p:attrName>ppt_x</p:attrName>
                                        </p:attrNameLst>
                                      </p:cBhvr>
                                      <p:tavLst>
                                        <p:tav tm="0">
                                          <p:val>
                                            <p:strVal val="#ppt_x"/>
                                          </p:val>
                                        </p:tav>
                                        <p:tav tm="100000">
                                          <p:val>
                                            <p:strVal val="#ppt_x"/>
                                          </p:val>
                                        </p:tav>
                                      </p:tavLst>
                                    </p:anim>
                                    <p:anim calcmode="lin" valueType="num">
                                      <p:cBhvr additive="base">
                                        <p:cTn id="23" dur="500" fill="hold"/>
                                        <p:tgtEl>
                                          <p:spTgt spid="104"/>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09"/>
                                        </p:tgtEl>
                                        <p:attrNameLst>
                                          <p:attrName>style.visibility</p:attrName>
                                        </p:attrNameLst>
                                      </p:cBhvr>
                                      <p:to>
                                        <p:strVal val="visible"/>
                                      </p:to>
                                    </p:set>
                                    <p:anim calcmode="lin" valueType="num">
                                      <p:cBhvr additive="base">
                                        <p:cTn id="26" dur="500" fill="hold"/>
                                        <p:tgtEl>
                                          <p:spTgt spid="109"/>
                                        </p:tgtEl>
                                        <p:attrNameLst>
                                          <p:attrName>ppt_x</p:attrName>
                                        </p:attrNameLst>
                                      </p:cBhvr>
                                      <p:tavLst>
                                        <p:tav tm="0">
                                          <p:val>
                                            <p:strVal val="#ppt_x"/>
                                          </p:val>
                                        </p:tav>
                                        <p:tav tm="100000">
                                          <p:val>
                                            <p:strVal val="#ppt_x"/>
                                          </p:val>
                                        </p:tav>
                                      </p:tavLst>
                                    </p:anim>
                                    <p:anim calcmode="lin" valueType="num">
                                      <p:cBhvr additive="base">
                                        <p:cTn id="27" dur="500" fill="hold"/>
                                        <p:tgtEl>
                                          <p:spTgt spid="109"/>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14"/>
                                        </p:tgtEl>
                                        <p:attrNameLst>
                                          <p:attrName>style.visibility</p:attrName>
                                        </p:attrNameLst>
                                      </p:cBhvr>
                                      <p:to>
                                        <p:strVal val="visible"/>
                                      </p:to>
                                    </p:set>
                                    <p:anim calcmode="lin" valueType="num">
                                      <p:cBhvr additive="base">
                                        <p:cTn id="30" dur="500" fill="hold"/>
                                        <p:tgtEl>
                                          <p:spTgt spid="114"/>
                                        </p:tgtEl>
                                        <p:attrNameLst>
                                          <p:attrName>ppt_x</p:attrName>
                                        </p:attrNameLst>
                                      </p:cBhvr>
                                      <p:tavLst>
                                        <p:tav tm="0">
                                          <p:val>
                                            <p:strVal val="#ppt_x"/>
                                          </p:val>
                                        </p:tav>
                                        <p:tav tm="100000">
                                          <p:val>
                                            <p:strVal val="#ppt_x"/>
                                          </p:val>
                                        </p:tav>
                                      </p:tavLst>
                                    </p:anim>
                                    <p:anim calcmode="lin" valueType="num">
                                      <p:cBhvr additive="base">
                                        <p:cTn id="31" dur="500" fill="hold"/>
                                        <p:tgtEl>
                                          <p:spTgt spid="114"/>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76"/>
                                        </p:tgtEl>
                                        <p:attrNameLst>
                                          <p:attrName>style.visibility</p:attrName>
                                        </p:attrNameLst>
                                      </p:cBhvr>
                                      <p:to>
                                        <p:strVal val="visible"/>
                                      </p:to>
                                    </p:set>
                                    <p:anim calcmode="lin" valueType="num">
                                      <p:cBhvr additive="base">
                                        <p:cTn id="34" dur="500" fill="hold"/>
                                        <p:tgtEl>
                                          <p:spTgt spid="176"/>
                                        </p:tgtEl>
                                        <p:attrNameLst>
                                          <p:attrName>ppt_x</p:attrName>
                                        </p:attrNameLst>
                                      </p:cBhvr>
                                      <p:tavLst>
                                        <p:tav tm="0">
                                          <p:val>
                                            <p:strVal val="#ppt_x"/>
                                          </p:val>
                                        </p:tav>
                                        <p:tav tm="100000">
                                          <p:val>
                                            <p:strVal val="#ppt_x"/>
                                          </p:val>
                                        </p:tav>
                                      </p:tavLst>
                                    </p:anim>
                                    <p:anim calcmode="lin" valueType="num">
                                      <p:cBhvr additive="base">
                                        <p:cTn id="35" dur="500" fill="hold"/>
                                        <p:tgtEl>
                                          <p:spTgt spid="176"/>
                                        </p:tgtEl>
                                        <p:attrNameLst>
                                          <p:attrName>ppt_y</p:attrName>
                                        </p:attrNameLst>
                                      </p:cBhvr>
                                      <p:tavLst>
                                        <p:tav tm="0">
                                          <p:val>
                                            <p:strVal val="1+#ppt_h/2"/>
                                          </p:val>
                                        </p:tav>
                                        <p:tav tm="100000">
                                          <p:val>
                                            <p:strVal val="#ppt_y"/>
                                          </p:val>
                                        </p:tav>
                                      </p:tavLst>
                                    </p:anim>
                                  </p:childTnLst>
                                </p:cTn>
                              </p:par>
                            </p:childTnLst>
                          </p:cTn>
                        </p:par>
                        <p:par>
                          <p:cTn id="36" fill="hold">
                            <p:stCondLst>
                              <p:cond delay="2269"/>
                            </p:stCondLst>
                            <p:childTnLst>
                              <p:par>
                                <p:cTn id="37" presetID="53" presetClass="entr" presetSubtype="16" fill="hold" nodeType="afterEffect">
                                  <p:stCondLst>
                                    <p:cond delay="0"/>
                                  </p:stCondLst>
                                  <p:childTnLst>
                                    <p:set>
                                      <p:cBhvr>
                                        <p:cTn id="38" dur="1" fill="hold">
                                          <p:stCondLst>
                                            <p:cond delay="0"/>
                                          </p:stCondLst>
                                        </p:cTn>
                                        <p:tgtEl>
                                          <p:spTgt spid="181"/>
                                        </p:tgtEl>
                                        <p:attrNameLst>
                                          <p:attrName>style.visibility</p:attrName>
                                        </p:attrNameLst>
                                      </p:cBhvr>
                                      <p:to>
                                        <p:strVal val="visible"/>
                                      </p:to>
                                    </p:set>
                                    <p:anim calcmode="lin" valueType="num">
                                      <p:cBhvr>
                                        <p:cTn id="39" dur="500" fill="hold"/>
                                        <p:tgtEl>
                                          <p:spTgt spid="181"/>
                                        </p:tgtEl>
                                        <p:attrNameLst>
                                          <p:attrName>ppt_w</p:attrName>
                                        </p:attrNameLst>
                                      </p:cBhvr>
                                      <p:tavLst>
                                        <p:tav tm="0">
                                          <p:val>
                                            <p:fltVal val="0"/>
                                          </p:val>
                                        </p:tav>
                                        <p:tav tm="100000">
                                          <p:val>
                                            <p:strVal val="#ppt_w"/>
                                          </p:val>
                                        </p:tav>
                                      </p:tavLst>
                                    </p:anim>
                                    <p:anim calcmode="lin" valueType="num">
                                      <p:cBhvr>
                                        <p:cTn id="40" dur="500" fill="hold"/>
                                        <p:tgtEl>
                                          <p:spTgt spid="181"/>
                                        </p:tgtEl>
                                        <p:attrNameLst>
                                          <p:attrName>ppt_h</p:attrName>
                                        </p:attrNameLst>
                                      </p:cBhvr>
                                      <p:tavLst>
                                        <p:tav tm="0">
                                          <p:val>
                                            <p:fltVal val="0"/>
                                          </p:val>
                                        </p:tav>
                                        <p:tav tm="100000">
                                          <p:val>
                                            <p:strVal val="#ppt_h"/>
                                          </p:val>
                                        </p:tav>
                                      </p:tavLst>
                                    </p:anim>
                                    <p:animEffect transition="in" filter="fade">
                                      <p:cBhvr>
                                        <p:cTn id="41" dur="500"/>
                                        <p:tgtEl>
                                          <p:spTgt spid="181"/>
                                        </p:tgtEl>
                                      </p:cBhvr>
                                    </p:animEffect>
                                  </p:childTnLst>
                                </p:cTn>
                              </p:par>
                              <p:par>
                                <p:cTn id="42" presetID="53" presetClass="entr" presetSubtype="16" fill="hold" nodeType="withEffect">
                                  <p:stCondLst>
                                    <p:cond delay="150"/>
                                  </p:stCondLst>
                                  <p:childTnLst>
                                    <p:set>
                                      <p:cBhvr>
                                        <p:cTn id="43" dur="1" fill="hold">
                                          <p:stCondLst>
                                            <p:cond delay="0"/>
                                          </p:stCondLst>
                                        </p:cTn>
                                        <p:tgtEl>
                                          <p:spTgt spid="184"/>
                                        </p:tgtEl>
                                        <p:attrNameLst>
                                          <p:attrName>style.visibility</p:attrName>
                                        </p:attrNameLst>
                                      </p:cBhvr>
                                      <p:to>
                                        <p:strVal val="visible"/>
                                      </p:to>
                                    </p:set>
                                    <p:anim calcmode="lin" valueType="num">
                                      <p:cBhvr>
                                        <p:cTn id="44" dur="500" fill="hold"/>
                                        <p:tgtEl>
                                          <p:spTgt spid="184"/>
                                        </p:tgtEl>
                                        <p:attrNameLst>
                                          <p:attrName>ppt_w</p:attrName>
                                        </p:attrNameLst>
                                      </p:cBhvr>
                                      <p:tavLst>
                                        <p:tav tm="0">
                                          <p:val>
                                            <p:fltVal val="0"/>
                                          </p:val>
                                        </p:tav>
                                        <p:tav tm="100000">
                                          <p:val>
                                            <p:strVal val="#ppt_w"/>
                                          </p:val>
                                        </p:tav>
                                      </p:tavLst>
                                    </p:anim>
                                    <p:anim calcmode="lin" valueType="num">
                                      <p:cBhvr>
                                        <p:cTn id="45" dur="500" fill="hold"/>
                                        <p:tgtEl>
                                          <p:spTgt spid="184"/>
                                        </p:tgtEl>
                                        <p:attrNameLst>
                                          <p:attrName>ppt_h</p:attrName>
                                        </p:attrNameLst>
                                      </p:cBhvr>
                                      <p:tavLst>
                                        <p:tav tm="0">
                                          <p:val>
                                            <p:fltVal val="0"/>
                                          </p:val>
                                        </p:tav>
                                        <p:tav tm="100000">
                                          <p:val>
                                            <p:strVal val="#ppt_h"/>
                                          </p:val>
                                        </p:tav>
                                      </p:tavLst>
                                    </p:anim>
                                    <p:animEffect transition="in" filter="fade">
                                      <p:cBhvr>
                                        <p:cTn id="46" dur="500"/>
                                        <p:tgtEl>
                                          <p:spTgt spid="184"/>
                                        </p:tgtEl>
                                      </p:cBhvr>
                                    </p:animEffect>
                                  </p:childTnLst>
                                </p:cTn>
                              </p:par>
                              <p:par>
                                <p:cTn id="47" presetID="53" presetClass="entr" presetSubtype="16" fill="hold" nodeType="withEffect">
                                  <p:stCondLst>
                                    <p:cond delay="300"/>
                                  </p:stCondLst>
                                  <p:childTnLst>
                                    <p:set>
                                      <p:cBhvr>
                                        <p:cTn id="48" dur="1" fill="hold">
                                          <p:stCondLst>
                                            <p:cond delay="0"/>
                                          </p:stCondLst>
                                        </p:cTn>
                                        <p:tgtEl>
                                          <p:spTgt spid="187"/>
                                        </p:tgtEl>
                                        <p:attrNameLst>
                                          <p:attrName>style.visibility</p:attrName>
                                        </p:attrNameLst>
                                      </p:cBhvr>
                                      <p:to>
                                        <p:strVal val="visible"/>
                                      </p:to>
                                    </p:set>
                                    <p:anim calcmode="lin" valueType="num">
                                      <p:cBhvr>
                                        <p:cTn id="49" dur="500" fill="hold"/>
                                        <p:tgtEl>
                                          <p:spTgt spid="187"/>
                                        </p:tgtEl>
                                        <p:attrNameLst>
                                          <p:attrName>ppt_w</p:attrName>
                                        </p:attrNameLst>
                                      </p:cBhvr>
                                      <p:tavLst>
                                        <p:tav tm="0">
                                          <p:val>
                                            <p:fltVal val="0"/>
                                          </p:val>
                                        </p:tav>
                                        <p:tav tm="100000">
                                          <p:val>
                                            <p:strVal val="#ppt_w"/>
                                          </p:val>
                                        </p:tav>
                                      </p:tavLst>
                                    </p:anim>
                                    <p:anim calcmode="lin" valueType="num">
                                      <p:cBhvr>
                                        <p:cTn id="50" dur="500" fill="hold"/>
                                        <p:tgtEl>
                                          <p:spTgt spid="187"/>
                                        </p:tgtEl>
                                        <p:attrNameLst>
                                          <p:attrName>ppt_h</p:attrName>
                                        </p:attrNameLst>
                                      </p:cBhvr>
                                      <p:tavLst>
                                        <p:tav tm="0">
                                          <p:val>
                                            <p:fltVal val="0"/>
                                          </p:val>
                                        </p:tav>
                                        <p:tav tm="100000">
                                          <p:val>
                                            <p:strVal val="#ppt_h"/>
                                          </p:val>
                                        </p:tav>
                                      </p:tavLst>
                                    </p:anim>
                                    <p:animEffect transition="in" filter="fade">
                                      <p:cBhvr>
                                        <p:cTn id="51" dur="500"/>
                                        <p:tgtEl>
                                          <p:spTgt spid="187"/>
                                        </p:tgtEl>
                                      </p:cBhvr>
                                    </p:animEffect>
                                  </p:childTnLst>
                                </p:cTn>
                              </p:par>
                              <p:par>
                                <p:cTn id="52" presetID="53" presetClass="entr" presetSubtype="16" fill="hold" nodeType="withEffect">
                                  <p:stCondLst>
                                    <p:cond delay="450"/>
                                  </p:stCondLst>
                                  <p:childTnLst>
                                    <p:set>
                                      <p:cBhvr>
                                        <p:cTn id="53" dur="1" fill="hold">
                                          <p:stCondLst>
                                            <p:cond delay="0"/>
                                          </p:stCondLst>
                                        </p:cTn>
                                        <p:tgtEl>
                                          <p:spTgt spid="190"/>
                                        </p:tgtEl>
                                        <p:attrNameLst>
                                          <p:attrName>style.visibility</p:attrName>
                                        </p:attrNameLst>
                                      </p:cBhvr>
                                      <p:to>
                                        <p:strVal val="visible"/>
                                      </p:to>
                                    </p:set>
                                    <p:anim calcmode="lin" valueType="num">
                                      <p:cBhvr>
                                        <p:cTn id="54" dur="500" fill="hold"/>
                                        <p:tgtEl>
                                          <p:spTgt spid="190"/>
                                        </p:tgtEl>
                                        <p:attrNameLst>
                                          <p:attrName>ppt_w</p:attrName>
                                        </p:attrNameLst>
                                      </p:cBhvr>
                                      <p:tavLst>
                                        <p:tav tm="0">
                                          <p:val>
                                            <p:fltVal val="0"/>
                                          </p:val>
                                        </p:tav>
                                        <p:tav tm="100000">
                                          <p:val>
                                            <p:strVal val="#ppt_w"/>
                                          </p:val>
                                        </p:tav>
                                      </p:tavLst>
                                    </p:anim>
                                    <p:anim calcmode="lin" valueType="num">
                                      <p:cBhvr>
                                        <p:cTn id="55" dur="500" fill="hold"/>
                                        <p:tgtEl>
                                          <p:spTgt spid="190"/>
                                        </p:tgtEl>
                                        <p:attrNameLst>
                                          <p:attrName>ppt_h</p:attrName>
                                        </p:attrNameLst>
                                      </p:cBhvr>
                                      <p:tavLst>
                                        <p:tav tm="0">
                                          <p:val>
                                            <p:fltVal val="0"/>
                                          </p:val>
                                        </p:tav>
                                        <p:tav tm="100000">
                                          <p:val>
                                            <p:strVal val="#ppt_h"/>
                                          </p:val>
                                        </p:tav>
                                      </p:tavLst>
                                    </p:anim>
                                    <p:animEffect transition="in" filter="fade">
                                      <p:cBhvr>
                                        <p:cTn id="56" dur="500"/>
                                        <p:tgtEl>
                                          <p:spTgt spid="190"/>
                                        </p:tgtEl>
                                      </p:cBhvr>
                                    </p:animEffect>
                                  </p:childTnLst>
                                </p:cTn>
                              </p:par>
                              <p:par>
                                <p:cTn id="57" presetID="53" presetClass="entr" presetSubtype="16" fill="hold" nodeType="withEffect">
                                  <p:stCondLst>
                                    <p:cond delay="600"/>
                                  </p:stCondLst>
                                  <p:childTnLst>
                                    <p:set>
                                      <p:cBhvr>
                                        <p:cTn id="58" dur="1" fill="hold">
                                          <p:stCondLst>
                                            <p:cond delay="0"/>
                                          </p:stCondLst>
                                        </p:cTn>
                                        <p:tgtEl>
                                          <p:spTgt spid="193"/>
                                        </p:tgtEl>
                                        <p:attrNameLst>
                                          <p:attrName>style.visibility</p:attrName>
                                        </p:attrNameLst>
                                      </p:cBhvr>
                                      <p:to>
                                        <p:strVal val="visible"/>
                                      </p:to>
                                    </p:set>
                                    <p:anim calcmode="lin" valueType="num">
                                      <p:cBhvr>
                                        <p:cTn id="59" dur="500" fill="hold"/>
                                        <p:tgtEl>
                                          <p:spTgt spid="193"/>
                                        </p:tgtEl>
                                        <p:attrNameLst>
                                          <p:attrName>ppt_w</p:attrName>
                                        </p:attrNameLst>
                                      </p:cBhvr>
                                      <p:tavLst>
                                        <p:tav tm="0">
                                          <p:val>
                                            <p:fltVal val="0"/>
                                          </p:val>
                                        </p:tav>
                                        <p:tav tm="100000">
                                          <p:val>
                                            <p:strVal val="#ppt_w"/>
                                          </p:val>
                                        </p:tav>
                                      </p:tavLst>
                                    </p:anim>
                                    <p:anim calcmode="lin" valueType="num">
                                      <p:cBhvr>
                                        <p:cTn id="60" dur="500" fill="hold"/>
                                        <p:tgtEl>
                                          <p:spTgt spid="193"/>
                                        </p:tgtEl>
                                        <p:attrNameLst>
                                          <p:attrName>ppt_h</p:attrName>
                                        </p:attrNameLst>
                                      </p:cBhvr>
                                      <p:tavLst>
                                        <p:tav tm="0">
                                          <p:val>
                                            <p:fltVal val="0"/>
                                          </p:val>
                                        </p:tav>
                                        <p:tav tm="100000">
                                          <p:val>
                                            <p:strVal val="#ppt_h"/>
                                          </p:val>
                                        </p:tav>
                                      </p:tavLst>
                                    </p:anim>
                                    <p:animEffect transition="in" filter="fade">
                                      <p:cBhvr>
                                        <p:cTn id="61" dur="500"/>
                                        <p:tgtEl>
                                          <p:spTgt spid="193"/>
                                        </p:tgtEl>
                                      </p:cBhvr>
                                    </p:animEffect>
                                  </p:childTnLst>
                                </p:cTn>
                              </p:par>
                            </p:childTnLst>
                          </p:cTn>
                        </p:par>
                        <p:par>
                          <p:cTn id="62" fill="hold">
                            <p:stCondLst>
                              <p:cond delay="2769"/>
                            </p:stCondLst>
                            <p:childTnLst>
                              <p:par>
                                <p:cTn id="63" presetID="12" presetClass="entr" presetSubtype="8" fill="hold" nodeType="afterEffect">
                                  <p:stCondLst>
                                    <p:cond delay="0"/>
                                  </p:stCondLst>
                                  <p:childTnLst>
                                    <p:set>
                                      <p:cBhvr>
                                        <p:cTn id="64" dur="1" fill="hold">
                                          <p:stCondLst>
                                            <p:cond delay="0"/>
                                          </p:stCondLst>
                                        </p:cTn>
                                        <p:tgtEl>
                                          <p:spTgt spid="100"/>
                                        </p:tgtEl>
                                        <p:attrNameLst>
                                          <p:attrName>style.visibility</p:attrName>
                                        </p:attrNameLst>
                                      </p:cBhvr>
                                      <p:to>
                                        <p:strVal val="visible"/>
                                      </p:to>
                                    </p:set>
                                    <p:anim calcmode="lin" valueType="num">
                                      <p:cBhvr additive="base">
                                        <p:cTn id="65" dur="500"/>
                                        <p:tgtEl>
                                          <p:spTgt spid="100"/>
                                        </p:tgtEl>
                                        <p:attrNameLst>
                                          <p:attrName>ppt_x</p:attrName>
                                        </p:attrNameLst>
                                      </p:cBhvr>
                                      <p:tavLst>
                                        <p:tav tm="0">
                                          <p:val>
                                            <p:strVal val="#ppt_x-#ppt_w*1.125000"/>
                                          </p:val>
                                        </p:tav>
                                        <p:tav tm="100000">
                                          <p:val>
                                            <p:strVal val="#ppt_x"/>
                                          </p:val>
                                        </p:tav>
                                      </p:tavLst>
                                    </p:anim>
                                    <p:animEffect transition="in" filter="wipe(right)">
                                      <p:cBhvr>
                                        <p:cTn id="66" dur="500"/>
                                        <p:tgtEl>
                                          <p:spTgt spid="100"/>
                                        </p:tgtEl>
                                      </p:cBhvr>
                                    </p:animEffect>
                                  </p:childTnLst>
                                </p:cTn>
                              </p:par>
                              <p:par>
                                <p:cTn id="67" presetID="12" presetClass="entr" presetSubtype="8" fill="hold" nodeType="withEffect">
                                  <p:stCondLst>
                                    <p:cond delay="0"/>
                                  </p:stCondLst>
                                  <p:childTnLst>
                                    <p:set>
                                      <p:cBhvr>
                                        <p:cTn id="68" dur="1" fill="hold">
                                          <p:stCondLst>
                                            <p:cond delay="0"/>
                                          </p:stCondLst>
                                        </p:cTn>
                                        <p:tgtEl>
                                          <p:spTgt spid="105"/>
                                        </p:tgtEl>
                                        <p:attrNameLst>
                                          <p:attrName>style.visibility</p:attrName>
                                        </p:attrNameLst>
                                      </p:cBhvr>
                                      <p:to>
                                        <p:strVal val="visible"/>
                                      </p:to>
                                    </p:set>
                                    <p:anim calcmode="lin" valueType="num">
                                      <p:cBhvr additive="base">
                                        <p:cTn id="69" dur="500"/>
                                        <p:tgtEl>
                                          <p:spTgt spid="105"/>
                                        </p:tgtEl>
                                        <p:attrNameLst>
                                          <p:attrName>ppt_x</p:attrName>
                                        </p:attrNameLst>
                                      </p:cBhvr>
                                      <p:tavLst>
                                        <p:tav tm="0">
                                          <p:val>
                                            <p:strVal val="#ppt_x-#ppt_w*1.125000"/>
                                          </p:val>
                                        </p:tav>
                                        <p:tav tm="100000">
                                          <p:val>
                                            <p:strVal val="#ppt_x"/>
                                          </p:val>
                                        </p:tav>
                                      </p:tavLst>
                                    </p:anim>
                                    <p:animEffect transition="in" filter="wipe(right)">
                                      <p:cBhvr>
                                        <p:cTn id="70" dur="500"/>
                                        <p:tgtEl>
                                          <p:spTgt spid="105"/>
                                        </p:tgtEl>
                                      </p:cBhvr>
                                    </p:animEffect>
                                  </p:childTnLst>
                                </p:cTn>
                              </p:par>
                              <p:par>
                                <p:cTn id="71" presetID="12" presetClass="entr" presetSubtype="8" fill="hold" nodeType="withEffect">
                                  <p:stCondLst>
                                    <p:cond delay="0"/>
                                  </p:stCondLst>
                                  <p:childTnLst>
                                    <p:set>
                                      <p:cBhvr>
                                        <p:cTn id="72" dur="1" fill="hold">
                                          <p:stCondLst>
                                            <p:cond delay="0"/>
                                          </p:stCondLst>
                                        </p:cTn>
                                        <p:tgtEl>
                                          <p:spTgt spid="110"/>
                                        </p:tgtEl>
                                        <p:attrNameLst>
                                          <p:attrName>style.visibility</p:attrName>
                                        </p:attrNameLst>
                                      </p:cBhvr>
                                      <p:to>
                                        <p:strVal val="visible"/>
                                      </p:to>
                                    </p:set>
                                    <p:anim calcmode="lin" valueType="num">
                                      <p:cBhvr additive="base">
                                        <p:cTn id="73" dur="500"/>
                                        <p:tgtEl>
                                          <p:spTgt spid="110"/>
                                        </p:tgtEl>
                                        <p:attrNameLst>
                                          <p:attrName>ppt_x</p:attrName>
                                        </p:attrNameLst>
                                      </p:cBhvr>
                                      <p:tavLst>
                                        <p:tav tm="0">
                                          <p:val>
                                            <p:strVal val="#ppt_x-#ppt_w*1.125000"/>
                                          </p:val>
                                        </p:tav>
                                        <p:tav tm="100000">
                                          <p:val>
                                            <p:strVal val="#ppt_x"/>
                                          </p:val>
                                        </p:tav>
                                      </p:tavLst>
                                    </p:anim>
                                    <p:animEffect transition="in" filter="wipe(right)">
                                      <p:cBhvr>
                                        <p:cTn id="74" dur="500"/>
                                        <p:tgtEl>
                                          <p:spTgt spid="110"/>
                                        </p:tgtEl>
                                      </p:cBhvr>
                                    </p:animEffect>
                                  </p:childTnLst>
                                </p:cTn>
                              </p:par>
                              <p:par>
                                <p:cTn id="75" presetID="12" presetClass="entr" presetSubtype="8" fill="hold" nodeType="withEffect">
                                  <p:stCondLst>
                                    <p:cond delay="0"/>
                                  </p:stCondLst>
                                  <p:childTnLst>
                                    <p:set>
                                      <p:cBhvr>
                                        <p:cTn id="76" dur="1" fill="hold">
                                          <p:stCondLst>
                                            <p:cond delay="0"/>
                                          </p:stCondLst>
                                        </p:cTn>
                                        <p:tgtEl>
                                          <p:spTgt spid="115"/>
                                        </p:tgtEl>
                                        <p:attrNameLst>
                                          <p:attrName>style.visibility</p:attrName>
                                        </p:attrNameLst>
                                      </p:cBhvr>
                                      <p:to>
                                        <p:strVal val="visible"/>
                                      </p:to>
                                    </p:set>
                                    <p:anim calcmode="lin" valueType="num">
                                      <p:cBhvr additive="base">
                                        <p:cTn id="77" dur="500"/>
                                        <p:tgtEl>
                                          <p:spTgt spid="115"/>
                                        </p:tgtEl>
                                        <p:attrNameLst>
                                          <p:attrName>ppt_x</p:attrName>
                                        </p:attrNameLst>
                                      </p:cBhvr>
                                      <p:tavLst>
                                        <p:tav tm="0">
                                          <p:val>
                                            <p:strVal val="#ppt_x-#ppt_w*1.125000"/>
                                          </p:val>
                                        </p:tav>
                                        <p:tav tm="100000">
                                          <p:val>
                                            <p:strVal val="#ppt_x"/>
                                          </p:val>
                                        </p:tav>
                                      </p:tavLst>
                                    </p:anim>
                                    <p:animEffect transition="in" filter="wipe(right)">
                                      <p:cBhvr>
                                        <p:cTn id="78" dur="500"/>
                                        <p:tgtEl>
                                          <p:spTgt spid="115"/>
                                        </p:tgtEl>
                                      </p:cBhvr>
                                    </p:animEffect>
                                  </p:childTnLst>
                                </p:cTn>
                              </p:par>
                              <p:par>
                                <p:cTn id="79" presetID="12" presetClass="entr" presetSubtype="8" fill="hold" nodeType="withEffect">
                                  <p:stCondLst>
                                    <p:cond delay="0"/>
                                  </p:stCondLst>
                                  <p:childTnLst>
                                    <p:set>
                                      <p:cBhvr>
                                        <p:cTn id="80" dur="1" fill="hold">
                                          <p:stCondLst>
                                            <p:cond delay="0"/>
                                          </p:stCondLst>
                                        </p:cTn>
                                        <p:tgtEl>
                                          <p:spTgt spid="177"/>
                                        </p:tgtEl>
                                        <p:attrNameLst>
                                          <p:attrName>style.visibility</p:attrName>
                                        </p:attrNameLst>
                                      </p:cBhvr>
                                      <p:to>
                                        <p:strVal val="visible"/>
                                      </p:to>
                                    </p:set>
                                    <p:anim calcmode="lin" valueType="num">
                                      <p:cBhvr additive="base">
                                        <p:cTn id="81" dur="500"/>
                                        <p:tgtEl>
                                          <p:spTgt spid="177"/>
                                        </p:tgtEl>
                                        <p:attrNameLst>
                                          <p:attrName>ppt_x</p:attrName>
                                        </p:attrNameLst>
                                      </p:cBhvr>
                                      <p:tavLst>
                                        <p:tav tm="0">
                                          <p:val>
                                            <p:strVal val="#ppt_x-#ppt_w*1.125000"/>
                                          </p:val>
                                        </p:tav>
                                        <p:tav tm="100000">
                                          <p:val>
                                            <p:strVal val="#ppt_x"/>
                                          </p:val>
                                        </p:tav>
                                      </p:tavLst>
                                    </p:anim>
                                    <p:animEffect transition="in" filter="wipe(right)">
                                      <p:cBhvr>
                                        <p:cTn id="82" dur="500"/>
                                        <p:tgtEl>
                                          <p:spTgt spid="177"/>
                                        </p:tgtEl>
                                      </p:cBhvr>
                                    </p:animEffect>
                                  </p:childTnLst>
                                </p:cTn>
                              </p:par>
                            </p:childTnLst>
                          </p:cTn>
                        </p:par>
                        <p:par>
                          <p:cTn id="83" fill="hold">
                            <p:stCondLst>
                              <p:cond delay="3269"/>
                            </p:stCondLst>
                            <p:childTnLst>
                              <p:par>
                                <p:cTn id="84" presetID="2" presetClass="entr" presetSubtype="2" fill="hold" grpId="0" nodeType="afterEffect">
                                  <p:stCondLst>
                                    <p:cond delay="0"/>
                                  </p:stCondLst>
                                  <p:childTnLst>
                                    <p:set>
                                      <p:cBhvr>
                                        <p:cTn id="85" dur="1" fill="hold">
                                          <p:stCondLst>
                                            <p:cond delay="0"/>
                                          </p:stCondLst>
                                        </p:cTn>
                                        <p:tgtEl>
                                          <p:spTgt spid="103"/>
                                        </p:tgtEl>
                                        <p:attrNameLst>
                                          <p:attrName>style.visibility</p:attrName>
                                        </p:attrNameLst>
                                      </p:cBhvr>
                                      <p:to>
                                        <p:strVal val="visible"/>
                                      </p:to>
                                    </p:set>
                                    <p:anim calcmode="lin" valueType="num">
                                      <p:cBhvr additive="base">
                                        <p:cTn id="86" dur="500" fill="hold"/>
                                        <p:tgtEl>
                                          <p:spTgt spid="103"/>
                                        </p:tgtEl>
                                        <p:attrNameLst>
                                          <p:attrName>ppt_x</p:attrName>
                                        </p:attrNameLst>
                                      </p:cBhvr>
                                      <p:tavLst>
                                        <p:tav tm="0">
                                          <p:val>
                                            <p:strVal val="1+#ppt_w/2"/>
                                          </p:val>
                                        </p:tav>
                                        <p:tav tm="100000">
                                          <p:val>
                                            <p:strVal val="#ppt_x"/>
                                          </p:val>
                                        </p:tav>
                                      </p:tavLst>
                                    </p:anim>
                                    <p:anim calcmode="lin" valueType="num">
                                      <p:cBhvr additive="base">
                                        <p:cTn id="87" dur="500" fill="hold"/>
                                        <p:tgtEl>
                                          <p:spTgt spid="103"/>
                                        </p:tgtEl>
                                        <p:attrNameLst>
                                          <p:attrName>ppt_y</p:attrName>
                                        </p:attrNameLst>
                                      </p:cBhvr>
                                      <p:tavLst>
                                        <p:tav tm="0">
                                          <p:val>
                                            <p:strVal val="#ppt_y"/>
                                          </p:val>
                                        </p:tav>
                                        <p:tav tm="100000">
                                          <p:val>
                                            <p:strVal val="#ppt_y"/>
                                          </p:val>
                                        </p:tav>
                                      </p:tavLst>
                                    </p:anim>
                                  </p:childTnLst>
                                </p:cTn>
                              </p:par>
                              <p:par>
                                <p:cTn id="88" presetID="2" presetClass="entr" presetSubtype="2" fill="hold" grpId="0" nodeType="withEffect">
                                  <p:stCondLst>
                                    <p:cond delay="150"/>
                                  </p:stCondLst>
                                  <p:childTnLst>
                                    <p:set>
                                      <p:cBhvr>
                                        <p:cTn id="89" dur="1" fill="hold">
                                          <p:stCondLst>
                                            <p:cond delay="0"/>
                                          </p:stCondLst>
                                        </p:cTn>
                                        <p:tgtEl>
                                          <p:spTgt spid="108"/>
                                        </p:tgtEl>
                                        <p:attrNameLst>
                                          <p:attrName>style.visibility</p:attrName>
                                        </p:attrNameLst>
                                      </p:cBhvr>
                                      <p:to>
                                        <p:strVal val="visible"/>
                                      </p:to>
                                    </p:set>
                                    <p:anim calcmode="lin" valueType="num">
                                      <p:cBhvr additive="base">
                                        <p:cTn id="90" dur="500" fill="hold"/>
                                        <p:tgtEl>
                                          <p:spTgt spid="108"/>
                                        </p:tgtEl>
                                        <p:attrNameLst>
                                          <p:attrName>ppt_x</p:attrName>
                                        </p:attrNameLst>
                                      </p:cBhvr>
                                      <p:tavLst>
                                        <p:tav tm="0">
                                          <p:val>
                                            <p:strVal val="1+#ppt_w/2"/>
                                          </p:val>
                                        </p:tav>
                                        <p:tav tm="100000">
                                          <p:val>
                                            <p:strVal val="#ppt_x"/>
                                          </p:val>
                                        </p:tav>
                                      </p:tavLst>
                                    </p:anim>
                                    <p:anim calcmode="lin" valueType="num">
                                      <p:cBhvr additive="base">
                                        <p:cTn id="91" dur="500" fill="hold"/>
                                        <p:tgtEl>
                                          <p:spTgt spid="108"/>
                                        </p:tgtEl>
                                        <p:attrNameLst>
                                          <p:attrName>ppt_y</p:attrName>
                                        </p:attrNameLst>
                                      </p:cBhvr>
                                      <p:tavLst>
                                        <p:tav tm="0">
                                          <p:val>
                                            <p:strVal val="#ppt_y"/>
                                          </p:val>
                                        </p:tav>
                                        <p:tav tm="100000">
                                          <p:val>
                                            <p:strVal val="#ppt_y"/>
                                          </p:val>
                                        </p:tav>
                                      </p:tavLst>
                                    </p:anim>
                                  </p:childTnLst>
                                </p:cTn>
                              </p:par>
                              <p:par>
                                <p:cTn id="92" presetID="2" presetClass="entr" presetSubtype="2" fill="hold" grpId="0" nodeType="withEffect">
                                  <p:stCondLst>
                                    <p:cond delay="300"/>
                                  </p:stCondLst>
                                  <p:childTnLst>
                                    <p:set>
                                      <p:cBhvr>
                                        <p:cTn id="93" dur="1" fill="hold">
                                          <p:stCondLst>
                                            <p:cond delay="0"/>
                                          </p:stCondLst>
                                        </p:cTn>
                                        <p:tgtEl>
                                          <p:spTgt spid="113"/>
                                        </p:tgtEl>
                                        <p:attrNameLst>
                                          <p:attrName>style.visibility</p:attrName>
                                        </p:attrNameLst>
                                      </p:cBhvr>
                                      <p:to>
                                        <p:strVal val="visible"/>
                                      </p:to>
                                    </p:set>
                                    <p:anim calcmode="lin" valueType="num">
                                      <p:cBhvr additive="base">
                                        <p:cTn id="94" dur="500" fill="hold"/>
                                        <p:tgtEl>
                                          <p:spTgt spid="113"/>
                                        </p:tgtEl>
                                        <p:attrNameLst>
                                          <p:attrName>ppt_x</p:attrName>
                                        </p:attrNameLst>
                                      </p:cBhvr>
                                      <p:tavLst>
                                        <p:tav tm="0">
                                          <p:val>
                                            <p:strVal val="1+#ppt_w/2"/>
                                          </p:val>
                                        </p:tav>
                                        <p:tav tm="100000">
                                          <p:val>
                                            <p:strVal val="#ppt_x"/>
                                          </p:val>
                                        </p:tav>
                                      </p:tavLst>
                                    </p:anim>
                                    <p:anim calcmode="lin" valueType="num">
                                      <p:cBhvr additive="base">
                                        <p:cTn id="95" dur="500" fill="hold"/>
                                        <p:tgtEl>
                                          <p:spTgt spid="113"/>
                                        </p:tgtEl>
                                        <p:attrNameLst>
                                          <p:attrName>ppt_y</p:attrName>
                                        </p:attrNameLst>
                                      </p:cBhvr>
                                      <p:tavLst>
                                        <p:tav tm="0">
                                          <p:val>
                                            <p:strVal val="#ppt_y"/>
                                          </p:val>
                                        </p:tav>
                                        <p:tav tm="100000">
                                          <p:val>
                                            <p:strVal val="#ppt_y"/>
                                          </p:val>
                                        </p:tav>
                                      </p:tavLst>
                                    </p:anim>
                                  </p:childTnLst>
                                </p:cTn>
                              </p:par>
                              <p:par>
                                <p:cTn id="96" presetID="2" presetClass="entr" presetSubtype="2" fill="hold" grpId="0" nodeType="withEffect">
                                  <p:stCondLst>
                                    <p:cond delay="450"/>
                                  </p:stCondLst>
                                  <p:childTnLst>
                                    <p:set>
                                      <p:cBhvr>
                                        <p:cTn id="97" dur="1" fill="hold">
                                          <p:stCondLst>
                                            <p:cond delay="0"/>
                                          </p:stCondLst>
                                        </p:cTn>
                                        <p:tgtEl>
                                          <p:spTgt spid="175"/>
                                        </p:tgtEl>
                                        <p:attrNameLst>
                                          <p:attrName>style.visibility</p:attrName>
                                        </p:attrNameLst>
                                      </p:cBhvr>
                                      <p:to>
                                        <p:strVal val="visible"/>
                                      </p:to>
                                    </p:set>
                                    <p:anim calcmode="lin" valueType="num">
                                      <p:cBhvr additive="base">
                                        <p:cTn id="98" dur="500" fill="hold"/>
                                        <p:tgtEl>
                                          <p:spTgt spid="175"/>
                                        </p:tgtEl>
                                        <p:attrNameLst>
                                          <p:attrName>ppt_x</p:attrName>
                                        </p:attrNameLst>
                                      </p:cBhvr>
                                      <p:tavLst>
                                        <p:tav tm="0">
                                          <p:val>
                                            <p:strVal val="1+#ppt_w/2"/>
                                          </p:val>
                                        </p:tav>
                                        <p:tav tm="100000">
                                          <p:val>
                                            <p:strVal val="#ppt_x"/>
                                          </p:val>
                                        </p:tav>
                                      </p:tavLst>
                                    </p:anim>
                                    <p:anim calcmode="lin" valueType="num">
                                      <p:cBhvr additive="base">
                                        <p:cTn id="99" dur="500" fill="hold"/>
                                        <p:tgtEl>
                                          <p:spTgt spid="175"/>
                                        </p:tgtEl>
                                        <p:attrNameLst>
                                          <p:attrName>ppt_y</p:attrName>
                                        </p:attrNameLst>
                                      </p:cBhvr>
                                      <p:tavLst>
                                        <p:tav tm="0">
                                          <p:val>
                                            <p:strVal val="#ppt_y"/>
                                          </p:val>
                                        </p:tav>
                                        <p:tav tm="100000">
                                          <p:val>
                                            <p:strVal val="#ppt_y"/>
                                          </p:val>
                                        </p:tav>
                                      </p:tavLst>
                                    </p:anim>
                                  </p:childTnLst>
                                </p:cTn>
                              </p:par>
                              <p:par>
                                <p:cTn id="100" presetID="2" presetClass="entr" presetSubtype="2" fill="hold" grpId="0" nodeType="withEffect">
                                  <p:stCondLst>
                                    <p:cond delay="600"/>
                                  </p:stCondLst>
                                  <p:childTnLst>
                                    <p:set>
                                      <p:cBhvr>
                                        <p:cTn id="101" dur="1" fill="hold">
                                          <p:stCondLst>
                                            <p:cond delay="0"/>
                                          </p:stCondLst>
                                        </p:cTn>
                                        <p:tgtEl>
                                          <p:spTgt spid="180"/>
                                        </p:tgtEl>
                                        <p:attrNameLst>
                                          <p:attrName>style.visibility</p:attrName>
                                        </p:attrNameLst>
                                      </p:cBhvr>
                                      <p:to>
                                        <p:strVal val="visible"/>
                                      </p:to>
                                    </p:set>
                                    <p:anim calcmode="lin" valueType="num">
                                      <p:cBhvr additive="base">
                                        <p:cTn id="102" dur="500" fill="hold"/>
                                        <p:tgtEl>
                                          <p:spTgt spid="180"/>
                                        </p:tgtEl>
                                        <p:attrNameLst>
                                          <p:attrName>ppt_x</p:attrName>
                                        </p:attrNameLst>
                                      </p:cBhvr>
                                      <p:tavLst>
                                        <p:tav tm="0">
                                          <p:val>
                                            <p:strVal val="1+#ppt_w/2"/>
                                          </p:val>
                                        </p:tav>
                                        <p:tav tm="100000">
                                          <p:val>
                                            <p:strVal val="#ppt_x"/>
                                          </p:val>
                                        </p:tav>
                                      </p:tavLst>
                                    </p:anim>
                                    <p:anim calcmode="lin" valueType="num">
                                      <p:cBhvr additive="base">
                                        <p:cTn id="103" dur="500" fill="hold"/>
                                        <p:tgtEl>
                                          <p:spTgt spid="1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98" grpId="0"/>
      <p:bldP spid="99" grpId="0"/>
      <p:bldP spid="103" grpId="0"/>
      <p:bldP spid="104" grpId="0"/>
      <p:bldP spid="108" grpId="0"/>
      <p:bldP spid="109" grpId="0"/>
      <p:bldP spid="113" grpId="0"/>
      <p:bldP spid="114" grpId="0"/>
      <p:bldP spid="175" grpId="0"/>
      <p:bldP spid="176" grpId="0"/>
      <p:bldP spid="18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39"/>
          <p:cNvSpPr txBox="1"/>
          <p:nvPr/>
        </p:nvSpPr>
        <p:spPr>
          <a:xfrm>
            <a:off x="7566112" y="2225120"/>
            <a:ext cx="502401" cy="285402"/>
          </a:xfrm>
          <a:prstGeom prst="rect">
            <a:avLst/>
          </a:prstGeom>
          <a:noFill/>
        </p:spPr>
        <p:txBody>
          <a:bodyPr wrap="square" lIns="69284" tIns="34641" rIns="69284" bIns="34641"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114" normalizeH="0" baseline="0" noProof="0" dirty="0">
                <a:ln>
                  <a:noFill/>
                </a:ln>
                <a:solidFill>
                  <a:prstClr val="white">
                    <a:lumMod val="50000"/>
                  </a:prstClr>
                </a:solidFill>
                <a:effectLst/>
                <a:uLnTx/>
                <a:uFillTx/>
                <a:latin typeface="Calibri"/>
                <a:ea typeface="微软雅黑"/>
                <a:cs typeface="+mn-cs"/>
              </a:rPr>
              <a:t>82%</a:t>
            </a:r>
            <a:endParaRPr kumimoji="0" lang="zh-CN" altLang="en-US" sz="1400" b="0" i="0" u="none" strike="noStrike" kern="1200" cap="none" spc="-114" normalizeH="0" baseline="0" noProof="0" dirty="0">
              <a:ln>
                <a:noFill/>
              </a:ln>
              <a:solidFill>
                <a:prstClr val="white">
                  <a:lumMod val="50000"/>
                </a:prstClr>
              </a:solidFill>
              <a:effectLst/>
              <a:uLnTx/>
              <a:uFillTx/>
              <a:latin typeface="Calibri"/>
              <a:ea typeface="微软雅黑"/>
              <a:cs typeface="+mn-cs"/>
            </a:endParaRPr>
          </a:p>
        </p:txBody>
      </p:sp>
      <p:sp>
        <p:nvSpPr>
          <p:cNvPr id="19" name="TextBox 40"/>
          <p:cNvSpPr txBox="1"/>
          <p:nvPr/>
        </p:nvSpPr>
        <p:spPr>
          <a:xfrm>
            <a:off x="6875302" y="2340606"/>
            <a:ext cx="502401" cy="285402"/>
          </a:xfrm>
          <a:prstGeom prst="rect">
            <a:avLst/>
          </a:prstGeom>
          <a:noFill/>
        </p:spPr>
        <p:txBody>
          <a:bodyPr wrap="square" lIns="69284" tIns="34641" rIns="69284" bIns="34641"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114" normalizeH="0" baseline="0" noProof="0" dirty="0">
                <a:ln>
                  <a:noFill/>
                </a:ln>
                <a:solidFill>
                  <a:prstClr val="white">
                    <a:lumMod val="50000"/>
                  </a:prstClr>
                </a:solidFill>
                <a:effectLst/>
                <a:uLnTx/>
                <a:uFillTx/>
                <a:latin typeface="Calibri"/>
                <a:ea typeface="微软雅黑"/>
                <a:cs typeface="+mn-cs"/>
              </a:rPr>
              <a:t>73%</a:t>
            </a:r>
            <a:endParaRPr kumimoji="0" lang="zh-CN" altLang="en-US" sz="1400" b="0" i="0" u="none" strike="noStrike" kern="1200" cap="none" spc="-114" normalizeH="0" baseline="0" noProof="0" dirty="0">
              <a:ln>
                <a:noFill/>
              </a:ln>
              <a:solidFill>
                <a:prstClr val="white">
                  <a:lumMod val="50000"/>
                </a:prstClr>
              </a:solidFill>
              <a:effectLst/>
              <a:uLnTx/>
              <a:uFillTx/>
              <a:latin typeface="Calibri"/>
              <a:ea typeface="微软雅黑"/>
              <a:cs typeface="+mn-cs"/>
            </a:endParaRPr>
          </a:p>
        </p:txBody>
      </p:sp>
      <p:sp>
        <p:nvSpPr>
          <p:cNvPr id="20" name="TextBox 41"/>
          <p:cNvSpPr txBox="1"/>
          <p:nvPr/>
        </p:nvSpPr>
        <p:spPr>
          <a:xfrm>
            <a:off x="6247868" y="2657320"/>
            <a:ext cx="502401" cy="285402"/>
          </a:xfrm>
          <a:prstGeom prst="rect">
            <a:avLst/>
          </a:prstGeom>
          <a:noFill/>
        </p:spPr>
        <p:txBody>
          <a:bodyPr wrap="square" lIns="69284" tIns="34641" rIns="69284" bIns="34641"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114" normalizeH="0" baseline="0" noProof="0" dirty="0">
                <a:ln>
                  <a:noFill/>
                </a:ln>
                <a:solidFill>
                  <a:prstClr val="white">
                    <a:lumMod val="50000"/>
                  </a:prstClr>
                </a:solidFill>
                <a:effectLst/>
                <a:uLnTx/>
                <a:uFillTx/>
                <a:latin typeface="Calibri"/>
                <a:ea typeface="微软雅黑"/>
                <a:cs typeface="+mn-cs"/>
              </a:rPr>
              <a:t>56%</a:t>
            </a:r>
            <a:endParaRPr kumimoji="0" lang="zh-CN" altLang="en-US" sz="1400" b="0" i="0" u="none" strike="noStrike" kern="1200" cap="none" spc="-114" normalizeH="0" baseline="0" noProof="0" dirty="0">
              <a:ln>
                <a:noFill/>
              </a:ln>
              <a:solidFill>
                <a:prstClr val="white">
                  <a:lumMod val="50000"/>
                </a:prstClr>
              </a:solidFill>
              <a:effectLst/>
              <a:uLnTx/>
              <a:uFillTx/>
              <a:latin typeface="Calibri"/>
              <a:ea typeface="微软雅黑"/>
              <a:cs typeface="+mn-cs"/>
            </a:endParaRPr>
          </a:p>
        </p:txBody>
      </p:sp>
      <p:sp>
        <p:nvSpPr>
          <p:cNvPr id="21" name="TextBox 42"/>
          <p:cNvSpPr txBox="1"/>
          <p:nvPr/>
        </p:nvSpPr>
        <p:spPr>
          <a:xfrm>
            <a:off x="5690501" y="3023013"/>
            <a:ext cx="502401" cy="285402"/>
          </a:xfrm>
          <a:prstGeom prst="rect">
            <a:avLst/>
          </a:prstGeom>
          <a:noFill/>
        </p:spPr>
        <p:txBody>
          <a:bodyPr wrap="square" lIns="69284" tIns="34641" rIns="69284" bIns="34641"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114" normalizeH="0" baseline="0" noProof="0" dirty="0">
                <a:ln>
                  <a:noFill/>
                </a:ln>
                <a:solidFill>
                  <a:prstClr val="white">
                    <a:lumMod val="50000"/>
                  </a:prstClr>
                </a:solidFill>
                <a:effectLst/>
                <a:uLnTx/>
                <a:uFillTx/>
                <a:latin typeface="Calibri"/>
                <a:ea typeface="微软雅黑"/>
                <a:cs typeface="+mn-cs"/>
              </a:rPr>
              <a:t>32%</a:t>
            </a:r>
            <a:endParaRPr kumimoji="0" lang="zh-CN" altLang="en-US" sz="1400" b="0" i="0" u="none" strike="noStrike" kern="1200" cap="none" spc="-114" normalizeH="0" baseline="0" noProof="0" dirty="0">
              <a:ln>
                <a:noFill/>
              </a:ln>
              <a:solidFill>
                <a:prstClr val="white">
                  <a:lumMod val="50000"/>
                </a:prstClr>
              </a:solidFill>
              <a:effectLst/>
              <a:uLnTx/>
              <a:uFillTx/>
              <a:latin typeface="Calibri"/>
              <a:ea typeface="微软雅黑"/>
              <a:cs typeface="+mn-cs"/>
            </a:endParaRPr>
          </a:p>
        </p:txBody>
      </p:sp>
      <p:grpSp>
        <p:nvGrpSpPr>
          <p:cNvPr id="22" name="组合 21"/>
          <p:cNvGrpSpPr/>
          <p:nvPr/>
        </p:nvGrpSpPr>
        <p:grpSpPr>
          <a:xfrm rot="5400000" flipH="1">
            <a:off x="6048528" y="2356541"/>
            <a:ext cx="1674944" cy="2160051"/>
            <a:chOff x="8155995" y="3063800"/>
            <a:chExt cx="4110065" cy="2647126"/>
          </a:xfrm>
          <a:effectLst>
            <a:outerShdw blurRad="114300" dist="88900" algn="l" rotWithShape="0">
              <a:prstClr val="black">
                <a:alpha val="22000"/>
              </a:prstClr>
            </a:outerShdw>
          </a:effectLst>
        </p:grpSpPr>
        <p:sp>
          <p:nvSpPr>
            <p:cNvPr id="23" name="矩形 22"/>
            <p:cNvSpPr/>
            <p:nvPr/>
          </p:nvSpPr>
          <p:spPr>
            <a:xfrm>
              <a:off x="8156003" y="3063800"/>
              <a:ext cx="1680799" cy="332667"/>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38244" tIns="69121" rIns="138244" bIns="69121"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4" name="矩形 23"/>
            <p:cNvSpPr/>
            <p:nvPr/>
          </p:nvSpPr>
          <p:spPr>
            <a:xfrm>
              <a:off x="9889504" y="3063800"/>
              <a:ext cx="2376556" cy="33266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38244" tIns="69121" rIns="138244" bIns="69121"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5" name="矩形 24"/>
            <p:cNvSpPr/>
            <p:nvPr/>
          </p:nvSpPr>
          <p:spPr>
            <a:xfrm>
              <a:off x="8156001" y="3899089"/>
              <a:ext cx="1555419" cy="332667"/>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38244" tIns="69121" rIns="138244" bIns="69121"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6" name="矩形 25"/>
            <p:cNvSpPr/>
            <p:nvPr/>
          </p:nvSpPr>
          <p:spPr>
            <a:xfrm>
              <a:off x="9763824" y="3899089"/>
              <a:ext cx="2199274" cy="33266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38244" tIns="69121" rIns="138244" bIns="69121"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7" name="矩形 26"/>
            <p:cNvSpPr/>
            <p:nvPr/>
          </p:nvSpPr>
          <p:spPr>
            <a:xfrm>
              <a:off x="8155998" y="4671503"/>
              <a:ext cx="1174131" cy="332667"/>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38244" tIns="69121" rIns="138244" bIns="69121"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8" name="矩形 27"/>
            <p:cNvSpPr/>
            <p:nvPr/>
          </p:nvSpPr>
          <p:spPr>
            <a:xfrm>
              <a:off x="9381625" y="4671501"/>
              <a:ext cx="1660158" cy="33266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38244" tIns="69121" rIns="138244" bIns="69121"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9" name="矩形 28"/>
            <p:cNvSpPr/>
            <p:nvPr/>
          </p:nvSpPr>
          <p:spPr>
            <a:xfrm>
              <a:off x="8155995" y="5378253"/>
              <a:ext cx="810249" cy="332667"/>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38244" tIns="69121" rIns="138244" bIns="69121"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0" name="矩形 29"/>
            <p:cNvSpPr/>
            <p:nvPr/>
          </p:nvSpPr>
          <p:spPr>
            <a:xfrm>
              <a:off x="9018774" y="5378259"/>
              <a:ext cx="1145643" cy="33266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38244" tIns="69121" rIns="138244" bIns="69121"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31" name="组合 30"/>
          <p:cNvGrpSpPr/>
          <p:nvPr/>
        </p:nvGrpSpPr>
        <p:grpSpPr>
          <a:xfrm>
            <a:off x="934191" y="2158384"/>
            <a:ext cx="1302928" cy="1137185"/>
            <a:chOff x="1397291" y="3132277"/>
            <a:chExt cx="1948823" cy="1702026"/>
          </a:xfrm>
        </p:grpSpPr>
        <p:grpSp>
          <p:nvGrpSpPr>
            <p:cNvPr id="32" name="组合 31"/>
            <p:cNvGrpSpPr/>
            <p:nvPr/>
          </p:nvGrpSpPr>
          <p:grpSpPr>
            <a:xfrm>
              <a:off x="1397291" y="3132277"/>
              <a:ext cx="1948823" cy="1702026"/>
              <a:chOff x="1511944" y="2420246"/>
              <a:chExt cx="2627152" cy="2294453"/>
            </a:xfrm>
            <a:effectLst>
              <a:outerShdw blurRad="203200" dist="38100" dir="3780000" sx="103000" sy="103000" algn="t" rotWithShape="0">
                <a:prstClr val="black">
                  <a:alpha val="25000"/>
                </a:prstClr>
              </a:outerShdw>
            </a:effectLst>
          </p:grpSpPr>
          <p:sp>
            <p:nvSpPr>
              <p:cNvPr id="35"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121920" tIns="60960" rIns="121920" bIns="6096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36"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121920" tIns="60960" rIns="121920" bIns="6096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grpSp>
        <p:sp>
          <p:nvSpPr>
            <p:cNvPr id="33" name="Freeform 7"/>
            <p:cNvSpPr/>
            <p:nvPr/>
          </p:nvSpPr>
          <p:spPr bwMode="auto">
            <a:xfrm>
              <a:off x="1464784" y="3195616"/>
              <a:ext cx="1813839" cy="1575348"/>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FF0000"/>
            </a:solidFill>
            <a:ln w="7938" cap="flat">
              <a:noFill/>
              <a:prstDash val="solid"/>
              <a:miter lim="800000"/>
            </a:ln>
            <a:effectLst/>
          </p:spPr>
          <p:txBody>
            <a:bodyPr vert="horz" wrap="square" lIns="121920" tIns="60960" rIns="121920" bIns="6096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34" name="TextBox 55"/>
            <p:cNvSpPr txBox="1"/>
            <p:nvPr/>
          </p:nvSpPr>
          <p:spPr>
            <a:xfrm>
              <a:off x="1907194" y="3791887"/>
              <a:ext cx="1185538" cy="43761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第一月</a:t>
              </a:r>
            </a:p>
          </p:txBody>
        </p:sp>
      </p:grpSp>
      <p:grpSp>
        <p:nvGrpSpPr>
          <p:cNvPr id="37" name="组合 36"/>
          <p:cNvGrpSpPr/>
          <p:nvPr/>
        </p:nvGrpSpPr>
        <p:grpSpPr>
          <a:xfrm>
            <a:off x="1934314" y="2726976"/>
            <a:ext cx="1302928" cy="1137185"/>
            <a:chOff x="2893203" y="3983290"/>
            <a:chExt cx="1948823" cy="1702026"/>
          </a:xfrm>
        </p:grpSpPr>
        <p:grpSp>
          <p:nvGrpSpPr>
            <p:cNvPr id="38" name="组合 37"/>
            <p:cNvGrpSpPr/>
            <p:nvPr/>
          </p:nvGrpSpPr>
          <p:grpSpPr>
            <a:xfrm>
              <a:off x="2893203" y="3983290"/>
              <a:ext cx="1948823" cy="1702026"/>
              <a:chOff x="1511944" y="2420246"/>
              <a:chExt cx="2627152" cy="2294453"/>
            </a:xfrm>
            <a:effectLst>
              <a:outerShdw blurRad="203200" dist="38100" dir="3780000" sx="103000" sy="103000" algn="t" rotWithShape="0">
                <a:prstClr val="black">
                  <a:alpha val="25000"/>
                </a:prstClr>
              </a:outerShdw>
            </a:effectLst>
          </p:grpSpPr>
          <p:sp>
            <p:nvSpPr>
              <p:cNvPr id="41"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121920" tIns="60960" rIns="121920" bIns="6096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42"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121920" tIns="60960" rIns="121920" bIns="6096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grpSp>
        <p:sp>
          <p:nvSpPr>
            <p:cNvPr id="39" name="Freeform 7"/>
            <p:cNvSpPr/>
            <p:nvPr/>
          </p:nvSpPr>
          <p:spPr bwMode="auto">
            <a:xfrm>
              <a:off x="2957899" y="4017731"/>
              <a:ext cx="1819437" cy="1580211"/>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FF0000"/>
            </a:solidFill>
            <a:ln w="7938" cap="flat">
              <a:noFill/>
              <a:prstDash val="solid"/>
              <a:miter lim="800000"/>
            </a:ln>
            <a:effectLst/>
          </p:spPr>
          <p:txBody>
            <a:bodyPr vert="horz" wrap="square" lIns="121920" tIns="60960" rIns="121920" bIns="6096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40" name="TextBox 61"/>
            <p:cNvSpPr txBox="1"/>
            <p:nvPr/>
          </p:nvSpPr>
          <p:spPr>
            <a:xfrm>
              <a:off x="3317006" y="4568805"/>
              <a:ext cx="1185538" cy="43761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第二月</a:t>
              </a:r>
            </a:p>
          </p:txBody>
        </p:sp>
      </p:grpSp>
      <p:grpSp>
        <p:nvGrpSpPr>
          <p:cNvPr id="43" name="组合 42"/>
          <p:cNvGrpSpPr/>
          <p:nvPr/>
        </p:nvGrpSpPr>
        <p:grpSpPr>
          <a:xfrm>
            <a:off x="2929665" y="2148978"/>
            <a:ext cx="1302928" cy="1137185"/>
            <a:chOff x="4381974" y="3118200"/>
            <a:chExt cx="1948823" cy="1702026"/>
          </a:xfrm>
        </p:grpSpPr>
        <p:grpSp>
          <p:nvGrpSpPr>
            <p:cNvPr id="44" name="组合 43"/>
            <p:cNvGrpSpPr/>
            <p:nvPr/>
          </p:nvGrpSpPr>
          <p:grpSpPr>
            <a:xfrm>
              <a:off x="4381974" y="3118200"/>
              <a:ext cx="1948823" cy="1702026"/>
              <a:chOff x="1511944" y="2420246"/>
              <a:chExt cx="2627152" cy="2294453"/>
            </a:xfrm>
            <a:effectLst>
              <a:outerShdw blurRad="203200" dist="38100" dir="3780000" sx="103000" sy="103000" algn="t" rotWithShape="0">
                <a:prstClr val="black">
                  <a:alpha val="25000"/>
                </a:prstClr>
              </a:outerShdw>
            </a:effectLst>
          </p:grpSpPr>
          <p:sp>
            <p:nvSpPr>
              <p:cNvPr id="47"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121920" tIns="60960" rIns="121920" bIns="6096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48"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121920" tIns="60960" rIns="121920" bIns="6096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grpSp>
        <p:sp>
          <p:nvSpPr>
            <p:cNvPr id="45" name="Freeform 7"/>
            <p:cNvSpPr/>
            <p:nvPr/>
          </p:nvSpPr>
          <p:spPr bwMode="auto">
            <a:xfrm>
              <a:off x="4434868" y="3185149"/>
              <a:ext cx="1843041" cy="1600710"/>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FF0000"/>
            </a:solidFill>
            <a:ln w="7938" cap="flat">
              <a:noFill/>
              <a:prstDash val="solid"/>
              <a:miter lim="800000"/>
            </a:ln>
            <a:effectLst/>
          </p:spPr>
          <p:txBody>
            <a:bodyPr vert="horz" wrap="square" lIns="121920" tIns="60960" rIns="121920" bIns="6096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46" name="TextBox 67"/>
            <p:cNvSpPr txBox="1"/>
            <p:nvPr/>
          </p:nvSpPr>
          <p:spPr>
            <a:xfrm>
              <a:off x="4891877" y="3730068"/>
              <a:ext cx="1185538" cy="43761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第三月</a:t>
              </a:r>
            </a:p>
          </p:txBody>
        </p:sp>
      </p:grpSp>
      <p:grpSp>
        <p:nvGrpSpPr>
          <p:cNvPr id="49" name="组合 48"/>
          <p:cNvGrpSpPr/>
          <p:nvPr/>
        </p:nvGrpSpPr>
        <p:grpSpPr>
          <a:xfrm>
            <a:off x="2926000" y="3306774"/>
            <a:ext cx="1302928" cy="1137185"/>
            <a:chOff x="4376494" y="4851074"/>
            <a:chExt cx="1948823" cy="1702026"/>
          </a:xfrm>
        </p:grpSpPr>
        <p:grpSp>
          <p:nvGrpSpPr>
            <p:cNvPr id="50" name="组合 49"/>
            <p:cNvGrpSpPr/>
            <p:nvPr/>
          </p:nvGrpSpPr>
          <p:grpSpPr>
            <a:xfrm>
              <a:off x="4376494" y="4851074"/>
              <a:ext cx="1948823" cy="1702026"/>
              <a:chOff x="1511944" y="2420246"/>
              <a:chExt cx="2627152" cy="2294453"/>
            </a:xfrm>
            <a:effectLst>
              <a:outerShdw blurRad="203200" dist="38100" dir="3780000" sx="103000" sy="103000" algn="t" rotWithShape="0">
                <a:prstClr val="black">
                  <a:alpha val="25000"/>
                </a:prstClr>
              </a:outerShdw>
            </a:effectLst>
          </p:grpSpPr>
          <p:sp>
            <p:nvSpPr>
              <p:cNvPr id="53"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121920" tIns="60960" rIns="121920" bIns="6096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54"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121920" tIns="60960" rIns="121920" bIns="6096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grpSp>
        <p:sp>
          <p:nvSpPr>
            <p:cNvPr id="51" name="Freeform 7"/>
            <p:cNvSpPr/>
            <p:nvPr/>
          </p:nvSpPr>
          <p:spPr bwMode="auto">
            <a:xfrm>
              <a:off x="4439216" y="4915575"/>
              <a:ext cx="1823382" cy="1583637"/>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FF0000"/>
            </a:solidFill>
            <a:ln w="7938" cap="flat">
              <a:noFill/>
              <a:prstDash val="solid"/>
              <a:miter lim="800000"/>
            </a:ln>
            <a:effectLst/>
          </p:spPr>
          <p:txBody>
            <a:bodyPr vert="horz" wrap="square" lIns="121920" tIns="60960" rIns="121920" bIns="6096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52" name="TextBox 73"/>
            <p:cNvSpPr txBox="1"/>
            <p:nvPr/>
          </p:nvSpPr>
          <p:spPr>
            <a:xfrm>
              <a:off x="4886397" y="5462945"/>
              <a:ext cx="1185538" cy="43761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第四月</a:t>
              </a:r>
            </a:p>
          </p:txBody>
        </p:sp>
      </p:grpSp>
      <p:grpSp>
        <p:nvGrpSpPr>
          <p:cNvPr id="55" name="组合 54"/>
          <p:cNvGrpSpPr/>
          <p:nvPr/>
        </p:nvGrpSpPr>
        <p:grpSpPr>
          <a:xfrm>
            <a:off x="4674159" y="2164079"/>
            <a:ext cx="3690594" cy="2187222"/>
            <a:chOff x="6991259" y="3140803"/>
            <a:chExt cx="5520117" cy="3273616"/>
          </a:xfrm>
        </p:grpSpPr>
        <p:cxnSp>
          <p:nvCxnSpPr>
            <p:cNvPr id="56" name="直接箭头连接符 55"/>
            <p:cNvCxnSpPr/>
            <p:nvPr/>
          </p:nvCxnSpPr>
          <p:spPr>
            <a:xfrm>
              <a:off x="8039682" y="6292167"/>
              <a:ext cx="4471694" cy="0"/>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7" name="直接箭头连接符 56"/>
            <p:cNvCxnSpPr/>
            <p:nvPr/>
          </p:nvCxnSpPr>
          <p:spPr>
            <a:xfrm flipV="1">
              <a:off x="8039039" y="3140803"/>
              <a:ext cx="0" cy="3130693"/>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58" name="TextBox 79"/>
            <p:cNvSpPr txBox="1"/>
            <p:nvPr/>
          </p:nvSpPr>
          <p:spPr>
            <a:xfrm>
              <a:off x="6991259" y="3398595"/>
              <a:ext cx="1097674" cy="737017"/>
            </a:xfrm>
            <a:prstGeom prst="rect">
              <a:avLst/>
            </a:prstGeom>
            <a:noFill/>
          </p:spPr>
          <p:txBody>
            <a:bodyPr wrap="square" lIns="121908" tIns="60953" rIns="121908" bIns="60953"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第四月</a:t>
              </a:r>
            </a:p>
          </p:txBody>
        </p:sp>
        <p:sp>
          <p:nvSpPr>
            <p:cNvPr id="59" name="TextBox 80"/>
            <p:cNvSpPr txBox="1"/>
            <p:nvPr/>
          </p:nvSpPr>
          <p:spPr>
            <a:xfrm>
              <a:off x="6991259" y="4232255"/>
              <a:ext cx="1097674" cy="737017"/>
            </a:xfrm>
            <a:prstGeom prst="rect">
              <a:avLst/>
            </a:prstGeom>
            <a:noFill/>
          </p:spPr>
          <p:txBody>
            <a:bodyPr wrap="square" lIns="121908" tIns="60953" rIns="121908" bIns="60953"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第三月</a:t>
              </a:r>
            </a:p>
          </p:txBody>
        </p:sp>
        <p:sp>
          <p:nvSpPr>
            <p:cNvPr id="60" name="TextBox 81"/>
            <p:cNvSpPr txBox="1"/>
            <p:nvPr/>
          </p:nvSpPr>
          <p:spPr>
            <a:xfrm>
              <a:off x="6991259" y="5004668"/>
              <a:ext cx="1097674" cy="737017"/>
            </a:xfrm>
            <a:prstGeom prst="rect">
              <a:avLst/>
            </a:prstGeom>
            <a:noFill/>
          </p:spPr>
          <p:txBody>
            <a:bodyPr wrap="square" lIns="121908" tIns="60953" rIns="121908" bIns="60953"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第二月</a:t>
              </a:r>
            </a:p>
          </p:txBody>
        </p:sp>
        <p:sp>
          <p:nvSpPr>
            <p:cNvPr id="61" name="TextBox 82"/>
            <p:cNvSpPr txBox="1"/>
            <p:nvPr/>
          </p:nvSpPr>
          <p:spPr>
            <a:xfrm>
              <a:off x="6991259" y="5677402"/>
              <a:ext cx="1097674" cy="737017"/>
            </a:xfrm>
            <a:prstGeom prst="rect">
              <a:avLst/>
            </a:prstGeom>
            <a:noFill/>
          </p:spPr>
          <p:txBody>
            <a:bodyPr wrap="square" lIns="121908" tIns="60953" rIns="121908" bIns="60953"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第一月</a:t>
              </a:r>
            </a:p>
          </p:txBody>
        </p:sp>
      </p:grpSp>
      <p:grpSp>
        <p:nvGrpSpPr>
          <p:cNvPr id="62" name="组合 61"/>
          <p:cNvGrpSpPr/>
          <p:nvPr/>
        </p:nvGrpSpPr>
        <p:grpSpPr>
          <a:xfrm>
            <a:off x="1259632" y="1277991"/>
            <a:ext cx="2566735" cy="836057"/>
            <a:chOff x="6084168" y="1274556"/>
            <a:chExt cx="2317853" cy="862195"/>
          </a:xfrm>
        </p:grpSpPr>
        <p:sp>
          <p:nvSpPr>
            <p:cNvPr id="63" name="TextBox 84"/>
            <p:cNvSpPr txBox="1"/>
            <p:nvPr/>
          </p:nvSpPr>
          <p:spPr>
            <a:xfrm>
              <a:off x="6084168" y="1514664"/>
              <a:ext cx="2317853" cy="622087"/>
            </a:xfrm>
            <a:prstGeom prst="rect">
              <a:avLst/>
            </a:prstGeom>
            <a:noFill/>
          </p:spPr>
          <p:txBody>
            <a:bodyPr wrap="square" lIns="121908" tIns="60953" rIns="121908" bIns="60953"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您的内容打在这里，或者通过您的内容打在这里，或者您的内容打在这里，或者您的内容打在这里，</a:t>
              </a:r>
            </a:p>
          </p:txBody>
        </p:sp>
        <p:sp>
          <p:nvSpPr>
            <p:cNvPr id="64" name="TextBox 85"/>
            <p:cNvSpPr txBox="1"/>
            <p:nvPr/>
          </p:nvSpPr>
          <p:spPr>
            <a:xfrm>
              <a:off x="6109640" y="1274556"/>
              <a:ext cx="1008112" cy="666538"/>
            </a:xfrm>
            <a:prstGeom prst="rect">
              <a:avLst/>
            </a:prstGeom>
            <a:noFill/>
          </p:spPr>
          <p:txBody>
            <a:bodyPr wrap="square" lIns="121908" tIns="0" rIns="121908" bIns="0" rtlCol="0" anchor="t">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华文黑体" panose="02010600030101010101" pitchFamily="2" charset="-122"/>
                </a:rPr>
                <a:t>添加标题</a:t>
              </a:r>
            </a:p>
          </p:txBody>
        </p:sp>
      </p:grpSp>
      <p:sp>
        <p:nvSpPr>
          <p:cNvPr id="65"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solidFill>
                <a:effectLst/>
                <a:uLnTx/>
                <a:uFillTx/>
                <a:latin typeface="微软雅黑"/>
                <a:ea typeface="微软雅黑"/>
                <a:cs typeface="+mn-cs"/>
              </a:rPr>
              <a:t>工作完成情况</a:t>
            </a:r>
            <a:r>
              <a:rPr kumimoji="0" lang="zh-CN" altLang="en-US" sz="1200" b="1"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cs"/>
              </a:rPr>
              <a:t>文字可以编辑）</a:t>
            </a:r>
            <a:endPar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ea"/>
              <a:sym typeface="+mn-lt"/>
            </a:endParaRPr>
          </a:p>
        </p:txBody>
      </p:sp>
    </p:spTree>
    <p:extLst>
      <p:ext uri="{BB962C8B-B14F-4D97-AF65-F5344CB8AC3E}">
        <p14:creationId xmlns:p14="http://schemas.microsoft.com/office/powerpoint/2010/main" val="2129101227"/>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wipe(left)">
                                          <p:cBhvr>
                                            <p:cTn id="7" dur="500"/>
                                            <p:tgtEl>
                                              <p:spTgt spid="65"/>
                                            </p:tgtEl>
                                          </p:cBhvr>
                                        </p:animEffect>
                                      </p:childTnLst>
                                    </p:cTn>
                                  </p:par>
                                </p:childTnLst>
                              </p:cTn>
                            </p:par>
                            <p:par>
                              <p:cTn id="8" fill="hold">
                                <p:stCondLst>
                                  <p:cond delay="500"/>
                                </p:stCondLst>
                                <p:childTnLst>
                                  <p:par>
                                    <p:cTn id="9" presetID="2" presetClass="entr" presetSubtype="9" accel="55000" fill="hold" nodeType="afterEffect" p14:presetBounceEnd="48000">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14:bounceEnd="48000">
                                          <p:cBhvr additive="base">
                                            <p:cTn id="11" dur="1500" fill="hold"/>
                                            <p:tgtEl>
                                              <p:spTgt spid="31"/>
                                            </p:tgtEl>
                                            <p:attrNameLst>
                                              <p:attrName>ppt_x</p:attrName>
                                            </p:attrNameLst>
                                          </p:cBhvr>
                                          <p:tavLst>
                                            <p:tav tm="0">
                                              <p:val>
                                                <p:strVal val="0-#ppt_w/2"/>
                                              </p:val>
                                            </p:tav>
                                            <p:tav tm="100000">
                                              <p:val>
                                                <p:strVal val="#ppt_x"/>
                                              </p:val>
                                            </p:tav>
                                          </p:tavLst>
                                        </p:anim>
                                        <p:anim calcmode="lin" valueType="num" p14:bounceEnd="48000">
                                          <p:cBhvr additive="base">
                                            <p:cTn id="12" dur="150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12" accel="55000" fill="hold" nodeType="withEffect" p14:presetBounceEnd="48000">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14:bounceEnd="48000">
                                          <p:cBhvr additive="base">
                                            <p:cTn id="15" dur="1500" fill="hold"/>
                                            <p:tgtEl>
                                              <p:spTgt spid="37"/>
                                            </p:tgtEl>
                                            <p:attrNameLst>
                                              <p:attrName>ppt_x</p:attrName>
                                            </p:attrNameLst>
                                          </p:cBhvr>
                                          <p:tavLst>
                                            <p:tav tm="0">
                                              <p:val>
                                                <p:strVal val="0-#ppt_w/2"/>
                                              </p:val>
                                            </p:tav>
                                            <p:tav tm="100000">
                                              <p:val>
                                                <p:strVal val="#ppt_x"/>
                                              </p:val>
                                            </p:tav>
                                          </p:tavLst>
                                        </p:anim>
                                        <p:anim calcmode="lin" valueType="num" p14:bounceEnd="48000">
                                          <p:cBhvr additive="base">
                                            <p:cTn id="16" dur="1500" fill="hold"/>
                                            <p:tgtEl>
                                              <p:spTgt spid="37"/>
                                            </p:tgtEl>
                                            <p:attrNameLst>
                                              <p:attrName>ppt_y</p:attrName>
                                            </p:attrNameLst>
                                          </p:cBhvr>
                                          <p:tavLst>
                                            <p:tav tm="0">
                                              <p:val>
                                                <p:strVal val="1+#ppt_h/2"/>
                                              </p:val>
                                            </p:tav>
                                            <p:tav tm="100000">
                                              <p:val>
                                                <p:strVal val="#ppt_y"/>
                                              </p:val>
                                            </p:tav>
                                          </p:tavLst>
                                        </p:anim>
                                      </p:childTnLst>
                                    </p:cTn>
                                  </p:par>
                                  <p:par>
                                    <p:cTn id="17" presetID="2" presetClass="entr" presetSubtype="3" accel="55000" fill="hold" nodeType="withEffect" p14:presetBounceEnd="48000">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14:bounceEnd="48000">
                                          <p:cBhvr additive="base">
                                            <p:cTn id="19" dur="1500" fill="hold"/>
                                            <p:tgtEl>
                                              <p:spTgt spid="43"/>
                                            </p:tgtEl>
                                            <p:attrNameLst>
                                              <p:attrName>ppt_x</p:attrName>
                                            </p:attrNameLst>
                                          </p:cBhvr>
                                          <p:tavLst>
                                            <p:tav tm="0">
                                              <p:val>
                                                <p:strVal val="1+#ppt_w/2"/>
                                              </p:val>
                                            </p:tav>
                                            <p:tav tm="100000">
                                              <p:val>
                                                <p:strVal val="#ppt_x"/>
                                              </p:val>
                                            </p:tav>
                                          </p:tavLst>
                                        </p:anim>
                                        <p:anim calcmode="lin" valueType="num" p14:bounceEnd="48000">
                                          <p:cBhvr additive="base">
                                            <p:cTn id="20" dur="1500" fill="hold"/>
                                            <p:tgtEl>
                                              <p:spTgt spid="43"/>
                                            </p:tgtEl>
                                            <p:attrNameLst>
                                              <p:attrName>ppt_y</p:attrName>
                                            </p:attrNameLst>
                                          </p:cBhvr>
                                          <p:tavLst>
                                            <p:tav tm="0">
                                              <p:val>
                                                <p:strVal val="0-#ppt_h/2"/>
                                              </p:val>
                                            </p:tav>
                                            <p:tav tm="100000">
                                              <p:val>
                                                <p:strVal val="#ppt_y"/>
                                              </p:val>
                                            </p:tav>
                                          </p:tavLst>
                                        </p:anim>
                                      </p:childTnLst>
                                    </p:cTn>
                                  </p:par>
                                  <p:par>
                                    <p:cTn id="21" presetID="2" presetClass="entr" presetSubtype="6" accel="55000" fill="hold" nodeType="withEffect" p14:presetBounceEnd="48000">
                                      <p:stCondLst>
                                        <p:cond delay="0"/>
                                      </p:stCondLst>
                                      <p:childTnLst>
                                        <p:set>
                                          <p:cBhvr>
                                            <p:cTn id="22" dur="1" fill="hold">
                                              <p:stCondLst>
                                                <p:cond delay="0"/>
                                              </p:stCondLst>
                                            </p:cTn>
                                            <p:tgtEl>
                                              <p:spTgt spid="49"/>
                                            </p:tgtEl>
                                            <p:attrNameLst>
                                              <p:attrName>style.visibility</p:attrName>
                                            </p:attrNameLst>
                                          </p:cBhvr>
                                          <p:to>
                                            <p:strVal val="visible"/>
                                          </p:to>
                                        </p:set>
                                        <p:anim calcmode="lin" valueType="num" p14:bounceEnd="48000">
                                          <p:cBhvr additive="base">
                                            <p:cTn id="23" dur="1500" fill="hold"/>
                                            <p:tgtEl>
                                              <p:spTgt spid="49"/>
                                            </p:tgtEl>
                                            <p:attrNameLst>
                                              <p:attrName>ppt_x</p:attrName>
                                            </p:attrNameLst>
                                          </p:cBhvr>
                                          <p:tavLst>
                                            <p:tav tm="0">
                                              <p:val>
                                                <p:strVal val="1+#ppt_w/2"/>
                                              </p:val>
                                            </p:tav>
                                            <p:tav tm="100000">
                                              <p:val>
                                                <p:strVal val="#ppt_x"/>
                                              </p:val>
                                            </p:tav>
                                          </p:tavLst>
                                        </p:anim>
                                        <p:anim calcmode="lin" valueType="num" p14:bounceEnd="48000">
                                          <p:cBhvr additive="base">
                                            <p:cTn id="24" dur="1500" fill="hold"/>
                                            <p:tgtEl>
                                              <p:spTgt spid="49"/>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42" presetClass="entr" presetSubtype="0" fill="hold" nodeType="afterEffect">
                                      <p:stCondLst>
                                        <p:cond delay="0"/>
                                      </p:stCondLst>
                                      <p:childTnLst>
                                        <p:set>
                                          <p:cBhvr>
                                            <p:cTn id="27" dur="1" fill="hold">
                                              <p:stCondLst>
                                                <p:cond delay="0"/>
                                              </p:stCondLst>
                                            </p:cTn>
                                            <p:tgtEl>
                                              <p:spTgt spid="62"/>
                                            </p:tgtEl>
                                            <p:attrNameLst>
                                              <p:attrName>style.visibility</p:attrName>
                                            </p:attrNameLst>
                                          </p:cBhvr>
                                          <p:to>
                                            <p:strVal val="visible"/>
                                          </p:to>
                                        </p:set>
                                        <p:animEffect transition="in" filter="fade">
                                          <p:cBhvr>
                                            <p:cTn id="28" dur="1000"/>
                                            <p:tgtEl>
                                              <p:spTgt spid="62"/>
                                            </p:tgtEl>
                                          </p:cBhvr>
                                        </p:animEffect>
                                        <p:anim calcmode="lin" valueType="num">
                                          <p:cBhvr>
                                            <p:cTn id="29" dur="1000" fill="hold"/>
                                            <p:tgtEl>
                                              <p:spTgt spid="62"/>
                                            </p:tgtEl>
                                            <p:attrNameLst>
                                              <p:attrName>ppt_x</p:attrName>
                                            </p:attrNameLst>
                                          </p:cBhvr>
                                          <p:tavLst>
                                            <p:tav tm="0">
                                              <p:val>
                                                <p:strVal val="#ppt_x"/>
                                              </p:val>
                                            </p:tav>
                                            <p:tav tm="100000">
                                              <p:val>
                                                <p:strVal val="#ppt_x"/>
                                              </p:val>
                                            </p:tav>
                                          </p:tavLst>
                                        </p:anim>
                                        <p:anim calcmode="lin" valueType="num">
                                          <p:cBhvr>
                                            <p:cTn id="30" dur="1000" fill="hold"/>
                                            <p:tgtEl>
                                              <p:spTgt spid="62"/>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left)">
                                          <p:cBhvr>
                                            <p:cTn id="34" dur="500"/>
                                            <p:tgtEl>
                                              <p:spTgt spid="55"/>
                                            </p:tgtEl>
                                          </p:cBhvr>
                                        </p:animEffect>
                                      </p:childTnLst>
                                    </p:cTn>
                                  </p:par>
                                </p:childTnLst>
                              </p:cTn>
                            </p:par>
                            <p:par>
                              <p:cTn id="35" fill="hold">
                                <p:stCondLst>
                                  <p:cond delay="3500"/>
                                </p:stCondLst>
                                <p:childTnLst>
                                  <p:par>
                                    <p:cTn id="36" presetID="22" presetClass="entr" presetSubtype="4" fill="hold"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wipe(down)">
                                          <p:cBhvr>
                                            <p:cTn id="38" dur="500"/>
                                            <p:tgtEl>
                                              <p:spTgt spid="22"/>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200"/>
                                            <p:tgtEl>
                                              <p:spTgt spid="21"/>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200"/>
                                            <p:tgtEl>
                                              <p:spTgt spid="20"/>
                                            </p:tgtEl>
                                          </p:cBhvr>
                                        </p:animEffect>
                                      </p:childTnLst>
                                    </p:cTn>
                                  </p:par>
                                </p:childTnLst>
                              </p:cTn>
                            </p:par>
                            <p:par>
                              <p:cTn id="47" fill="hold">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200"/>
                                            <p:tgtEl>
                                              <p:spTgt spid="19"/>
                                            </p:tgtEl>
                                          </p:cBhvr>
                                        </p:animEffect>
                                      </p:childTnLst>
                                    </p:cTn>
                                  </p:par>
                                </p:childTnLst>
                              </p:cTn>
                            </p:par>
                            <p:par>
                              <p:cTn id="51" fill="hold">
                                <p:stCondLst>
                                  <p:cond delay="5500"/>
                                </p:stCondLst>
                                <p:childTnLst>
                                  <p:par>
                                    <p:cTn id="52" presetID="10" presetClass="entr" presetSubtype="0" fill="hold" grpId="0"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2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6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wipe(left)">
                                          <p:cBhvr>
                                            <p:cTn id="7" dur="500"/>
                                            <p:tgtEl>
                                              <p:spTgt spid="65"/>
                                            </p:tgtEl>
                                          </p:cBhvr>
                                        </p:animEffect>
                                      </p:childTnLst>
                                    </p:cTn>
                                  </p:par>
                                </p:childTnLst>
                              </p:cTn>
                            </p:par>
                            <p:par>
                              <p:cTn id="8" fill="hold">
                                <p:stCondLst>
                                  <p:cond delay="500"/>
                                </p:stCondLst>
                                <p:childTnLst>
                                  <p:par>
                                    <p:cTn id="9" presetID="2" presetClass="entr" presetSubtype="9" accel="5500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1500" fill="hold"/>
                                            <p:tgtEl>
                                              <p:spTgt spid="31"/>
                                            </p:tgtEl>
                                            <p:attrNameLst>
                                              <p:attrName>ppt_x</p:attrName>
                                            </p:attrNameLst>
                                          </p:cBhvr>
                                          <p:tavLst>
                                            <p:tav tm="0">
                                              <p:val>
                                                <p:strVal val="0-#ppt_w/2"/>
                                              </p:val>
                                            </p:tav>
                                            <p:tav tm="100000">
                                              <p:val>
                                                <p:strVal val="#ppt_x"/>
                                              </p:val>
                                            </p:tav>
                                          </p:tavLst>
                                        </p:anim>
                                        <p:anim calcmode="lin" valueType="num">
                                          <p:cBhvr additive="base">
                                            <p:cTn id="12" dur="150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12" accel="55000" fill="hold" nodeType="with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1500" fill="hold"/>
                                            <p:tgtEl>
                                              <p:spTgt spid="37"/>
                                            </p:tgtEl>
                                            <p:attrNameLst>
                                              <p:attrName>ppt_x</p:attrName>
                                            </p:attrNameLst>
                                          </p:cBhvr>
                                          <p:tavLst>
                                            <p:tav tm="0">
                                              <p:val>
                                                <p:strVal val="0-#ppt_w/2"/>
                                              </p:val>
                                            </p:tav>
                                            <p:tav tm="100000">
                                              <p:val>
                                                <p:strVal val="#ppt_x"/>
                                              </p:val>
                                            </p:tav>
                                          </p:tavLst>
                                        </p:anim>
                                        <p:anim calcmode="lin" valueType="num">
                                          <p:cBhvr additive="base">
                                            <p:cTn id="16" dur="1500" fill="hold"/>
                                            <p:tgtEl>
                                              <p:spTgt spid="37"/>
                                            </p:tgtEl>
                                            <p:attrNameLst>
                                              <p:attrName>ppt_y</p:attrName>
                                            </p:attrNameLst>
                                          </p:cBhvr>
                                          <p:tavLst>
                                            <p:tav tm="0">
                                              <p:val>
                                                <p:strVal val="1+#ppt_h/2"/>
                                              </p:val>
                                            </p:tav>
                                            <p:tav tm="100000">
                                              <p:val>
                                                <p:strVal val="#ppt_y"/>
                                              </p:val>
                                            </p:tav>
                                          </p:tavLst>
                                        </p:anim>
                                      </p:childTnLst>
                                    </p:cTn>
                                  </p:par>
                                  <p:par>
                                    <p:cTn id="17" presetID="2" presetClass="entr" presetSubtype="3" accel="55000" fill="hold" nodeType="with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1500" fill="hold"/>
                                            <p:tgtEl>
                                              <p:spTgt spid="43"/>
                                            </p:tgtEl>
                                            <p:attrNameLst>
                                              <p:attrName>ppt_x</p:attrName>
                                            </p:attrNameLst>
                                          </p:cBhvr>
                                          <p:tavLst>
                                            <p:tav tm="0">
                                              <p:val>
                                                <p:strVal val="1+#ppt_w/2"/>
                                              </p:val>
                                            </p:tav>
                                            <p:tav tm="100000">
                                              <p:val>
                                                <p:strVal val="#ppt_x"/>
                                              </p:val>
                                            </p:tav>
                                          </p:tavLst>
                                        </p:anim>
                                        <p:anim calcmode="lin" valueType="num">
                                          <p:cBhvr additive="base">
                                            <p:cTn id="20" dur="1500" fill="hold"/>
                                            <p:tgtEl>
                                              <p:spTgt spid="43"/>
                                            </p:tgtEl>
                                            <p:attrNameLst>
                                              <p:attrName>ppt_y</p:attrName>
                                            </p:attrNameLst>
                                          </p:cBhvr>
                                          <p:tavLst>
                                            <p:tav tm="0">
                                              <p:val>
                                                <p:strVal val="0-#ppt_h/2"/>
                                              </p:val>
                                            </p:tav>
                                            <p:tav tm="100000">
                                              <p:val>
                                                <p:strVal val="#ppt_y"/>
                                              </p:val>
                                            </p:tav>
                                          </p:tavLst>
                                        </p:anim>
                                      </p:childTnLst>
                                    </p:cTn>
                                  </p:par>
                                  <p:par>
                                    <p:cTn id="21" presetID="2" presetClass="entr" presetSubtype="6" accel="55000" fill="hold" nodeType="withEffect">
                                      <p:stCondLst>
                                        <p:cond delay="0"/>
                                      </p:stCondLst>
                                      <p:childTnLst>
                                        <p:set>
                                          <p:cBhvr>
                                            <p:cTn id="22" dur="1" fill="hold">
                                              <p:stCondLst>
                                                <p:cond delay="0"/>
                                              </p:stCondLst>
                                            </p:cTn>
                                            <p:tgtEl>
                                              <p:spTgt spid="49"/>
                                            </p:tgtEl>
                                            <p:attrNameLst>
                                              <p:attrName>style.visibility</p:attrName>
                                            </p:attrNameLst>
                                          </p:cBhvr>
                                          <p:to>
                                            <p:strVal val="visible"/>
                                          </p:to>
                                        </p:set>
                                        <p:anim calcmode="lin" valueType="num">
                                          <p:cBhvr additive="base">
                                            <p:cTn id="23" dur="1500" fill="hold"/>
                                            <p:tgtEl>
                                              <p:spTgt spid="49"/>
                                            </p:tgtEl>
                                            <p:attrNameLst>
                                              <p:attrName>ppt_x</p:attrName>
                                            </p:attrNameLst>
                                          </p:cBhvr>
                                          <p:tavLst>
                                            <p:tav tm="0">
                                              <p:val>
                                                <p:strVal val="1+#ppt_w/2"/>
                                              </p:val>
                                            </p:tav>
                                            <p:tav tm="100000">
                                              <p:val>
                                                <p:strVal val="#ppt_x"/>
                                              </p:val>
                                            </p:tav>
                                          </p:tavLst>
                                        </p:anim>
                                        <p:anim calcmode="lin" valueType="num">
                                          <p:cBhvr additive="base">
                                            <p:cTn id="24" dur="1500" fill="hold"/>
                                            <p:tgtEl>
                                              <p:spTgt spid="49"/>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42" presetClass="entr" presetSubtype="0" fill="hold" nodeType="afterEffect">
                                      <p:stCondLst>
                                        <p:cond delay="0"/>
                                      </p:stCondLst>
                                      <p:childTnLst>
                                        <p:set>
                                          <p:cBhvr>
                                            <p:cTn id="27" dur="1" fill="hold">
                                              <p:stCondLst>
                                                <p:cond delay="0"/>
                                              </p:stCondLst>
                                            </p:cTn>
                                            <p:tgtEl>
                                              <p:spTgt spid="62"/>
                                            </p:tgtEl>
                                            <p:attrNameLst>
                                              <p:attrName>style.visibility</p:attrName>
                                            </p:attrNameLst>
                                          </p:cBhvr>
                                          <p:to>
                                            <p:strVal val="visible"/>
                                          </p:to>
                                        </p:set>
                                        <p:animEffect transition="in" filter="fade">
                                          <p:cBhvr>
                                            <p:cTn id="28" dur="1000"/>
                                            <p:tgtEl>
                                              <p:spTgt spid="62"/>
                                            </p:tgtEl>
                                          </p:cBhvr>
                                        </p:animEffect>
                                        <p:anim calcmode="lin" valueType="num">
                                          <p:cBhvr>
                                            <p:cTn id="29" dur="1000" fill="hold"/>
                                            <p:tgtEl>
                                              <p:spTgt spid="62"/>
                                            </p:tgtEl>
                                            <p:attrNameLst>
                                              <p:attrName>ppt_x</p:attrName>
                                            </p:attrNameLst>
                                          </p:cBhvr>
                                          <p:tavLst>
                                            <p:tav tm="0">
                                              <p:val>
                                                <p:strVal val="#ppt_x"/>
                                              </p:val>
                                            </p:tav>
                                            <p:tav tm="100000">
                                              <p:val>
                                                <p:strVal val="#ppt_x"/>
                                              </p:val>
                                            </p:tav>
                                          </p:tavLst>
                                        </p:anim>
                                        <p:anim calcmode="lin" valueType="num">
                                          <p:cBhvr>
                                            <p:cTn id="30" dur="1000" fill="hold"/>
                                            <p:tgtEl>
                                              <p:spTgt spid="62"/>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left)">
                                          <p:cBhvr>
                                            <p:cTn id="34" dur="500"/>
                                            <p:tgtEl>
                                              <p:spTgt spid="55"/>
                                            </p:tgtEl>
                                          </p:cBhvr>
                                        </p:animEffect>
                                      </p:childTnLst>
                                    </p:cTn>
                                  </p:par>
                                </p:childTnLst>
                              </p:cTn>
                            </p:par>
                            <p:par>
                              <p:cTn id="35" fill="hold">
                                <p:stCondLst>
                                  <p:cond delay="3500"/>
                                </p:stCondLst>
                                <p:childTnLst>
                                  <p:par>
                                    <p:cTn id="36" presetID="22" presetClass="entr" presetSubtype="4" fill="hold"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wipe(down)">
                                          <p:cBhvr>
                                            <p:cTn id="38" dur="500"/>
                                            <p:tgtEl>
                                              <p:spTgt spid="22"/>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200"/>
                                            <p:tgtEl>
                                              <p:spTgt spid="21"/>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200"/>
                                            <p:tgtEl>
                                              <p:spTgt spid="20"/>
                                            </p:tgtEl>
                                          </p:cBhvr>
                                        </p:animEffect>
                                      </p:childTnLst>
                                    </p:cTn>
                                  </p:par>
                                </p:childTnLst>
                              </p:cTn>
                            </p:par>
                            <p:par>
                              <p:cTn id="47" fill="hold">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200"/>
                                            <p:tgtEl>
                                              <p:spTgt spid="19"/>
                                            </p:tgtEl>
                                          </p:cBhvr>
                                        </p:animEffect>
                                      </p:childTnLst>
                                    </p:cTn>
                                  </p:par>
                                </p:childTnLst>
                              </p:cTn>
                            </p:par>
                            <p:par>
                              <p:cTn id="51" fill="hold">
                                <p:stCondLst>
                                  <p:cond delay="5500"/>
                                </p:stCondLst>
                                <p:childTnLst>
                                  <p:par>
                                    <p:cTn id="52" presetID="10" presetClass="entr" presetSubtype="0" fill="hold" grpId="0"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2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65"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972040" y="1167595"/>
            <a:ext cx="1870036" cy="1869791"/>
            <a:chOff x="3386125" y="1728033"/>
            <a:chExt cx="2493057" cy="2493055"/>
          </a:xfrm>
        </p:grpSpPr>
        <p:grpSp>
          <p:nvGrpSpPr>
            <p:cNvPr id="68" name="组合 67"/>
            <p:cNvGrpSpPr/>
            <p:nvPr/>
          </p:nvGrpSpPr>
          <p:grpSpPr>
            <a:xfrm>
              <a:off x="3386125" y="1728033"/>
              <a:ext cx="2493057" cy="2493055"/>
              <a:chOff x="304800" y="673100"/>
              <a:chExt cx="4000500" cy="4000500"/>
            </a:xfrm>
            <a:effectLst>
              <a:outerShdw blurRad="444500" dist="254000" dir="8100000" algn="tr" rotWithShape="0">
                <a:prstClr val="black">
                  <a:alpha val="50000"/>
                </a:prstClr>
              </a:outerShdw>
            </a:effectLst>
          </p:grpSpPr>
          <p:sp>
            <p:nvSpPr>
              <p:cNvPr id="69" name="同心圆 6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0" name="椭圆 69"/>
              <p:cNvSpPr/>
              <p:nvPr/>
            </p:nvSpPr>
            <p:spPr>
              <a:xfrm>
                <a:off x="392112" y="760413"/>
                <a:ext cx="3825874"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43" name="组合 42"/>
            <p:cNvGrpSpPr/>
            <p:nvPr/>
          </p:nvGrpSpPr>
          <p:grpSpPr>
            <a:xfrm>
              <a:off x="3390972" y="1772816"/>
              <a:ext cx="2439450" cy="2444927"/>
              <a:chOff x="800752" y="1176303"/>
              <a:chExt cx="2227424" cy="2232424"/>
            </a:xfrm>
          </p:grpSpPr>
          <p:sp>
            <p:nvSpPr>
              <p:cNvPr id="47" name="椭圆 1"/>
              <p:cNvSpPr/>
              <p:nvPr/>
            </p:nvSpPr>
            <p:spPr>
              <a:xfrm>
                <a:off x="800752" y="1176303"/>
                <a:ext cx="2227424" cy="2232424"/>
              </a:xfrm>
              <a:custGeom>
                <a:avLst/>
                <a:gdLst/>
                <a:ahLst/>
                <a:cxnLst/>
                <a:rect l="l" t="t" r="r" b="b"/>
                <a:pathLst>
                  <a:path w="2373418" h="2378746">
                    <a:moveTo>
                      <a:pt x="1189373" y="0"/>
                    </a:moveTo>
                    <a:lnTo>
                      <a:pt x="1189373" y="287688"/>
                    </a:lnTo>
                    <a:cubicBezTo>
                      <a:pt x="691386" y="287688"/>
                      <a:pt x="287688" y="691386"/>
                      <a:pt x="287688" y="1189373"/>
                    </a:cubicBezTo>
                    <a:cubicBezTo>
                      <a:pt x="287688" y="1687360"/>
                      <a:pt x="691386" y="2091058"/>
                      <a:pt x="1189373" y="2091058"/>
                    </a:cubicBezTo>
                    <a:cubicBezTo>
                      <a:pt x="1651642" y="2091058"/>
                      <a:pt x="2032663" y="1743194"/>
                      <a:pt x="2084369" y="1294891"/>
                    </a:cubicBezTo>
                    <a:lnTo>
                      <a:pt x="2373418" y="1294891"/>
                    </a:lnTo>
                    <a:cubicBezTo>
                      <a:pt x="2320695" y="1902370"/>
                      <a:pt x="1810666" y="2378746"/>
                      <a:pt x="1189373" y="2378746"/>
                    </a:cubicBezTo>
                    <a:cubicBezTo>
                      <a:pt x="532500" y="2378746"/>
                      <a:pt x="0" y="1846246"/>
                      <a:pt x="0" y="1189373"/>
                    </a:cubicBezTo>
                    <a:cubicBezTo>
                      <a:pt x="0" y="532500"/>
                      <a:pt x="532500" y="0"/>
                      <a:pt x="1189373" y="0"/>
                    </a:cubicBezTo>
                    <a:close/>
                  </a:path>
                </a:pathLst>
              </a:custGeom>
              <a:solidFill>
                <a:srgbClr val="FF0000"/>
              </a:solidFill>
              <a:ln>
                <a:noFill/>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lumMod val="75000"/>
                      <a:lumOff val="25000"/>
                    </a:prstClr>
                  </a:solidFill>
                  <a:effectLst/>
                  <a:uLnTx/>
                  <a:uFillTx/>
                  <a:latin typeface="微软雅黑"/>
                  <a:ea typeface="微软雅黑"/>
                  <a:cs typeface="+mn-cs"/>
                </a:endParaRPr>
              </a:p>
            </p:txBody>
          </p:sp>
          <p:sp>
            <p:nvSpPr>
              <p:cNvPr id="45" name="TextBox 50"/>
              <p:cNvSpPr txBox="1"/>
              <p:nvPr/>
            </p:nvSpPr>
            <p:spPr>
              <a:xfrm>
                <a:off x="1584481" y="1844451"/>
                <a:ext cx="802381" cy="44964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latin typeface="微软雅黑"/>
                    <a:ea typeface="微软雅黑"/>
                    <a:cs typeface="+mn-cs"/>
                  </a:rPr>
                  <a:t>76%</a:t>
                </a:r>
                <a:endPar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46" name="TextBox 51"/>
              <p:cNvSpPr txBox="1"/>
              <p:nvPr/>
            </p:nvSpPr>
            <p:spPr>
              <a:xfrm>
                <a:off x="1382103" y="2288609"/>
                <a:ext cx="1098980" cy="37470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添加标题</a:t>
                </a:r>
                <a:endPar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grpSp>
      </p:grpSp>
      <p:sp>
        <p:nvSpPr>
          <p:cNvPr id="50" name="矩形 49"/>
          <p:cNvSpPr/>
          <p:nvPr/>
        </p:nvSpPr>
        <p:spPr>
          <a:xfrm>
            <a:off x="1058482" y="3128515"/>
            <a:ext cx="1747019" cy="5808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lumMod val="75000"/>
                  <a:lumOff val="25000"/>
                </a:prstClr>
              </a:solidFill>
              <a:effectLst/>
              <a:uLnTx/>
              <a:uFillTx/>
              <a:latin typeface="微软雅黑"/>
              <a:ea typeface="微软雅黑"/>
              <a:cs typeface="+mn-cs"/>
            </a:endParaRPr>
          </a:p>
        </p:txBody>
      </p:sp>
      <p:sp>
        <p:nvSpPr>
          <p:cNvPr id="51" name="矩形 50"/>
          <p:cNvSpPr/>
          <p:nvPr/>
        </p:nvSpPr>
        <p:spPr>
          <a:xfrm>
            <a:off x="978895" y="3251325"/>
            <a:ext cx="1805830" cy="1329595"/>
          </a:xfrm>
          <a:prstGeom prst="rect">
            <a:avLst/>
          </a:prstGeom>
        </p:spPr>
        <p:txBody>
          <a:bodyPr wrap="square" lIns="68580" tIns="34290" rIns="68580" bIns="3429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您的内容打在这里，或者通过复制您的文本后，在此框中选择粘贴，并选择只保留您的内容打在这里，或者通过复制您的文本后，在此框中选择粘贴，并选择只保留</a:t>
            </a:r>
          </a:p>
          <a:p>
            <a:pPr marL="0" marR="0" lvl="0" indent="0" algn="l" defTabSz="685800" rtl="0" eaLnBrk="1" fontAlgn="auto" latinLnBrk="0" hangingPunct="1">
              <a:lnSpc>
                <a:spcPct val="130000"/>
              </a:lnSpc>
              <a:spcBef>
                <a:spcPts val="0"/>
              </a:spcBef>
              <a:spcAft>
                <a:spcPts val="0"/>
              </a:spcAft>
              <a:buClrTx/>
              <a:buSzTx/>
              <a:buFontTx/>
              <a:buNone/>
              <a:tabLst/>
              <a:defRPr/>
            </a:pPr>
            <a:endParaRPr kumimoji="0" lang="zh-CN" altLang="en-US" sz="9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grpSp>
        <p:nvGrpSpPr>
          <p:cNvPr id="5" name="组合 4"/>
          <p:cNvGrpSpPr/>
          <p:nvPr/>
        </p:nvGrpSpPr>
        <p:grpSpPr>
          <a:xfrm>
            <a:off x="3339041" y="1065836"/>
            <a:ext cx="1870036" cy="1869791"/>
            <a:chOff x="6266445" y="1611556"/>
            <a:chExt cx="2493057" cy="2493055"/>
          </a:xfrm>
        </p:grpSpPr>
        <p:grpSp>
          <p:nvGrpSpPr>
            <p:cNvPr id="77" name="组合 76"/>
            <p:cNvGrpSpPr/>
            <p:nvPr/>
          </p:nvGrpSpPr>
          <p:grpSpPr>
            <a:xfrm>
              <a:off x="6266445" y="1611556"/>
              <a:ext cx="2493057" cy="2493055"/>
              <a:chOff x="304800" y="673100"/>
              <a:chExt cx="4000500" cy="4000500"/>
            </a:xfrm>
            <a:effectLst>
              <a:outerShdw blurRad="444500" dist="254000" dir="8100000" algn="tr" rotWithShape="0">
                <a:prstClr val="black">
                  <a:alpha val="50000"/>
                </a:prstClr>
              </a:outerShdw>
            </a:effectLst>
          </p:grpSpPr>
          <p:sp>
            <p:nvSpPr>
              <p:cNvPr id="78" name="同心圆 7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9" name="椭圆 78"/>
              <p:cNvSpPr/>
              <p:nvPr/>
            </p:nvSpPr>
            <p:spPr>
              <a:xfrm>
                <a:off x="392112" y="760413"/>
                <a:ext cx="3825874"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52" name="组合 51"/>
            <p:cNvGrpSpPr/>
            <p:nvPr/>
          </p:nvGrpSpPr>
          <p:grpSpPr>
            <a:xfrm>
              <a:off x="6432542" y="2391431"/>
              <a:ext cx="2287665" cy="1713180"/>
              <a:chOff x="3577963" y="1741150"/>
              <a:chExt cx="2088831" cy="1564277"/>
            </a:xfrm>
          </p:grpSpPr>
          <p:sp>
            <p:nvSpPr>
              <p:cNvPr id="54" name="椭圆 1"/>
              <p:cNvSpPr/>
              <p:nvPr/>
            </p:nvSpPr>
            <p:spPr>
              <a:xfrm>
                <a:off x="3577963" y="2288243"/>
                <a:ext cx="2088831" cy="1017184"/>
              </a:xfrm>
              <a:custGeom>
                <a:avLst/>
                <a:gdLst/>
                <a:ahLst/>
                <a:cxnLst/>
                <a:rect l="l" t="t" r="r" b="b"/>
                <a:pathLst>
                  <a:path w="2088831" h="1017184">
                    <a:moveTo>
                      <a:pt x="1817562" y="0"/>
                    </a:moveTo>
                    <a:lnTo>
                      <a:pt x="2088831" y="0"/>
                    </a:lnTo>
                    <a:cubicBezTo>
                      <a:pt x="2039351" y="570111"/>
                      <a:pt x="1560695" y="1017184"/>
                      <a:pt x="977619" y="1017184"/>
                    </a:cubicBezTo>
                    <a:cubicBezTo>
                      <a:pt x="556457" y="1017184"/>
                      <a:pt x="189775" y="783931"/>
                      <a:pt x="0" y="439399"/>
                    </a:cubicBezTo>
                    <a:lnTo>
                      <a:pt x="248210" y="323051"/>
                    </a:lnTo>
                    <a:cubicBezTo>
                      <a:pt x="391494" y="577373"/>
                      <a:pt x="664725" y="747193"/>
                      <a:pt x="977619" y="747193"/>
                    </a:cubicBezTo>
                    <a:cubicBezTo>
                      <a:pt x="1411453" y="747193"/>
                      <a:pt x="1769037" y="420726"/>
                      <a:pt x="181756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5" name="TextBox 60"/>
              <p:cNvSpPr txBox="1"/>
              <p:nvPr/>
            </p:nvSpPr>
            <p:spPr>
              <a:xfrm>
                <a:off x="4223097" y="1741150"/>
                <a:ext cx="802381" cy="44964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latin typeface="微软雅黑"/>
                    <a:ea typeface="微软雅黑"/>
                    <a:cs typeface="+mn-cs"/>
                  </a:rPr>
                  <a:t>48%</a:t>
                </a:r>
                <a:endPar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56" name="TextBox 61"/>
              <p:cNvSpPr txBox="1"/>
              <p:nvPr/>
            </p:nvSpPr>
            <p:spPr>
              <a:xfrm>
                <a:off x="3996970" y="2209059"/>
                <a:ext cx="1098980" cy="37470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添加标题</a:t>
                </a:r>
                <a:endPar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grpSp>
      </p:grpSp>
      <p:sp>
        <p:nvSpPr>
          <p:cNvPr id="58" name="矩形 57"/>
          <p:cNvSpPr/>
          <p:nvPr/>
        </p:nvSpPr>
        <p:spPr>
          <a:xfrm>
            <a:off x="3432584" y="3113450"/>
            <a:ext cx="1747019" cy="5808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black">
                  <a:lumMod val="75000"/>
                  <a:lumOff val="25000"/>
                </a:prstClr>
              </a:solidFill>
              <a:effectLst/>
              <a:uLnTx/>
              <a:uFillTx/>
              <a:latin typeface="微软雅黑"/>
              <a:ea typeface="微软雅黑"/>
              <a:cs typeface="+mn-cs"/>
            </a:endParaRPr>
          </a:p>
        </p:txBody>
      </p:sp>
      <p:sp>
        <p:nvSpPr>
          <p:cNvPr id="59" name="矩形 58"/>
          <p:cNvSpPr/>
          <p:nvPr/>
        </p:nvSpPr>
        <p:spPr>
          <a:xfrm>
            <a:off x="3352998" y="3236260"/>
            <a:ext cx="1886079" cy="1149545"/>
          </a:xfrm>
          <a:prstGeom prst="rect">
            <a:avLst/>
          </a:prstGeom>
        </p:spPr>
        <p:txBody>
          <a:bodyPr wrap="square" lIns="68580" tIns="34290" rIns="68580" bIns="3429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您的内容打在这里，或者通过复制您的文本后，在此框中选择粘贴，并选择只保留您的内容打在这里，或者通过复制您的文本后，在此框中选择粘贴，并选择只保留</a:t>
            </a:r>
          </a:p>
          <a:p>
            <a:pPr marL="0" marR="0" lvl="0" indent="0" algn="l" defTabSz="685800" rtl="0" eaLnBrk="1" fontAlgn="auto" latinLnBrk="0" hangingPunct="1">
              <a:lnSpc>
                <a:spcPct val="130000"/>
              </a:lnSpc>
              <a:spcBef>
                <a:spcPts val="0"/>
              </a:spcBef>
              <a:spcAft>
                <a:spcPts val="0"/>
              </a:spcAft>
              <a:buClrTx/>
              <a:buSzTx/>
              <a:buFontTx/>
              <a:buNone/>
              <a:tabLst/>
              <a:defRPr/>
            </a:pPr>
            <a:endParaRPr kumimoji="0" lang="zh-CN" altLang="en-US" sz="9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grpSp>
        <p:nvGrpSpPr>
          <p:cNvPr id="4" name="组合 3"/>
          <p:cNvGrpSpPr/>
          <p:nvPr/>
        </p:nvGrpSpPr>
        <p:grpSpPr>
          <a:xfrm>
            <a:off x="5922326" y="1065836"/>
            <a:ext cx="1870036" cy="1869791"/>
            <a:chOff x="9250277" y="1611556"/>
            <a:chExt cx="2493057" cy="2493055"/>
          </a:xfrm>
        </p:grpSpPr>
        <p:grpSp>
          <p:nvGrpSpPr>
            <p:cNvPr id="80" name="组合 79"/>
            <p:cNvGrpSpPr/>
            <p:nvPr/>
          </p:nvGrpSpPr>
          <p:grpSpPr>
            <a:xfrm>
              <a:off x="9250277" y="1611556"/>
              <a:ext cx="2493057" cy="2493055"/>
              <a:chOff x="304800" y="673100"/>
              <a:chExt cx="4000500" cy="4000500"/>
            </a:xfrm>
            <a:effectLst>
              <a:outerShdw blurRad="444500" dist="254000" dir="8100000" algn="tr" rotWithShape="0">
                <a:prstClr val="black">
                  <a:alpha val="50000"/>
                </a:prstClr>
              </a:outerShdw>
            </a:effectLst>
          </p:grpSpPr>
          <p:sp>
            <p:nvSpPr>
              <p:cNvPr id="81" name="同心圆 8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82" name="椭圆 81"/>
              <p:cNvSpPr/>
              <p:nvPr/>
            </p:nvSpPr>
            <p:spPr>
              <a:xfrm>
                <a:off x="392112" y="760413"/>
                <a:ext cx="3825874"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60" name="组合 59"/>
            <p:cNvGrpSpPr/>
            <p:nvPr/>
          </p:nvGrpSpPr>
          <p:grpSpPr>
            <a:xfrm>
              <a:off x="9280938" y="2391431"/>
              <a:ext cx="1822439" cy="1713180"/>
              <a:chOff x="6178788" y="1741150"/>
              <a:chExt cx="1664040" cy="1564277"/>
            </a:xfrm>
          </p:grpSpPr>
          <p:sp>
            <p:nvSpPr>
              <p:cNvPr id="61" name="椭圆 1"/>
              <p:cNvSpPr/>
              <p:nvPr/>
            </p:nvSpPr>
            <p:spPr>
              <a:xfrm>
                <a:off x="6178788" y="2276645"/>
                <a:ext cx="1173991" cy="1028782"/>
              </a:xfrm>
              <a:custGeom>
                <a:avLst/>
                <a:gdLst/>
                <a:ahLst/>
                <a:cxnLst/>
                <a:rect l="l" t="t" r="r" b="b"/>
                <a:pathLst>
                  <a:path w="1173991" h="1028782">
                    <a:moveTo>
                      <a:pt x="0" y="0"/>
                    </a:moveTo>
                    <a:lnTo>
                      <a:pt x="270084" y="0"/>
                    </a:lnTo>
                    <a:cubicBezTo>
                      <a:pt x="313795" y="426278"/>
                      <a:pt x="673965" y="758791"/>
                      <a:pt x="1111797" y="758791"/>
                    </a:cubicBezTo>
                    <a:lnTo>
                      <a:pt x="1173991" y="755875"/>
                    </a:lnTo>
                    <a:lnTo>
                      <a:pt x="1173991" y="1025811"/>
                    </a:lnTo>
                    <a:cubicBezTo>
                      <a:pt x="1153450" y="1028208"/>
                      <a:pt x="1132691" y="1028782"/>
                      <a:pt x="1111797" y="1028782"/>
                    </a:cubicBezTo>
                    <a:cubicBezTo>
                      <a:pt x="524781" y="1028782"/>
                      <a:pt x="43600" y="575645"/>
                      <a:pt x="0" y="0"/>
                    </a:cubicBezTo>
                    <a:close/>
                  </a:path>
                </a:pathLst>
              </a:custGeom>
              <a:solidFill>
                <a:srgbClr val="FF0000"/>
              </a:solidFill>
              <a:ln>
                <a:noFill/>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lumMod val="75000"/>
                      <a:lumOff val="25000"/>
                    </a:prstClr>
                  </a:solidFill>
                  <a:effectLst/>
                  <a:uLnTx/>
                  <a:uFillTx/>
                  <a:latin typeface="微软雅黑"/>
                  <a:ea typeface="微软雅黑"/>
                  <a:cs typeface="+mn-cs"/>
                </a:endParaRPr>
              </a:p>
            </p:txBody>
          </p:sp>
          <p:sp>
            <p:nvSpPr>
              <p:cNvPr id="63" name="TextBox 68"/>
              <p:cNvSpPr txBox="1"/>
              <p:nvPr/>
            </p:nvSpPr>
            <p:spPr>
              <a:xfrm>
                <a:off x="6958100" y="1741150"/>
                <a:ext cx="802381" cy="44964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latin typeface="微软雅黑"/>
                    <a:ea typeface="微软雅黑"/>
                    <a:cs typeface="+mn-cs"/>
                  </a:rPr>
                  <a:t>22%</a:t>
                </a:r>
                <a:endPar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64" name="TextBox 69"/>
              <p:cNvSpPr txBox="1"/>
              <p:nvPr/>
            </p:nvSpPr>
            <p:spPr>
              <a:xfrm>
                <a:off x="6743848" y="2244684"/>
                <a:ext cx="1098980" cy="37470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添加标题</a:t>
                </a:r>
                <a:endPar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grpSp>
      </p:grpSp>
      <p:sp>
        <p:nvSpPr>
          <p:cNvPr id="66" name="矩形 65"/>
          <p:cNvSpPr/>
          <p:nvPr/>
        </p:nvSpPr>
        <p:spPr>
          <a:xfrm>
            <a:off x="6024505" y="3115327"/>
            <a:ext cx="1747019" cy="5808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black">
                  <a:lumMod val="75000"/>
                  <a:lumOff val="25000"/>
                </a:prstClr>
              </a:solidFill>
              <a:effectLst/>
              <a:uLnTx/>
              <a:uFillTx/>
              <a:latin typeface="微软雅黑"/>
              <a:ea typeface="微软雅黑"/>
              <a:cs typeface="+mn-cs"/>
            </a:endParaRPr>
          </a:p>
        </p:txBody>
      </p:sp>
      <p:sp>
        <p:nvSpPr>
          <p:cNvPr id="67" name="矩形 66"/>
          <p:cNvSpPr/>
          <p:nvPr/>
        </p:nvSpPr>
        <p:spPr>
          <a:xfrm>
            <a:off x="5964180" y="3238137"/>
            <a:ext cx="1827995" cy="1329595"/>
          </a:xfrm>
          <a:prstGeom prst="rect">
            <a:avLst/>
          </a:prstGeom>
        </p:spPr>
        <p:txBody>
          <a:bodyPr wrap="square" lIns="68580" tIns="34290" rIns="68580" bIns="3429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您的内容打在这里，或者通过复制您的文本后，在此框中选择粘贴，并选择只保留您的内容打在这里，或者通过复制您的文本后，在此框中选择粘贴，并选择只保留</a:t>
            </a:r>
          </a:p>
          <a:p>
            <a:pPr marL="0" marR="0" lvl="0" indent="0" algn="l" defTabSz="685800" rtl="0" eaLnBrk="1" fontAlgn="auto" latinLnBrk="0" hangingPunct="1">
              <a:lnSpc>
                <a:spcPct val="130000"/>
              </a:lnSpc>
              <a:spcBef>
                <a:spcPts val="0"/>
              </a:spcBef>
              <a:spcAft>
                <a:spcPts val="0"/>
              </a:spcAft>
              <a:buClrTx/>
              <a:buSzTx/>
              <a:buFontTx/>
              <a:buNone/>
              <a:tabLst/>
              <a:defRPr/>
            </a:pPr>
            <a:endParaRPr kumimoji="0" lang="zh-CN" altLang="en-US" sz="9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sp>
        <p:nvSpPr>
          <p:cNvPr id="34"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solidFill>
                <a:effectLst/>
                <a:uLnTx/>
                <a:uFillTx/>
                <a:latin typeface="微软雅黑"/>
                <a:ea typeface="微软雅黑"/>
                <a:cs typeface="+mn-cs"/>
              </a:rPr>
              <a:t>工作完成情况</a:t>
            </a:r>
            <a:r>
              <a:rPr kumimoji="0" lang="zh-CN" altLang="en-US" sz="1200" b="1"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cs"/>
              </a:rPr>
              <a:t>文字可以编辑）</a:t>
            </a:r>
            <a:endPar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ea"/>
              <a:sym typeface="+mn-lt"/>
            </a:endParaRPr>
          </a:p>
        </p:txBody>
      </p:sp>
    </p:spTree>
    <p:extLst>
      <p:ext uri="{BB962C8B-B14F-4D97-AF65-F5344CB8AC3E}">
        <p14:creationId xmlns:p14="http://schemas.microsoft.com/office/powerpoint/2010/main" val="2951808027"/>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ppt_w</p:attrName>
                                        </p:attrNameLst>
                                      </p:cBhvr>
                                      <p:tavLst>
                                        <p:tav tm="0">
                                          <p:val>
                                            <p:fltVal val="0"/>
                                          </p:val>
                                        </p:tav>
                                        <p:tav tm="100000">
                                          <p:val>
                                            <p:strVal val="#ppt_w"/>
                                          </p:val>
                                        </p:tav>
                                      </p:tavLst>
                                    </p:anim>
                                    <p:anim calcmode="lin" valueType="num">
                                      <p:cBhvr>
                                        <p:cTn id="12" dur="1000" fill="hold"/>
                                        <p:tgtEl>
                                          <p:spTgt spid="6"/>
                                        </p:tgtEl>
                                        <p:attrNameLst>
                                          <p:attrName>ppt_h</p:attrName>
                                        </p:attrNameLst>
                                      </p:cBhvr>
                                      <p:tavLst>
                                        <p:tav tm="0">
                                          <p:val>
                                            <p:fltVal val="0"/>
                                          </p:val>
                                        </p:tav>
                                        <p:tav tm="100000">
                                          <p:val>
                                            <p:strVal val="#ppt_h"/>
                                          </p:val>
                                        </p:tav>
                                      </p:tavLst>
                                    </p:anim>
                                    <p:anim calcmode="lin" valueType="num">
                                      <p:cBhvr>
                                        <p:cTn id="13" dur="1000" fill="hold"/>
                                        <p:tgtEl>
                                          <p:spTgt spid="6"/>
                                        </p:tgtEl>
                                        <p:attrNameLst>
                                          <p:attrName>style.rotation</p:attrName>
                                        </p:attrNameLst>
                                      </p:cBhvr>
                                      <p:tavLst>
                                        <p:tav tm="0">
                                          <p:val>
                                            <p:fltVal val="90"/>
                                          </p:val>
                                        </p:tav>
                                        <p:tav tm="100000">
                                          <p:val>
                                            <p:fltVal val="0"/>
                                          </p:val>
                                        </p:tav>
                                      </p:tavLst>
                                    </p:anim>
                                    <p:animEffect transition="in" filter="fade">
                                      <p:cBhvr>
                                        <p:cTn id="14" dur="1000"/>
                                        <p:tgtEl>
                                          <p:spTgt spid="6"/>
                                        </p:tgtEl>
                                      </p:cBhvr>
                                    </p:animEffect>
                                  </p:childTnLst>
                                </p:cTn>
                              </p:par>
                              <p:par>
                                <p:cTn id="15" presetID="31" presetClass="entr" presetSubtype="0" fill="hold" nodeType="withEffect">
                                  <p:stCondLst>
                                    <p:cond delay="25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0" fill="hold"/>
                                        <p:tgtEl>
                                          <p:spTgt spid="5"/>
                                        </p:tgtEl>
                                        <p:attrNameLst>
                                          <p:attrName>ppt_w</p:attrName>
                                        </p:attrNameLst>
                                      </p:cBhvr>
                                      <p:tavLst>
                                        <p:tav tm="0">
                                          <p:val>
                                            <p:fltVal val="0"/>
                                          </p:val>
                                        </p:tav>
                                        <p:tav tm="100000">
                                          <p:val>
                                            <p:strVal val="#ppt_w"/>
                                          </p:val>
                                        </p:tav>
                                      </p:tavLst>
                                    </p:anim>
                                    <p:anim calcmode="lin" valueType="num">
                                      <p:cBhvr>
                                        <p:cTn id="18" dur="1000" fill="hold"/>
                                        <p:tgtEl>
                                          <p:spTgt spid="5"/>
                                        </p:tgtEl>
                                        <p:attrNameLst>
                                          <p:attrName>ppt_h</p:attrName>
                                        </p:attrNameLst>
                                      </p:cBhvr>
                                      <p:tavLst>
                                        <p:tav tm="0">
                                          <p:val>
                                            <p:fltVal val="0"/>
                                          </p:val>
                                        </p:tav>
                                        <p:tav tm="100000">
                                          <p:val>
                                            <p:strVal val="#ppt_h"/>
                                          </p:val>
                                        </p:tav>
                                      </p:tavLst>
                                    </p:anim>
                                    <p:anim calcmode="lin" valueType="num">
                                      <p:cBhvr>
                                        <p:cTn id="19" dur="1000" fill="hold"/>
                                        <p:tgtEl>
                                          <p:spTgt spid="5"/>
                                        </p:tgtEl>
                                        <p:attrNameLst>
                                          <p:attrName>style.rotation</p:attrName>
                                        </p:attrNameLst>
                                      </p:cBhvr>
                                      <p:tavLst>
                                        <p:tav tm="0">
                                          <p:val>
                                            <p:fltVal val="90"/>
                                          </p:val>
                                        </p:tav>
                                        <p:tav tm="100000">
                                          <p:val>
                                            <p:fltVal val="0"/>
                                          </p:val>
                                        </p:tav>
                                      </p:tavLst>
                                    </p:anim>
                                    <p:animEffect transition="in" filter="fade">
                                      <p:cBhvr>
                                        <p:cTn id="20" dur="1000"/>
                                        <p:tgtEl>
                                          <p:spTgt spid="5"/>
                                        </p:tgtEl>
                                      </p:cBhvr>
                                    </p:animEffect>
                                  </p:childTnLst>
                                </p:cTn>
                              </p:par>
                              <p:par>
                                <p:cTn id="21" presetID="31" presetClass="entr" presetSubtype="0"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cBhvr>
                                        <p:cTn id="23" dur="1000" fill="hold"/>
                                        <p:tgtEl>
                                          <p:spTgt spid="4"/>
                                        </p:tgtEl>
                                        <p:attrNameLst>
                                          <p:attrName>ppt_w</p:attrName>
                                        </p:attrNameLst>
                                      </p:cBhvr>
                                      <p:tavLst>
                                        <p:tav tm="0">
                                          <p:val>
                                            <p:fltVal val="0"/>
                                          </p:val>
                                        </p:tav>
                                        <p:tav tm="100000">
                                          <p:val>
                                            <p:strVal val="#ppt_w"/>
                                          </p:val>
                                        </p:tav>
                                      </p:tavLst>
                                    </p:anim>
                                    <p:anim calcmode="lin" valueType="num">
                                      <p:cBhvr>
                                        <p:cTn id="24" dur="1000" fill="hold"/>
                                        <p:tgtEl>
                                          <p:spTgt spid="4"/>
                                        </p:tgtEl>
                                        <p:attrNameLst>
                                          <p:attrName>ppt_h</p:attrName>
                                        </p:attrNameLst>
                                      </p:cBhvr>
                                      <p:tavLst>
                                        <p:tav tm="0">
                                          <p:val>
                                            <p:fltVal val="0"/>
                                          </p:val>
                                        </p:tav>
                                        <p:tav tm="100000">
                                          <p:val>
                                            <p:strVal val="#ppt_h"/>
                                          </p:val>
                                        </p:tav>
                                      </p:tavLst>
                                    </p:anim>
                                    <p:anim calcmode="lin" valueType="num">
                                      <p:cBhvr>
                                        <p:cTn id="25" dur="1000" fill="hold"/>
                                        <p:tgtEl>
                                          <p:spTgt spid="4"/>
                                        </p:tgtEl>
                                        <p:attrNameLst>
                                          <p:attrName>style.rotation</p:attrName>
                                        </p:attrNameLst>
                                      </p:cBhvr>
                                      <p:tavLst>
                                        <p:tav tm="0">
                                          <p:val>
                                            <p:fltVal val="90"/>
                                          </p:val>
                                        </p:tav>
                                        <p:tav tm="100000">
                                          <p:val>
                                            <p:fltVal val="0"/>
                                          </p:val>
                                        </p:tav>
                                      </p:tavLst>
                                    </p:anim>
                                    <p:animEffect transition="in" filter="fade">
                                      <p:cBhvr>
                                        <p:cTn id="26" dur="1000"/>
                                        <p:tgtEl>
                                          <p:spTgt spid="4"/>
                                        </p:tgtEl>
                                      </p:cBhvr>
                                    </p:animEffect>
                                  </p:childTnLst>
                                </p:cTn>
                              </p:par>
                            </p:childTnLst>
                          </p:cTn>
                        </p:par>
                        <p:par>
                          <p:cTn id="27" fill="hold">
                            <p:stCondLst>
                              <p:cond delay="1500"/>
                            </p:stCondLst>
                            <p:childTnLst>
                              <p:par>
                                <p:cTn id="28" presetID="2" presetClass="entr" presetSubtype="2" fill="hold" grpId="0" nodeType="afterEffect">
                                  <p:stCondLst>
                                    <p:cond delay="0"/>
                                  </p:stCondLst>
                                  <p:childTnLst>
                                    <p:set>
                                      <p:cBhvr>
                                        <p:cTn id="29" dur="1" fill="hold">
                                          <p:stCondLst>
                                            <p:cond delay="0"/>
                                          </p:stCondLst>
                                        </p:cTn>
                                        <p:tgtEl>
                                          <p:spTgt spid="50"/>
                                        </p:tgtEl>
                                        <p:attrNameLst>
                                          <p:attrName>style.visibility</p:attrName>
                                        </p:attrNameLst>
                                      </p:cBhvr>
                                      <p:to>
                                        <p:strVal val="visible"/>
                                      </p:to>
                                    </p:set>
                                    <p:anim calcmode="lin" valueType="num">
                                      <p:cBhvr additive="base">
                                        <p:cTn id="30" dur="500" fill="hold"/>
                                        <p:tgtEl>
                                          <p:spTgt spid="50"/>
                                        </p:tgtEl>
                                        <p:attrNameLst>
                                          <p:attrName>ppt_x</p:attrName>
                                        </p:attrNameLst>
                                      </p:cBhvr>
                                      <p:tavLst>
                                        <p:tav tm="0">
                                          <p:val>
                                            <p:strVal val="1+#ppt_w/2"/>
                                          </p:val>
                                        </p:tav>
                                        <p:tav tm="100000">
                                          <p:val>
                                            <p:strVal val="#ppt_x"/>
                                          </p:val>
                                        </p:tav>
                                      </p:tavLst>
                                    </p:anim>
                                    <p:anim calcmode="lin" valueType="num">
                                      <p:cBhvr additive="base">
                                        <p:cTn id="31" dur="500" fill="hold"/>
                                        <p:tgtEl>
                                          <p:spTgt spid="50"/>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58"/>
                                        </p:tgtEl>
                                        <p:attrNameLst>
                                          <p:attrName>style.visibility</p:attrName>
                                        </p:attrNameLst>
                                      </p:cBhvr>
                                      <p:to>
                                        <p:strVal val="visible"/>
                                      </p:to>
                                    </p:set>
                                    <p:anim calcmode="lin" valueType="num">
                                      <p:cBhvr additive="base">
                                        <p:cTn id="34" dur="500" fill="hold"/>
                                        <p:tgtEl>
                                          <p:spTgt spid="58"/>
                                        </p:tgtEl>
                                        <p:attrNameLst>
                                          <p:attrName>ppt_x</p:attrName>
                                        </p:attrNameLst>
                                      </p:cBhvr>
                                      <p:tavLst>
                                        <p:tav tm="0">
                                          <p:val>
                                            <p:strVal val="1+#ppt_w/2"/>
                                          </p:val>
                                        </p:tav>
                                        <p:tav tm="100000">
                                          <p:val>
                                            <p:strVal val="#ppt_x"/>
                                          </p:val>
                                        </p:tav>
                                      </p:tavLst>
                                    </p:anim>
                                    <p:anim calcmode="lin" valueType="num">
                                      <p:cBhvr additive="base">
                                        <p:cTn id="35" dur="500" fill="hold"/>
                                        <p:tgtEl>
                                          <p:spTgt spid="58"/>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66"/>
                                        </p:tgtEl>
                                        <p:attrNameLst>
                                          <p:attrName>style.visibility</p:attrName>
                                        </p:attrNameLst>
                                      </p:cBhvr>
                                      <p:to>
                                        <p:strVal val="visible"/>
                                      </p:to>
                                    </p:set>
                                    <p:anim calcmode="lin" valueType="num">
                                      <p:cBhvr additive="base">
                                        <p:cTn id="38" dur="500" fill="hold"/>
                                        <p:tgtEl>
                                          <p:spTgt spid="66"/>
                                        </p:tgtEl>
                                        <p:attrNameLst>
                                          <p:attrName>ppt_x</p:attrName>
                                        </p:attrNameLst>
                                      </p:cBhvr>
                                      <p:tavLst>
                                        <p:tav tm="0">
                                          <p:val>
                                            <p:strVal val="1+#ppt_w/2"/>
                                          </p:val>
                                        </p:tav>
                                        <p:tav tm="100000">
                                          <p:val>
                                            <p:strVal val="#ppt_x"/>
                                          </p:val>
                                        </p:tav>
                                      </p:tavLst>
                                    </p:anim>
                                    <p:anim calcmode="lin" valueType="num">
                                      <p:cBhvr additive="base">
                                        <p:cTn id="39" dur="500" fill="hold"/>
                                        <p:tgtEl>
                                          <p:spTgt spid="66"/>
                                        </p:tgtEl>
                                        <p:attrNameLst>
                                          <p:attrName>ppt_y</p:attrName>
                                        </p:attrNameLst>
                                      </p:cBhvr>
                                      <p:tavLst>
                                        <p:tav tm="0">
                                          <p:val>
                                            <p:strVal val="#ppt_y"/>
                                          </p:val>
                                        </p:tav>
                                        <p:tav tm="100000">
                                          <p:val>
                                            <p:strVal val="#ppt_y"/>
                                          </p:val>
                                        </p:tav>
                                      </p:tavLst>
                                    </p:anim>
                                  </p:childTnLst>
                                </p:cTn>
                              </p:par>
                            </p:childTnLst>
                          </p:cTn>
                        </p:par>
                        <p:par>
                          <p:cTn id="40" fill="hold">
                            <p:stCondLst>
                              <p:cond delay="2000"/>
                            </p:stCondLst>
                            <p:childTnLst>
                              <p:par>
                                <p:cTn id="41" presetID="42" presetClass="entr" presetSubtype="0"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1000"/>
                                        <p:tgtEl>
                                          <p:spTgt spid="51"/>
                                        </p:tgtEl>
                                      </p:cBhvr>
                                    </p:animEffect>
                                    <p:anim calcmode="lin" valueType="num">
                                      <p:cBhvr>
                                        <p:cTn id="44" dur="1000" fill="hold"/>
                                        <p:tgtEl>
                                          <p:spTgt spid="51"/>
                                        </p:tgtEl>
                                        <p:attrNameLst>
                                          <p:attrName>ppt_x</p:attrName>
                                        </p:attrNameLst>
                                      </p:cBhvr>
                                      <p:tavLst>
                                        <p:tav tm="0">
                                          <p:val>
                                            <p:strVal val="#ppt_x"/>
                                          </p:val>
                                        </p:tav>
                                        <p:tav tm="100000">
                                          <p:val>
                                            <p:strVal val="#ppt_x"/>
                                          </p:val>
                                        </p:tav>
                                      </p:tavLst>
                                    </p:anim>
                                    <p:anim calcmode="lin" valueType="num">
                                      <p:cBhvr>
                                        <p:cTn id="45" dur="1000" fill="hold"/>
                                        <p:tgtEl>
                                          <p:spTgt spid="51"/>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250"/>
                                  </p:stCondLst>
                                  <p:childTnLst>
                                    <p:set>
                                      <p:cBhvr>
                                        <p:cTn id="47" dur="1" fill="hold">
                                          <p:stCondLst>
                                            <p:cond delay="0"/>
                                          </p:stCondLst>
                                        </p:cTn>
                                        <p:tgtEl>
                                          <p:spTgt spid="59"/>
                                        </p:tgtEl>
                                        <p:attrNameLst>
                                          <p:attrName>style.visibility</p:attrName>
                                        </p:attrNameLst>
                                      </p:cBhvr>
                                      <p:to>
                                        <p:strVal val="visible"/>
                                      </p:to>
                                    </p:set>
                                    <p:animEffect transition="in" filter="fade">
                                      <p:cBhvr>
                                        <p:cTn id="48" dur="1000"/>
                                        <p:tgtEl>
                                          <p:spTgt spid="59"/>
                                        </p:tgtEl>
                                      </p:cBhvr>
                                    </p:animEffect>
                                    <p:anim calcmode="lin" valueType="num">
                                      <p:cBhvr>
                                        <p:cTn id="49" dur="1000" fill="hold"/>
                                        <p:tgtEl>
                                          <p:spTgt spid="59"/>
                                        </p:tgtEl>
                                        <p:attrNameLst>
                                          <p:attrName>ppt_x</p:attrName>
                                        </p:attrNameLst>
                                      </p:cBhvr>
                                      <p:tavLst>
                                        <p:tav tm="0">
                                          <p:val>
                                            <p:strVal val="#ppt_x"/>
                                          </p:val>
                                        </p:tav>
                                        <p:tav tm="100000">
                                          <p:val>
                                            <p:strVal val="#ppt_x"/>
                                          </p:val>
                                        </p:tav>
                                      </p:tavLst>
                                    </p:anim>
                                    <p:anim calcmode="lin" valueType="num">
                                      <p:cBhvr>
                                        <p:cTn id="50" dur="1000" fill="hold"/>
                                        <p:tgtEl>
                                          <p:spTgt spid="59"/>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500"/>
                                  </p:stCondLst>
                                  <p:childTnLst>
                                    <p:set>
                                      <p:cBhvr>
                                        <p:cTn id="52" dur="1" fill="hold">
                                          <p:stCondLst>
                                            <p:cond delay="0"/>
                                          </p:stCondLst>
                                        </p:cTn>
                                        <p:tgtEl>
                                          <p:spTgt spid="67"/>
                                        </p:tgtEl>
                                        <p:attrNameLst>
                                          <p:attrName>style.visibility</p:attrName>
                                        </p:attrNameLst>
                                      </p:cBhvr>
                                      <p:to>
                                        <p:strVal val="visible"/>
                                      </p:to>
                                    </p:set>
                                    <p:animEffect transition="in" filter="fade">
                                      <p:cBhvr>
                                        <p:cTn id="53" dur="1000"/>
                                        <p:tgtEl>
                                          <p:spTgt spid="67"/>
                                        </p:tgtEl>
                                      </p:cBhvr>
                                    </p:animEffect>
                                    <p:anim calcmode="lin" valueType="num">
                                      <p:cBhvr>
                                        <p:cTn id="54" dur="1000" fill="hold"/>
                                        <p:tgtEl>
                                          <p:spTgt spid="67"/>
                                        </p:tgtEl>
                                        <p:attrNameLst>
                                          <p:attrName>ppt_x</p:attrName>
                                        </p:attrNameLst>
                                      </p:cBhvr>
                                      <p:tavLst>
                                        <p:tav tm="0">
                                          <p:val>
                                            <p:strVal val="#ppt_x"/>
                                          </p:val>
                                        </p:tav>
                                        <p:tav tm="100000">
                                          <p:val>
                                            <p:strVal val="#ppt_x"/>
                                          </p:val>
                                        </p:tav>
                                      </p:tavLst>
                                    </p:anim>
                                    <p:anim calcmode="lin" valueType="num">
                                      <p:cBhvr>
                                        <p:cTn id="55"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p:bldP spid="58" grpId="0" animBg="1"/>
      <p:bldP spid="59" grpId="0"/>
      <p:bldP spid="66" grpId="0" animBg="1"/>
      <p:bldP spid="67" grpId="0"/>
      <p:bldP spid="3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208436" y="1707654"/>
            <a:ext cx="1338975" cy="1338801"/>
            <a:chOff x="2208436" y="1707654"/>
            <a:chExt cx="1338975" cy="1338801"/>
          </a:xfrm>
        </p:grpSpPr>
        <p:grpSp>
          <p:nvGrpSpPr>
            <p:cNvPr id="96" name="组合 95"/>
            <p:cNvGrpSpPr/>
            <p:nvPr/>
          </p:nvGrpSpPr>
          <p:grpSpPr>
            <a:xfrm>
              <a:off x="2208436" y="1707654"/>
              <a:ext cx="1338975" cy="1338801"/>
              <a:chOff x="304800" y="673100"/>
              <a:chExt cx="4000500" cy="4000500"/>
            </a:xfrm>
            <a:effectLst>
              <a:outerShdw blurRad="444500" dist="254000" dir="8100000" algn="tr" rotWithShape="0">
                <a:prstClr val="black">
                  <a:alpha val="50000"/>
                </a:prstClr>
              </a:outerShdw>
            </a:effectLst>
          </p:grpSpPr>
          <p:sp>
            <p:nvSpPr>
              <p:cNvPr id="97" name="同心圆 9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98" name="椭圆 9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sp>
          <p:nvSpPr>
            <p:cNvPr id="22" name="任意多边形 21"/>
            <p:cNvSpPr/>
            <p:nvPr/>
          </p:nvSpPr>
          <p:spPr bwMode="auto">
            <a:xfrm>
              <a:off x="2495393" y="2051127"/>
              <a:ext cx="830082" cy="636315"/>
            </a:xfrm>
            <a:custGeom>
              <a:avLst/>
              <a:gdLst>
                <a:gd name="connsiteX0" fmla="*/ 14829 w 563476"/>
                <a:gd name="connsiteY0" fmla="*/ 416347 h 432000"/>
                <a:gd name="connsiteX1" fmla="*/ 556062 w 563476"/>
                <a:gd name="connsiteY1" fmla="*/ 416347 h 432000"/>
                <a:gd name="connsiteX2" fmla="*/ 563476 w 563476"/>
                <a:gd name="connsiteY2" fmla="*/ 424174 h 432000"/>
                <a:gd name="connsiteX3" fmla="*/ 556062 w 563476"/>
                <a:gd name="connsiteY3" fmla="*/ 432000 h 432000"/>
                <a:gd name="connsiteX4" fmla="*/ 14829 w 563476"/>
                <a:gd name="connsiteY4" fmla="*/ 432000 h 432000"/>
                <a:gd name="connsiteX5" fmla="*/ 0 w 563476"/>
                <a:gd name="connsiteY5" fmla="*/ 424174 h 432000"/>
                <a:gd name="connsiteX6" fmla="*/ 14829 w 563476"/>
                <a:gd name="connsiteY6" fmla="*/ 416347 h 432000"/>
                <a:gd name="connsiteX7" fmla="*/ 428869 w 563476"/>
                <a:gd name="connsiteY7" fmla="*/ 200347 h 432000"/>
                <a:gd name="connsiteX8" fmla="*/ 510260 w 563476"/>
                <a:gd name="connsiteY8" fmla="*/ 200347 h 432000"/>
                <a:gd name="connsiteX9" fmla="*/ 510260 w 563476"/>
                <a:gd name="connsiteY9" fmla="*/ 372521 h 432000"/>
                <a:gd name="connsiteX10" fmla="*/ 428869 w 563476"/>
                <a:gd name="connsiteY10" fmla="*/ 372521 h 432000"/>
                <a:gd name="connsiteX11" fmla="*/ 303652 w 563476"/>
                <a:gd name="connsiteY11" fmla="*/ 118956 h 432000"/>
                <a:gd name="connsiteX12" fmla="*/ 385043 w 563476"/>
                <a:gd name="connsiteY12" fmla="*/ 118956 h 432000"/>
                <a:gd name="connsiteX13" fmla="*/ 385043 w 563476"/>
                <a:gd name="connsiteY13" fmla="*/ 372521 h 432000"/>
                <a:gd name="connsiteX14" fmla="*/ 303652 w 563476"/>
                <a:gd name="connsiteY14" fmla="*/ 372521 h 432000"/>
                <a:gd name="connsiteX15" fmla="*/ 72001 w 563476"/>
                <a:gd name="connsiteY15" fmla="*/ 97044 h 432000"/>
                <a:gd name="connsiteX16" fmla="*/ 153392 w 563476"/>
                <a:gd name="connsiteY16" fmla="*/ 97044 h 432000"/>
                <a:gd name="connsiteX17" fmla="*/ 153392 w 563476"/>
                <a:gd name="connsiteY17" fmla="*/ 372521 h 432000"/>
                <a:gd name="connsiteX18" fmla="*/ 72001 w 563476"/>
                <a:gd name="connsiteY18" fmla="*/ 372521 h 432000"/>
                <a:gd name="connsiteX19" fmla="*/ 190957 w 563476"/>
                <a:gd name="connsiteY19" fmla="*/ 0 h 432000"/>
                <a:gd name="connsiteX20" fmla="*/ 272348 w 563476"/>
                <a:gd name="connsiteY20" fmla="*/ 0 h 432000"/>
                <a:gd name="connsiteX21" fmla="*/ 272348 w 563476"/>
                <a:gd name="connsiteY21" fmla="*/ 372521 h 432000"/>
                <a:gd name="connsiteX22" fmla="*/ 190957 w 563476"/>
                <a:gd name="connsiteY22" fmla="*/ 372521 h 4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63476" h="432000">
                  <a:moveTo>
                    <a:pt x="14829" y="416347"/>
                  </a:moveTo>
                  <a:cubicBezTo>
                    <a:pt x="556062" y="416347"/>
                    <a:pt x="556062" y="416347"/>
                    <a:pt x="556062" y="416347"/>
                  </a:cubicBezTo>
                  <a:cubicBezTo>
                    <a:pt x="556062" y="416347"/>
                    <a:pt x="563476" y="416347"/>
                    <a:pt x="563476" y="424174"/>
                  </a:cubicBezTo>
                  <a:cubicBezTo>
                    <a:pt x="563476" y="432000"/>
                    <a:pt x="556062" y="432000"/>
                    <a:pt x="556062" y="432000"/>
                  </a:cubicBezTo>
                  <a:lnTo>
                    <a:pt x="14829" y="432000"/>
                  </a:lnTo>
                  <a:cubicBezTo>
                    <a:pt x="7414" y="432000"/>
                    <a:pt x="0" y="432000"/>
                    <a:pt x="0" y="424174"/>
                  </a:cubicBezTo>
                  <a:cubicBezTo>
                    <a:pt x="0" y="416347"/>
                    <a:pt x="7414" y="416347"/>
                    <a:pt x="14829" y="416347"/>
                  </a:cubicBezTo>
                  <a:close/>
                  <a:moveTo>
                    <a:pt x="428869" y="200347"/>
                  </a:moveTo>
                  <a:lnTo>
                    <a:pt x="510260" y="200347"/>
                  </a:lnTo>
                  <a:lnTo>
                    <a:pt x="510260" y="372521"/>
                  </a:lnTo>
                  <a:lnTo>
                    <a:pt x="428869" y="372521"/>
                  </a:lnTo>
                  <a:close/>
                  <a:moveTo>
                    <a:pt x="303652" y="118956"/>
                  </a:moveTo>
                  <a:lnTo>
                    <a:pt x="385043" y="118956"/>
                  </a:lnTo>
                  <a:lnTo>
                    <a:pt x="385043" y="372521"/>
                  </a:lnTo>
                  <a:lnTo>
                    <a:pt x="303652" y="372521"/>
                  </a:lnTo>
                  <a:close/>
                  <a:moveTo>
                    <a:pt x="72001" y="97044"/>
                  </a:moveTo>
                  <a:lnTo>
                    <a:pt x="153392" y="97044"/>
                  </a:lnTo>
                  <a:lnTo>
                    <a:pt x="153392" y="372521"/>
                  </a:lnTo>
                  <a:lnTo>
                    <a:pt x="72001" y="372521"/>
                  </a:lnTo>
                  <a:close/>
                  <a:moveTo>
                    <a:pt x="190957" y="0"/>
                  </a:moveTo>
                  <a:lnTo>
                    <a:pt x="272348" y="0"/>
                  </a:lnTo>
                  <a:lnTo>
                    <a:pt x="272348" y="372521"/>
                  </a:lnTo>
                  <a:lnTo>
                    <a:pt x="190957" y="372521"/>
                  </a:lnTo>
                  <a:close/>
                </a:path>
              </a:pathLst>
            </a:custGeom>
            <a:solidFill>
              <a:srgbClr val="FF0000"/>
            </a:solidFill>
            <a:ln>
              <a:noFill/>
            </a:ln>
          </p:spPr>
          <p:txBody>
            <a:bodyPr vert="horz" wrap="square" lIns="68580" tIns="34290" rIns="68580" bIns="34290" numCol="1" anchor="t" anchorCtr="0" compatLnSpc="1">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grpSp>
      <p:sp>
        <p:nvSpPr>
          <p:cNvPr id="31" name="矩形 30"/>
          <p:cNvSpPr/>
          <p:nvPr/>
        </p:nvSpPr>
        <p:spPr>
          <a:xfrm>
            <a:off x="0" y="2398121"/>
            <a:ext cx="1980000" cy="9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2" name="矩形 31"/>
          <p:cNvSpPr/>
          <p:nvPr/>
        </p:nvSpPr>
        <p:spPr>
          <a:xfrm>
            <a:off x="3779912" y="2398121"/>
            <a:ext cx="5364088" cy="9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3" name="TextBox 32"/>
          <p:cNvSpPr txBox="1"/>
          <p:nvPr/>
        </p:nvSpPr>
        <p:spPr>
          <a:xfrm>
            <a:off x="3740030" y="1594416"/>
            <a:ext cx="3371436"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3.</a:t>
            </a:r>
            <a:r>
              <a:rPr kumimoji="0" lang="zh-CN" altLang="en-US" sz="36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成功项目展示</a:t>
            </a:r>
            <a:endParaRPr kumimoji="0" lang="zh-CN" altLang="en-US" sz="36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4" name="TextBox 33"/>
          <p:cNvSpPr txBox="1"/>
          <p:nvPr/>
        </p:nvSpPr>
        <p:spPr>
          <a:xfrm>
            <a:off x="3744569" y="2602528"/>
            <a:ext cx="2082621" cy="338554"/>
          </a:xfrm>
          <a:prstGeom prst="rect">
            <a:avLst/>
          </a:prstGeom>
          <a:noFill/>
        </p:spPr>
        <p:txBody>
          <a:bodyPr wrap="none" rtlCol="0">
            <a:spAutoFit/>
          </a:bodyPr>
          <a:lstStyle/>
          <a:p>
            <a:pPr marL="457200" marR="0" lvl="0" indent="-457200"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zh-CN" altLang="en-US" sz="16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请在此输入内容</a:t>
            </a:r>
            <a:endParaRPr kumimoji="0" lang="zh-CN" altLang="en-US"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35" name="TextBox 34"/>
          <p:cNvSpPr txBox="1"/>
          <p:nvPr/>
        </p:nvSpPr>
        <p:spPr>
          <a:xfrm>
            <a:off x="5981575" y="2602528"/>
            <a:ext cx="2082621" cy="338554"/>
          </a:xfrm>
          <a:prstGeom prst="rect">
            <a:avLst/>
          </a:prstGeom>
          <a:noFill/>
        </p:spPr>
        <p:txBody>
          <a:bodyPr wrap="none" rtlCol="0">
            <a:spAutoFit/>
          </a:bodyPr>
          <a:lstStyle/>
          <a:p>
            <a:pPr marL="457200" marR="0" lvl="0" indent="-457200"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zh-CN" altLang="en-US" sz="16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请在此输入内容</a:t>
            </a:r>
            <a:endParaRPr kumimoji="0" lang="zh-CN" altLang="en-US"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36" name="TextBox 35"/>
          <p:cNvSpPr txBox="1"/>
          <p:nvPr/>
        </p:nvSpPr>
        <p:spPr>
          <a:xfrm>
            <a:off x="3744569" y="3025284"/>
            <a:ext cx="2082621" cy="338554"/>
          </a:xfrm>
          <a:prstGeom prst="rect">
            <a:avLst/>
          </a:prstGeom>
          <a:noFill/>
        </p:spPr>
        <p:txBody>
          <a:bodyPr wrap="none" rtlCol="0">
            <a:spAutoFit/>
          </a:bodyPr>
          <a:lstStyle/>
          <a:p>
            <a:pPr marL="457200" marR="0" lvl="0" indent="-457200"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zh-CN" altLang="en-US" sz="16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请在此输入内容</a:t>
            </a:r>
            <a:endParaRPr kumimoji="0" lang="zh-CN" altLang="en-US"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37" name="TextBox 36"/>
          <p:cNvSpPr txBox="1"/>
          <p:nvPr/>
        </p:nvSpPr>
        <p:spPr>
          <a:xfrm>
            <a:off x="5981575" y="3025284"/>
            <a:ext cx="2082621" cy="338554"/>
          </a:xfrm>
          <a:prstGeom prst="rect">
            <a:avLst/>
          </a:prstGeom>
          <a:noFill/>
        </p:spPr>
        <p:txBody>
          <a:bodyPr wrap="none" rtlCol="0">
            <a:spAutoFit/>
          </a:bodyPr>
          <a:lstStyle/>
          <a:p>
            <a:pPr marL="457200" marR="0" lvl="0" indent="-457200"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zh-CN" altLang="en-US" sz="16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请在此输入内容</a:t>
            </a:r>
            <a:endParaRPr kumimoji="0" lang="zh-CN" altLang="en-US"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503826026"/>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wipe(left)">
                                      <p:cBhvr>
                                        <p:cTn id="13" dur="500"/>
                                        <p:tgtEl>
                                          <p:spTgt spid="32"/>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wipe(right)">
                                      <p:cBhvr>
                                        <p:cTn id="16" dur="500"/>
                                        <p:tgtEl>
                                          <p:spTgt spid="31"/>
                                        </p:tgtEl>
                                      </p:cBhvr>
                                    </p:animEffect>
                                  </p:childTnLst>
                                </p:cTn>
                              </p:par>
                            </p:childTnLst>
                          </p:cTn>
                        </p:par>
                        <p:par>
                          <p:cTn id="17" fill="hold">
                            <p:stCondLst>
                              <p:cond delay="10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33"/>
                                        </p:tgtEl>
                                        <p:attrNameLst>
                                          <p:attrName>style.visibility</p:attrName>
                                        </p:attrNameLst>
                                      </p:cBhvr>
                                      <p:to>
                                        <p:strVal val="visible"/>
                                      </p:to>
                                    </p:set>
                                    <p:anim by="(-#ppt_w*2)" calcmode="lin" valueType="num">
                                      <p:cBhvr rctx="PPT">
                                        <p:cTn id="20" dur="500" autoRev="1" fill="hold">
                                          <p:stCondLst>
                                            <p:cond delay="0"/>
                                          </p:stCondLst>
                                        </p:cTn>
                                        <p:tgtEl>
                                          <p:spTgt spid="33"/>
                                        </p:tgtEl>
                                        <p:attrNameLst>
                                          <p:attrName>ppt_w</p:attrName>
                                        </p:attrNameLst>
                                      </p:cBhvr>
                                    </p:anim>
                                    <p:anim by="(#ppt_w*0.50)" calcmode="lin" valueType="num">
                                      <p:cBhvr>
                                        <p:cTn id="21" dur="500" decel="50000" autoRev="1" fill="hold">
                                          <p:stCondLst>
                                            <p:cond delay="0"/>
                                          </p:stCondLst>
                                        </p:cTn>
                                        <p:tgtEl>
                                          <p:spTgt spid="33"/>
                                        </p:tgtEl>
                                        <p:attrNameLst>
                                          <p:attrName>ppt_x</p:attrName>
                                        </p:attrNameLst>
                                      </p:cBhvr>
                                    </p:anim>
                                    <p:anim from="(-#ppt_h/2)" to="(#ppt_y)" calcmode="lin" valueType="num">
                                      <p:cBhvr>
                                        <p:cTn id="22" dur="1000" fill="hold">
                                          <p:stCondLst>
                                            <p:cond delay="0"/>
                                          </p:stCondLst>
                                        </p:cTn>
                                        <p:tgtEl>
                                          <p:spTgt spid="33"/>
                                        </p:tgtEl>
                                        <p:attrNameLst>
                                          <p:attrName>ppt_y</p:attrName>
                                        </p:attrNameLst>
                                      </p:cBhvr>
                                    </p:anim>
                                    <p:animRot by="21600000">
                                      <p:cBhvr>
                                        <p:cTn id="23" dur="1000" fill="hold">
                                          <p:stCondLst>
                                            <p:cond delay="0"/>
                                          </p:stCondLst>
                                        </p:cTn>
                                        <p:tgtEl>
                                          <p:spTgt spid="33"/>
                                        </p:tgtEl>
                                        <p:attrNameLst>
                                          <p:attrName>r</p:attrName>
                                        </p:attrNameLst>
                                      </p:cBhvr>
                                    </p:animRot>
                                  </p:childTnLst>
                                </p:cTn>
                              </p:par>
                              <p:par>
                                <p:cTn id="24" presetID="41" presetClass="entr" presetSubtype="0" fill="hold" grpId="1" nodeType="withEffect">
                                  <p:stCondLst>
                                    <p:cond delay="0"/>
                                  </p:stCondLst>
                                  <p:iterate type="lt">
                                    <p:tmPct val="10000"/>
                                  </p:iterate>
                                  <p:childTnLst>
                                    <p:set>
                                      <p:cBhvr>
                                        <p:cTn id="25" dur="1" fill="hold">
                                          <p:stCondLst>
                                            <p:cond delay="0"/>
                                          </p:stCondLst>
                                        </p:cTn>
                                        <p:tgtEl>
                                          <p:spTgt spid="33"/>
                                        </p:tgtEl>
                                        <p:attrNameLst>
                                          <p:attrName>style.visibility</p:attrName>
                                        </p:attrNameLst>
                                      </p:cBhvr>
                                      <p:to>
                                        <p:strVal val="visible"/>
                                      </p:to>
                                    </p:set>
                                    <p:anim calcmode="lin" valueType="num">
                                      <p:cBhvr>
                                        <p:cTn id="26" dur="10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27" dur="1000" fill="hold"/>
                                        <p:tgtEl>
                                          <p:spTgt spid="33"/>
                                        </p:tgtEl>
                                        <p:attrNameLst>
                                          <p:attrName>ppt_y</p:attrName>
                                        </p:attrNameLst>
                                      </p:cBhvr>
                                      <p:tavLst>
                                        <p:tav tm="0">
                                          <p:val>
                                            <p:strVal val="#ppt_y"/>
                                          </p:val>
                                        </p:tav>
                                        <p:tav tm="100000">
                                          <p:val>
                                            <p:strVal val="#ppt_y"/>
                                          </p:val>
                                        </p:tav>
                                      </p:tavLst>
                                    </p:anim>
                                    <p:anim calcmode="lin" valueType="num">
                                      <p:cBhvr>
                                        <p:cTn id="28" dur="10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29" dur="10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30" dur="1000" tmFilter="0,0; .5, 1; 1, 1"/>
                                        <p:tgtEl>
                                          <p:spTgt spid="33"/>
                                        </p:tgtEl>
                                      </p:cBhvr>
                                    </p:animEffect>
                                  </p:childTnLst>
                                </p:cTn>
                              </p:par>
                            </p:childTnLst>
                          </p:cTn>
                        </p:par>
                        <p:par>
                          <p:cTn id="31" fill="hold">
                            <p:stCondLst>
                              <p:cond delay="2700"/>
                            </p:stCondLst>
                            <p:childTnLst>
                              <p:par>
                                <p:cTn id="32" presetID="14" presetClass="entr" presetSubtype="10"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randombar(horizontal)">
                                      <p:cBhvr>
                                        <p:cTn id="34" dur="500"/>
                                        <p:tgtEl>
                                          <p:spTgt spid="34"/>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randombar(horizontal)">
                                      <p:cBhvr>
                                        <p:cTn id="37" dur="500"/>
                                        <p:tgtEl>
                                          <p:spTgt spid="35"/>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randombar(horizontal)">
                                      <p:cBhvr>
                                        <p:cTn id="40" dur="500"/>
                                        <p:tgtEl>
                                          <p:spTgt spid="36"/>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randombar(horizontal)">
                                      <p:cBhvr>
                                        <p:cTn id="4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p:bldP spid="33" grpId="1"/>
      <p:bldP spid="34" grpId="0"/>
      <p:bldP spid="35" grpId="0"/>
      <p:bldP spid="36" grpId="0"/>
      <p:bldP spid="3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solidFill>
                <a:effectLst/>
                <a:uLnTx/>
                <a:uFillTx/>
                <a:latin typeface="微软雅黑"/>
                <a:ea typeface="微软雅黑"/>
                <a:cs typeface="+mn-cs"/>
              </a:rPr>
              <a:t>成功项目展示</a:t>
            </a:r>
            <a:r>
              <a:rPr kumimoji="0" lang="zh-CN" altLang="en-US" sz="1200" b="1"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cs"/>
              </a:rPr>
              <a:t>文字可以编辑）</a:t>
            </a:r>
            <a:endPar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ea"/>
              <a:sym typeface="+mn-lt"/>
            </a:endParaRPr>
          </a:p>
        </p:txBody>
      </p:sp>
      <p:sp>
        <p:nvSpPr>
          <p:cNvPr id="65" name="空心弧 64"/>
          <p:cNvSpPr/>
          <p:nvPr/>
        </p:nvSpPr>
        <p:spPr>
          <a:xfrm rot="17483404">
            <a:off x="664144" y="1425553"/>
            <a:ext cx="1329116" cy="1329116"/>
          </a:xfrm>
          <a:prstGeom prst="blockArc">
            <a:avLst>
              <a:gd name="adj1" fmla="val 20230576"/>
              <a:gd name="adj2" fmla="val 20200934"/>
              <a:gd name="adj3" fmla="val 12406"/>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0000"/>
              </a:solidFill>
              <a:effectLst/>
              <a:uLnTx/>
              <a:uFillTx/>
              <a:latin typeface="Calibri"/>
              <a:ea typeface="微软雅黑"/>
              <a:cs typeface="+mn-cs"/>
            </a:endParaRPr>
          </a:p>
        </p:txBody>
      </p:sp>
      <p:grpSp>
        <p:nvGrpSpPr>
          <p:cNvPr id="66" name="组合 65"/>
          <p:cNvGrpSpPr/>
          <p:nvPr/>
        </p:nvGrpSpPr>
        <p:grpSpPr>
          <a:xfrm>
            <a:off x="658213" y="1419622"/>
            <a:ext cx="1340979" cy="1340979"/>
            <a:chOff x="900439" y="3690248"/>
            <a:chExt cx="1787972" cy="1787972"/>
          </a:xfrm>
        </p:grpSpPr>
        <p:grpSp>
          <p:nvGrpSpPr>
            <p:cNvPr id="68" name="组合 67"/>
            <p:cNvGrpSpPr/>
            <p:nvPr/>
          </p:nvGrpSpPr>
          <p:grpSpPr>
            <a:xfrm>
              <a:off x="900439" y="3690248"/>
              <a:ext cx="1787972" cy="1787972"/>
              <a:chOff x="996450" y="4231619"/>
              <a:chExt cx="2181086" cy="2181086"/>
            </a:xfrm>
            <a:effectLst>
              <a:outerShdw blurRad="215900" sx="103000" sy="103000" algn="ctr" rotWithShape="0">
                <a:prstClr val="black">
                  <a:alpha val="40000"/>
                </a:prstClr>
              </a:outerShdw>
            </a:effectLst>
          </p:grpSpPr>
          <p:sp>
            <p:nvSpPr>
              <p:cNvPr id="72" name="椭圆 71"/>
              <p:cNvSpPr/>
              <p:nvPr/>
            </p:nvSpPr>
            <p:spPr>
              <a:xfrm>
                <a:off x="1301652" y="4536821"/>
                <a:ext cx="1570682" cy="1570682"/>
              </a:xfrm>
              <a:prstGeom prst="ellipse">
                <a:avLst/>
              </a:prstGeom>
              <a:no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0000"/>
                  </a:solidFill>
                  <a:effectLst/>
                  <a:uLnTx/>
                  <a:uFillTx/>
                  <a:latin typeface="Calibri"/>
                  <a:ea typeface="微软雅黑"/>
                  <a:cs typeface="+mn-cs"/>
                </a:endParaRPr>
              </a:p>
            </p:txBody>
          </p:sp>
          <p:sp>
            <p:nvSpPr>
              <p:cNvPr id="73" name="椭圆 72"/>
              <p:cNvSpPr/>
              <p:nvPr/>
            </p:nvSpPr>
            <p:spPr>
              <a:xfrm>
                <a:off x="996450" y="4231619"/>
                <a:ext cx="2181086" cy="2181086"/>
              </a:xfrm>
              <a:prstGeom prst="ellipse">
                <a:avLst/>
              </a:prstGeom>
              <a:no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0000"/>
                  </a:solidFill>
                  <a:effectLst/>
                  <a:uLnTx/>
                  <a:uFillTx/>
                  <a:latin typeface="Calibri"/>
                  <a:ea typeface="微软雅黑"/>
                  <a:cs typeface="+mn-cs"/>
                </a:endParaRPr>
              </a:p>
            </p:txBody>
          </p:sp>
        </p:grpSp>
        <p:grpSp>
          <p:nvGrpSpPr>
            <p:cNvPr id="69" name="组合 68"/>
            <p:cNvGrpSpPr/>
            <p:nvPr/>
          </p:nvGrpSpPr>
          <p:grpSpPr>
            <a:xfrm>
              <a:off x="1174850" y="3964659"/>
              <a:ext cx="1239151" cy="1239151"/>
              <a:chOff x="304800" y="673100"/>
              <a:chExt cx="4000500" cy="4000500"/>
            </a:xfrm>
            <a:effectLst>
              <a:outerShdw blurRad="444500" dist="254000" dir="8100000" algn="tr" rotWithShape="0">
                <a:prstClr val="black">
                  <a:alpha val="50000"/>
                </a:prstClr>
              </a:outerShdw>
            </a:effectLst>
          </p:grpSpPr>
          <p:sp>
            <p:nvSpPr>
              <p:cNvPr id="70" name="同心圆 6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FF0000"/>
                  </a:solidFill>
                  <a:effectLst/>
                  <a:uLnTx/>
                  <a:uFillTx/>
                  <a:latin typeface="Calibri"/>
                  <a:ea typeface="微软雅黑" panose="020B0503020204020204" pitchFamily="34" charset="-122"/>
                  <a:cs typeface="+mn-cs"/>
                </a:endParaRPr>
              </a:p>
            </p:txBody>
          </p:sp>
          <p:sp>
            <p:nvSpPr>
              <p:cNvPr id="71" name="椭圆 70"/>
              <p:cNvSpPr/>
              <p:nvPr/>
            </p:nvSpPr>
            <p:spPr>
              <a:xfrm>
                <a:off x="393966" y="766742"/>
                <a:ext cx="3774377" cy="37743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FF0000"/>
                  </a:solidFill>
                  <a:effectLst/>
                  <a:uLnTx/>
                  <a:uFillTx/>
                  <a:latin typeface="Calibri"/>
                  <a:ea typeface="微软雅黑" panose="020B0503020204020204" pitchFamily="34" charset="-122"/>
                  <a:cs typeface="+mn-cs"/>
                </a:endParaRPr>
              </a:p>
            </p:txBody>
          </p:sp>
        </p:grpSp>
      </p:grpSp>
      <p:sp>
        <p:nvSpPr>
          <p:cNvPr id="74" name="空心弧 73"/>
          <p:cNvSpPr/>
          <p:nvPr/>
        </p:nvSpPr>
        <p:spPr>
          <a:xfrm rot="13534012">
            <a:off x="2351464" y="1425553"/>
            <a:ext cx="1329116" cy="1329116"/>
          </a:xfrm>
          <a:prstGeom prst="blockArc">
            <a:avLst>
              <a:gd name="adj1" fmla="val 2638808"/>
              <a:gd name="adj2" fmla="val 20200934"/>
              <a:gd name="adj3" fmla="val 12406"/>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0000"/>
              </a:solidFill>
              <a:effectLst/>
              <a:uLnTx/>
              <a:uFillTx/>
              <a:latin typeface="Calibri"/>
              <a:ea typeface="微软雅黑"/>
              <a:cs typeface="+mn-cs"/>
            </a:endParaRPr>
          </a:p>
        </p:txBody>
      </p:sp>
      <p:grpSp>
        <p:nvGrpSpPr>
          <p:cNvPr id="75" name="组合 74"/>
          <p:cNvGrpSpPr/>
          <p:nvPr/>
        </p:nvGrpSpPr>
        <p:grpSpPr>
          <a:xfrm>
            <a:off x="2345533" y="1419622"/>
            <a:ext cx="1340979" cy="1340979"/>
            <a:chOff x="900439" y="3690248"/>
            <a:chExt cx="1787972" cy="1787972"/>
          </a:xfrm>
        </p:grpSpPr>
        <p:grpSp>
          <p:nvGrpSpPr>
            <p:cNvPr id="76" name="组合 75"/>
            <p:cNvGrpSpPr/>
            <p:nvPr/>
          </p:nvGrpSpPr>
          <p:grpSpPr>
            <a:xfrm>
              <a:off x="900439" y="3690248"/>
              <a:ext cx="1787972" cy="1787972"/>
              <a:chOff x="996450" y="4231619"/>
              <a:chExt cx="2181086" cy="2181086"/>
            </a:xfrm>
            <a:effectLst>
              <a:outerShdw blurRad="215900" sx="103000" sy="103000" algn="ctr" rotWithShape="0">
                <a:prstClr val="black">
                  <a:alpha val="40000"/>
                </a:prstClr>
              </a:outerShdw>
            </a:effectLst>
          </p:grpSpPr>
          <p:sp>
            <p:nvSpPr>
              <p:cNvPr id="80" name="椭圆 79"/>
              <p:cNvSpPr/>
              <p:nvPr/>
            </p:nvSpPr>
            <p:spPr>
              <a:xfrm>
                <a:off x="1301652" y="4536821"/>
                <a:ext cx="1570682" cy="1570682"/>
              </a:xfrm>
              <a:prstGeom prst="ellipse">
                <a:avLst/>
              </a:prstGeom>
              <a:no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0000"/>
                  </a:solidFill>
                  <a:effectLst/>
                  <a:uLnTx/>
                  <a:uFillTx/>
                  <a:latin typeface="Calibri"/>
                  <a:ea typeface="微软雅黑"/>
                  <a:cs typeface="+mn-cs"/>
                </a:endParaRPr>
              </a:p>
            </p:txBody>
          </p:sp>
          <p:sp>
            <p:nvSpPr>
              <p:cNvPr id="81" name="椭圆 80"/>
              <p:cNvSpPr/>
              <p:nvPr/>
            </p:nvSpPr>
            <p:spPr>
              <a:xfrm>
                <a:off x="996450" y="4231619"/>
                <a:ext cx="2181086" cy="2181086"/>
              </a:xfrm>
              <a:prstGeom prst="ellipse">
                <a:avLst/>
              </a:prstGeom>
              <a:no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0000"/>
                  </a:solidFill>
                  <a:effectLst/>
                  <a:uLnTx/>
                  <a:uFillTx/>
                  <a:latin typeface="Calibri"/>
                  <a:ea typeface="微软雅黑"/>
                  <a:cs typeface="+mn-cs"/>
                </a:endParaRPr>
              </a:p>
            </p:txBody>
          </p:sp>
        </p:grpSp>
        <p:grpSp>
          <p:nvGrpSpPr>
            <p:cNvPr id="77" name="组合 76"/>
            <p:cNvGrpSpPr/>
            <p:nvPr/>
          </p:nvGrpSpPr>
          <p:grpSpPr>
            <a:xfrm>
              <a:off x="1174850" y="3964659"/>
              <a:ext cx="1239151" cy="1239151"/>
              <a:chOff x="304800" y="673100"/>
              <a:chExt cx="4000500" cy="4000500"/>
            </a:xfrm>
            <a:effectLst>
              <a:outerShdw blurRad="444500" dist="254000" dir="8100000" algn="tr" rotWithShape="0">
                <a:prstClr val="black">
                  <a:alpha val="50000"/>
                </a:prstClr>
              </a:outerShdw>
            </a:effectLst>
          </p:grpSpPr>
          <p:sp>
            <p:nvSpPr>
              <p:cNvPr id="78" name="同心圆 7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FF0000"/>
                  </a:solidFill>
                  <a:effectLst/>
                  <a:uLnTx/>
                  <a:uFillTx/>
                  <a:latin typeface="Calibri"/>
                  <a:ea typeface="微软雅黑" panose="020B0503020204020204" pitchFamily="34" charset="-122"/>
                  <a:cs typeface="+mn-cs"/>
                </a:endParaRPr>
              </a:p>
            </p:txBody>
          </p:sp>
          <p:sp>
            <p:nvSpPr>
              <p:cNvPr id="79" name="椭圆 78"/>
              <p:cNvSpPr/>
              <p:nvPr/>
            </p:nvSpPr>
            <p:spPr>
              <a:xfrm>
                <a:off x="393966" y="766742"/>
                <a:ext cx="3774377" cy="37743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FF0000"/>
                  </a:solidFill>
                  <a:effectLst/>
                  <a:uLnTx/>
                  <a:uFillTx/>
                  <a:latin typeface="Calibri"/>
                  <a:ea typeface="微软雅黑" panose="020B0503020204020204" pitchFamily="34" charset="-122"/>
                  <a:cs typeface="+mn-cs"/>
                </a:endParaRPr>
              </a:p>
            </p:txBody>
          </p:sp>
        </p:grpSp>
      </p:grpSp>
      <p:sp>
        <p:nvSpPr>
          <p:cNvPr id="82" name="空心弧 81"/>
          <p:cNvSpPr/>
          <p:nvPr/>
        </p:nvSpPr>
        <p:spPr>
          <a:xfrm rot="11481786">
            <a:off x="4038784" y="1425553"/>
            <a:ext cx="1329116" cy="1329116"/>
          </a:xfrm>
          <a:prstGeom prst="blockArc">
            <a:avLst>
              <a:gd name="adj1" fmla="val 4641368"/>
              <a:gd name="adj2" fmla="val 20200934"/>
              <a:gd name="adj3" fmla="val 12406"/>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0000"/>
              </a:solidFill>
              <a:effectLst/>
              <a:uLnTx/>
              <a:uFillTx/>
              <a:latin typeface="Calibri"/>
              <a:ea typeface="微软雅黑"/>
              <a:cs typeface="+mn-cs"/>
            </a:endParaRPr>
          </a:p>
        </p:txBody>
      </p:sp>
      <p:grpSp>
        <p:nvGrpSpPr>
          <p:cNvPr id="83" name="组合 82"/>
          <p:cNvGrpSpPr/>
          <p:nvPr/>
        </p:nvGrpSpPr>
        <p:grpSpPr>
          <a:xfrm>
            <a:off x="4032853" y="1419622"/>
            <a:ext cx="1340979" cy="1340979"/>
            <a:chOff x="900439" y="3690248"/>
            <a:chExt cx="1787972" cy="1787972"/>
          </a:xfrm>
        </p:grpSpPr>
        <p:grpSp>
          <p:nvGrpSpPr>
            <p:cNvPr id="84" name="组合 83"/>
            <p:cNvGrpSpPr/>
            <p:nvPr/>
          </p:nvGrpSpPr>
          <p:grpSpPr>
            <a:xfrm>
              <a:off x="900439" y="3690248"/>
              <a:ext cx="1787972" cy="1787972"/>
              <a:chOff x="996450" y="4231619"/>
              <a:chExt cx="2181086" cy="2181086"/>
            </a:xfrm>
            <a:effectLst>
              <a:outerShdw blurRad="215900" sx="103000" sy="103000" algn="ctr" rotWithShape="0">
                <a:prstClr val="black">
                  <a:alpha val="40000"/>
                </a:prstClr>
              </a:outerShdw>
            </a:effectLst>
          </p:grpSpPr>
          <p:sp>
            <p:nvSpPr>
              <p:cNvPr id="88" name="椭圆 87"/>
              <p:cNvSpPr/>
              <p:nvPr/>
            </p:nvSpPr>
            <p:spPr>
              <a:xfrm>
                <a:off x="1301652" y="4536821"/>
                <a:ext cx="1570682" cy="1570682"/>
              </a:xfrm>
              <a:prstGeom prst="ellipse">
                <a:avLst/>
              </a:prstGeom>
              <a:no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0000"/>
                  </a:solidFill>
                  <a:effectLst/>
                  <a:uLnTx/>
                  <a:uFillTx/>
                  <a:latin typeface="Calibri"/>
                  <a:ea typeface="微软雅黑"/>
                  <a:cs typeface="+mn-cs"/>
                </a:endParaRPr>
              </a:p>
            </p:txBody>
          </p:sp>
          <p:sp>
            <p:nvSpPr>
              <p:cNvPr id="89" name="椭圆 88"/>
              <p:cNvSpPr/>
              <p:nvPr/>
            </p:nvSpPr>
            <p:spPr>
              <a:xfrm>
                <a:off x="996450" y="4231619"/>
                <a:ext cx="2181086" cy="2181086"/>
              </a:xfrm>
              <a:prstGeom prst="ellipse">
                <a:avLst/>
              </a:prstGeom>
              <a:no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0000"/>
                  </a:solidFill>
                  <a:effectLst/>
                  <a:uLnTx/>
                  <a:uFillTx/>
                  <a:latin typeface="Calibri"/>
                  <a:ea typeface="微软雅黑"/>
                  <a:cs typeface="+mn-cs"/>
                </a:endParaRPr>
              </a:p>
            </p:txBody>
          </p:sp>
        </p:grpSp>
        <p:grpSp>
          <p:nvGrpSpPr>
            <p:cNvPr id="85" name="组合 84"/>
            <p:cNvGrpSpPr/>
            <p:nvPr/>
          </p:nvGrpSpPr>
          <p:grpSpPr>
            <a:xfrm>
              <a:off x="1174850" y="3964659"/>
              <a:ext cx="1239151" cy="1239151"/>
              <a:chOff x="304800" y="673100"/>
              <a:chExt cx="4000500" cy="4000500"/>
            </a:xfrm>
            <a:effectLst>
              <a:outerShdw blurRad="444500" dist="254000" dir="8100000" algn="tr" rotWithShape="0">
                <a:prstClr val="black">
                  <a:alpha val="50000"/>
                </a:prstClr>
              </a:outerShdw>
            </a:effectLst>
          </p:grpSpPr>
          <p:sp>
            <p:nvSpPr>
              <p:cNvPr id="86" name="同心圆 8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FF0000"/>
                  </a:solidFill>
                  <a:effectLst/>
                  <a:uLnTx/>
                  <a:uFillTx/>
                  <a:latin typeface="Calibri"/>
                  <a:ea typeface="微软雅黑" panose="020B0503020204020204" pitchFamily="34" charset="-122"/>
                  <a:cs typeface="+mn-cs"/>
                </a:endParaRPr>
              </a:p>
            </p:txBody>
          </p:sp>
          <p:sp>
            <p:nvSpPr>
              <p:cNvPr id="87" name="椭圆 86"/>
              <p:cNvSpPr/>
              <p:nvPr/>
            </p:nvSpPr>
            <p:spPr>
              <a:xfrm>
                <a:off x="393966" y="766742"/>
                <a:ext cx="3774377" cy="37743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FF0000"/>
                  </a:solidFill>
                  <a:effectLst/>
                  <a:uLnTx/>
                  <a:uFillTx/>
                  <a:latin typeface="Calibri"/>
                  <a:ea typeface="微软雅黑" panose="020B0503020204020204" pitchFamily="34" charset="-122"/>
                  <a:cs typeface="+mn-cs"/>
                </a:endParaRPr>
              </a:p>
            </p:txBody>
          </p:sp>
        </p:grpSp>
      </p:grpSp>
      <p:sp>
        <p:nvSpPr>
          <p:cNvPr id="90" name="空心弧 89"/>
          <p:cNvSpPr/>
          <p:nvPr/>
        </p:nvSpPr>
        <p:spPr>
          <a:xfrm rot="10015644">
            <a:off x="5726104" y="1425553"/>
            <a:ext cx="1329116" cy="1329116"/>
          </a:xfrm>
          <a:prstGeom prst="blockArc">
            <a:avLst>
              <a:gd name="adj1" fmla="val 6466999"/>
              <a:gd name="adj2" fmla="val 20200934"/>
              <a:gd name="adj3" fmla="val 12406"/>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0000"/>
              </a:solidFill>
              <a:effectLst/>
              <a:uLnTx/>
              <a:uFillTx/>
              <a:latin typeface="Calibri"/>
              <a:ea typeface="微软雅黑"/>
              <a:cs typeface="+mn-cs"/>
            </a:endParaRPr>
          </a:p>
        </p:txBody>
      </p:sp>
      <p:grpSp>
        <p:nvGrpSpPr>
          <p:cNvPr id="91" name="组合 90"/>
          <p:cNvGrpSpPr/>
          <p:nvPr/>
        </p:nvGrpSpPr>
        <p:grpSpPr>
          <a:xfrm>
            <a:off x="5720173" y="1419622"/>
            <a:ext cx="1340979" cy="1340979"/>
            <a:chOff x="900439" y="3690248"/>
            <a:chExt cx="1787972" cy="1787972"/>
          </a:xfrm>
        </p:grpSpPr>
        <p:grpSp>
          <p:nvGrpSpPr>
            <p:cNvPr id="92" name="组合 91"/>
            <p:cNvGrpSpPr/>
            <p:nvPr/>
          </p:nvGrpSpPr>
          <p:grpSpPr>
            <a:xfrm>
              <a:off x="900439" y="3690248"/>
              <a:ext cx="1787972" cy="1787972"/>
              <a:chOff x="996450" y="4231619"/>
              <a:chExt cx="2181086" cy="2181086"/>
            </a:xfrm>
            <a:effectLst>
              <a:outerShdw blurRad="215900" sx="103000" sy="103000" algn="ctr" rotWithShape="0">
                <a:prstClr val="black">
                  <a:alpha val="40000"/>
                </a:prstClr>
              </a:outerShdw>
            </a:effectLst>
          </p:grpSpPr>
          <p:sp>
            <p:nvSpPr>
              <p:cNvPr id="96" name="椭圆 95"/>
              <p:cNvSpPr/>
              <p:nvPr/>
            </p:nvSpPr>
            <p:spPr>
              <a:xfrm>
                <a:off x="1301652" y="4536821"/>
                <a:ext cx="1570682" cy="1570682"/>
              </a:xfrm>
              <a:prstGeom prst="ellipse">
                <a:avLst/>
              </a:prstGeom>
              <a:no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0000"/>
                  </a:solidFill>
                  <a:effectLst/>
                  <a:uLnTx/>
                  <a:uFillTx/>
                  <a:latin typeface="Calibri"/>
                  <a:ea typeface="微软雅黑"/>
                  <a:cs typeface="+mn-cs"/>
                </a:endParaRPr>
              </a:p>
            </p:txBody>
          </p:sp>
          <p:sp>
            <p:nvSpPr>
              <p:cNvPr id="97" name="椭圆 96"/>
              <p:cNvSpPr/>
              <p:nvPr/>
            </p:nvSpPr>
            <p:spPr>
              <a:xfrm>
                <a:off x="996450" y="4231619"/>
                <a:ext cx="2181086" cy="2181086"/>
              </a:xfrm>
              <a:prstGeom prst="ellipse">
                <a:avLst/>
              </a:prstGeom>
              <a:no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0000"/>
                  </a:solidFill>
                  <a:effectLst/>
                  <a:uLnTx/>
                  <a:uFillTx/>
                  <a:latin typeface="Calibri"/>
                  <a:ea typeface="微软雅黑"/>
                  <a:cs typeface="+mn-cs"/>
                </a:endParaRPr>
              </a:p>
            </p:txBody>
          </p:sp>
        </p:grpSp>
        <p:grpSp>
          <p:nvGrpSpPr>
            <p:cNvPr id="93" name="组合 92"/>
            <p:cNvGrpSpPr/>
            <p:nvPr/>
          </p:nvGrpSpPr>
          <p:grpSpPr>
            <a:xfrm>
              <a:off x="1174850" y="3964659"/>
              <a:ext cx="1239151" cy="1239151"/>
              <a:chOff x="304800" y="673100"/>
              <a:chExt cx="4000500" cy="4000500"/>
            </a:xfrm>
            <a:effectLst>
              <a:outerShdw blurRad="444500" dist="254000" dir="8100000" algn="tr" rotWithShape="0">
                <a:prstClr val="black">
                  <a:alpha val="50000"/>
                </a:prstClr>
              </a:outerShdw>
            </a:effectLst>
          </p:grpSpPr>
          <p:sp>
            <p:nvSpPr>
              <p:cNvPr id="94" name="同心圆 9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FF0000"/>
                  </a:solidFill>
                  <a:effectLst/>
                  <a:uLnTx/>
                  <a:uFillTx/>
                  <a:latin typeface="Calibri"/>
                  <a:ea typeface="微软雅黑" panose="020B0503020204020204" pitchFamily="34" charset="-122"/>
                  <a:cs typeface="+mn-cs"/>
                </a:endParaRPr>
              </a:p>
            </p:txBody>
          </p:sp>
          <p:sp>
            <p:nvSpPr>
              <p:cNvPr id="95" name="椭圆 94"/>
              <p:cNvSpPr/>
              <p:nvPr/>
            </p:nvSpPr>
            <p:spPr>
              <a:xfrm>
                <a:off x="393966" y="766742"/>
                <a:ext cx="3774377" cy="37743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FF0000"/>
                  </a:solidFill>
                  <a:effectLst/>
                  <a:uLnTx/>
                  <a:uFillTx/>
                  <a:latin typeface="Calibri"/>
                  <a:ea typeface="微软雅黑" panose="020B0503020204020204" pitchFamily="34" charset="-122"/>
                  <a:cs typeface="+mn-cs"/>
                </a:endParaRPr>
              </a:p>
            </p:txBody>
          </p:sp>
        </p:grpSp>
      </p:grpSp>
      <p:sp>
        <p:nvSpPr>
          <p:cNvPr id="98" name="空心弧 97"/>
          <p:cNvSpPr/>
          <p:nvPr/>
        </p:nvSpPr>
        <p:spPr>
          <a:xfrm rot="16416342">
            <a:off x="7413426" y="1425553"/>
            <a:ext cx="1329116" cy="1329116"/>
          </a:xfrm>
          <a:prstGeom prst="blockArc">
            <a:avLst>
              <a:gd name="adj1" fmla="val 21266633"/>
              <a:gd name="adj2" fmla="val 20200934"/>
              <a:gd name="adj3" fmla="val 12406"/>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0000"/>
              </a:solidFill>
              <a:effectLst/>
              <a:uLnTx/>
              <a:uFillTx/>
              <a:latin typeface="Calibri"/>
              <a:ea typeface="微软雅黑"/>
              <a:cs typeface="+mn-cs"/>
            </a:endParaRPr>
          </a:p>
        </p:txBody>
      </p:sp>
      <p:grpSp>
        <p:nvGrpSpPr>
          <p:cNvPr id="99" name="组合 98"/>
          <p:cNvGrpSpPr/>
          <p:nvPr/>
        </p:nvGrpSpPr>
        <p:grpSpPr>
          <a:xfrm>
            <a:off x="7407494" y="1419622"/>
            <a:ext cx="1340979" cy="1340979"/>
            <a:chOff x="900439" y="3690248"/>
            <a:chExt cx="1787972" cy="1787972"/>
          </a:xfrm>
        </p:grpSpPr>
        <p:grpSp>
          <p:nvGrpSpPr>
            <p:cNvPr id="100" name="组合 99"/>
            <p:cNvGrpSpPr/>
            <p:nvPr/>
          </p:nvGrpSpPr>
          <p:grpSpPr>
            <a:xfrm>
              <a:off x="900439" y="3690248"/>
              <a:ext cx="1787972" cy="1787972"/>
              <a:chOff x="996450" y="4231619"/>
              <a:chExt cx="2181086" cy="2181086"/>
            </a:xfrm>
            <a:effectLst>
              <a:outerShdw blurRad="215900" sx="103000" sy="103000" algn="ctr" rotWithShape="0">
                <a:prstClr val="black">
                  <a:alpha val="40000"/>
                </a:prstClr>
              </a:outerShdw>
            </a:effectLst>
          </p:grpSpPr>
          <p:sp>
            <p:nvSpPr>
              <p:cNvPr id="104" name="椭圆 103"/>
              <p:cNvSpPr/>
              <p:nvPr/>
            </p:nvSpPr>
            <p:spPr>
              <a:xfrm>
                <a:off x="1301652" y="4536821"/>
                <a:ext cx="1570682" cy="1570682"/>
              </a:xfrm>
              <a:prstGeom prst="ellipse">
                <a:avLst/>
              </a:prstGeom>
              <a:no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0000"/>
                  </a:solidFill>
                  <a:effectLst/>
                  <a:uLnTx/>
                  <a:uFillTx/>
                  <a:latin typeface="Calibri"/>
                  <a:ea typeface="微软雅黑"/>
                  <a:cs typeface="+mn-cs"/>
                </a:endParaRPr>
              </a:p>
            </p:txBody>
          </p:sp>
          <p:sp>
            <p:nvSpPr>
              <p:cNvPr id="105" name="椭圆 104"/>
              <p:cNvSpPr/>
              <p:nvPr/>
            </p:nvSpPr>
            <p:spPr>
              <a:xfrm>
                <a:off x="996450" y="4231619"/>
                <a:ext cx="2181086" cy="2181086"/>
              </a:xfrm>
              <a:prstGeom prst="ellipse">
                <a:avLst/>
              </a:prstGeom>
              <a:no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0000"/>
                  </a:solidFill>
                  <a:effectLst/>
                  <a:uLnTx/>
                  <a:uFillTx/>
                  <a:latin typeface="Calibri"/>
                  <a:ea typeface="微软雅黑"/>
                  <a:cs typeface="+mn-cs"/>
                </a:endParaRPr>
              </a:p>
            </p:txBody>
          </p:sp>
        </p:grpSp>
        <p:grpSp>
          <p:nvGrpSpPr>
            <p:cNvPr id="101" name="组合 100"/>
            <p:cNvGrpSpPr/>
            <p:nvPr/>
          </p:nvGrpSpPr>
          <p:grpSpPr>
            <a:xfrm>
              <a:off x="1174850" y="3964659"/>
              <a:ext cx="1239151" cy="1239151"/>
              <a:chOff x="304800" y="673100"/>
              <a:chExt cx="4000500" cy="4000500"/>
            </a:xfrm>
            <a:effectLst>
              <a:outerShdw blurRad="444500" dist="254000" dir="8100000" algn="tr" rotWithShape="0">
                <a:prstClr val="black">
                  <a:alpha val="50000"/>
                </a:prstClr>
              </a:outerShdw>
            </a:effectLst>
          </p:grpSpPr>
          <p:sp>
            <p:nvSpPr>
              <p:cNvPr id="102" name="同心圆 10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FF0000"/>
                  </a:solidFill>
                  <a:effectLst/>
                  <a:uLnTx/>
                  <a:uFillTx/>
                  <a:latin typeface="Calibri"/>
                  <a:ea typeface="微软雅黑" panose="020B0503020204020204" pitchFamily="34" charset="-122"/>
                  <a:cs typeface="+mn-cs"/>
                </a:endParaRPr>
              </a:p>
            </p:txBody>
          </p:sp>
          <p:sp>
            <p:nvSpPr>
              <p:cNvPr id="103" name="椭圆 102"/>
              <p:cNvSpPr/>
              <p:nvPr/>
            </p:nvSpPr>
            <p:spPr>
              <a:xfrm>
                <a:off x="393966" y="766742"/>
                <a:ext cx="3774377" cy="37743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FF0000"/>
                  </a:solidFill>
                  <a:effectLst/>
                  <a:uLnTx/>
                  <a:uFillTx/>
                  <a:latin typeface="Calibri"/>
                  <a:ea typeface="微软雅黑" panose="020B0503020204020204" pitchFamily="34" charset="-122"/>
                  <a:cs typeface="+mn-cs"/>
                </a:endParaRPr>
              </a:p>
            </p:txBody>
          </p:sp>
        </p:grpSp>
      </p:grpSp>
      <p:sp>
        <p:nvSpPr>
          <p:cNvPr id="106" name="TextBox 105"/>
          <p:cNvSpPr txBox="1"/>
          <p:nvPr/>
        </p:nvSpPr>
        <p:spPr>
          <a:xfrm>
            <a:off x="980089" y="1847737"/>
            <a:ext cx="715580" cy="392415"/>
          </a:xfrm>
          <a:prstGeom prst="rect">
            <a:avLst/>
          </a:prstGeom>
          <a:noFill/>
        </p:spPr>
        <p:txBody>
          <a:bodyPr wrap="non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100" b="0" i="0" u="none" strike="noStrike" kern="1200" cap="none" spc="0" normalizeH="0" baseline="0" noProof="0" dirty="0">
                <a:ln>
                  <a:noFill/>
                </a:ln>
                <a:solidFill>
                  <a:srgbClr val="FF0000"/>
                </a:solidFill>
                <a:effectLst/>
                <a:uLnTx/>
                <a:uFillTx/>
                <a:latin typeface="Impact" panose="020B0806030902050204" pitchFamily="34" charset="0"/>
                <a:ea typeface="方正大黑简体" panose="02010601030101010101" pitchFamily="2" charset="-122"/>
                <a:cs typeface="+mn-cs"/>
              </a:rPr>
              <a:t>100%</a:t>
            </a:r>
            <a:endParaRPr kumimoji="0" lang="zh-CN" altLang="en-US" sz="2100" b="0" i="0" u="none" strike="noStrike" kern="1200" cap="none" spc="0" normalizeH="0" baseline="0" noProof="0" dirty="0">
              <a:ln>
                <a:noFill/>
              </a:ln>
              <a:solidFill>
                <a:srgbClr val="FF0000"/>
              </a:solidFill>
              <a:effectLst/>
              <a:uLnTx/>
              <a:uFillTx/>
              <a:latin typeface="Impact" panose="020B0806030902050204" pitchFamily="34" charset="0"/>
              <a:ea typeface="方正大黑简体" panose="02010601030101010101" pitchFamily="2" charset="-122"/>
              <a:cs typeface="+mn-cs"/>
            </a:endParaRPr>
          </a:p>
        </p:txBody>
      </p:sp>
      <p:sp>
        <p:nvSpPr>
          <p:cNvPr id="107" name="TextBox 106"/>
          <p:cNvSpPr txBox="1"/>
          <p:nvPr/>
        </p:nvSpPr>
        <p:spPr>
          <a:xfrm>
            <a:off x="2722412" y="1847737"/>
            <a:ext cx="613390" cy="392415"/>
          </a:xfrm>
          <a:prstGeom prst="rect">
            <a:avLst/>
          </a:prstGeom>
          <a:noFill/>
        </p:spPr>
        <p:txBody>
          <a:bodyPr wrap="non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100" b="0" i="0" u="none" strike="noStrike" kern="1200" cap="none" spc="0" normalizeH="0" baseline="0" noProof="0" dirty="0">
                <a:ln>
                  <a:noFill/>
                </a:ln>
                <a:solidFill>
                  <a:srgbClr val="FF0000"/>
                </a:solidFill>
                <a:effectLst/>
                <a:uLnTx/>
                <a:uFillTx/>
                <a:latin typeface="Impact" panose="020B0806030902050204" pitchFamily="34" charset="0"/>
                <a:ea typeface="方正大黑简体" panose="02010601030101010101" pitchFamily="2" charset="-122"/>
                <a:cs typeface="+mn-cs"/>
              </a:rPr>
              <a:t>80%</a:t>
            </a:r>
            <a:endParaRPr kumimoji="0" lang="zh-CN" altLang="en-US" sz="2100" b="0" i="0" u="none" strike="noStrike" kern="1200" cap="none" spc="0" normalizeH="0" baseline="0" noProof="0" dirty="0">
              <a:ln>
                <a:noFill/>
              </a:ln>
              <a:solidFill>
                <a:srgbClr val="FF0000"/>
              </a:solidFill>
              <a:effectLst/>
              <a:uLnTx/>
              <a:uFillTx/>
              <a:latin typeface="Impact" panose="020B0806030902050204" pitchFamily="34" charset="0"/>
              <a:ea typeface="方正大黑简体" panose="02010601030101010101" pitchFamily="2" charset="-122"/>
              <a:cs typeface="+mn-cs"/>
            </a:endParaRPr>
          </a:p>
        </p:txBody>
      </p:sp>
      <p:sp>
        <p:nvSpPr>
          <p:cNvPr id="108" name="TextBox 107"/>
          <p:cNvSpPr txBox="1"/>
          <p:nvPr/>
        </p:nvSpPr>
        <p:spPr>
          <a:xfrm>
            <a:off x="4415283" y="1847737"/>
            <a:ext cx="574918" cy="392415"/>
          </a:xfrm>
          <a:prstGeom prst="rect">
            <a:avLst/>
          </a:prstGeom>
          <a:noFill/>
        </p:spPr>
        <p:txBody>
          <a:bodyPr wrap="non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100" b="0" i="0" u="none" strike="noStrike" kern="1200" cap="none" spc="0" normalizeH="0" baseline="0" noProof="0" dirty="0">
                <a:ln>
                  <a:noFill/>
                </a:ln>
                <a:solidFill>
                  <a:srgbClr val="FF0000"/>
                </a:solidFill>
                <a:effectLst/>
                <a:uLnTx/>
                <a:uFillTx/>
                <a:latin typeface="Impact" panose="020B0806030902050204" pitchFamily="34" charset="0"/>
                <a:ea typeface="方正大黑简体" panose="02010601030101010101" pitchFamily="2" charset="-122"/>
                <a:cs typeface="+mn-cs"/>
              </a:rPr>
              <a:t>75%</a:t>
            </a:r>
            <a:endParaRPr kumimoji="0" lang="zh-CN" altLang="en-US" sz="2100" b="0" i="0" u="none" strike="noStrike" kern="1200" cap="none" spc="0" normalizeH="0" baseline="0" noProof="0" dirty="0">
              <a:ln>
                <a:noFill/>
              </a:ln>
              <a:solidFill>
                <a:srgbClr val="FF0000"/>
              </a:solidFill>
              <a:effectLst/>
              <a:uLnTx/>
              <a:uFillTx/>
              <a:latin typeface="Impact" panose="020B0806030902050204" pitchFamily="34" charset="0"/>
              <a:ea typeface="方正大黑简体" panose="02010601030101010101" pitchFamily="2" charset="-122"/>
              <a:cs typeface="+mn-cs"/>
            </a:endParaRPr>
          </a:p>
        </p:txBody>
      </p:sp>
      <p:sp>
        <p:nvSpPr>
          <p:cNvPr id="109" name="TextBox 108"/>
          <p:cNvSpPr txBox="1"/>
          <p:nvPr/>
        </p:nvSpPr>
        <p:spPr>
          <a:xfrm>
            <a:off x="6102603" y="1847737"/>
            <a:ext cx="615794" cy="392415"/>
          </a:xfrm>
          <a:prstGeom prst="rect">
            <a:avLst/>
          </a:prstGeom>
          <a:noFill/>
        </p:spPr>
        <p:txBody>
          <a:bodyPr wrap="non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100" b="0" i="0" u="none" strike="noStrike" kern="1200" cap="none" spc="0" normalizeH="0" baseline="0" noProof="0" dirty="0">
                <a:ln>
                  <a:noFill/>
                </a:ln>
                <a:solidFill>
                  <a:srgbClr val="FF0000"/>
                </a:solidFill>
                <a:effectLst/>
                <a:uLnTx/>
                <a:uFillTx/>
                <a:latin typeface="Impact" panose="020B0806030902050204" pitchFamily="34" charset="0"/>
                <a:ea typeface="方正大黑简体" panose="02010601030101010101" pitchFamily="2" charset="-122"/>
                <a:cs typeface="+mn-cs"/>
              </a:rPr>
              <a:t>66%</a:t>
            </a:r>
            <a:endParaRPr kumimoji="0" lang="zh-CN" altLang="en-US" sz="2100" b="0" i="0" u="none" strike="noStrike" kern="1200" cap="none" spc="0" normalizeH="0" baseline="0" noProof="0" dirty="0">
              <a:ln>
                <a:noFill/>
              </a:ln>
              <a:solidFill>
                <a:srgbClr val="FF0000"/>
              </a:solidFill>
              <a:effectLst/>
              <a:uLnTx/>
              <a:uFillTx/>
              <a:latin typeface="Impact" panose="020B0806030902050204" pitchFamily="34" charset="0"/>
              <a:ea typeface="方正大黑简体" panose="02010601030101010101" pitchFamily="2" charset="-122"/>
              <a:cs typeface="+mn-cs"/>
            </a:endParaRPr>
          </a:p>
        </p:txBody>
      </p:sp>
      <p:sp>
        <p:nvSpPr>
          <p:cNvPr id="110" name="TextBox 109"/>
          <p:cNvSpPr txBox="1"/>
          <p:nvPr/>
        </p:nvSpPr>
        <p:spPr>
          <a:xfrm>
            <a:off x="7789924" y="1847737"/>
            <a:ext cx="614591" cy="392415"/>
          </a:xfrm>
          <a:prstGeom prst="rect">
            <a:avLst/>
          </a:prstGeom>
          <a:noFill/>
        </p:spPr>
        <p:txBody>
          <a:bodyPr wrap="non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100" b="0" i="0" u="none" strike="noStrike" kern="1200" cap="none" spc="0" normalizeH="0" baseline="0" noProof="0" dirty="0">
                <a:ln>
                  <a:noFill/>
                </a:ln>
                <a:solidFill>
                  <a:srgbClr val="FF0000"/>
                </a:solidFill>
                <a:effectLst/>
                <a:uLnTx/>
                <a:uFillTx/>
                <a:latin typeface="Impact" panose="020B0806030902050204" pitchFamily="34" charset="0"/>
                <a:ea typeface="方正大黑简体" panose="02010601030101010101" pitchFamily="2" charset="-122"/>
                <a:cs typeface="+mn-cs"/>
              </a:rPr>
              <a:t>90%</a:t>
            </a:r>
            <a:endParaRPr kumimoji="0" lang="zh-CN" altLang="en-US" sz="2100" b="0" i="0" u="none" strike="noStrike" kern="1200" cap="none" spc="0" normalizeH="0" baseline="0" noProof="0" dirty="0">
              <a:ln>
                <a:noFill/>
              </a:ln>
              <a:solidFill>
                <a:srgbClr val="FF0000"/>
              </a:solidFill>
              <a:effectLst/>
              <a:uLnTx/>
              <a:uFillTx/>
              <a:latin typeface="Impact" panose="020B0806030902050204" pitchFamily="34" charset="0"/>
              <a:ea typeface="方正大黑简体" panose="02010601030101010101" pitchFamily="2" charset="-122"/>
              <a:cs typeface="+mn-cs"/>
            </a:endParaRPr>
          </a:p>
        </p:txBody>
      </p:sp>
      <p:grpSp>
        <p:nvGrpSpPr>
          <p:cNvPr id="111" name="组合 110"/>
          <p:cNvGrpSpPr/>
          <p:nvPr/>
        </p:nvGrpSpPr>
        <p:grpSpPr>
          <a:xfrm>
            <a:off x="692667" y="951316"/>
            <a:ext cx="618652" cy="726075"/>
            <a:chOff x="3534996" y="1547078"/>
            <a:chExt cx="878774" cy="1031362"/>
          </a:xfrm>
        </p:grpSpPr>
        <p:grpSp>
          <p:nvGrpSpPr>
            <p:cNvPr id="112" name="组合 111"/>
            <p:cNvGrpSpPr/>
            <p:nvPr/>
          </p:nvGrpSpPr>
          <p:grpSpPr>
            <a:xfrm>
              <a:off x="3534996" y="1547078"/>
              <a:ext cx="878774" cy="1031362"/>
              <a:chOff x="1008115" y="2542722"/>
              <a:chExt cx="1360493" cy="1596732"/>
            </a:xfrm>
          </p:grpSpPr>
          <p:grpSp>
            <p:nvGrpSpPr>
              <p:cNvPr id="114" name="组合 113"/>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116" name="同心圆 1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FF0000"/>
                    </a:solidFill>
                    <a:effectLst/>
                    <a:uLnTx/>
                    <a:uFillTx/>
                    <a:latin typeface="Calibri"/>
                    <a:ea typeface="微软雅黑" panose="020B0503020204020204" pitchFamily="34" charset="-122"/>
                    <a:cs typeface="+mn-cs"/>
                  </a:endParaRPr>
                </a:p>
              </p:txBody>
            </p:sp>
            <p:sp>
              <p:nvSpPr>
                <p:cNvPr id="117" name="椭圆 11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altLang="zh-CN" sz="1400" b="0" i="0" u="none" strike="noStrike" kern="1200" cap="none" spc="0" normalizeH="0" baseline="0" noProof="0" dirty="0" smtClean="0">
                    <a:ln>
                      <a:noFill/>
                    </a:ln>
                    <a:solidFill>
                      <a:srgbClr val="FF0000"/>
                    </a:solidFill>
                    <a:effectLst/>
                    <a:uLnTx/>
                    <a:uFillTx/>
                    <a:latin typeface="Calibri"/>
                    <a:ea typeface="微软雅黑" panose="020B0503020204020204" pitchFamily="34" charset="-122"/>
                    <a:cs typeface="+mn-cs"/>
                  </a:endParaRPr>
                </a:p>
              </p:txBody>
            </p:sp>
          </p:grpSp>
          <p:sp>
            <p:nvSpPr>
              <p:cNvPr id="115" name="TextBox 114"/>
              <p:cNvSpPr txBox="1"/>
              <p:nvPr/>
            </p:nvSpPr>
            <p:spPr>
              <a:xfrm>
                <a:off x="1259743" y="2718089"/>
                <a:ext cx="406247" cy="14213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3600" b="0" i="0" u="none" strike="noStrike" kern="1200" cap="none" spc="0" normalizeH="0" baseline="0" noProof="0" dirty="0">
                  <a:ln>
                    <a:noFill/>
                  </a:ln>
                  <a:solidFill>
                    <a:srgbClr val="FF0000"/>
                  </a:solidFill>
                  <a:effectLst/>
                  <a:uLnTx/>
                  <a:uFillTx/>
                  <a:latin typeface="微软雅黑" panose="020B0503020204020204" pitchFamily="34" charset="-122"/>
                  <a:ea typeface="造字工房劲黑（非商用）常规体" pitchFamily="50" charset="-122"/>
                  <a:cs typeface="+mn-cs"/>
                </a:endParaRPr>
              </a:p>
            </p:txBody>
          </p:sp>
        </p:grpSp>
        <p:sp>
          <p:nvSpPr>
            <p:cNvPr id="113" name="TextBox 19"/>
            <p:cNvSpPr>
              <a:spLocks noChangeArrowheads="1"/>
            </p:cNvSpPr>
            <p:nvPr/>
          </p:nvSpPr>
          <p:spPr bwMode="auto">
            <a:xfrm>
              <a:off x="3802804" y="1687012"/>
              <a:ext cx="382995" cy="590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100" b="0" i="0" u="none" strike="noStrike" kern="1200" cap="none" spc="0" normalizeH="0" baseline="0" noProof="0" dirty="0">
                  <a:ln>
                    <a:noFill/>
                  </a:ln>
                  <a:solidFill>
                    <a:srgbClr val="FF0000"/>
                  </a:solidFill>
                  <a:effectLst/>
                  <a:uLnTx/>
                  <a:uFillTx/>
                  <a:latin typeface="Constantia"/>
                  <a:ea typeface="微软雅黑" panose="020B0503020204020204" pitchFamily="34" charset="-122"/>
                  <a:cs typeface="+mn-cs"/>
                </a:rPr>
                <a:t>1</a:t>
              </a:r>
              <a:endParaRPr kumimoji="0" lang="zh-CN" altLang="en-US" sz="2100" b="0" i="0" u="none" strike="noStrike" kern="1200" cap="none" spc="0" normalizeH="0" baseline="0" noProof="0" dirty="0">
                <a:ln>
                  <a:noFill/>
                </a:ln>
                <a:solidFill>
                  <a:srgbClr val="FF0000"/>
                </a:solidFill>
                <a:effectLst/>
                <a:uLnTx/>
                <a:uFillTx/>
                <a:latin typeface="Constantia"/>
                <a:ea typeface="微软雅黑" panose="020B0503020204020204" pitchFamily="34" charset="-122"/>
                <a:cs typeface="+mn-cs"/>
              </a:endParaRPr>
            </a:p>
          </p:txBody>
        </p:sp>
      </p:grpSp>
      <p:grpSp>
        <p:nvGrpSpPr>
          <p:cNvPr id="118" name="组合 117"/>
          <p:cNvGrpSpPr/>
          <p:nvPr/>
        </p:nvGrpSpPr>
        <p:grpSpPr>
          <a:xfrm>
            <a:off x="2381218" y="951316"/>
            <a:ext cx="618652" cy="726075"/>
            <a:chOff x="3534996" y="1547078"/>
            <a:chExt cx="878774" cy="1031362"/>
          </a:xfrm>
        </p:grpSpPr>
        <p:grpSp>
          <p:nvGrpSpPr>
            <p:cNvPr id="119" name="组合 118"/>
            <p:cNvGrpSpPr/>
            <p:nvPr/>
          </p:nvGrpSpPr>
          <p:grpSpPr>
            <a:xfrm>
              <a:off x="3534996" y="1547078"/>
              <a:ext cx="878774" cy="1031362"/>
              <a:chOff x="1008115" y="2542722"/>
              <a:chExt cx="1360493" cy="1596732"/>
            </a:xfrm>
          </p:grpSpPr>
          <p:grpSp>
            <p:nvGrpSpPr>
              <p:cNvPr id="121" name="组合 120"/>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123" name="同心圆 1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FF0000"/>
                    </a:solidFill>
                    <a:effectLst/>
                    <a:uLnTx/>
                    <a:uFillTx/>
                    <a:latin typeface="Calibri"/>
                    <a:ea typeface="微软雅黑" panose="020B0503020204020204" pitchFamily="34" charset="-122"/>
                    <a:cs typeface="+mn-cs"/>
                  </a:endParaRPr>
                </a:p>
              </p:txBody>
            </p:sp>
            <p:sp>
              <p:nvSpPr>
                <p:cNvPr id="124" name="椭圆 1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altLang="zh-CN" sz="1400" b="0" i="0" u="none" strike="noStrike" kern="1200" cap="none" spc="0" normalizeH="0" baseline="0" noProof="0" dirty="0" smtClean="0">
                    <a:ln>
                      <a:noFill/>
                    </a:ln>
                    <a:solidFill>
                      <a:srgbClr val="FF0000"/>
                    </a:solidFill>
                    <a:effectLst/>
                    <a:uLnTx/>
                    <a:uFillTx/>
                    <a:latin typeface="Calibri"/>
                    <a:ea typeface="微软雅黑" panose="020B0503020204020204" pitchFamily="34" charset="-122"/>
                    <a:cs typeface="+mn-cs"/>
                  </a:endParaRPr>
                </a:p>
              </p:txBody>
            </p:sp>
          </p:grpSp>
          <p:sp>
            <p:nvSpPr>
              <p:cNvPr id="122" name="TextBox 121"/>
              <p:cNvSpPr txBox="1"/>
              <p:nvPr/>
            </p:nvSpPr>
            <p:spPr>
              <a:xfrm>
                <a:off x="1259743" y="2718089"/>
                <a:ext cx="406247" cy="14213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3600" b="0" i="0" u="none" strike="noStrike" kern="1200" cap="none" spc="0" normalizeH="0" baseline="0" noProof="0" dirty="0">
                  <a:ln>
                    <a:noFill/>
                  </a:ln>
                  <a:solidFill>
                    <a:srgbClr val="FF0000"/>
                  </a:solidFill>
                  <a:effectLst/>
                  <a:uLnTx/>
                  <a:uFillTx/>
                  <a:latin typeface="微软雅黑" panose="020B0503020204020204" pitchFamily="34" charset="-122"/>
                  <a:ea typeface="造字工房劲黑（非商用）常规体" pitchFamily="50" charset="-122"/>
                  <a:cs typeface="+mn-cs"/>
                </a:endParaRPr>
              </a:p>
            </p:txBody>
          </p:sp>
        </p:grpSp>
        <p:sp>
          <p:nvSpPr>
            <p:cNvPr id="120" name="TextBox 19"/>
            <p:cNvSpPr>
              <a:spLocks noChangeArrowheads="1"/>
            </p:cNvSpPr>
            <p:nvPr/>
          </p:nvSpPr>
          <p:spPr bwMode="auto">
            <a:xfrm>
              <a:off x="3802804" y="1687012"/>
              <a:ext cx="453580" cy="590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100" b="0" i="0" u="none" strike="noStrike" kern="1200" cap="none" spc="0" normalizeH="0" baseline="0" noProof="0" dirty="0">
                  <a:ln>
                    <a:noFill/>
                  </a:ln>
                  <a:solidFill>
                    <a:srgbClr val="FF0000"/>
                  </a:solidFill>
                  <a:effectLst/>
                  <a:uLnTx/>
                  <a:uFillTx/>
                  <a:latin typeface="Constantia"/>
                  <a:ea typeface="微软雅黑" panose="020B0503020204020204" pitchFamily="34" charset="-122"/>
                  <a:cs typeface="+mn-cs"/>
                </a:rPr>
                <a:t>2</a:t>
              </a:r>
              <a:endParaRPr kumimoji="0" lang="zh-CN" altLang="en-US" sz="2100" b="0" i="0" u="none" strike="noStrike" kern="1200" cap="none" spc="0" normalizeH="0" baseline="0" noProof="0" dirty="0">
                <a:ln>
                  <a:noFill/>
                </a:ln>
                <a:solidFill>
                  <a:srgbClr val="FF0000"/>
                </a:solidFill>
                <a:effectLst/>
                <a:uLnTx/>
                <a:uFillTx/>
                <a:latin typeface="Constantia"/>
                <a:ea typeface="微软雅黑" panose="020B0503020204020204" pitchFamily="34" charset="-122"/>
                <a:cs typeface="+mn-cs"/>
              </a:endParaRPr>
            </a:p>
          </p:txBody>
        </p:sp>
      </p:grpSp>
      <p:grpSp>
        <p:nvGrpSpPr>
          <p:cNvPr id="125" name="组合 124"/>
          <p:cNvGrpSpPr/>
          <p:nvPr/>
        </p:nvGrpSpPr>
        <p:grpSpPr>
          <a:xfrm>
            <a:off x="4069769" y="951316"/>
            <a:ext cx="618652" cy="726075"/>
            <a:chOff x="3534996" y="1547078"/>
            <a:chExt cx="878774" cy="1031362"/>
          </a:xfrm>
        </p:grpSpPr>
        <p:grpSp>
          <p:nvGrpSpPr>
            <p:cNvPr id="126" name="组合 125"/>
            <p:cNvGrpSpPr/>
            <p:nvPr/>
          </p:nvGrpSpPr>
          <p:grpSpPr>
            <a:xfrm>
              <a:off x="3534996" y="1547078"/>
              <a:ext cx="878774" cy="1031362"/>
              <a:chOff x="1008115" y="2542722"/>
              <a:chExt cx="1360493" cy="1596732"/>
            </a:xfrm>
          </p:grpSpPr>
          <p:grpSp>
            <p:nvGrpSpPr>
              <p:cNvPr id="128" name="组合 127"/>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130" name="同心圆 12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FF0000"/>
                    </a:solidFill>
                    <a:effectLst/>
                    <a:uLnTx/>
                    <a:uFillTx/>
                    <a:latin typeface="Calibri"/>
                    <a:ea typeface="微软雅黑" panose="020B0503020204020204" pitchFamily="34" charset="-122"/>
                    <a:cs typeface="+mn-cs"/>
                  </a:endParaRPr>
                </a:p>
              </p:txBody>
            </p:sp>
            <p:sp>
              <p:nvSpPr>
                <p:cNvPr id="131" name="椭圆 13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altLang="zh-CN" sz="1400" b="0" i="0" u="none" strike="noStrike" kern="1200" cap="none" spc="0" normalizeH="0" baseline="0" noProof="0" dirty="0" smtClean="0">
                    <a:ln>
                      <a:noFill/>
                    </a:ln>
                    <a:solidFill>
                      <a:srgbClr val="FF0000"/>
                    </a:solidFill>
                    <a:effectLst/>
                    <a:uLnTx/>
                    <a:uFillTx/>
                    <a:latin typeface="Calibri"/>
                    <a:ea typeface="微软雅黑" panose="020B0503020204020204" pitchFamily="34" charset="-122"/>
                    <a:cs typeface="+mn-cs"/>
                  </a:endParaRPr>
                </a:p>
              </p:txBody>
            </p:sp>
          </p:grpSp>
          <p:sp>
            <p:nvSpPr>
              <p:cNvPr id="129" name="TextBox 128"/>
              <p:cNvSpPr txBox="1"/>
              <p:nvPr/>
            </p:nvSpPr>
            <p:spPr>
              <a:xfrm>
                <a:off x="1259743" y="2718089"/>
                <a:ext cx="406247" cy="14213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3600" b="0" i="0" u="none" strike="noStrike" kern="1200" cap="none" spc="0" normalizeH="0" baseline="0" noProof="0" dirty="0">
                  <a:ln>
                    <a:noFill/>
                  </a:ln>
                  <a:solidFill>
                    <a:srgbClr val="FF0000"/>
                  </a:solidFill>
                  <a:effectLst/>
                  <a:uLnTx/>
                  <a:uFillTx/>
                  <a:latin typeface="微软雅黑" panose="020B0503020204020204" pitchFamily="34" charset="-122"/>
                  <a:ea typeface="造字工房劲黑（非商用）常规体" pitchFamily="50" charset="-122"/>
                  <a:cs typeface="+mn-cs"/>
                </a:endParaRPr>
              </a:p>
            </p:txBody>
          </p:sp>
        </p:grpSp>
        <p:sp>
          <p:nvSpPr>
            <p:cNvPr id="127" name="TextBox 19"/>
            <p:cNvSpPr>
              <a:spLocks noChangeArrowheads="1"/>
            </p:cNvSpPr>
            <p:nvPr/>
          </p:nvSpPr>
          <p:spPr bwMode="auto">
            <a:xfrm>
              <a:off x="3802804" y="1687012"/>
              <a:ext cx="437643" cy="590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100" b="0" i="0" u="none" strike="noStrike" kern="1200" cap="none" spc="0" normalizeH="0" baseline="0" noProof="0" dirty="0">
                  <a:ln>
                    <a:noFill/>
                  </a:ln>
                  <a:solidFill>
                    <a:srgbClr val="FF0000"/>
                  </a:solidFill>
                  <a:effectLst/>
                  <a:uLnTx/>
                  <a:uFillTx/>
                  <a:latin typeface="Constantia"/>
                  <a:ea typeface="微软雅黑" panose="020B0503020204020204" pitchFamily="34" charset="-122"/>
                  <a:cs typeface="+mn-cs"/>
                </a:rPr>
                <a:t>3</a:t>
              </a:r>
              <a:endParaRPr kumimoji="0" lang="zh-CN" altLang="en-US" sz="2100" b="0" i="0" u="none" strike="noStrike" kern="1200" cap="none" spc="0" normalizeH="0" baseline="0" noProof="0" dirty="0">
                <a:ln>
                  <a:noFill/>
                </a:ln>
                <a:solidFill>
                  <a:srgbClr val="FF0000"/>
                </a:solidFill>
                <a:effectLst/>
                <a:uLnTx/>
                <a:uFillTx/>
                <a:latin typeface="Constantia"/>
                <a:ea typeface="微软雅黑" panose="020B0503020204020204" pitchFamily="34" charset="-122"/>
                <a:cs typeface="+mn-cs"/>
              </a:endParaRPr>
            </a:p>
          </p:txBody>
        </p:sp>
      </p:grpSp>
      <p:grpSp>
        <p:nvGrpSpPr>
          <p:cNvPr id="132" name="组合 131"/>
          <p:cNvGrpSpPr/>
          <p:nvPr/>
        </p:nvGrpSpPr>
        <p:grpSpPr>
          <a:xfrm>
            <a:off x="5758320" y="951316"/>
            <a:ext cx="618652" cy="726075"/>
            <a:chOff x="3534996" y="1547078"/>
            <a:chExt cx="878774" cy="1031362"/>
          </a:xfrm>
        </p:grpSpPr>
        <p:grpSp>
          <p:nvGrpSpPr>
            <p:cNvPr id="133" name="组合 132"/>
            <p:cNvGrpSpPr/>
            <p:nvPr/>
          </p:nvGrpSpPr>
          <p:grpSpPr>
            <a:xfrm>
              <a:off x="3534996" y="1547078"/>
              <a:ext cx="878774" cy="1031362"/>
              <a:chOff x="1008115" y="2542722"/>
              <a:chExt cx="1360493" cy="1596732"/>
            </a:xfrm>
          </p:grpSpPr>
          <p:grpSp>
            <p:nvGrpSpPr>
              <p:cNvPr id="135" name="组合 134"/>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137" name="同心圆 1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FF0000"/>
                    </a:solidFill>
                    <a:effectLst/>
                    <a:uLnTx/>
                    <a:uFillTx/>
                    <a:latin typeface="Calibri"/>
                    <a:ea typeface="微软雅黑" panose="020B0503020204020204" pitchFamily="34" charset="-122"/>
                    <a:cs typeface="+mn-cs"/>
                  </a:endParaRPr>
                </a:p>
              </p:txBody>
            </p:sp>
            <p:sp>
              <p:nvSpPr>
                <p:cNvPr id="138" name="椭圆 13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altLang="zh-CN" sz="1400" b="0" i="0" u="none" strike="noStrike" kern="1200" cap="none" spc="0" normalizeH="0" baseline="0" noProof="0" dirty="0" smtClean="0">
                    <a:ln>
                      <a:noFill/>
                    </a:ln>
                    <a:solidFill>
                      <a:srgbClr val="FF0000"/>
                    </a:solidFill>
                    <a:effectLst/>
                    <a:uLnTx/>
                    <a:uFillTx/>
                    <a:latin typeface="Calibri"/>
                    <a:ea typeface="微软雅黑" panose="020B0503020204020204" pitchFamily="34" charset="-122"/>
                    <a:cs typeface="+mn-cs"/>
                  </a:endParaRPr>
                </a:p>
              </p:txBody>
            </p:sp>
          </p:grpSp>
          <p:sp>
            <p:nvSpPr>
              <p:cNvPr id="136" name="TextBox 135"/>
              <p:cNvSpPr txBox="1"/>
              <p:nvPr/>
            </p:nvSpPr>
            <p:spPr>
              <a:xfrm>
                <a:off x="1259743" y="2718089"/>
                <a:ext cx="406247" cy="14213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3600" b="0" i="0" u="none" strike="noStrike" kern="1200" cap="none" spc="0" normalizeH="0" baseline="0" noProof="0" dirty="0">
                  <a:ln>
                    <a:noFill/>
                  </a:ln>
                  <a:solidFill>
                    <a:srgbClr val="FF0000"/>
                  </a:solidFill>
                  <a:effectLst/>
                  <a:uLnTx/>
                  <a:uFillTx/>
                  <a:latin typeface="微软雅黑" panose="020B0503020204020204" pitchFamily="34" charset="-122"/>
                  <a:ea typeface="造字工房劲黑（非商用）常规体" pitchFamily="50" charset="-122"/>
                  <a:cs typeface="+mn-cs"/>
                </a:endParaRPr>
              </a:p>
            </p:txBody>
          </p:sp>
        </p:grpSp>
        <p:sp>
          <p:nvSpPr>
            <p:cNvPr id="134" name="TextBox 19"/>
            <p:cNvSpPr>
              <a:spLocks noChangeArrowheads="1"/>
            </p:cNvSpPr>
            <p:nvPr/>
          </p:nvSpPr>
          <p:spPr bwMode="auto">
            <a:xfrm>
              <a:off x="3802804" y="1687012"/>
              <a:ext cx="464967" cy="590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100" b="0" i="0" u="none" strike="noStrike" kern="1200" cap="none" spc="0" normalizeH="0" baseline="0" noProof="0" dirty="0">
                  <a:ln>
                    <a:noFill/>
                  </a:ln>
                  <a:solidFill>
                    <a:srgbClr val="FF0000"/>
                  </a:solidFill>
                  <a:effectLst/>
                  <a:uLnTx/>
                  <a:uFillTx/>
                  <a:latin typeface="Constantia"/>
                  <a:ea typeface="微软雅黑" panose="020B0503020204020204" pitchFamily="34" charset="-122"/>
                  <a:cs typeface="+mn-cs"/>
                </a:rPr>
                <a:t>4</a:t>
              </a:r>
              <a:endParaRPr kumimoji="0" lang="zh-CN" altLang="en-US" sz="2100" b="0" i="0" u="none" strike="noStrike" kern="1200" cap="none" spc="0" normalizeH="0" baseline="0" noProof="0" dirty="0">
                <a:ln>
                  <a:noFill/>
                </a:ln>
                <a:solidFill>
                  <a:srgbClr val="FF0000"/>
                </a:solidFill>
                <a:effectLst/>
                <a:uLnTx/>
                <a:uFillTx/>
                <a:latin typeface="Constantia"/>
                <a:ea typeface="微软雅黑" panose="020B0503020204020204" pitchFamily="34" charset="-122"/>
                <a:cs typeface="+mn-cs"/>
              </a:endParaRPr>
            </a:p>
          </p:txBody>
        </p:sp>
      </p:grpSp>
      <p:grpSp>
        <p:nvGrpSpPr>
          <p:cNvPr id="139" name="组合 138"/>
          <p:cNvGrpSpPr/>
          <p:nvPr/>
        </p:nvGrpSpPr>
        <p:grpSpPr>
          <a:xfrm>
            <a:off x="7446872" y="951316"/>
            <a:ext cx="618652" cy="726075"/>
            <a:chOff x="3534996" y="1547078"/>
            <a:chExt cx="878774" cy="1031362"/>
          </a:xfrm>
        </p:grpSpPr>
        <p:grpSp>
          <p:nvGrpSpPr>
            <p:cNvPr id="140" name="组合 139"/>
            <p:cNvGrpSpPr/>
            <p:nvPr/>
          </p:nvGrpSpPr>
          <p:grpSpPr>
            <a:xfrm>
              <a:off x="3534996" y="1547078"/>
              <a:ext cx="878774" cy="1031362"/>
              <a:chOff x="1008115" y="2542722"/>
              <a:chExt cx="1360493" cy="1596732"/>
            </a:xfrm>
          </p:grpSpPr>
          <p:grpSp>
            <p:nvGrpSpPr>
              <p:cNvPr id="142" name="组合 141"/>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144" name="同心圆 1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FF0000"/>
                    </a:solidFill>
                    <a:effectLst/>
                    <a:uLnTx/>
                    <a:uFillTx/>
                    <a:latin typeface="Calibri"/>
                    <a:ea typeface="微软雅黑" panose="020B0503020204020204" pitchFamily="34" charset="-122"/>
                    <a:cs typeface="+mn-cs"/>
                  </a:endParaRPr>
                </a:p>
              </p:txBody>
            </p:sp>
            <p:sp>
              <p:nvSpPr>
                <p:cNvPr id="145" name="椭圆 14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altLang="zh-CN" sz="1400" b="0" i="0" u="none" strike="noStrike" kern="1200" cap="none" spc="0" normalizeH="0" baseline="0" noProof="0" dirty="0" smtClean="0">
                    <a:ln>
                      <a:noFill/>
                    </a:ln>
                    <a:solidFill>
                      <a:srgbClr val="FF0000"/>
                    </a:solidFill>
                    <a:effectLst/>
                    <a:uLnTx/>
                    <a:uFillTx/>
                    <a:latin typeface="Calibri"/>
                    <a:ea typeface="微软雅黑" panose="020B0503020204020204" pitchFamily="34" charset="-122"/>
                    <a:cs typeface="+mn-cs"/>
                  </a:endParaRPr>
                </a:p>
              </p:txBody>
            </p:sp>
          </p:grpSp>
          <p:sp>
            <p:nvSpPr>
              <p:cNvPr id="143" name="TextBox 142"/>
              <p:cNvSpPr txBox="1"/>
              <p:nvPr/>
            </p:nvSpPr>
            <p:spPr>
              <a:xfrm>
                <a:off x="1259743" y="2718089"/>
                <a:ext cx="406247" cy="14213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3600" b="0" i="0" u="none" strike="noStrike" kern="1200" cap="none" spc="0" normalizeH="0" baseline="0" noProof="0" dirty="0">
                  <a:ln>
                    <a:noFill/>
                  </a:ln>
                  <a:solidFill>
                    <a:srgbClr val="FF0000"/>
                  </a:solidFill>
                  <a:effectLst/>
                  <a:uLnTx/>
                  <a:uFillTx/>
                  <a:latin typeface="微软雅黑" panose="020B0503020204020204" pitchFamily="34" charset="-122"/>
                  <a:ea typeface="造字工房劲黑（非商用）常规体" pitchFamily="50" charset="-122"/>
                  <a:cs typeface="+mn-cs"/>
                </a:endParaRPr>
              </a:p>
            </p:txBody>
          </p:sp>
        </p:grpSp>
        <p:sp>
          <p:nvSpPr>
            <p:cNvPr id="141" name="TextBox 19"/>
            <p:cNvSpPr>
              <a:spLocks noChangeArrowheads="1"/>
            </p:cNvSpPr>
            <p:nvPr/>
          </p:nvSpPr>
          <p:spPr bwMode="auto">
            <a:xfrm>
              <a:off x="3802804" y="1687012"/>
              <a:ext cx="444472" cy="590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100" b="0" i="0" u="none" strike="noStrike" kern="1200" cap="none" spc="0" normalizeH="0" baseline="0" noProof="0" dirty="0">
                  <a:ln>
                    <a:noFill/>
                  </a:ln>
                  <a:solidFill>
                    <a:srgbClr val="FF0000"/>
                  </a:solidFill>
                  <a:effectLst/>
                  <a:uLnTx/>
                  <a:uFillTx/>
                  <a:latin typeface="Constantia"/>
                  <a:ea typeface="微软雅黑" panose="020B0503020204020204" pitchFamily="34" charset="-122"/>
                  <a:cs typeface="+mn-cs"/>
                </a:rPr>
                <a:t>5</a:t>
              </a:r>
              <a:endParaRPr kumimoji="0" lang="zh-CN" altLang="en-US" sz="2100" b="0" i="0" u="none" strike="noStrike" kern="1200" cap="none" spc="0" normalizeH="0" baseline="0" noProof="0" dirty="0">
                <a:ln>
                  <a:noFill/>
                </a:ln>
                <a:solidFill>
                  <a:srgbClr val="FF0000"/>
                </a:solidFill>
                <a:effectLst/>
                <a:uLnTx/>
                <a:uFillTx/>
                <a:latin typeface="Constantia"/>
                <a:ea typeface="微软雅黑" panose="020B0503020204020204" pitchFamily="34" charset="-122"/>
                <a:cs typeface="+mn-cs"/>
              </a:endParaRPr>
            </a:p>
          </p:txBody>
        </p:sp>
      </p:grpSp>
      <p:grpSp>
        <p:nvGrpSpPr>
          <p:cNvPr id="146" name="组合 145"/>
          <p:cNvGrpSpPr/>
          <p:nvPr/>
        </p:nvGrpSpPr>
        <p:grpSpPr>
          <a:xfrm>
            <a:off x="562724" y="3001998"/>
            <a:ext cx="1550309" cy="1641741"/>
            <a:chOff x="575175" y="4283808"/>
            <a:chExt cx="2067078" cy="2188988"/>
          </a:xfrm>
        </p:grpSpPr>
        <p:sp>
          <p:nvSpPr>
            <p:cNvPr id="147" name="Rectangle 59"/>
            <p:cNvSpPr>
              <a:spLocks noChangeArrowheads="1"/>
            </p:cNvSpPr>
            <p:nvPr/>
          </p:nvSpPr>
          <p:spPr bwMode="auto">
            <a:xfrm>
              <a:off x="770422" y="4283808"/>
              <a:ext cx="1676585" cy="400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79" tIns="34289" rIns="68579" bIns="3428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项目一名称</a:t>
              </a:r>
              <a:endParaRPr kumimoji="0" lang="en-US" sz="15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endParaRPr>
            </a:p>
          </p:txBody>
        </p:sp>
        <p:sp>
          <p:nvSpPr>
            <p:cNvPr id="148" name="矩形 47"/>
            <p:cNvSpPr>
              <a:spLocks noChangeArrowheads="1"/>
            </p:cNvSpPr>
            <p:nvPr/>
          </p:nvSpPr>
          <p:spPr bwMode="auto">
            <a:xfrm>
              <a:off x="575175" y="4755413"/>
              <a:ext cx="2067078" cy="1717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71" tIns="34286" rIns="68571" bIns="34286">
              <a:spAutoFit/>
            </a:bodyPr>
            <a:lstStyle/>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点击添加文字说明</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endParaRPr>
            </a:p>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点击添加文字说明</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点击添加文字说明</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点击添加文字说明</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点击添加文字说明</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点击添加文字说明</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49" name="组合 148"/>
          <p:cNvGrpSpPr/>
          <p:nvPr/>
        </p:nvGrpSpPr>
        <p:grpSpPr>
          <a:xfrm>
            <a:off x="2258575" y="3001998"/>
            <a:ext cx="1550309" cy="1641741"/>
            <a:chOff x="2836309" y="4283808"/>
            <a:chExt cx="2067078" cy="2188988"/>
          </a:xfrm>
        </p:grpSpPr>
        <p:sp>
          <p:nvSpPr>
            <p:cNvPr id="150" name="Rectangle 59"/>
            <p:cNvSpPr>
              <a:spLocks noChangeArrowheads="1"/>
            </p:cNvSpPr>
            <p:nvPr/>
          </p:nvSpPr>
          <p:spPr bwMode="auto">
            <a:xfrm>
              <a:off x="3031556" y="4283808"/>
              <a:ext cx="1676585" cy="400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79" tIns="34289" rIns="68579" bIns="3428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项目二名称</a:t>
              </a:r>
              <a:endParaRPr kumimoji="0" lang="en-US" sz="15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endParaRPr>
            </a:p>
          </p:txBody>
        </p:sp>
        <p:sp>
          <p:nvSpPr>
            <p:cNvPr id="151" name="矩形 47"/>
            <p:cNvSpPr>
              <a:spLocks noChangeArrowheads="1"/>
            </p:cNvSpPr>
            <p:nvPr/>
          </p:nvSpPr>
          <p:spPr bwMode="auto">
            <a:xfrm>
              <a:off x="2836309" y="4755413"/>
              <a:ext cx="2067078" cy="1717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71" tIns="34286" rIns="68571" bIns="34286">
              <a:spAutoFit/>
            </a:bodyPr>
            <a:lstStyle/>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点击添加文字说明</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endParaRPr>
            </a:p>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点击添加文字说明</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点击添加文字说明</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点击添加文字说明</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点击添加文字说明</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点击添加文字说明</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52" name="组合 151"/>
          <p:cNvGrpSpPr/>
          <p:nvPr/>
        </p:nvGrpSpPr>
        <p:grpSpPr>
          <a:xfrm>
            <a:off x="3968584" y="3001998"/>
            <a:ext cx="1550309" cy="1641741"/>
            <a:chOff x="5116321" y="4283808"/>
            <a:chExt cx="2067078" cy="2188988"/>
          </a:xfrm>
        </p:grpSpPr>
        <p:sp>
          <p:nvSpPr>
            <p:cNvPr id="153" name="Rectangle 59"/>
            <p:cNvSpPr>
              <a:spLocks noChangeArrowheads="1"/>
            </p:cNvSpPr>
            <p:nvPr/>
          </p:nvSpPr>
          <p:spPr bwMode="auto">
            <a:xfrm>
              <a:off x="5311568" y="4283808"/>
              <a:ext cx="1676585" cy="400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79" tIns="34289" rIns="68579" bIns="3428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项目三名称</a:t>
              </a:r>
              <a:endParaRPr kumimoji="0" lang="en-US" sz="15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endParaRPr>
            </a:p>
          </p:txBody>
        </p:sp>
        <p:sp>
          <p:nvSpPr>
            <p:cNvPr id="154" name="矩形 47"/>
            <p:cNvSpPr>
              <a:spLocks noChangeArrowheads="1"/>
            </p:cNvSpPr>
            <p:nvPr/>
          </p:nvSpPr>
          <p:spPr bwMode="auto">
            <a:xfrm>
              <a:off x="5116321" y="4755413"/>
              <a:ext cx="2067078" cy="1717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71" tIns="34286" rIns="68571" bIns="34286">
              <a:spAutoFit/>
            </a:bodyPr>
            <a:lstStyle/>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点击添加文字说明</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endParaRPr>
            </a:p>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点击添加文字说明</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点击添加文字说明</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点击添加文字说明</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点击添加文字说明</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点击添加文字说明</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55" name="组合 154"/>
          <p:cNvGrpSpPr/>
          <p:nvPr/>
        </p:nvGrpSpPr>
        <p:grpSpPr>
          <a:xfrm>
            <a:off x="5696756" y="3001998"/>
            <a:ext cx="1550309" cy="1641741"/>
            <a:chOff x="7420551" y="4283808"/>
            <a:chExt cx="2067078" cy="2188988"/>
          </a:xfrm>
        </p:grpSpPr>
        <p:sp>
          <p:nvSpPr>
            <p:cNvPr id="156" name="Rectangle 59"/>
            <p:cNvSpPr>
              <a:spLocks noChangeArrowheads="1"/>
            </p:cNvSpPr>
            <p:nvPr/>
          </p:nvSpPr>
          <p:spPr bwMode="auto">
            <a:xfrm>
              <a:off x="7615798" y="4283808"/>
              <a:ext cx="1676585" cy="400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79" tIns="34289" rIns="68579" bIns="3428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项目四名称</a:t>
              </a:r>
              <a:endParaRPr kumimoji="0" lang="en-US" sz="15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endParaRPr>
            </a:p>
          </p:txBody>
        </p:sp>
        <p:sp>
          <p:nvSpPr>
            <p:cNvPr id="157" name="矩形 47"/>
            <p:cNvSpPr>
              <a:spLocks noChangeArrowheads="1"/>
            </p:cNvSpPr>
            <p:nvPr/>
          </p:nvSpPr>
          <p:spPr bwMode="auto">
            <a:xfrm>
              <a:off x="7420551" y="4755413"/>
              <a:ext cx="2067078" cy="1717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71" tIns="34286" rIns="68571" bIns="34286">
              <a:spAutoFit/>
            </a:bodyPr>
            <a:lstStyle/>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点击添加文字说明</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endParaRPr>
            </a:p>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点击添加文字说明</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点击添加文字说明</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点击添加文字说明</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点击添加文字说明</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点击添加文字说明</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58" name="组合 157"/>
          <p:cNvGrpSpPr/>
          <p:nvPr/>
        </p:nvGrpSpPr>
        <p:grpSpPr>
          <a:xfrm>
            <a:off x="7322065" y="3001998"/>
            <a:ext cx="1550309" cy="1641741"/>
            <a:chOff x="9587629" y="4283808"/>
            <a:chExt cx="2067078" cy="2188988"/>
          </a:xfrm>
        </p:grpSpPr>
        <p:sp>
          <p:nvSpPr>
            <p:cNvPr id="159" name="Rectangle 59"/>
            <p:cNvSpPr>
              <a:spLocks noChangeArrowheads="1"/>
            </p:cNvSpPr>
            <p:nvPr/>
          </p:nvSpPr>
          <p:spPr bwMode="auto">
            <a:xfrm>
              <a:off x="9782876" y="4283808"/>
              <a:ext cx="1676585" cy="400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79" tIns="34289" rIns="68579" bIns="3428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项目五名称</a:t>
              </a:r>
              <a:endParaRPr kumimoji="0" lang="en-US" sz="15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endParaRPr>
            </a:p>
          </p:txBody>
        </p:sp>
        <p:sp>
          <p:nvSpPr>
            <p:cNvPr id="160" name="矩形 47"/>
            <p:cNvSpPr>
              <a:spLocks noChangeArrowheads="1"/>
            </p:cNvSpPr>
            <p:nvPr/>
          </p:nvSpPr>
          <p:spPr bwMode="auto">
            <a:xfrm>
              <a:off x="9587629" y="4755413"/>
              <a:ext cx="2067078" cy="1717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71" tIns="34286" rIns="68571" bIns="34286">
              <a:spAutoFit/>
            </a:bodyPr>
            <a:lstStyle/>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点击添加文字说明</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endParaRPr>
            </a:p>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点击添加文字说明</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点击添加文字说明</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点击添加文字说明</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点击添加文字说明</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rPr>
                <a:t>点击添加文字说明</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2852468731"/>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ipe(left)">
                                      <p:cBhvr>
                                        <p:cTn id="7" dur="500"/>
                                        <p:tgtEl>
                                          <p:spTgt spid="6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p:cTn id="11" dur="100" fill="hold"/>
                                        <p:tgtEl>
                                          <p:spTgt spid="66"/>
                                        </p:tgtEl>
                                        <p:attrNameLst>
                                          <p:attrName>ppt_w</p:attrName>
                                        </p:attrNameLst>
                                      </p:cBhvr>
                                      <p:tavLst>
                                        <p:tav tm="0">
                                          <p:val>
                                            <p:fltVal val="0"/>
                                          </p:val>
                                        </p:tav>
                                        <p:tav tm="100000">
                                          <p:val>
                                            <p:strVal val="#ppt_w"/>
                                          </p:val>
                                        </p:tav>
                                      </p:tavLst>
                                    </p:anim>
                                    <p:anim calcmode="lin" valueType="num">
                                      <p:cBhvr>
                                        <p:cTn id="12" dur="100" fill="hold"/>
                                        <p:tgtEl>
                                          <p:spTgt spid="66"/>
                                        </p:tgtEl>
                                        <p:attrNameLst>
                                          <p:attrName>ppt_h</p:attrName>
                                        </p:attrNameLst>
                                      </p:cBhvr>
                                      <p:tavLst>
                                        <p:tav tm="0">
                                          <p:val>
                                            <p:fltVal val="0"/>
                                          </p:val>
                                        </p:tav>
                                        <p:tav tm="100000">
                                          <p:val>
                                            <p:strVal val="#ppt_h"/>
                                          </p:val>
                                        </p:tav>
                                      </p:tavLst>
                                    </p:anim>
                                    <p:animEffect transition="in" filter="fade">
                                      <p:cBhvr>
                                        <p:cTn id="13" dur="100"/>
                                        <p:tgtEl>
                                          <p:spTgt spid="66"/>
                                        </p:tgtEl>
                                      </p:cBhvr>
                                    </p:animEffect>
                                  </p:childTnLst>
                                </p:cTn>
                              </p:par>
                              <p:par>
                                <p:cTn id="14" presetID="6" presetClass="emph" presetSubtype="0" fill="hold" nodeType="withEffect">
                                  <p:stCondLst>
                                    <p:cond delay="100"/>
                                  </p:stCondLst>
                                  <p:childTnLst>
                                    <p:animScale>
                                      <p:cBhvr>
                                        <p:cTn id="15" dur="100" fill="hold"/>
                                        <p:tgtEl>
                                          <p:spTgt spid="66"/>
                                        </p:tgtEl>
                                      </p:cBhvr>
                                      <p:by x="110000" y="110000"/>
                                    </p:animScale>
                                  </p:childTnLst>
                                </p:cTn>
                              </p:par>
                              <p:par>
                                <p:cTn id="16" presetID="6" presetClass="emph" presetSubtype="0" fill="hold" nodeType="withEffect">
                                  <p:stCondLst>
                                    <p:cond delay="200"/>
                                  </p:stCondLst>
                                  <p:childTnLst>
                                    <p:animScale>
                                      <p:cBhvr>
                                        <p:cTn id="17" dur="200" fill="hold"/>
                                        <p:tgtEl>
                                          <p:spTgt spid="66"/>
                                        </p:tgtEl>
                                      </p:cBhvr>
                                      <p:by x="90000" y="90000"/>
                                    </p:animScale>
                                  </p:childTnLst>
                                </p:cTn>
                              </p:par>
                              <p:par>
                                <p:cTn id="18" presetID="6" presetClass="emph" presetSubtype="0" fill="hold" nodeType="withEffect">
                                  <p:stCondLst>
                                    <p:cond delay="400"/>
                                  </p:stCondLst>
                                  <p:childTnLst>
                                    <p:animScale>
                                      <p:cBhvr>
                                        <p:cTn id="19" dur="100" fill="hold"/>
                                        <p:tgtEl>
                                          <p:spTgt spid="66"/>
                                        </p:tgtEl>
                                      </p:cBhvr>
                                      <p:by x="105000" y="105000"/>
                                    </p:animScale>
                                  </p:childTnLst>
                                </p:cTn>
                              </p:par>
                              <p:par>
                                <p:cTn id="20" presetID="6" presetClass="emph" presetSubtype="0" fill="hold" nodeType="withEffect">
                                  <p:stCondLst>
                                    <p:cond delay="500"/>
                                  </p:stCondLst>
                                  <p:childTnLst>
                                    <p:animScale>
                                      <p:cBhvr>
                                        <p:cTn id="21" dur="200" fill="hold"/>
                                        <p:tgtEl>
                                          <p:spTgt spid="66"/>
                                        </p:tgtEl>
                                      </p:cBhvr>
                                      <p:by x="95000" y="95000"/>
                                    </p:animScale>
                                  </p:childTnLst>
                                </p:cTn>
                              </p:par>
                            </p:childTnLst>
                          </p:cTn>
                        </p:par>
                        <p:par>
                          <p:cTn id="22" fill="hold">
                            <p:stCondLst>
                              <p:cond delay="1000"/>
                            </p:stCondLst>
                            <p:childTnLst>
                              <p:par>
                                <p:cTn id="23" presetID="53" presetClass="entr" presetSubtype="16" fill="hold" nodeType="afterEffect">
                                  <p:stCondLst>
                                    <p:cond delay="0"/>
                                  </p:stCondLst>
                                  <p:childTnLst>
                                    <p:set>
                                      <p:cBhvr>
                                        <p:cTn id="24" dur="1" fill="hold">
                                          <p:stCondLst>
                                            <p:cond delay="0"/>
                                          </p:stCondLst>
                                        </p:cTn>
                                        <p:tgtEl>
                                          <p:spTgt spid="75"/>
                                        </p:tgtEl>
                                        <p:attrNameLst>
                                          <p:attrName>style.visibility</p:attrName>
                                        </p:attrNameLst>
                                      </p:cBhvr>
                                      <p:to>
                                        <p:strVal val="visible"/>
                                      </p:to>
                                    </p:set>
                                    <p:anim calcmode="lin" valueType="num">
                                      <p:cBhvr>
                                        <p:cTn id="25" dur="100" fill="hold"/>
                                        <p:tgtEl>
                                          <p:spTgt spid="75"/>
                                        </p:tgtEl>
                                        <p:attrNameLst>
                                          <p:attrName>ppt_w</p:attrName>
                                        </p:attrNameLst>
                                      </p:cBhvr>
                                      <p:tavLst>
                                        <p:tav tm="0">
                                          <p:val>
                                            <p:fltVal val="0"/>
                                          </p:val>
                                        </p:tav>
                                        <p:tav tm="100000">
                                          <p:val>
                                            <p:strVal val="#ppt_w"/>
                                          </p:val>
                                        </p:tav>
                                      </p:tavLst>
                                    </p:anim>
                                    <p:anim calcmode="lin" valueType="num">
                                      <p:cBhvr>
                                        <p:cTn id="26" dur="100" fill="hold"/>
                                        <p:tgtEl>
                                          <p:spTgt spid="75"/>
                                        </p:tgtEl>
                                        <p:attrNameLst>
                                          <p:attrName>ppt_h</p:attrName>
                                        </p:attrNameLst>
                                      </p:cBhvr>
                                      <p:tavLst>
                                        <p:tav tm="0">
                                          <p:val>
                                            <p:fltVal val="0"/>
                                          </p:val>
                                        </p:tav>
                                        <p:tav tm="100000">
                                          <p:val>
                                            <p:strVal val="#ppt_h"/>
                                          </p:val>
                                        </p:tav>
                                      </p:tavLst>
                                    </p:anim>
                                    <p:animEffect transition="in" filter="fade">
                                      <p:cBhvr>
                                        <p:cTn id="27" dur="100"/>
                                        <p:tgtEl>
                                          <p:spTgt spid="75"/>
                                        </p:tgtEl>
                                      </p:cBhvr>
                                    </p:animEffect>
                                  </p:childTnLst>
                                </p:cTn>
                              </p:par>
                              <p:par>
                                <p:cTn id="28" presetID="6" presetClass="emph" presetSubtype="0" fill="hold" nodeType="withEffect">
                                  <p:stCondLst>
                                    <p:cond delay="100"/>
                                  </p:stCondLst>
                                  <p:childTnLst>
                                    <p:animScale>
                                      <p:cBhvr>
                                        <p:cTn id="29" dur="100" fill="hold"/>
                                        <p:tgtEl>
                                          <p:spTgt spid="75"/>
                                        </p:tgtEl>
                                      </p:cBhvr>
                                      <p:by x="110000" y="110000"/>
                                    </p:animScale>
                                  </p:childTnLst>
                                </p:cTn>
                              </p:par>
                              <p:par>
                                <p:cTn id="30" presetID="6" presetClass="emph" presetSubtype="0" fill="hold" nodeType="withEffect">
                                  <p:stCondLst>
                                    <p:cond delay="200"/>
                                  </p:stCondLst>
                                  <p:childTnLst>
                                    <p:animScale>
                                      <p:cBhvr>
                                        <p:cTn id="31" dur="200" fill="hold"/>
                                        <p:tgtEl>
                                          <p:spTgt spid="75"/>
                                        </p:tgtEl>
                                      </p:cBhvr>
                                      <p:by x="90000" y="90000"/>
                                    </p:animScale>
                                  </p:childTnLst>
                                </p:cTn>
                              </p:par>
                              <p:par>
                                <p:cTn id="32" presetID="6" presetClass="emph" presetSubtype="0" fill="hold" nodeType="withEffect">
                                  <p:stCondLst>
                                    <p:cond delay="400"/>
                                  </p:stCondLst>
                                  <p:childTnLst>
                                    <p:animScale>
                                      <p:cBhvr>
                                        <p:cTn id="33" dur="100" fill="hold"/>
                                        <p:tgtEl>
                                          <p:spTgt spid="75"/>
                                        </p:tgtEl>
                                      </p:cBhvr>
                                      <p:by x="105000" y="105000"/>
                                    </p:animScale>
                                  </p:childTnLst>
                                </p:cTn>
                              </p:par>
                              <p:par>
                                <p:cTn id="34" presetID="6" presetClass="emph" presetSubtype="0" fill="hold" nodeType="withEffect">
                                  <p:stCondLst>
                                    <p:cond delay="500"/>
                                  </p:stCondLst>
                                  <p:childTnLst>
                                    <p:animScale>
                                      <p:cBhvr>
                                        <p:cTn id="35" dur="200" fill="hold"/>
                                        <p:tgtEl>
                                          <p:spTgt spid="75"/>
                                        </p:tgtEl>
                                      </p:cBhvr>
                                      <p:by x="95000" y="95000"/>
                                    </p:animScale>
                                  </p:childTnLst>
                                </p:cTn>
                              </p:par>
                            </p:childTnLst>
                          </p:cTn>
                        </p:par>
                        <p:par>
                          <p:cTn id="36" fill="hold">
                            <p:stCondLst>
                              <p:cond delay="1500"/>
                            </p:stCondLst>
                            <p:childTnLst>
                              <p:par>
                                <p:cTn id="37" presetID="53" presetClass="entr" presetSubtype="16" fill="hold" nodeType="afterEffect">
                                  <p:stCondLst>
                                    <p:cond delay="0"/>
                                  </p:stCondLst>
                                  <p:childTnLst>
                                    <p:set>
                                      <p:cBhvr>
                                        <p:cTn id="38" dur="1" fill="hold">
                                          <p:stCondLst>
                                            <p:cond delay="0"/>
                                          </p:stCondLst>
                                        </p:cTn>
                                        <p:tgtEl>
                                          <p:spTgt spid="83"/>
                                        </p:tgtEl>
                                        <p:attrNameLst>
                                          <p:attrName>style.visibility</p:attrName>
                                        </p:attrNameLst>
                                      </p:cBhvr>
                                      <p:to>
                                        <p:strVal val="visible"/>
                                      </p:to>
                                    </p:set>
                                    <p:anim calcmode="lin" valueType="num">
                                      <p:cBhvr>
                                        <p:cTn id="39" dur="100" fill="hold"/>
                                        <p:tgtEl>
                                          <p:spTgt spid="83"/>
                                        </p:tgtEl>
                                        <p:attrNameLst>
                                          <p:attrName>ppt_w</p:attrName>
                                        </p:attrNameLst>
                                      </p:cBhvr>
                                      <p:tavLst>
                                        <p:tav tm="0">
                                          <p:val>
                                            <p:fltVal val="0"/>
                                          </p:val>
                                        </p:tav>
                                        <p:tav tm="100000">
                                          <p:val>
                                            <p:strVal val="#ppt_w"/>
                                          </p:val>
                                        </p:tav>
                                      </p:tavLst>
                                    </p:anim>
                                    <p:anim calcmode="lin" valueType="num">
                                      <p:cBhvr>
                                        <p:cTn id="40" dur="100" fill="hold"/>
                                        <p:tgtEl>
                                          <p:spTgt spid="83"/>
                                        </p:tgtEl>
                                        <p:attrNameLst>
                                          <p:attrName>ppt_h</p:attrName>
                                        </p:attrNameLst>
                                      </p:cBhvr>
                                      <p:tavLst>
                                        <p:tav tm="0">
                                          <p:val>
                                            <p:fltVal val="0"/>
                                          </p:val>
                                        </p:tav>
                                        <p:tav tm="100000">
                                          <p:val>
                                            <p:strVal val="#ppt_h"/>
                                          </p:val>
                                        </p:tav>
                                      </p:tavLst>
                                    </p:anim>
                                    <p:animEffect transition="in" filter="fade">
                                      <p:cBhvr>
                                        <p:cTn id="41" dur="100"/>
                                        <p:tgtEl>
                                          <p:spTgt spid="83"/>
                                        </p:tgtEl>
                                      </p:cBhvr>
                                    </p:animEffect>
                                  </p:childTnLst>
                                </p:cTn>
                              </p:par>
                              <p:par>
                                <p:cTn id="42" presetID="6" presetClass="emph" presetSubtype="0" fill="hold" nodeType="withEffect">
                                  <p:stCondLst>
                                    <p:cond delay="100"/>
                                  </p:stCondLst>
                                  <p:childTnLst>
                                    <p:animScale>
                                      <p:cBhvr>
                                        <p:cTn id="43" dur="100" fill="hold"/>
                                        <p:tgtEl>
                                          <p:spTgt spid="83"/>
                                        </p:tgtEl>
                                      </p:cBhvr>
                                      <p:by x="110000" y="110000"/>
                                    </p:animScale>
                                  </p:childTnLst>
                                </p:cTn>
                              </p:par>
                              <p:par>
                                <p:cTn id="44" presetID="6" presetClass="emph" presetSubtype="0" fill="hold" nodeType="withEffect">
                                  <p:stCondLst>
                                    <p:cond delay="200"/>
                                  </p:stCondLst>
                                  <p:childTnLst>
                                    <p:animScale>
                                      <p:cBhvr>
                                        <p:cTn id="45" dur="200" fill="hold"/>
                                        <p:tgtEl>
                                          <p:spTgt spid="83"/>
                                        </p:tgtEl>
                                      </p:cBhvr>
                                      <p:by x="90000" y="90000"/>
                                    </p:animScale>
                                  </p:childTnLst>
                                </p:cTn>
                              </p:par>
                              <p:par>
                                <p:cTn id="46" presetID="6" presetClass="emph" presetSubtype="0" fill="hold" nodeType="withEffect">
                                  <p:stCondLst>
                                    <p:cond delay="400"/>
                                  </p:stCondLst>
                                  <p:childTnLst>
                                    <p:animScale>
                                      <p:cBhvr>
                                        <p:cTn id="47" dur="100" fill="hold"/>
                                        <p:tgtEl>
                                          <p:spTgt spid="83"/>
                                        </p:tgtEl>
                                      </p:cBhvr>
                                      <p:by x="105000" y="105000"/>
                                    </p:animScale>
                                  </p:childTnLst>
                                </p:cTn>
                              </p:par>
                              <p:par>
                                <p:cTn id="48" presetID="6" presetClass="emph" presetSubtype="0" fill="hold" nodeType="withEffect">
                                  <p:stCondLst>
                                    <p:cond delay="500"/>
                                  </p:stCondLst>
                                  <p:childTnLst>
                                    <p:animScale>
                                      <p:cBhvr>
                                        <p:cTn id="49" dur="200" fill="hold"/>
                                        <p:tgtEl>
                                          <p:spTgt spid="83"/>
                                        </p:tgtEl>
                                      </p:cBhvr>
                                      <p:by x="95000" y="95000"/>
                                    </p:animScale>
                                  </p:childTnLst>
                                </p:cTn>
                              </p:par>
                            </p:childTnLst>
                          </p:cTn>
                        </p:par>
                        <p:par>
                          <p:cTn id="50" fill="hold">
                            <p:stCondLst>
                              <p:cond delay="2000"/>
                            </p:stCondLst>
                            <p:childTnLst>
                              <p:par>
                                <p:cTn id="51" presetID="53" presetClass="entr" presetSubtype="16" fill="hold" nodeType="afterEffect">
                                  <p:stCondLst>
                                    <p:cond delay="0"/>
                                  </p:stCondLst>
                                  <p:childTnLst>
                                    <p:set>
                                      <p:cBhvr>
                                        <p:cTn id="52" dur="1" fill="hold">
                                          <p:stCondLst>
                                            <p:cond delay="0"/>
                                          </p:stCondLst>
                                        </p:cTn>
                                        <p:tgtEl>
                                          <p:spTgt spid="91"/>
                                        </p:tgtEl>
                                        <p:attrNameLst>
                                          <p:attrName>style.visibility</p:attrName>
                                        </p:attrNameLst>
                                      </p:cBhvr>
                                      <p:to>
                                        <p:strVal val="visible"/>
                                      </p:to>
                                    </p:set>
                                    <p:anim calcmode="lin" valueType="num">
                                      <p:cBhvr>
                                        <p:cTn id="53" dur="100" fill="hold"/>
                                        <p:tgtEl>
                                          <p:spTgt spid="91"/>
                                        </p:tgtEl>
                                        <p:attrNameLst>
                                          <p:attrName>ppt_w</p:attrName>
                                        </p:attrNameLst>
                                      </p:cBhvr>
                                      <p:tavLst>
                                        <p:tav tm="0">
                                          <p:val>
                                            <p:fltVal val="0"/>
                                          </p:val>
                                        </p:tav>
                                        <p:tav tm="100000">
                                          <p:val>
                                            <p:strVal val="#ppt_w"/>
                                          </p:val>
                                        </p:tav>
                                      </p:tavLst>
                                    </p:anim>
                                    <p:anim calcmode="lin" valueType="num">
                                      <p:cBhvr>
                                        <p:cTn id="54" dur="100" fill="hold"/>
                                        <p:tgtEl>
                                          <p:spTgt spid="91"/>
                                        </p:tgtEl>
                                        <p:attrNameLst>
                                          <p:attrName>ppt_h</p:attrName>
                                        </p:attrNameLst>
                                      </p:cBhvr>
                                      <p:tavLst>
                                        <p:tav tm="0">
                                          <p:val>
                                            <p:fltVal val="0"/>
                                          </p:val>
                                        </p:tav>
                                        <p:tav tm="100000">
                                          <p:val>
                                            <p:strVal val="#ppt_h"/>
                                          </p:val>
                                        </p:tav>
                                      </p:tavLst>
                                    </p:anim>
                                    <p:animEffect transition="in" filter="fade">
                                      <p:cBhvr>
                                        <p:cTn id="55" dur="100"/>
                                        <p:tgtEl>
                                          <p:spTgt spid="91"/>
                                        </p:tgtEl>
                                      </p:cBhvr>
                                    </p:animEffect>
                                  </p:childTnLst>
                                </p:cTn>
                              </p:par>
                              <p:par>
                                <p:cTn id="56" presetID="6" presetClass="emph" presetSubtype="0" fill="hold" nodeType="withEffect">
                                  <p:stCondLst>
                                    <p:cond delay="100"/>
                                  </p:stCondLst>
                                  <p:childTnLst>
                                    <p:animScale>
                                      <p:cBhvr>
                                        <p:cTn id="57" dur="100" fill="hold"/>
                                        <p:tgtEl>
                                          <p:spTgt spid="91"/>
                                        </p:tgtEl>
                                      </p:cBhvr>
                                      <p:by x="110000" y="110000"/>
                                    </p:animScale>
                                  </p:childTnLst>
                                </p:cTn>
                              </p:par>
                              <p:par>
                                <p:cTn id="58" presetID="6" presetClass="emph" presetSubtype="0" fill="hold" nodeType="withEffect">
                                  <p:stCondLst>
                                    <p:cond delay="200"/>
                                  </p:stCondLst>
                                  <p:childTnLst>
                                    <p:animScale>
                                      <p:cBhvr>
                                        <p:cTn id="59" dur="200" fill="hold"/>
                                        <p:tgtEl>
                                          <p:spTgt spid="91"/>
                                        </p:tgtEl>
                                      </p:cBhvr>
                                      <p:by x="90000" y="90000"/>
                                    </p:animScale>
                                  </p:childTnLst>
                                </p:cTn>
                              </p:par>
                              <p:par>
                                <p:cTn id="60" presetID="6" presetClass="emph" presetSubtype="0" fill="hold" nodeType="withEffect">
                                  <p:stCondLst>
                                    <p:cond delay="400"/>
                                  </p:stCondLst>
                                  <p:childTnLst>
                                    <p:animScale>
                                      <p:cBhvr>
                                        <p:cTn id="61" dur="100" fill="hold"/>
                                        <p:tgtEl>
                                          <p:spTgt spid="91"/>
                                        </p:tgtEl>
                                      </p:cBhvr>
                                      <p:by x="105000" y="105000"/>
                                    </p:animScale>
                                  </p:childTnLst>
                                </p:cTn>
                              </p:par>
                              <p:par>
                                <p:cTn id="62" presetID="6" presetClass="emph" presetSubtype="0" fill="hold" nodeType="withEffect">
                                  <p:stCondLst>
                                    <p:cond delay="500"/>
                                  </p:stCondLst>
                                  <p:childTnLst>
                                    <p:animScale>
                                      <p:cBhvr>
                                        <p:cTn id="63" dur="200" fill="hold"/>
                                        <p:tgtEl>
                                          <p:spTgt spid="91"/>
                                        </p:tgtEl>
                                      </p:cBhvr>
                                      <p:by x="95000" y="95000"/>
                                    </p:animScale>
                                  </p:childTnLst>
                                </p:cTn>
                              </p:par>
                            </p:childTnLst>
                          </p:cTn>
                        </p:par>
                        <p:par>
                          <p:cTn id="64" fill="hold">
                            <p:stCondLst>
                              <p:cond delay="2500"/>
                            </p:stCondLst>
                            <p:childTnLst>
                              <p:par>
                                <p:cTn id="65" presetID="53" presetClass="entr" presetSubtype="16" fill="hold" nodeType="afterEffect">
                                  <p:stCondLst>
                                    <p:cond delay="0"/>
                                  </p:stCondLst>
                                  <p:childTnLst>
                                    <p:set>
                                      <p:cBhvr>
                                        <p:cTn id="66" dur="1" fill="hold">
                                          <p:stCondLst>
                                            <p:cond delay="0"/>
                                          </p:stCondLst>
                                        </p:cTn>
                                        <p:tgtEl>
                                          <p:spTgt spid="99"/>
                                        </p:tgtEl>
                                        <p:attrNameLst>
                                          <p:attrName>style.visibility</p:attrName>
                                        </p:attrNameLst>
                                      </p:cBhvr>
                                      <p:to>
                                        <p:strVal val="visible"/>
                                      </p:to>
                                    </p:set>
                                    <p:anim calcmode="lin" valueType="num">
                                      <p:cBhvr>
                                        <p:cTn id="67" dur="100" fill="hold"/>
                                        <p:tgtEl>
                                          <p:spTgt spid="99"/>
                                        </p:tgtEl>
                                        <p:attrNameLst>
                                          <p:attrName>ppt_w</p:attrName>
                                        </p:attrNameLst>
                                      </p:cBhvr>
                                      <p:tavLst>
                                        <p:tav tm="0">
                                          <p:val>
                                            <p:fltVal val="0"/>
                                          </p:val>
                                        </p:tav>
                                        <p:tav tm="100000">
                                          <p:val>
                                            <p:strVal val="#ppt_w"/>
                                          </p:val>
                                        </p:tav>
                                      </p:tavLst>
                                    </p:anim>
                                    <p:anim calcmode="lin" valueType="num">
                                      <p:cBhvr>
                                        <p:cTn id="68" dur="100" fill="hold"/>
                                        <p:tgtEl>
                                          <p:spTgt spid="99"/>
                                        </p:tgtEl>
                                        <p:attrNameLst>
                                          <p:attrName>ppt_h</p:attrName>
                                        </p:attrNameLst>
                                      </p:cBhvr>
                                      <p:tavLst>
                                        <p:tav tm="0">
                                          <p:val>
                                            <p:fltVal val="0"/>
                                          </p:val>
                                        </p:tav>
                                        <p:tav tm="100000">
                                          <p:val>
                                            <p:strVal val="#ppt_h"/>
                                          </p:val>
                                        </p:tav>
                                      </p:tavLst>
                                    </p:anim>
                                    <p:animEffect transition="in" filter="fade">
                                      <p:cBhvr>
                                        <p:cTn id="69" dur="100"/>
                                        <p:tgtEl>
                                          <p:spTgt spid="99"/>
                                        </p:tgtEl>
                                      </p:cBhvr>
                                    </p:animEffect>
                                  </p:childTnLst>
                                </p:cTn>
                              </p:par>
                              <p:par>
                                <p:cTn id="70" presetID="6" presetClass="emph" presetSubtype="0" fill="hold" nodeType="withEffect">
                                  <p:stCondLst>
                                    <p:cond delay="100"/>
                                  </p:stCondLst>
                                  <p:childTnLst>
                                    <p:animScale>
                                      <p:cBhvr>
                                        <p:cTn id="71" dur="100" fill="hold"/>
                                        <p:tgtEl>
                                          <p:spTgt spid="99"/>
                                        </p:tgtEl>
                                      </p:cBhvr>
                                      <p:by x="110000" y="110000"/>
                                    </p:animScale>
                                  </p:childTnLst>
                                </p:cTn>
                              </p:par>
                              <p:par>
                                <p:cTn id="72" presetID="6" presetClass="emph" presetSubtype="0" fill="hold" nodeType="withEffect">
                                  <p:stCondLst>
                                    <p:cond delay="200"/>
                                  </p:stCondLst>
                                  <p:childTnLst>
                                    <p:animScale>
                                      <p:cBhvr>
                                        <p:cTn id="73" dur="200" fill="hold"/>
                                        <p:tgtEl>
                                          <p:spTgt spid="99"/>
                                        </p:tgtEl>
                                      </p:cBhvr>
                                      <p:by x="90000" y="90000"/>
                                    </p:animScale>
                                  </p:childTnLst>
                                </p:cTn>
                              </p:par>
                              <p:par>
                                <p:cTn id="74" presetID="6" presetClass="emph" presetSubtype="0" fill="hold" nodeType="withEffect">
                                  <p:stCondLst>
                                    <p:cond delay="400"/>
                                  </p:stCondLst>
                                  <p:childTnLst>
                                    <p:animScale>
                                      <p:cBhvr>
                                        <p:cTn id="75" dur="100" fill="hold"/>
                                        <p:tgtEl>
                                          <p:spTgt spid="99"/>
                                        </p:tgtEl>
                                      </p:cBhvr>
                                      <p:by x="105000" y="105000"/>
                                    </p:animScale>
                                  </p:childTnLst>
                                </p:cTn>
                              </p:par>
                              <p:par>
                                <p:cTn id="76" presetID="6" presetClass="emph" presetSubtype="0" fill="hold" nodeType="withEffect">
                                  <p:stCondLst>
                                    <p:cond delay="500"/>
                                  </p:stCondLst>
                                  <p:childTnLst>
                                    <p:animScale>
                                      <p:cBhvr>
                                        <p:cTn id="77" dur="200" fill="hold"/>
                                        <p:tgtEl>
                                          <p:spTgt spid="99"/>
                                        </p:tgtEl>
                                      </p:cBhvr>
                                      <p:by x="95000" y="95000"/>
                                    </p:animScale>
                                  </p:childTnLst>
                                </p:cTn>
                              </p:par>
                            </p:childTnLst>
                          </p:cTn>
                        </p:par>
                        <p:par>
                          <p:cTn id="78" fill="hold">
                            <p:stCondLst>
                              <p:cond delay="3000"/>
                            </p:stCondLst>
                            <p:childTnLst>
                              <p:par>
                                <p:cTn id="79" presetID="23" presetClass="entr" presetSubtype="36" fill="hold" nodeType="afterEffect">
                                  <p:stCondLst>
                                    <p:cond delay="0"/>
                                  </p:stCondLst>
                                  <p:childTnLst>
                                    <p:set>
                                      <p:cBhvr>
                                        <p:cTn id="80" dur="1" fill="hold">
                                          <p:stCondLst>
                                            <p:cond delay="0"/>
                                          </p:stCondLst>
                                        </p:cTn>
                                        <p:tgtEl>
                                          <p:spTgt spid="111"/>
                                        </p:tgtEl>
                                        <p:attrNameLst>
                                          <p:attrName>style.visibility</p:attrName>
                                        </p:attrNameLst>
                                      </p:cBhvr>
                                      <p:to>
                                        <p:strVal val="visible"/>
                                      </p:to>
                                    </p:set>
                                    <p:anim calcmode="lin" valueType="num">
                                      <p:cBhvr>
                                        <p:cTn id="81" dur="500" fill="hold"/>
                                        <p:tgtEl>
                                          <p:spTgt spid="111"/>
                                        </p:tgtEl>
                                        <p:attrNameLst>
                                          <p:attrName>ppt_w</p:attrName>
                                        </p:attrNameLst>
                                      </p:cBhvr>
                                      <p:tavLst>
                                        <p:tav tm="0">
                                          <p:val>
                                            <p:strVal val="(6*min(max(#ppt_w*#ppt_h,.3),1)-7.4)/-.7*#ppt_w"/>
                                          </p:val>
                                        </p:tav>
                                        <p:tav tm="100000">
                                          <p:val>
                                            <p:strVal val="#ppt_w"/>
                                          </p:val>
                                        </p:tav>
                                      </p:tavLst>
                                    </p:anim>
                                    <p:anim calcmode="lin" valueType="num">
                                      <p:cBhvr>
                                        <p:cTn id="82" dur="500" fill="hold"/>
                                        <p:tgtEl>
                                          <p:spTgt spid="111"/>
                                        </p:tgtEl>
                                        <p:attrNameLst>
                                          <p:attrName>ppt_h</p:attrName>
                                        </p:attrNameLst>
                                      </p:cBhvr>
                                      <p:tavLst>
                                        <p:tav tm="0">
                                          <p:val>
                                            <p:strVal val="(6*min(max(#ppt_w*#ppt_h,.3),1)-7.4)/-.7*#ppt_h"/>
                                          </p:val>
                                        </p:tav>
                                        <p:tav tm="100000">
                                          <p:val>
                                            <p:strVal val="#ppt_h"/>
                                          </p:val>
                                        </p:tav>
                                      </p:tavLst>
                                    </p:anim>
                                    <p:anim calcmode="lin" valueType="num">
                                      <p:cBhvr>
                                        <p:cTn id="83" dur="500" fill="hold"/>
                                        <p:tgtEl>
                                          <p:spTgt spid="111"/>
                                        </p:tgtEl>
                                        <p:attrNameLst>
                                          <p:attrName>ppt_x</p:attrName>
                                        </p:attrNameLst>
                                      </p:cBhvr>
                                      <p:tavLst>
                                        <p:tav tm="0">
                                          <p:val>
                                            <p:fltVal val="0.5"/>
                                          </p:val>
                                        </p:tav>
                                        <p:tav tm="100000">
                                          <p:val>
                                            <p:strVal val="#ppt_x"/>
                                          </p:val>
                                        </p:tav>
                                      </p:tavLst>
                                    </p:anim>
                                    <p:anim calcmode="lin" valueType="num">
                                      <p:cBhvr>
                                        <p:cTn id="84" dur="500" fill="hold"/>
                                        <p:tgtEl>
                                          <p:spTgt spid="111"/>
                                        </p:tgtEl>
                                        <p:attrNameLst>
                                          <p:attrName>ppt_y</p:attrName>
                                        </p:attrNameLst>
                                      </p:cBhvr>
                                      <p:tavLst>
                                        <p:tav tm="0">
                                          <p:val>
                                            <p:strVal val="1+(6*min(max(#ppt_w*#ppt_h,.3),1)-7.4)/-.7*#ppt_h/2"/>
                                          </p:val>
                                        </p:tav>
                                        <p:tav tm="100000">
                                          <p:val>
                                            <p:strVal val="#ppt_y"/>
                                          </p:val>
                                        </p:tav>
                                      </p:tavLst>
                                    </p:anim>
                                  </p:childTnLst>
                                </p:cTn>
                              </p:par>
                            </p:childTnLst>
                          </p:cTn>
                        </p:par>
                        <p:par>
                          <p:cTn id="85" fill="hold">
                            <p:stCondLst>
                              <p:cond delay="3500"/>
                            </p:stCondLst>
                            <p:childTnLst>
                              <p:par>
                                <p:cTn id="86" presetID="23" presetClass="entr" presetSubtype="36" fill="hold" nodeType="afterEffect">
                                  <p:stCondLst>
                                    <p:cond delay="0"/>
                                  </p:stCondLst>
                                  <p:childTnLst>
                                    <p:set>
                                      <p:cBhvr>
                                        <p:cTn id="87" dur="1" fill="hold">
                                          <p:stCondLst>
                                            <p:cond delay="0"/>
                                          </p:stCondLst>
                                        </p:cTn>
                                        <p:tgtEl>
                                          <p:spTgt spid="118"/>
                                        </p:tgtEl>
                                        <p:attrNameLst>
                                          <p:attrName>style.visibility</p:attrName>
                                        </p:attrNameLst>
                                      </p:cBhvr>
                                      <p:to>
                                        <p:strVal val="visible"/>
                                      </p:to>
                                    </p:set>
                                    <p:anim calcmode="lin" valueType="num">
                                      <p:cBhvr>
                                        <p:cTn id="88" dur="500" fill="hold"/>
                                        <p:tgtEl>
                                          <p:spTgt spid="118"/>
                                        </p:tgtEl>
                                        <p:attrNameLst>
                                          <p:attrName>ppt_w</p:attrName>
                                        </p:attrNameLst>
                                      </p:cBhvr>
                                      <p:tavLst>
                                        <p:tav tm="0">
                                          <p:val>
                                            <p:strVal val="(6*min(max(#ppt_w*#ppt_h,.3),1)-7.4)/-.7*#ppt_w"/>
                                          </p:val>
                                        </p:tav>
                                        <p:tav tm="100000">
                                          <p:val>
                                            <p:strVal val="#ppt_w"/>
                                          </p:val>
                                        </p:tav>
                                      </p:tavLst>
                                    </p:anim>
                                    <p:anim calcmode="lin" valueType="num">
                                      <p:cBhvr>
                                        <p:cTn id="89" dur="500" fill="hold"/>
                                        <p:tgtEl>
                                          <p:spTgt spid="118"/>
                                        </p:tgtEl>
                                        <p:attrNameLst>
                                          <p:attrName>ppt_h</p:attrName>
                                        </p:attrNameLst>
                                      </p:cBhvr>
                                      <p:tavLst>
                                        <p:tav tm="0">
                                          <p:val>
                                            <p:strVal val="(6*min(max(#ppt_w*#ppt_h,.3),1)-7.4)/-.7*#ppt_h"/>
                                          </p:val>
                                        </p:tav>
                                        <p:tav tm="100000">
                                          <p:val>
                                            <p:strVal val="#ppt_h"/>
                                          </p:val>
                                        </p:tav>
                                      </p:tavLst>
                                    </p:anim>
                                    <p:anim calcmode="lin" valueType="num">
                                      <p:cBhvr>
                                        <p:cTn id="90" dur="500" fill="hold"/>
                                        <p:tgtEl>
                                          <p:spTgt spid="118"/>
                                        </p:tgtEl>
                                        <p:attrNameLst>
                                          <p:attrName>ppt_x</p:attrName>
                                        </p:attrNameLst>
                                      </p:cBhvr>
                                      <p:tavLst>
                                        <p:tav tm="0">
                                          <p:val>
                                            <p:fltVal val="0.5"/>
                                          </p:val>
                                        </p:tav>
                                        <p:tav tm="100000">
                                          <p:val>
                                            <p:strVal val="#ppt_x"/>
                                          </p:val>
                                        </p:tav>
                                      </p:tavLst>
                                    </p:anim>
                                    <p:anim calcmode="lin" valueType="num">
                                      <p:cBhvr>
                                        <p:cTn id="91" dur="500" fill="hold"/>
                                        <p:tgtEl>
                                          <p:spTgt spid="118"/>
                                        </p:tgtEl>
                                        <p:attrNameLst>
                                          <p:attrName>ppt_y</p:attrName>
                                        </p:attrNameLst>
                                      </p:cBhvr>
                                      <p:tavLst>
                                        <p:tav tm="0">
                                          <p:val>
                                            <p:strVal val="1+(6*min(max(#ppt_w*#ppt_h,.3),1)-7.4)/-.7*#ppt_h/2"/>
                                          </p:val>
                                        </p:tav>
                                        <p:tav tm="100000">
                                          <p:val>
                                            <p:strVal val="#ppt_y"/>
                                          </p:val>
                                        </p:tav>
                                      </p:tavLst>
                                    </p:anim>
                                  </p:childTnLst>
                                </p:cTn>
                              </p:par>
                            </p:childTnLst>
                          </p:cTn>
                        </p:par>
                        <p:par>
                          <p:cTn id="92" fill="hold">
                            <p:stCondLst>
                              <p:cond delay="4000"/>
                            </p:stCondLst>
                            <p:childTnLst>
                              <p:par>
                                <p:cTn id="93" presetID="23" presetClass="entr" presetSubtype="36" fill="hold" nodeType="afterEffect">
                                  <p:stCondLst>
                                    <p:cond delay="0"/>
                                  </p:stCondLst>
                                  <p:childTnLst>
                                    <p:set>
                                      <p:cBhvr>
                                        <p:cTn id="94" dur="1" fill="hold">
                                          <p:stCondLst>
                                            <p:cond delay="0"/>
                                          </p:stCondLst>
                                        </p:cTn>
                                        <p:tgtEl>
                                          <p:spTgt spid="125"/>
                                        </p:tgtEl>
                                        <p:attrNameLst>
                                          <p:attrName>style.visibility</p:attrName>
                                        </p:attrNameLst>
                                      </p:cBhvr>
                                      <p:to>
                                        <p:strVal val="visible"/>
                                      </p:to>
                                    </p:set>
                                    <p:anim calcmode="lin" valueType="num">
                                      <p:cBhvr>
                                        <p:cTn id="95" dur="500" fill="hold"/>
                                        <p:tgtEl>
                                          <p:spTgt spid="125"/>
                                        </p:tgtEl>
                                        <p:attrNameLst>
                                          <p:attrName>ppt_w</p:attrName>
                                        </p:attrNameLst>
                                      </p:cBhvr>
                                      <p:tavLst>
                                        <p:tav tm="0">
                                          <p:val>
                                            <p:strVal val="(6*min(max(#ppt_w*#ppt_h,.3),1)-7.4)/-.7*#ppt_w"/>
                                          </p:val>
                                        </p:tav>
                                        <p:tav tm="100000">
                                          <p:val>
                                            <p:strVal val="#ppt_w"/>
                                          </p:val>
                                        </p:tav>
                                      </p:tavLst>
                                    </p:anim>
                                    <p:anim calcmode="lin" valueType="num">
                                      <p:cBhvr>
                                        <p:cTn id="96" dur="500" fill="hold"/>
                                        <p:tgtEl>
                                          <p:spTgt spid="125"/>
                                        </p:tgtEl>
                                        <p:attrNameLst>
                                          <p:attrName>ppt_h</p:attrName>
                                        </p:attrNameLst>
                                      </p:cBhvr>
                                      <p:tavLst>
                                        <p:tav tm="0">
                                          <p:val>
                                            <p:strVal val="(6*min(max(#ppt_w*#ppt_h,.3),1)-7.4)/-.7*#ppt_h"/>
                                          </p:val>
                                        </p:tav>
                                        <p:tav tm="100000">
                                          <p:val>
                                            <p:strVal val="#ppt_h"/>
                                          </p:val>
                                        </p:tav>
                                      </p:tavLst>
                                    </p:anim>
                                    <p:anim calcmode="lin" valueType="num">
                                      <p:cBhvr>
                                        <p:cTn id="97" dur="500" fill="hold"/>
                                        <p:tgtEl>
                                          <p:spTgt spid="125"/>
                                        </p:tgtEl>
                                        <p:attrNameLst>
                                          <p:attrName>ppt_x</p:attrName>
                                        </p:attrNameLst>
                                      </p:cBhvr>
                                      <p:tavLst>
                                        <p:tav tm="0">
                                          <p:val>
                                            <p:fltVal val="0.5"/>
                                          </p:val>
                                        </p:tav>
                                        <p:tav tm="100000">
                                          <p:val>
                                            <p:strVal val="#ppt_x"/>
                                          </p:val>
                                        </p:tav>
                                      </p:tavLst>
                                    </p:anim>
                                    <p:anim calcmode="lin" valueType="num">
                                      <p:cBhvr>
                                        <p:cTn id="98" dur="500" fill="hold"/>
                                        <p:tgtEl>
                                          <p:spTgt spid="125"/>
                                        </p:tgtEl>
                                        <p:attrNameLst>
                                          <p:attrName>ppt_y</p:attrName>
                                        </p:attrNameLst>
                                      </p:cBhvr>
                                      <p:tavLst>
                                        <p:tav tm="0">
                                          <p:val>
                                            <p:strVal val="1+(6*min(max(#ppt_w*#ppt_h,.3),1)-7.4)/-.7*#ppt_h/2"/>
                                          </p:val>
                                        </p:tav>
                                        <p:tav tm="100000">
                                          <p:val>
                                            <p:strVal val="#ppt_y"/>
                                          </p:val>
                                        </p:tav>
                                      </p:tavLst>
                                    </p:anim>
                                  </p:childTnLst>
                                </p:cTn>
                              </p:par>
                            </p:childTnLst>
                          </p:cTn>
                        </p:par>
                        <p:par>
                          <p:cTn id="99" fill="hold">
                            <p:stCondLst>
                              <p:cond delay="4500"/>
                            </p:stCondLst>
                            <p:childTnLst>
                              <p:par>
                                <p:cTn id="100" presetID="23" presetClass="entr" presetSubtype="36" fill="hold" nodeType="afterEffect">
                                  <p:stCondLst>
                                    <p:cond delay="0"/>
                                  </p:stCondLst>
                                  <p:childTnLst>
                                    <p:set>
                                      <p:cBhvr>
                                        <p:cTn id="101" dur="1" fill="hold">
                                          <p:stCondLst>
                                            <p:cond delay="0"/>
                                          </p:stCondLst>
                                        </p:cTn>
                                        <p:tgtEl>
                                          <p:spTgt spid="132"/>
                                        </p:tgtEl>
                                        <p:attrNameLst>
                                          <p:attrName>style.visibility</p:attrName>
                                        </p:attrNameLst>
                                      </p:cBhvr>
                                      <p:to>
                                        <p:strVal val="visible"/>
                                      </p:to>
                                    </p:set>
                                    <p:anim calcmode="lin" valueType="num">
                                      <p:cBhvr>
                                        <p:cTn id="102" dur="500" fill="hold"/>
                                        <p:tgtEl>
                                          <p:spTgt spid="132"/>
                                        </p:tgtEl>
                                        <p:attrNameLst>
                                          <p:attrName>ppt_w</p:attrName>
                                        </p:attrNameLst>
                                      </p:cBhvr>
                                      <p:tavLst>
                                        <p:tav tm="0">
                                          <p:val>
                                            <p:strVal val="(6*min(max(#ppt_w*#ppt_h,.3),1)-7.4)/-.7*#ppt_w"/>
                                          </p:val>
                                        </p:tav>
                                        <p:tav tm="100000">
                                          <p:val>
                                            <p:strVal val="#ppt_w"/>
                                          </p:val>
                                        </p:tav>
                                      </p:tavLst>
                                    </p:anim>
                                    <p:anim calcmode="lin" valueType="num">
                                      <p:cBhvr>
                                        <p:cTn id="103" dur="500" fill="hold"/>
                                        <p:tgtEl>
                                          <p:spTgt spid="132"/>
                                        </p:tgtEl>
                                        <p:attrNameLst>
                                          <p:attrName>ppt_h</p:attrName>
                                        </p:attrNameLst>
                                      </p:cBhvr>
                                      <p:tavLst>
                                        <p:tav tm="0">
                                          <p:val>
                                            <p:strVal val="(6*min(max(#ppt_w*#ppt_h,.3),1)-7.4)/-.7*#ppt_h"/>
                                          </p:val>
                                        </p:tav>
                                        <p:tav tm="100000">
                                          <p:val>
                                            <p:strVal val="#ppt_h"/>
                                          </p:val>
                                        </p:tav>
                                      </p:tavLst>
                                    </p:anim>
                                    <p:anim calcmode="lin" valueType="num">
                                      <p:cBhvr>
                                        <p:cTn id="104" dur="500" fill="hold"/>
                                        <p:tgtEl>
                                          <p:spTgt spid="132"/>
                                        </p:tgtEl>
                                        <p:attrNameLst>
                                          <p:attrName>ppt_x</p:attrName>
                                        </p:attrNameLst>
                                      </p:cBhvr>
                                      <p:tavLst>
                                        <p:tav tm="0">
                                          <p:val>
                                            <p:fltVal val="0.5"/>
                                          </p:val>
                                        </p:tav>
                                        <p:tav tm="100000">
                                          <p:val>
                                            <p:strVal val="#ppt_x"/>
                                          </p:val>
                                        </p:tav>
                                      </p:tavLst>
                                    </p:anim>
                                    <p:anim calcmode="lin" valueType="num">
                                      <p:cBhvr>
                                        <p:cTn id="105" dur="500" fill="hold"/>
                                        <p:tgtEl>
                                          <p:spTgt spid="132"/>
                                        </p:tgtEl>
                                        <p:attrNameLst>
                                          <p:attrName>ppt_y</p:attrName>
                                        </p:attrNameLst>
                                      </p:cBhvr>
                                      <p:tavLst>
                                        <p:tav tm="0">
                                          <p:val>
                                            <p:strVal val="1+(6*min(max(#ppt_w*#ppt_h,.3),1)-7.4)/-.7*#ppt_h/2"/>
                                          </p:val>
                                        </p:tav>
                                        <p:tav tm="100000">
                                          <p:val>
                                            <p:strVal val="#ppt_y"/>
                                          </p:val>
                                        </p:tav>
                                      </p:tavLst>
                                    </p:anim>
                                  </p:childTnLst>
                                </p:cTn>
                              </p:par>
                            </p:childTnLst>
                          </p:cTn>
                        </p:par>
                        <p:par>
                          <p:cTn id="106" fill="hold">
                            <p:stCondLst>
                              <p:cond delay="5000"/>
                            </p:stCondLst>
                            <p:childTnLst>
                              <p:par>
                                <p:cTn id="107" presetID="23" presetClass="entr" presetSubtype="36" fill="hold" nodeType="afterEffect">
                                  <p:stCondLst>
                                    <p:cond delay="0"/>
                                  </p:stCondLst>
                                  <p:childTnLst>
                                    <p:set>
                                      <p:cBhvr>
                                        <p:cTn id="108" dur="1" fill="hold">
                                          <p:stCondLst>
                                            <p:cond delay="0"/>
                                          </p:stCondLst>
                                        </p:cTn>
                                        <p:tgtEl>
                                          <p:spTgt spid="139"/>
                                        </p:tgtEl>
                                        <p:attrNameLst>
                                          <p:attrName>style.visibility</p:attrName>
                                        </p:attrNameLst>
                                      </p:cBhvr>
                                      <p:to>
                                        <p:strVal val="visible"/>
                                      </p:to>
                                    </p:set>
                                    <p:anim calcmode="lin" valueType="num">
                                      <p:cBhvr>
                                        <p:cTn id="109" dur="500" fill="hold"/>
                                        <p:tgtEl>
                                          <p:spTgt spid="139"/>
                                        </p:tgtEl>
                                        <p:attrNameLst>
                                          <p:attrName>ppt_w</p:attrName>
                                        </p:attrNameLst>
                                      </p:cBhvr>
                                      <p:tavLst>
                                        <p:tav tm="0">
                                          <p:val>
                                            <p:strVal val="(6*min(max(#ppt_w*#ppt_h,.3),1)-7.4)/-.7*#ppt_w"/>
                                          </p:val>
                                        </p:tav>
                                        <p:tav tm="100000">
                                          <p:val>
                                            <p:strVal val="#ppt_w"/>
                                          </p:val>
                                        </p:tav>
                                      </p:tavLst>
                                    </p:anim>
                                    <p:anim calcmode="lin" valueType="num">
                                      <p:cBhvr>
                                        <p:cTn id="110" dur="500" fill="hold"/>
                                        <p:tgtEl>
                                          <p:spTgt spid="139"/>
                                        </p:tgtEl>
                                        <p:attrNameLst>
                                          <p:attrName>ppt_h</p:attrName>
                                        </p:attrNameLst>
                                      </p:cBhvr>
                                      <p:tavLst>
                                        <p:tav tm="0">
                                          <p:val>
                                            <p:strVal val="(6*min(max(#ppt_w*#ppt_h,.3),1)-7.4)/-.7*#ppt_h"/>
                                          </p:val>
                                        </p:tav>
                                        <p:tav tm="100000">
                                          <p:val>
                                            <p:strVal val="#ppt_h"/>
                                          </p:val>
                                        </p:tav>
                                      </p:tavLst>
                                    </p:anim>
                                    <p:anim calcmode="lin" valueType="num">
                                      <p:cBhvr>
                                        <p:cTn id="111" dur="500" fill="hold"/>
                                        <p:tgtEl>
                                          <p:spTgt spid="139"/>
                                        </p:tgtEl>
                                        <p:attrNameLst>
                                          <p:attrName>ppt_x</p:attrName>
                                        </p:attrNameLst>
                                      </p:cBhvr>
                                      <p:tavLst>
                                        <p:tav tm="0">
                                          <p:val>
                                            <p:fltVal val="0.5"/>
                                          </p:val>
                                        </p:tav>
                                        <p:tav tm="100000">
                                          <p:val>
                                            <p:strVal val="#ppt_x"/>
                                          </p:val>
                                        </p:tav>
                                      </p:tavLst>
                                    </p:anim>
                                    <p:anim calcmode="lin" valueType="num">
                                      <p:cBhvr>
                                        <p:cTn id="112" dur="500" fill="hold"/>
                                        <p:tgtEl>
                                          <p:spTgt spid="139"/>
                                        </p:tgtEl>
                                        <p:attrNameLst>
                                          <p:attrName>ppt_y</p:attrName>
                                        </p:attrNameLst>
                                      </p:cBhvr>
                                      <p:tavLst>
                                        <p:tav tm="0">
                                          <p:val>
                                            <p:strVal val="1+(6*min(max(#ppt_w*#ppt_h,.3),1)-7.4)/-.7*#ppt_h/2"/>
                                          </p:val>
                                        </p:tav>
                                        <p:tav tm="100000">
                                          <p:val>
                                            <p:strVal val="#ppt_y"/>
                                          </p:val>
                                        </p:tav>
                                      </p:tavLst>
                                    </p:anim>
                                  </p:childTnLst>
                                </p:cTn>
                              </p:par>
                            </p:childTnLst>
                          </p:cTn>
                        </p:par>
                        <p:par>
                          <p:cTn id="113" fill="hold">
                            <p:stCondLst>
                              <p:cond delay="5500"/>
                            </p:stCondLst>
                            <p:childTnLst>
                              <p:par>
                                <p:cTn id="114" presetID="21" presetClass="entr" presetSubtype="1" fill="hold" grpId="0" nodeType="afterEffect">
                                  <p:stCondLst>
                                    <p:cond delay="0"/>
                                  </p:stCondLst>
                                  <p:childTnLst>
                                    <p:set>
                                      <p:cBhvr>
                                        <p:cTn id="115" dur="1" fill="hold">
                                          <p:stCondLst>
                                            <p:cond delay="0"/>
                                          </p:stCondLst>
                                        </p:cTn>
                                        <p:tgtEl>
                                          <p:spTgt spid="65"/>
                                        </p:tgtEl>
                                        <p:attrNameLst>
                                          <p:attrName>style.visibility</p:attrName>
                                        </p:attrNameLst>
                                      </p:cBhvr>
                                      <p:to>
                                        <p:strVal val="visible"/>
                                      </p:to>
                                    </p:set>
                                    <p:animEffect transition="in" filter="wheel(1)">
                                      <p:cBhvr>
                                        <p:cTn id="116" dur="750"/>
                                        <p:tgtEl>
                                          <p:spTgt spid="65"/>
                                        </p:tgtEl>
                                      </p:cBhvr>
                                    </p:animEffect>
                                  </p:childTnLst>
                                </p:cTn>
                              </p:par>
                            </p:childTnLst>
                          </p:cTn>
                        </p:par>
                        <p:par>
                          <p:cTn id="117" fill="hold">
                            <p:stCondLst>
                              <p:cond delay="6500"/>
                            </p:stCondLst>
                            <p:childTnLst>
                              <p:par>
                                <p:cTn id="118" presetID="14" presetClass="entr" presetSubtype="10" fill="hold" grpId="0" nodeType="afterEffect">
                                  <p:stCondLst>
                                    <p:cond delay="0"/>
                                  </p:stCondLst>
                                  <p:childTnLst>
                                    <p:set>
                                      <p:cBhvr>
                                        <p:cTn id="119" dur="1" fill="hold">
                                          <p:stCondLst>
                                            <p:cond delay="0"/>
                                          </p:stCondLst>
                                        </p:cTn>
                                        <p:tgtEl>
                                          <p:spTgt spid="106"/>
                                        </p:tgtEl>
                                        <p:attrNameLst>
                                          <p:attrName>style.visibility</p:attrName>
                                        </p:attrNameLst>
                                      </p:cBhvr>
                                      <p:to>
                                        <p:strVal val="visible"/>
                                      </p:to>
                                    </p:set>
                                    <p:animEffect transition="in" filter="randombar(horizontal)">
                                      <p:cBhvr>
                                        <p:cTn id="120" dur="500"/>
                                        <p:tgtEl>
                                          <p:spTgt spid="106"/>
                                        </p:tgtEl>
                                      </p:cBhvr>
                                    </p:animEffect>
                                  </p:childTnLst>
                                </p:cTn>
                              </p:par>
                            </p:childTnLst>
                          </p:cTn>
                        </p:par>
                        <p:par>
                          <p:cTn id="121" fill="hold">
                            <p:stCondLst>
                              <p:cond delay="7000"/>
                            </p:stCondLst>
                            <p:childTnLst>
                              <p:par>
                                <p:cTn id="122" presetID="21" presetClass="entr" presetSubtype="1" fill="hold" grpId="0" nodeType="afterEffect">
                                  <p:stCondLst>
                                    <p:cond delay="0"/>
                                  </p:stCondLst>
                                  <p:childTnLst>
                                    <p:set>
                                      <p:cBhvr>
                                        <p:cTn id="123" dur="1" fill="hold">
                                          <p:stCondLst>
                                            <p:cond delay="0"/>
                                          </p:stCondLst>
                                        </p:cTn>
                                        <p:tgtEl>
                                          <p:spTgt spid="74"/>
                                        </p:tgtEl>
                                        <p:attrNameLst>
                                          <p:attrName>style.visibility</p:attrName>
                                        </p:attrNameLst>
                                      </p:cBhvr>
                                      <p:to>
                                        <p:strVal val="visible"/>
                                      </p:to>
                                    </p:set>
                                    <p:animEffect transition="in" filter="wheel(1)">
                                      <p:cBhvr>
                                        <p:cTn id="124" dur="750"/>
                                        <p:tgtEl>
                                          <p:spTgt spid="74"/>
                                        </p:tgtEl>
                                      </p:cBhvr>
                                    </p:animEffect>
                                  </p:childTnLst>
                                </p:cTn>
                              </p:par>
                            </p:childTnLst>
                          </p:cTn>
                        </p:par>
                        <p:par>
                          <p:cTn id="125" fill="hold">
                            <p:stCondLst>
                              <p:cond delay="8000"/>
                            </p:stCondLst>
                            <p:childTnLst>
                              <p:par>
                                <p:cTn id="126" presetID="14" presetClass="entr" presetSubtype="10" fill="hold" grpId="0" nodeType="afterEffect">
                                  <p:stCondLst>
                                    <p:cond delay="0"/>
                                  </p:stCondLst>
                                  <p:childTnLst>
                                    <p:set>
                                      <p:cBhvr>
                                        <p:cTn id="127" dur="1" fill="hold">
                                          <p:stCondLst>
                                            <p:cond delay="0"/>
                                          </p:stCondLst>
                                        </p:cTn>
                                        <p:tgtEl>
                                          <p:spTgt spid="107"/>
                                        </p:tgtEl>
                                        <p:attrNameLst>
                                          <p:attrName>style.visibility</p:attrName>
                                        </p:attrNameLst>
                                      </p:cBhvr>
                                      <p:to>
                                        <p:strVal val="visible"/>
                                      </p:to>
                                    </p:set>
                                    <p:animEffect transition="in" filter="randombar(horizontal)">
                                      <p:cBhvr>
                                        <p:cTn id="128" dur="500"/>
                                        <p:tgtEl>
                                          <p:spTgt spid="107"/>
                                        </p:tgtEl>
                                      </p:cBhvr>
                                    </p:animEffect>
                                  </p:childTnLst>
                                </p:cTn>
                              </p:par>
                            </p:childTnLst>
                          </p:cTn>
                        </p:par>
                        <p:par>
                          <p:cTn id="129" fill="hold">
                            <p:stCondLst>
                              <p:cond delay="8500"/>
                            </p:stCondLst>
                            <p:childTnLst>
                              <p:par>
                                <p:cTn id="130" presetID="21" presetClass="entr" presetSubtype="1" fill="hold" grpId="0" nodeType="afterEffect">
                                  <p:stCondLst>
                                    <p:cond delay="0"/>
                                  </p:stCondLst>
                                  <p:childTnLst>
                                    <p:set>
                                      <p:cBhvr>
                                        <p:cTn id="131" dur="1" fill="hold">
                                          <p:stCondLst>
                                            <p:cond delay="0"/>
                                          </p:stCondLst>
                                        </p:cTn>
                                        <p:tgtEl>
                                          <p:spTgt spid="82"/>
                                        </p:tgtEl>
                                        <p:attrNameLst>
                                          <p:attrName>style.visibility</p:attrName>
                                        </p:attrNameLst>
                                      </p:cBhvr>
                                      <p:to>
                                        <p:strVal val="visible"/>
                                      </p:to>
                                    </p:set>
                                    <p:animEffect transition="in" filter="wheel(1)">
                                      <p:cBhvr>
                                        <p:cTn id="132" dur="750"/>
                                        <p:tgtEl>
                                          <p:spTgt spid="82"/>
                                        </p:tgtEl>
                                      </p:cBhvr>
                                    </p:animEffect>
                                  </p:childTnLst>
                                </p:cTn>
                              </p:par>
                            </p:childTnLst>
                          </p:cTn>
                        </p:par>
                        <p:par>
                          <p:cTn id="133" fill="hold">
                            <p:stCondLst>
                              <p:cond delay="9500"/>
                            </p:stCondLst>
                            <p:childTnLst>
                              <p:par>
                                <p:cTn id="134" presetID="14" presetClass="entr" presetSubtype="10" fill="hold" grpId="0" nodeType="afterEffect">
                                  <p:stCondLst>
                                    <p:cond delay="0"/>
                                  </p:stCondLst>
                                  <p:childTnLst>
                                    <p:set>
                                      <p:cBhvr>
                                        <p:cTn id="135" dur="1" fill="hold">
                                          <p:stCondLst>
                                            <p:cond delay="0"/>
                                          </p:stCondLst>
                                        </p:cTn>
                                        <p:tgtEl>
                                          <p:spTgt spid="108"/>
                                        </p:tgtEl>
                                        <p:attrNameLst>
                                          <p:attrName>style.visibility</p:attrName>
                                        </p:attrNameLst>
                                      </p:cBhvr>
                                      <p:to>
                                        <p:strVal val="visible"/>
                                      </p:to>
                                    </p:set>
                                    <p:animEffect transition="in" filter="randombar(horizontal)">
                                      <p:cBhvr>
                                        <p:cTn id="136" dur="500"/>
                                        <p:tgtEl>
                                          <p:spTgt spid="108"/>
                                        </p:tgtEl>
                                      </p:cBhvr>
                                    </p:animEffect>
                                  </p:childTnLst>
                                </p:cTn>
                              </p:par>
                            </p:childTnLst>
                          </p:cTn>
                        </p:par>
                        <p:par>
                          <p:cTn id="137" fill="hold">
                            <p:stCondLst>
                              <p:cond delay="10000"/>
                            </p:stCondLst>
                            <p:childTnLst>
                              <p:par>
                                <p:cTn id="138" presetID="21" presetClass="entr" presetSubtype="1" fill="hold" grpId="0" nodeType="afterEffect">
                                  <p:stCondLst>
                                    <p:cond delay="0"/>
                                  </p:stCondLst>
                                  <p:childTnLst>
                                    <p:set>
                                      <p:cBhvr>
                                        <p:cTn id="139" dur="1" fill="hold">
                                          <p:stCondLst>
                                            <p:cond delay="0"/>
                                          </p:stCondLst>
                                        </p:cTn>
                                        <p:tgtEl>
                                          <p:spTgt spid="90"/>
                                        </p:tgtEl>
                                        <p:attrNameLst>
                                          <p:attrName>style.visibility</p:attrName>
                                        </p:attrNameLst>
                                      </p:cBhvr>
                                      <p:to>
                                        <p:strVal val="visible"/>
                                      </p:to>
                                    </p:set>
                                    <p:animEffect transition="in" filter="wheel(1)">
                                      <p:cBhvr>
                                        <p:cTn id="140" dur="750"/>
                                        <p:tgtEl>
                                          <p:spTgt spid="90"/>
                                        </p:tgtEl>
                                      </p:cBhvr>
                                    </p:animEffect>
                                  </p:childTnLst>
                                </p:cTn>
                              </p:par>
                            </p:childTnLst>
                          </p:cTn>
                        </p:par>
                        <p:par>
                          <p:cTn id="141" fill="hold">
                            <p:stCondLst>
                              <p:cond delay="11000"/>
                            </p:stCondLst>
                            <p:childTnLst>
                              <p:par>
                                <p:cTn id="142" presetID="14" presetClass="entr" presetSubtype="10" fill="hold" grpId="0" nodeType="afterEffect">
                                  <p:stCondLst>
                                    <p:cond delay="0"/>
                                  </p:stCondLst>
                                  <p:childTnLst>
                                    <p:set>
                                      <p:cBhvr>
                                        <p:cTn id="143" dur="1" fill="hold">
                                          <p:stCondLst>
                                            <p:cond delay="0"/>
                                          </p:stCondLst>
                                        </p:cTn>
                                        <p:tgtEl>
                                          <p:spTgt spid="109"/>
                                        </p:tgtEl>
                                        <p:attrNameLst>
                                          <p:attrName>style.visibility</p:attrName>
                                        </p:attrNameLst>
                                      </p:cBhvr>
                                      <p:to>
                                        <p:strVal val="visible"/>
                                      </p:to>
                                    </p:set>
                                    <p:animEffect transition="in" filter="randombar(horizontal)">
                                      <p:cBhvr>
                                        <p:cTn id="144" dur="500"/>
                                        <p:tgtEl>
                                          <p:spTgt spid="109"/>
                                        </p:tgtEl>
                                      </p:cBhvr>
                                    </p:animEffect>
                                  </p:childTnLst>
                                </p:cTn>
                              </p:par>
                            </p:childTnLst>
                          </p:cTn>
                        </p:par>
                        <p:par>
                          <p:cTn id="145" fill="hold">
                            <p:stCondLst>
                              <p:cond delay="11500"/>
                            </p:stCondLst>
                            <p:childTnLst>
                              <p:par>
                                <p:cTn id="146" presetID="21" presetClass="entr" presetSubtype="1" fill="hold" grpId="0" nodeType="afterEffect">
                                  <p:stCondLst>
                                    <p:cond delay="0"/>
                                  </p:stCondLst>
                                  <p:childTnLst>
                                    <p:set>
                                      <p:cBhvr>
                                        <p:cTn id="147" dur="1" fill="hold">
                                          <p:stCondLst>
                                            <p:cond delay="0"/>
                                          </p:stCondLst>
                                        </p:cTn>
                                        <p:tgtEl>
                                          <p:spTgt spid="98"/>
                                        </p:tgtEl>
                                        <p:attrNameLst>
                                          <p:attrName>style.visibility</p:attrName>
                                        </p:attrNameLst>
                                      </p:cBhvr>
                                      <p:to>
                                        <p:strVal val="visible"/>
                                      </p:to>
                                    </p:set>
                                    <p:animEffect transition="in" filter="wheel(1)">
                                      <p:cBhvr>
                                        <p:cTn id="148" dur="750"/>
                                        <p:tgtEl>
                                          <p:spTgt spid="98"/>
                                        </p:tgtEl>
                                      </p:cBhvr>
                                    </p:animEffect>
                                  </p:childTnLst>
                                </p:cTn>
                              </p:par>
                            </p:childTnLst>
                          </p:cTn>
                        </p:par>
                        <p:par>
                          <p:cTn id="149" fill="hold">
                            <p:stCondLst>
                              <p:cond delay="12500"/>
                            </p:stCondLst>
                            <p:childTnLst>
                              <p:par>
                                <p:cTn id="150" presetID="14" presetClass="entr" presetSubtype="10" fill="hold" grpId="0" nodeType="afterEffect">
                                  <p:stCondLst>
                                    <p:cond delay="0"/>
                                  </p:stCondLst>
                                  <p:childTnLst>
                                    <p:set>
                                      <p:cBhvr>
                                        <p:cTn id="151" dur="1" fill="hold">
                                          <p:stCondLst>
                                            <p:cond delay="0"/>
                                          </p:stCondLst>
                                        </p:cTn>
                                        <p:tgtEl>
                                          <p:spTgt spid="110"/>
                                        </p:tgtEl>
                                        <p:attrNameLst>
                                          <p:attrName>style.visibility</p:attrName>
                                        </p:attrNameLst>
                                      </p:cBhvr>
                                      <p:to>
                                        <p:strVal val="visible"/>
                                      </p:to>
                                    </p:set>
                                    <p:animEffect transition="in" filter="randombar(horizontal)">
                                      <p:cBhvr>
                                        <p:cTn id="152" dur="500"/>
                                        <p:tgtEl>
                                          <p:spTgt spid="110"/>
                                        </p:tgtEl>
                                      </p:cBhvr>
                                    </p:animEffect>
                                  </p:childTnLst>
                                </p:cTn>
                              </p:par>
                            </p:childTnLst>
                          </p:cTn>
                        </p:par>
                        <p:par>
                          <p:cTn id="153" fill="hold">
                            <p:stCondLst>
                              <p:cond delay="13000"/>
                            </p:stCondLst>
                            <p:childTnLst>
                              <p:par>
                                <p:cTn id="154" presetID="22" presetClass="entr" presetSubtype="1" fill="hold" nodeType="afterEffect">
                                  <p:stCondLst>
                                    <p:cond delay="0"/>
                                  </p:stCondLst>
                                  <p:childTnLst>
                                    <p:set>
                                      <p:cBhvr>
                                        <p:cTn id="155" dur="1" fill="hold">
                                          <p:stCondLst>
                                            <p:cond delay="0"/>
                                          </p:stCondLst>
                                        </p:cTn>
                                        <p:tgtEl>
                                          <p:spTgt spid="146"/>
                                        </p:tgtEl>
                                        <p:attrNameLst>
                                          <p:attrName>style.visibility</p:attrName>
                                        </p:attrNameLst>
                                      </p:cBhvr>
                                      <p:to>
                                        <p:strVal val="visible"/>
                                      </p:to>
                                    </p:set>
                                    <p:animEffect transition="in" filter="wipe(up)">
                                      <p:cBhvr>
                                        <p:cTn id="156" dur="500"/>
                                        <p:tgtEl>
                                          <p:spTgt spid="146"/>
                                        </p:tgtEl>
                                      </p:cBhvr>
                                    </p:animEffect>
                                  </p:childTnLst>
                                </p:cTn>
                              </p:par>
                            </p:childTnLst>
                          </p:cTn>
                        </p:par>
                        <p:par>
                          <p:cTn id="157" fill="hold">
                            <p:stCondLst>
                              <p:cond delay="13500"/>
                            </p:stCondLst>
                            <p:childTnLst>
                              <p:par>
                                <p:cTn id="158" presetID="22" presetClass="entr" presetSubtype="1" fill="hold" nodeType="afterEffect">
                                  <p:stCondLst>
                                    <p:cond delay="0"/>
                                  </p:stCondLst>
                                  <p:childTnLst>
                                    <p:set>
                                      <p:cBhvr>
                                        <p:cTn id="159" dur="1" fill="hold">
                                          <p:stCondLst>
                                            <p:cond delay="0"/>
                                          </p:stCondLst>
                                        </p:cTn>
                                        <p:tgtEl>
                                          <p:spTgt spid="149"/>
                                        </p:tgtEl>
                                        <p:attrNameLst>
                                          <p:attrName>style.visibility</p:attrName>
                                        </p:attrNameLst>
                                      </p:cBhvr>
                                      <p:to>
                                        <p:strVal val="visible"/>
                                      </p:to>
                                    </p:set>
                                    <p:animEffect transition="in" filter="wipe(up)">
                                      <p:cBhvr>
                                        <p:cTn id="160" dur="500"/>
                                        <p:tgtEl>
                                          <p:spTgt spid="149"/>
                                        </p:tgtEl>
                                      </p:cBhvr>
                                    </p:animEffect>
                                  </p:childTnLst>
                                </p:cTn>
                              </p:par>
                            </p:childTnLst>
                          </p:cTn>
                        </p:par>
                        <p:par>
                          <p:cTn id="161" fill="hold">
                            <p:stCondLst>
                              <p:cond delay="14000"/>
                            </p:stCondLst>
                            <p:childTnLst>
                              <p:par>
                                <p:cTn id="162" presetID="22" presetClass="entr" presetSubtype="1" fill="hold" nodeType="afterEffect">
                                  <p:stCondLst>
                                    <p:cond delay="0"/>
                                  </p:stCondLst>
                                  <p:childTnLst>
                                    <p:set>
                                      <p:cBhvr>
                                        <p:cTn id="163" dur="1" fill="hold">
                                          <p:stCondLst>
                                            <p:cond delay="0"/>
                                          </p:stCondLst>
                                        </p:cTn>
                                        <p:tgtEl>
                                          <p:spTgt spid="152"/>
                                        </p:tgtEl>
                                        <p:attrNameLst>
                                          <p:attrName>style.visibility</p:attrName>
                                        </p:attrNameLst>
                                      </p:cBhvr>
                                      <p:to>
                                        <p:strVal val="visible"/>
                                      </p:to>
                                    </p:set>
                                    <p:animEffect transition="in" filter="wipe(up)">
                                      <p:cBhvr>
                                        <p:cTn id="164" dur="500"/>
                                        <p:tgtEl>
                                          <p:spTgt spid="152"/>
                                        </p:tgtEl>
                                      </p:cBhvr>
                                    </p:animEffect>
                                  </p:childTnLst>
                                </p:cTn>
                              </p:par>
                            </p:childTnLst>
                          </p:cTn>
                        </p:par>
                        <p:par>
                          <p:cTn id="165" fill="hold">
                            <p:stCondLst>
                              <p:cond delay="14500"/>
                            </p:stCondLst>
                            <p:childTnLst>
                              <p:par>
                                <p:cTn id="166" presetID="22" presetClass="entr" presetSubtype="1" fill="hold" nodeType="afterEffect">
                                  <p:stCondLst>
                                    <p:cond delay="0"/>
                                  </p:stCondLst>
                                  <p:childTnLst>
                                    <p:set>
                                      <p:cBhvr>
                                        <p:cTn id="167" dur="1" fill="hold">
                                          <p:stCondLst>
                                            <p:cond delay="0"/>
                                          </p:stCondLst>
                                        </p:cTn>
                                        <p:tgtEl>
                                          <p:spTgt spid="155"/>
                                        </p:tgtEl>
                                        <p:attrNameLst>
                                          <p:attrName>style.visibility</p:attrName>
                                        </p:attrNameLst>
                                      </p:cBhvr>
                                      <p:to>
                                        <p:strVal val="visible"/>
                                      </p:to>
                                    </p:set>
                                    <p:animEffect transition="in" filter="wipe(up)">
                                      <p:cBhvr>
                                        <p:cTn id="168" dur="500"/>
                                        <p:tgtEl>
                                          <p:spTgt spid="155"/>
                                        </p:tgtEl>
                                      </p:cBhvr>
                                    </p:animEffect>
                                  </p:childTnLst>
                                </p:cTn>
                              </p:par>
                            </p:childTnLst>
                          </p:cTn>
                        </p:par>
                        <p:par>
                          <p:cTn id="169" fill="hold">
                            <p:stCondLst>
                              <p:cond delay="15000"/>
                            </p:stCondLst>
                            <p:childTnLst>
                              <p:par>
                                <p:cTn id="170" presetID="22" presetClass="entr" presetSubtype="1" fill="hold" nodeType="afterEffect">
                                  <p:stCondLst>
                                    <p:cond delay="0"/>
                                  </p:stCondLst>
                                  <p:childTnLst>
                                    <p:set>
                                      <p:cBhvr>
                                        <p:cTn id="171" dur="1" fill="hold">
                                          <p:stCondLst>
                                            <p:cond delay="0"/>
                                          </p:stCondLst>
                                        </p:cTn>
                                        <p:tgtEl>
                                          <p:spTgt spid="158"/>
                                        </p:tgtEl>
                                        <p:attrNameLst>
                                          <p:attrName>style.visibility</p:attrName>
                                        </p:attrNameLst>
                                      </p:cBhvr>
                                      <p:to>
                                        <p:strVal val="visible"/>
                                      </p:to>
                                    </p:set>
                                    <p:animEffect transition="in" filter="wipe(up)">
                                      <p:cBhvr>
                                        <p:cTn id="172" dur="50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5" grpId="0" animBg="1"/>
      <p:bldP spid="74" grpId="0" animBg="1"/>
      <p:bldP spid="82" grpId="0" animBg="1"/>
      <p:bldP spid="90" grpId="0" animBg="1"/>
      <p:bldP spid="98" grpId="0" animBg="1"/>
      <p:bldP spid="106" grpId="0"/>
      <p:bldP spid="107" grpId="0"/>
      <p:bldP spid="108" grpId="0"/>
      <p:bldP spid="109" grpId="0"/>
      <p:bldP spid="1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614087" y="1113588"/>
            <a:ext cx="2851591" cy="2851213"/>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8" name="椭圆 1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22" name="组合 21"/>
          <p:cNvGrpSpPr/>
          <p:nvPr/>
        </p:nvGrpSpPr>
        <p:grpSpPr>
          <a:xfrm>
            <a:off x="2059152" y="1576448"/>
            <a:ext cx="282427" cy="282389"/>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4" name="椭圆 2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31" name="组合 30"/>
          <p:cNvGrpSpPr/>
          <p:nvPr/>
        </p:nvGrpSpPr>
        <p:grpSpPr>
          <a:xfrm>
            <a:off x="1313822" y="3012862"/>
            <a:ext cx="218443" cy="218414"/>
            <a:chOff x="304800" y="673100"/>
            <a:chExt cx="4000500" cy="4000500"/>
          </a:xfrm>
          <a:solidFill>
            <a:srgbClr val="FF0000"/>
          </a:solidFill>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33" name="椭圆 32"/>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34" name="Group 30"/>
          <p:cNvGrpSpPr/>
          <p:nvPr/>
        </p:nvGrpSpPr>
        <p:grpSpPr>
          <a:xfrm>
            <a:off x="2833445" y="1764823"/>
            <a:ext cx="576141" cy="491765"/>
            <a:chOff x="3440113" y="1050925"/>
            <a:chExt cx="390525" cy="333376"/>
          </a:xfrm>
          <a:solidFill>
            <a:srgbClr val="FF0000"/>
          </a:solidFill>
        </p:grpSpPr>
        <p:sp>
          <p:nvSpPr>
            <p:cNvPr id="35" name="Freeform 8"/>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36"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37" name="Freeform 10"/>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38" name="Freeform 11"/>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39" name="Freeform 12"/>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40" name="Freeform 13"/>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a:ea typeface="微软雅黑"/>
                <a:cs typeface="+mn-cs"/>
              </a:endParaRPr>
            </a:p>
          </p:txBody>
        </p:sp>
      </p:grpSp>
      <p:sp>
        <p:nvSpPr>
          <p:cNvPr id="45" name="矩形 1"/>
          <p:cNvSpPr>
            <a:spLocks noChangeArrowheads="1"/>
          </p:cNvSpPr>
          <p:nvPr/>
        </p:nvSpPr>
        <p:spPr bwMode="auto">
          <a:xfrm>
            <a:off x="2331241" y="2331030"/>
            <a:ext cx="1569144" cy="900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595959"/>
                </a:solidFill>
                <a:effectLst/>
                <a:uLnTx/>
                <a:uFillTx/>
                <a:latin typeface="微软雅黑" panose="020B0503020204020204" pitchFamily="34" charset="-122"/>
                <a:ea typeface="微软雅黑" panose="020B0503020204020204" pitchFamily="34" charset="-122"/>
                <a:cs typeface="+mn-cs"/>
              </a:rPr>
              <a:t>此处添加标题内容点击此处添加内容点击此处添加内容此处添加标题内容点击此处添加内容点击此处添加内容</a:t>
            </a:r>
            <a:endParaRPr kumimoji="0" lang="zh-CN" altLang="zh-CN" sz="900" b="0" i="0" u="none" strike="noStrike" kern="1200" cap="none" spc="0" normalizeH="0" baseline="0" noProof="0" dirty="0">
              <a:ln>
                <a:noFill/>
              </a:ln>
              <a:solidFill>
                <a:srgbClr val="595959"/>
              </a:solidFill>
              <a:effectLst/>
              <a:uLnTx/>
              <a:uFillTx/>
              <a:latin typeface="微软雅黑" panose="020B0503020204020204" pitchFamily="34" charset="-122"/>
              <a:ea typeface="微软雅黑" panose="020B0503020204020204" pitchFamily="34" charset="-122"/>
              <a:cs typeface="+mn-cs"/>
            </a:endParaRPr>
          </a:p>
        </p:txBody>
      </p:sp>
      <p:sp>
        <p:nvSpPr>
          <p:cNvPr id="46" name="TextBox 28"/>
          <p:cNvSpPr txBox="1"/>
          <p:nvPr/>
        </p:nvSpPr>
        <p:spPr>
          <a:xfrm>
            <a:off x="5796780" y="2332787"/>
            <a:ext cx="2744351" cy="377075"/>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相关标题文字</a:t>
            </a:r>
          </a:p>
        </p:txBody>
      </p:sp>
      <p:sp>
        <p:nvSpPr>
          <p:cNvPr id="55" name="TextBox 22"/>
          <p:cNvSpPr txBox="1"/>
          <p:nvPr/>
        </p:nvSpPr>
        <p:spPr>
          <a:xfrm>
            <a:off x="5821712" y="2804367"/>
            <a:ext cx="2802893" cy="1285266"/>
          </a:xfrm>
          <a:prstGeom prst="rect">
            <a:avLst/>
          </a:prstGeom>
          <a:noFill/>
        </p:spPr>
        <p:txBody>
          <a:bodyPr wrap="square" lIns="65828" tIns="32914" rIns="65828" bIns="3291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algn="l" defTabSz="685800" rtl="0" eaLnBrk="1" fontAlgn="auto" latinLnBrk="0" hangingPunct="1">
              <a:lnSpc>
                <a:spcPct val="120000"/>
              </a:lnSpc>
              <a:spcBef>
                <a:spcPts val="0"/>
              </a:spcBef>
              <a:spcAft>
                <a:spcPct val="40000"/>
              </a:spcAft>
              <a:buClr>
                <a:srgbClr val="292929"/>
              </a:buClr>
              <a:buSzTx/>
              <a:buFontTx/>
              <a:buNone/>
              <a:tabLst/>
              <a:defRPr/>
            </a:pPr>
            <a:r>
              <a:rPr kumimoji="0" lang="zh-CN" altLang="en-US" sz="1100" b="0" i="0" u="none" strike="noStrike" kern="0" cap="none" spc="0" normalizeH="0" baseline="0" noProof="1">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a:t>
            </a:r>
            <a:endParaRPr kumimoji="0" lang="en-US" altLang="zh-CN" sz="1100" b="0" i="0" u="none" strike="noStrike" kern="0" cap="none" spc="0" normalizeH="0" baseline="0" noProof="1">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grpSp>
        <p:nvGrpSpPr>
          <p:cNvPr id="56" name="组合 55"/>
          <p:cNvGrpSpPr/>
          <p:nvPr/>
        </p:nvGrpSpPr>
        <p:grpSpPr>
          <a:xfrm>
            <a:off x="4924446" y="1157092"/>
            <a:ext cx="998931" cy="998801"/>
            <a:chOff x="5252030" y="2008764"/>
            <a:chExt cx="809336" cy="809336"/>
          </a:xfrm>
          <a:solidFill>
            <a:schemeClr val="accent1"/>
          </a:solidFill>
        </p:grpSpPr>
        <p:sp>
          <p:nvSpPr>
            <p:cNvPr id="57" name="椭圆 56"/>
            <p:cNvSpPr/>
            <p:nvPr/>
          </p:nvSpPr>
          <p:spPr>
            <a:xfrm>
              <a:off x="5252030" y="2008764"/>
              <a:ext cx="809336" cy="809336"/>
            </a:xfrm>
            <a:prstGeom prst="ellipse">
              <a:avLst/>
            </a:prstGeom>
            <a:solidFill>
              <a:schemeClr val="bg1"/>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58" name="椭圆 57"/>
            <p:cNvSpPr/>
            <p:nvPr/>
          </p:nvSpPr>
          <p:spPr>
            <a:xfrm>
              <a:off x="5269270" y="2029388"/>
              <a:ext cx="769580" cy="769580"/>
            </a:xfrm>
            <a:prstGeom prst="ellipse">
              <a:avLst/>
            </a:prstGeom>
            <a:solidFill>
              <a:srgbClr val="FF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59" name="组合 58"/>
          <p:cNvGrpSpPr/>
          <p:nvPr/>
        </p:nvGrpSpPr>
        <p:grpSpPr>
          <a:xfrm>
            <a:off x="812138" y="1559152"/>
            <a:ext cx="1146408" cy="1146259"/>
            <a:chOff x="5252030" y="2008764"/>
            <a:chExt cx="809336" cy="809336"/>
          </a:xfrm>
          <a:solidFill>
            <a:srgbClr val="FF0000"/>
          </a:solidFill>
        </p:grpSpPr>
        <p:sp>
          <p:nvSpPr>
            <p:cNvPr id="60" name="椭圆 59"/>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61" name="椭圆 60"/>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68" name="组合 67"/>
          <p:cNvGrpSpPr/>
          <p:nvPr/>
        </p:nvGrpSpPr>
        <p:grpSpPr>
          <a:xfrm>
            <a:off x="1634942" y="1239036"/>
            <a:ext cx="221860" cy="221831"/>
            <a:chOff x="5252030" y="2008764"/>
            <a:chExt cx="809336" cy="809336"/>
          </a:xfrm>
          <a:solidFill>
            <a:srgbClr val="FF0000"/>
          </a:solidFill>
        </p:grpSpPr>
        <p:sp>
          <p:nvSpPr>
            <p:cNvPr id="69" name="椭圆 68"/>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70" name="椭圆 69"/>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77" name="组合 76"/>
          <p:cNvGrpSpPr/>
          <p:nvPr/>
        </p:nvGrpSpPr>
        <p:grpSpPr>
          <a:xfrm>
            <a:off x="4065530" y="1803462"/>
            <a:ext cx="444537" cy="444479"/>
            <a:chOff x="5252030" y="2008764"/>
            <a:chExt cx="809336" cy="809336"/>
          </a:xfrm>
          <a:solidFill>
            <a:srgbClr val="FF0000"/>
          </a:solidFill>
        </p:grpSpPr>
        <p:sp>
          <p:nvSpPr>
            <p:cNvPr id="78" name="椭圆 77"/>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79" name="椭圆 78"/>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83" name="组合 82"/>
          <p:cNvGrpSpPr/>
          <p:nvPr/>
        </p:nvGrpSpPr>
        <p:grpSpPr>
          <a:xfrm>
            <a:off x="4762515" y="2327226"/>
            <a:ext cx="160881" cy="160860"/>
            <a:chOff x="5252030" y="2008764"/>
            <a:chExt cx="809336" cy="809336"/>
          </a:xfrm>
          <a:solidFill>
            <a:srgbClr val="FF0000"/>
          </a:solidFill>
        </p:grpSpPr>
        <p:sp>
          <p:nvSpPr>
            <p:cNvPr id="84" name="椭圆 83"/>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85" name="椭圆 84"/>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41"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solidFill>
                <a:effectLst/>
                <a:uLnTx/>
                <a:uFillTx/>
                <a:latin typeface="微软雅黑"/>
                <a:ea typeface="微软雅黑"/>
                <a:cs typeface="+mn-cs"/>
              </a:rPr>
              <a:t>成功项目展示</a:t>
            </a:r>
            <a:r>
              <a:rPr kumimoji="0" lang="zh-CN" altLang="en-US" sz="1200" b="1"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cs"/>
              </a:rPr>
              <a:t>文字可以编辑）</a:t>
            </a:r>
            <a:endPar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ea"/>
              <a:sym typeface="+mn-lt"/>
            </a:endParaRPr>
          </a:p>
        </p:txBody>
      </p:sp>
    </p:spTree>
    <p:extLst>
      <p:ext uri="{BB962C8B-B14F-4D97-AF65-F5344CB8AC3E}">
        <p14:creationId xmlns:p14="http://schemas.microsoft.com/office/powerpoint/2010/main" val="219117664"/>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par>
                                    <p:cTn id="8" presetID="2" presetClass="entr" presetSubtype="4" accel="58000" fill="hold" nodeType="withEffect" p14:presetBounceEnd="52000">
                                      <p:stCondLst>
                                        <p:cond delay="900"/>
                                      </p:stCondLst>
                                      <p:childTnLst>
                                        <p:set>
                                          <p:cBhvr>
                                            <p:cTn id="9" dur="1" fill="hold">
                                              <p:stCondLst>
                                                <p:cond delay="0"/>
                                              </p:stCondLst>
                                            </p:cTn>
                                            <p:tgtEl>
                                              <p:spTgt spid="16"/>
                                            </p:tgtEl>
                                            <p:attrNameLst>
                                              <p:attrName>style.visibility</p:attrName>
                                            </p:attrNameLst>
                                          </p:cBhvr>
                                          <p:to>
                                            <p:strVal val="visible"/>
                                          </p:to>
                                        </p:set>
                                        <p:anim calcmode="lin" valueType="num" p14:bounceEnd="52000">
                                          <p:cBhvr additive="base">
                                            <p:cTn id="10" dur="2000" fill="hold"/>
                                            <p:tgtEl>
                                              <p:spTgt spid="16"/>
                                            </p:tgtEl>
                                            <p:attrNameLst>
                                              <p:attrName>ppt_x</p:attrName>
                                            </p:attrNameLst>
                                          </p:cBhvr>
                                          <p:tavLst>
                                            <p:tav tm="0">
                                              <p:val>
                                                <p:strVal val="#ppt_x"/>
                                              </p:val>
                                            </p:tav>
                                            <p:tav tm="100000">
                                              <p:val>
                                                <p:strVal val="#ppt_x"/>
                                              </p:val>
                                            </p:tav>
                                          </p:tavLst>
                                        </p:anim>
                                        <p:anim calcmode="lin" valueType="num" p14:bounceEnd="52000">
                                          <p:cBhvr additive="base">
                                            <p:cTn id="11" dur="2000" fill="hold"/>
                                            <p:tgtEl>
                                              <p:spTgt spid="16"/>
                                            </p:tgtEl>
                                            <p:attrNameLst>
                                              <p:attrName>ppt_y</p:attrName>
                                            </p:attrNameLst>
                                          </p:cBhvr>
                                          <p:tavLst>
                                            <p:tav tm="0">
                                              <p:val>
                                                <p:strVal val="1+#ppt_h/2"/>
                                              </p:val>
                                            </p:tav>
                                            <p:tav tm="100000">
                                              <p:val>
                                                <p:strVal val="#ppt_y"/>
                                              </p:val>
                                            </p:tav>
                                          </p:tavLst>
                                        </p:anim>
                                      </p:childTnLst>
                                    </p:cTn>
                                  </p:par>
                                  <p:par>
                                    <p:cTn id="12" presetID="2" presetClass="entr" presetSubtype="3" accel="65000" fill="hold" nodeType="withEffect" p14:presetBounceEnd="55000">
                                      <p:stCondLst>
                                        <p:cond delay="0"/>
                                      </p:stCondLst>
                                      <p:childTnLst>
                                        <p:set>
                                          <p:cBhvr>
                                            <p:cTn id="13" dur="1" fill="hold">
                                              <p:stCondLst>
                                                <p:cond delay="0"/>
                                              </p:stCondLst>
                                            </p:cTn>
                                            <p:tgtEl>
                                              <p:spTgt spid="56"/>
                                            </p:tgtEl>
                                            <p:attrNameLst>
                                              <p:attrName>style.visibility</p:attrName>
                                            </p:attrNameLst>
                                          </p:cBhvr>
                                          <p:to>
                                            <p:strVal val="visible"/>
                                          </p:to>
                                        </p:set>
                                        <p:anim calcmode="lin" valueType="num" p14:bounceEnd="55000">
                                          <p:cBhvr additive="base">
                                            <p:cTn id="14" dur="2000" fill="hold"/>
                                            <p:tgtEl>
                                              <p:spTgt spid="56"/>
                                            </p:tgtEl>
                                            <p:attrNameLst>
                                              <p:attrName>ppt_x</p:attrName>
                                            </p:attrNameLst>
                                          </p:cBhvr>
                                          <p:tavLst>
                                            <p:tav tm="0">
                                              <p:val>
                                                <p:strVal val="1+#ppt_w/2"/>
                                              </p:val>
                                            </p:tav>
                                            <p:tav tm="100000">
                                              <p:val>
                                                <p:strVal val="#ppt_x"/>
                                              </p:val>
                                            </p:tav>
                                          </p:tavLst>
                                        </p:anim>
                                        <p:anim calcmode="lin" valueType="num" p14:bounceEnd="55000">
                                          <p:cBhvr additive="base">
                                            <p:cTn id="15" dur="2000" fill="hold"/>
                                            <p:tgtEl>
                                              <p:spTgt spid="56"/>
                                            </p:tgtEl>
                                            <p:attrNameLst>
                                              <p:attrName>ppt_y</p:attrName>
                                            </p:attrNameLst>
                                          </p:cBhvr>
                                          <p:tavLst>
                                            <p:tav tm="0">
                                              <p:val>
                                                <p:strVal val="0-#ppt_h/2"/>
                                              </p:val>
                                            </p:tav>
                                            <p:tav tm="100000">
                                              <p:val>
                                                <p:strVal val="#ppt_y"/>
                                              </p:val>
                                            </p:tav>
                                          </p:tavLst>
                                        </p:anim>
                                      </p:childTnLst>
                                    </p:cTn>
                                  </p:par>
                                  <p:par>
                                    <p:cTn id="16" presetID="2" presetClass="entr" presetSubtype="12" accel="65000" fill="hold" nodeType="withEffect" p14:presetBounceEnd="55000">
                                      <p:stCondLst>
                                        <p:cond delay="0"/>
                                      </p:stCondLst>
                                      <p:childTnLst>
                                        <p:set>
                                          <p:cBhvr>
                                            <p:cTn id="17" dur="1" fill="hold">
                                              <p:stCondLst>
                                                <p:cond delay="0"/>
                                              </p:stCondLst>
                                            </p:cTn>
                                            <p:tgtEl>
                                              <p:spTgt spid="59"/>
                                            </p:tgtEl>
                                            <p:attrNameLst>
                                              <p:attrName>style.visibility</p:attrName>
                                            </p:attrNameLst>
                                          </p:cBhvr>
                                          <p:to>
                                            <p:strVal val="visible"/>
                                          </p:to>
                                        </p:set>
                                        <p:anim calcmode="lin" valueType="num" p14:bounceEnd="55000">
                                          <p:cBhvr additive="base">
                                            <p:cTn id="18" dur="2000" fill="hold"/>
                                            <p:tgtEl>
                                              <p:spTgt spid="59"/>
                                            </p:tgtEl>
                                            <p:attrNameLst>
                                              <p:attrName>ppt_x</p:attrName>
                                            </p:attrNameLst>
                                          </p:cBhvr>
                                          <p:tavLst>
                                            <p:tav tm="0">
                                              <p:val>
                                                <p:strVal val="0-#ppt_w/2"/>
                                              </p:val>
                                            </p:tav>
                                            <p:tav tm="100000">
                                              <p:val>
                                                <p:strVal val="#ppt_x"/>
                                              </p:val>
                                            </p:tav>
                                          </p:tavLst>
                                        </p:anim>
                                        <p:anim calcmode="lin" valueType="num" p14:bounceEnd="55000">
                                          <p:cBhvr additive="base">
                                            <p:cTn id="19" dur="2000" fill="hold"/>
                                            <p:tgtEl>
                                              <p:spTgt spid="59"/>
                                            </p:tgtEl>
                                            <p:attrNameLst>
                                              <p:attrName>ppt_y</p:attrName>
                                            </p:attrNameLst>
                                          </p:cBhvr>
                                          <p:tavLst>
                                            <p:tav tm="0">
                                              <p:val>
                                                <p:strVal val="1+#ppt_h/2"/>
                                              </p:val>
                                            </p:tav>
                                            <p:tav tm="100000">
                                              <p:val>
                                                <p:strVal val="#ppt_y"/>
                                              </p:val>
                                            </p:tav>
                                          </p:tavLst>
                                        </p:anim>
                                      </p:childTnLst>
                                    </p:cTn>
                                  </p:par>
                                  <p:par>
                                    <p:cTn id="20" presetID="2" presetClass="entr" presetSubtype="12" accel="65000" fill="hold" nodeType="withEffect" p14:presetBounceEnd="55000">
                                      <p:stCondLst>
                                        <p:cond delay="0"/>
                                      </p:stCondLst>
                                      <p:childTnLst>
                                        <p:set>
                                          <p:cBhvr>
                                            <p:cTn id="21" dur="1" fill="hold">
                                              <p:stCondLst>
                                                <p:cond delay="0"/>
                                              </p:stCondLst>
                                            </p:cTn>
                                            <p:tgtEl>
                                              <p:spTgt spid="77"/>
                                            </p:tgtEl>
                                            <p:attrNameLst>
                                              <p:attrName>style.visibility</p:attrName>
                                            </p:attrNameLst>
                                          </p:cBhvr>
                                          <p:to>
                                            <p:strVal val="visible"/>
                                          </p:to>
                                        </p:set>
                                        <p:anim calcmode="lin" valueType="num" p14:bounceEnd="55000">
                                          <p:cBhvr additive="base">
                                            <p:cTn id="22" dur="2000" fill="hold"/>
                                            <p:tgtEl>
                                              <p:spTgt spid="77"/>
                                            </p:tgtEl>
                                            <p:attrNameLst>
                                              <p:attrName>ppt_x</p:attrName>
                                            </p:attrNameLst>
                                          </p:cBhvr>
                                          <p:tavLst>
                                            <p:tav tm="0">
                                              <p:val>
                                                <p:strVal val="0-#ppt_w/2"/>
                                              </p:val>
                                            </p:tav>
                                            <p:tav tm="100000">
                                              <p:val>
                                                <p:strVal val="#ppt_x"/>
                                              </p:val>
                                            </p:tav>
                                          </p:tavLst>
                                        </p:anim>
                                        <p:anim calcmode="lin" valueType="num" p14:bounceEnd="55000">
                                          <p:cBhvr additive="base">
                                            <p:cTn id="23" dur="2000" fill="hold"/>
                                            <p:tgtEl>
                                              <p:spTgt spid="77"/>
                                            </p:tgtEl>
                                            <p:attrNameLst>
                                              <p:attrName>ppt_y</p:attrName>
                                            </p:attrNameLst>
                                          </p:cBhvr>
                                          <p:tavLst>
                                            <p:tav tm="0">
                                              <p:val>
                                                <p:strVal val="1+#ppt_h/2"/>
                                              </p:val>
                                            </p:tav>
                                            <p:tav tm="100000">
                                              <p:val>
                                                <p:strVal val="#ppt_y"/>
                                              </p:val>
                                            </p:tav>
                                          </p:tavLst>
                                        </p:anim>
                                      </p:childTnLst>
                                    </p:cTn>
                                  </p:par>
                                  <p:par>
                                    <p:cTn id="24" presetID="23" presetClass="entr" presetSubtype="528" fill="hold" nodeType="withEffect">
                                      <p:stCondLst>
                                        <p:cond delay="20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fltVal val="0"/>
                                              </p:val>
                                            </p:tav>
                                            <p:tav tm="100000">
                                              <p:val>
                                                <p:strVal val="#ppt_w"/>
                                              </p:val>
                                            </p:tav>
                                          </p:tavLst>
                                        </p:anim>
                                        <p:anim calcmode="lin" valueType="num">
                                          <p:cBhvr>
                                            <p:cTn id="27" dur="1000" fill="hold"/>
                                            <p:tgtEl>
                                              <p:spTgt spid="22"/>
                                            </p:tgtEl>
                                            <p:attrNameLst>
                                              <p:attrName>ppt_h</p:attrName>
                                            </p:attrNameLst>
                                          </p:cBhvr>
                                          <p:tavLst>
                                            <p:tav tm="0">
                                              <p:val>
                                                <p:fltVal val="0"/>
                                              </p:val>
                                            </p:tav>
                                            <p:tav tm="100000">
                                              <p:val>
                                                <p:strVal val="#ppt_h"/>
                                              </p:val>
                                            </p:tav>
                                          </p:tavLst>
                                        </p:anim>
                                        <p:anim calcmode="lin" valueType="num">
                                          <p:cBhvr>
                                            <p:cTn id="28" dur="1000" fill="hold"/>
                                            <p:tgtEl>
                                              <p:spTgt spid="22"/>
                                            </p:tgtEl>
                                            <p:attrNameLst>
                                              <p:attrName>ppt_x</p:attrName>
                                            </p:attrNameLst>
                                          </p:cBhvr>
                                          <p:tavLst>
                                            <p:tav tm="0">
                                              <p:val>
                                                <p:fltVal val="0.5"/>
                                              </p:val>
                                            </p:tav>
                                            <p:tav tm="100000">
                                              <p:val>
                                                <p:strVal val="#ppt_x"/>
                                              </p:val>
                                            </p:tav>
                                          </p:tavLst>
                                        </p:anim>
                                        <p:anim calcmode="lin" valueType="num">
                                          <p:cBhvr>
                                            <p:cTn id="29" dur="1000" fill="hold"/>
                                            <p:tgtEl>
                                              <p:spTgt spid="22"/>
                                            </p:tgtEl>
                                            <p:attrNameLst>
                                              <p:attrName>ppt_y</p:attrName>
                                            </p:attrNameLst>
                                          </p:cBhvr>
                                          <p:tavLst>
                                            <p:tav tm="0">
                                              <p:val>
                                                <p:fltVal val="0.5"/>
                                              </p:val>
                                            </p:tav>
                                            <p:tav tm="100000">
                                              <p:val>
                                                <p:strVal val="#ppt_y"/>
                                              </p:val>
                                            </p:tav>
                                          </p:tavLst>
                                        </p:anim>
                                      </p:childTnLst>
                                    </p:cTn>
                                  </p:par>
                                  <p:par>
                                    <p:cTn id="30" presetID="2" presetClass="entr" presetSubtype="12" accel="65000" fill="hold" nodeType="withEffect" p14:presetBounceEnd="55000">
                                      <p:stCondLst>
                                        <p:cond delay="0"/>
                                      </p:stCondLst>
                                      <p:childTnLst>
                                        <p:set>
                                          <p:cBhvr>
                                            <p:cTn id="31" dur="1" fill="hold">
                                              <p:stCondLst>
                                                <p:cond delay="0"/>
                                              </p:stCondLst>
                                            </p:cTn>
                                            <p:tgtEl>
                                              <p:spTgt spid="83"/>
                                            </p:tgtEl>
                                            <p:attrNameLst>
                                              <p:attrName>style.visibility</p:attrName>
                                            </p:attrNameLst>
                                          </p:cBhvr>
                                          <p:to>
                                            <p:strVal val="visible"/>
                                          </p:to>
                                        </p:set>
                                        <p:anim calcmode="lin" valueType="num" p14:bounceEnd="55000">
                                          <p:cBhvr additive="base">
                                            <p:cTn id="32" dur="2000" fill="hold"/>
                                            <p:tgtEl>
                                              <p:spTgt spid="83"/>
                                            </p:tgtEl>
                                            <p:attrNameLst>
                                              <p:attrName>ppt_x</p:attrName>
                                            </p:attrNameLst>
                                          </p:cBhvr>
                                          <p:tavLst>
                                            <p:tav tm="0">
                                              <p:val>
                                                <p:strVal val="0-#ppt_w/2"/>
                                              </p:val>
                                            </p:tav>
                                            <p:tav tm="100000">
                                              <p:val>
                                                <p:strVal val="#ppt_x"/>
                                              </p:val>
                                            </p:tav>
                                          </p:tavLst>
                                        </p:anim>
                                        <p:anim calcmode="lin" valueType="num" p14:bounceEnd="55000">
                                          <p:cBhvr additive="base">
                                            <p:cTn id="33" dur="2000" fill="hold"/>
                                            <p:tgtEl>
                                              <p:spTgt spid="83"/>
                                            </p:tgtEl>
                                            <p:attrNameLst>
                                              <p:attrName>ppt_y</p:attrName>
                                            </p:attrNameLst>
                                          </p:cBhvr>
                                          <p:tavLst>
                                            <p:tav tm="0">
                                              <p:val>
                                                <p:strVal val="1+#ppt_h/2"/>
                                              </p:val>
                                            </p:tav>
                                            <p:tav tm="100000">
                                              <p:val>
                                                <p:strVal val="#ppt_y"/>
                                              </p:val>
                                            </p:tav>
                                          </p:tavLst>
                                        </p:anim>
                                      </p:childTnLst>
                                    </p:cTn>
                                  </p:par>
                                  <p:par>
                                    <p:cTn id="34" presetID="2" presetClass="entr" presetSubtype="12" accel="65000" fill="hold" nodeType="withEffect" p14:presetBounceEnd="55000">
                                      <p:stCondLst>
                                        <p:cond delay="0"/>
                                      </p:stCondLst>
                                      <p:childTnLst>
                                        <p:set>
                                          <p:cBhvr>
                                            <p:cTn id="35" dur="1" fill="hold">
                                              <p:stCondLst>
                                                <p:cond delay="0"/>
                                              </p:stCondLst>
                                            </p:cTn>
                                            <p:tgtEl>
                                              <p:spTgt spid="68"/>
                                            </p:tgtEl>
                                            <p:attrNameLst>
                                              <p:attrName>style.visibility</p:attrName>
                                            </p:attrNameLst>
                                          </p:cBhvr>
                                          <p:to>
                                            <p:strVal val="visible"/>
                                          </p:to>
                                        </p:set>
                                        <p:anim calcmode="lin" valueType="num" p14:bounceEnd="55000">
                                          <p:cBhvr additive="base">
                                            <p:cTn id="36" dur="2000" fill="hold"/>
                                            <p:tgtEl>
                                              <p:spTgt spid="68"/>
                                            </p:tgtEl>
                                            <p:attrNameLst>
                                              <p:attrName>ppt_x</p:attrName>
                                            </p:attrNameLst>
                                          </p:cBhvr>
                                          <p:tavLst>
                                            <p:tav tm="0">
                                              <p:val>
                                                <p:strVal val="0-#ppt_w/2"/>
                                              </p:val>
                                            </p:tav>
                                            <p:tav tm="100000">
                                              <p:val>
                                                <p:strVal val="#ppt_x"/>
                                              </p:val>
                                            </p:tav>
                                          </p:tavLst>
                                        </p:anim>
                                        <p:anim calcmode="lin" valueType="num" p14:bounceEnd="55000">
                                          <p:cBhvr additive="base">
                                            <p:cTn id="37" dur="2000" fill="hold"/>
                                            <p:tgtEl>
                                              <p:spTgt spid="68"/>
                                            </p:tgtEl>
                                            <p:attrNameLst>
                                              <p:attrName>ppt_y</p:attrName>
                                            </p:attrNameLst>
                                          </p:cBhvr>
                                          <p:tavLst>
                                            <p:tav tm="0">
                                              <p:val>
                                                <p:strVal val="1+#ppt_h/2"/>
                                              </p:val>
                                            </p:tav>
                                            <p:tav tm="100000">
                                              <p:val>
                                                <p:strVal val="#ppt_y"/>
                                              </p:val>
                                            </p:tav>
                                          </p:tavLst>
                                        </p:anim>
                                      </p:childTnLst>
                                    </p:cTn>
                                  </p:par>
                                  <p:par>
                                    <p:cTn id="38" presetID="23" presetClass="entr" presetSubtype="528" fill="hold" nodeType="with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p:cTn id="40" dur="700" fill="hold"/>
                                            <p:tgtEl>
                                              <p:spTgt spid="31"/>
                                            </p:tgtEl>
                                            <p:attrNameLst>
                                              <p:attrName>ppt_w</p:attrName>
                                            </p:attrNameLst>
                                          </p:cBhvr>
                                          <p:tavLst>
                                            <p:tav tm="0">
                                              <p:val>
                                                <p:fltVal val="0"/>
                                              </p:val>
                                            </p:tav>
                                            <p:tav tm="100000">
                                              <p:val>
                                                <p:strVal val="#ppt_w"/>
                                              </p:val>
                                            </p:tav>
                                          </p:tavLst>
                                        </p:anim>
                                        <p:anim calcmode="lin" valueType="num">
                                          <p:cBhvr>
                                            <p:cTn id="41" dur="700" fill="hold"/>
                                            <p:tgtEl>
                                              <p:spTgt spid="31"/>
                                            </p:tgtEl>
                                            <p:attrNameLst>
                                              <p:attrName>ppt_h</p:attrName>
                                            </p:attrNameLst>
                                          </p:cBhvr>
                                          <p:tavLst>
                                            <p:tav tm="0">
                                              <p:val>
                                                <p:fltVal val="0"/>
                                              </p:val>
                                            </p:tav>
                                            <p:tav tm="100000">
                                              <p:val>
                                                <p:strVal val="#ppt_h"/>
                                              </p:val>
                                            </p:tav>
                                          </p:tavLst>
                                        </p:anim>
                                        <p:anim calcmode="lin" valueType="num">
                                          <p:cBhvr>
                                            <p:cTn id="42" dur="700" fill="hold"/>
                                            <p:tgtEl>
                                              <p:spTgt spid="31"/>
                                            </p:tgtEl>
                                            <p:attrNameLst>
                                              <p:attrName>ppt_x</p:attrName>
                                            </p:attrNameLst>
                                          </p:cBhvr>
                                          <p:tavLst>
                                            <p:tav tm="0">
                                              <p:val>
                                                <p:fltVal val="0.5"/>
                                              </p:val>
                                            </p:tav>
                                            <p:tav tm="100000">
                                              <p:val>
                                                <p:strVal val="#ppt_x"/>
                                              </p:val>
                                            </p:tav>
                                          </p:tavLst>
                                        </p:anim>
                                        <p:anim calcmode="lin" valueType="num">
                                          <p:cBhvr>
                                            <p:cTn id="43" dur="700" fill="hold"/>
                                            <p:tgtEl>
                                              <p:spTgt spid="31"/>
                                            </p:tgtEl>
                                            <p:attrNameLst>
                                              <p:attrName>ppt_y</p:attrName>
                                            </p:attrNameLst>
                                          </p:cBhvr>
                                          <p:tavLst>
                                            <p:tav tm="0">
                                              <p:val>
                                                <p:fltVal val="0.5"/>
                                              </p:val>
                                            </p:tav>
                                            <p:tav tm="100000">
                                              <p:val>
                                                <p:strVal val="#ppt_y"/>
                                              </p:val>
                                            </p:tav>
                                          </p:tavLst>
                                        </p:anim>
                                      </p:childTnLst>
                                    </p:cTn>
                                  </p:par>
                                </p:childTnLst>
                              </p:cTn>
                            </p:par>
                            <p:par>
                              <p:cTn id="44" fill="hold">
                                <p:stCondLst>
                                  <p:cond delay="500"/>
                                </p:stCondLst>
                                <p:childTnLst>
                                  <p:par>
                                    <p:cTn id="45" presetID="42" presetClass="entr" presetSubtype="0" fill="hold" nodeType="after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1000"/>
                                            <p:tgtEl>
                                              <p:spTgt spid="34"/>
                                            </p:tgtEl>
                                          </p:cBhvr>
                                        </p:animEffect>
                                        <p:anim calcmode="lin" valueType="num">
                                          <p:cBhvr>
                                            <p:cTn id="48" dur="1000" fill="hold"/>
                                            <p:tgtEl>
                                              <p:spTgt spid="34"/>
                                            </p:tgtEl>
                                            <p:attrNameLst>
                                              <p:attrName>ppt_x</p:attrName>
                                            </p:attrNameLst>
                                          </p:cBhvr>
                                          <p:tavLst>
                                            <p:tav tm="0">
                                              <p:val>
                                                <p:strVal val="#ppt_x"/>
                                              </p:val>
                                            </p:tav>
                                            <p:tav tm="100000">
                                              <p:val>
                                                <p:strVal val="#ppt_x"/>
                                              </p:val>
                                            </p:tav>
                                          </p:tavLst>
                                        </p:anim>
                                        <p:anim calcmode="lin" valueType="num">
                                          <p:cBhvr>
                                            <p:cTn id="49" dur="1000" fill="hold"/>
                                            <p:tgtEl>
                                              <p:spTgt spid="34"/>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45"/>
                                            </p:tgtEl>
                                            <p:attrNameLst>
                                              <p:attrName>style.visibility</p:attrName>
                                            </p:attrNameLst>
                                          </p:cBhvr>
                                          <p:to>
                                            <p:strVal val="visible"/>
                                          </p:to>
                                        </p:set>
                                        <p:animEffect transition="in" filter="fade">
                                          <p:cBhvr>
                                            <p:cTn id="52" dur="1000"/>
                                            <p:tgtEl>
                                              <p:spTgt spid="45"/>
                                            </p:tgtEl>
                                          </p:cBhvr>
                                        </p:animEffect>
                                        <p:anim calcmode="lin" valueType="num">
                                          <p:cBhvr>
                                            <p:cTn id="53" dur="1000" fill="hold"/>
                                            <p:tgtEl>
                                              <p:spTgt spid="45"/>
                                            </p:tgtEl>
                                            <p:attrNameLst>
                                              <p:attrName>ppt_x</p:attrName>
                                            </p:attrNameLst>
                                          </p:cBhvr>
                                          <p:tavLst>
                                            <p:tav tm="0">
                                              <p:val>
                                                <p:strVal val="#ppt_x"/>
                                              </p:val>
                                            </p:tav>
                                            <p:tav tm="100000">
                                              <p:val>
                                                <p:strVal val="#ppt_x"/>
                                              </p:val>
                                            </p:tav>
                                          </p:tavLst>
                                        </p:anim>
                                        <p:anim calcmode="lin" valueType="num">
                                          <p:cBhvr>
                                            <p:cTn id="54" dur="1000" fill="hold"/>
                                            <p:tgtEl>
                                              <p:spTgt spid="45"/>
                                            </p:tgtEl>
                                            <p:attrNameLst>
                                              <p:attrName>ppt_y</p:attrName>
                                            </p:attrNameLst>
                                          </p:cBhvr>
                                          <p:tavLst>
                                            <p:tav tm="0">
                                              <p:val>
                                                <p:strVal val="#ppt_y-.1"/>
                                              </p:val>
                                            </p:tav>
                                            <p:tav tm="100000">
                                              <p:val>
                                                <p:strVal val="#ppt_y"/>
                                              </p:val>
                                            </p:tav>
                                          </p:tavLst>
                                        </p:anim>
                                      </p:childTnLst>
                                    </p:cTn>
                                  </p:par>
                                </p:childTnLst>
                              </p:cTn>
                            </p:par>
                            <p:par>
                              <p:cTn id="55" fill="hold">
                                <p:stCondLst>
                                  <p:cond delay="1500"/>
                                </p:stCondLst>
                                <p:childTnLst>
                                  <p:par>
                                    <p:cTn id="56" presetID="42" presetClass="entr" presetSubtype="0" fill="hold" grpId="0" nodeType="afterEffect">
                                      <p:stCondLst>
                                        <p:cond delay="0"/>
                                      </p:stCondLst>
                                      <p:childTnLst>
                                        <p:set>
                                          <p:cBhvr>
                                            <p:cTn id="57" dur="1" fill="hold">
                                              <p:stCondLst>
                                                <p:cond delay="0"/>
                                              </p:stCondLst>
                                            </p:cTn>
                                            <p:tgtEl>
                                              <p:spTgt spid="46"/>
                                            </p:tgtEl>
                                            <p:attrNameLst>
                                              <p:attrName>style.visibility</p:attrName>
                                            </p:attrNameLst>
                                          </p:cBhvr>
                                          <p:to>
                                            <p:strVal val="visible"/>
                                          </p:to>
                                        </p:set>
                                        <p:animEffect transition="in" filter="fade">
                                          <p:cBhvr>
                                            <p:cTn id="58" dur="1000"/>
                                            <p:tgtEl>
                                              <p:spTgt spid="46"/>
                                            </p:tgtEl>
                                          </p:cBhvr>
                                        </p:animEffect>
                                        <p:anim calcmode="lin" valueType="num">
                                          <p:cBhvr>
                                            <p:cTn id="59" dur="1000" fill="hold"/>
                                            <p:tgtEl>
                                              <p:spTgt spid="46"/>
                                            </p:tgtEl>
                                            <p:attrNameLst>
                                              <p:attrName>ppt_x</p:attrName>
                                            </p:attrNameLst>
                                          </p:cBhvr>
                                          <p:tavLst>
                                            <p:tav tm="0">
                                              <p:val>
                                                <p:strVal val="#ppt_x"/>
                                              </p:val>
                                            </p:tav>
                                            <p:tav tm="100000">
                                              <p:val>
                                                <p:strVal val="#ppt_x"/>
                                              </p:val>
                                            </p:tav>
                                          </p:tavLst>
                                        </p:anim>
                                        <p:anim calcmode="lin" valueType="num">
                                          <p:cBhvr>
                                            <p:cTn id="60" dur="1000" fill="hold"/>
                                            <p:tgtEl>
                                              <p:spTgt spid="46"/>
                                            </p:tgtEl>
                                            <p:attrNameLst>
                                              <p:attrName>ppt_y</p:attrName>
                                            </p:attrNameLst>
                                          </p:cBhvr>
                                          <p:tavLst>
                                            <p:tav tm="0">
                                              <p:val>
                                                <p:strVal val="#ppt_y+.1"/>
                                              </p:val>
                                            </p:tav>
                                            <p:tav tm="100000">
                                              <p:val>
                                                <p:strVal val="#ppt_y"/>
                                              </p:val>
                                            </p:tav>
                                          </p:tavLst>
                                        </p:anim>
                                      </p:childTnLst>
                                    </p:cTn>
                                  </p:par>
                                </p:childTnLst>
                              </p:cTn>
                            </p:par>
                            <p:par>
                              <p:cTn id="61" fill="hold">
                                <p:stCondLst>
                                  <p:cond delay="2500"/>
                                </p:stCondLst>
                                <p:childTnLst>
                                  <p:par>
                                    <p:cTn id="62" presetID="16" presetClass="entr" presetSubtype="21" fill="hold" grpId="0" nodeType="after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barn(inVertical)">
                                          <p:cBhvr>
                                            <p:cTn id="64"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55"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par>
                                    <p:cTn id="8" presetID="2" presetClass="entr" presetSubtype="4" accel="58000" fill="hold" nodeType="withEffect">
                                      <p:stCondLst>
                                        <p:cond delay="900"/>
                                      </p:stCondLst>
                                      <p:childTnLst>
                                        <p:set>
                                          <p:cBhvr>
                                            <p:cTn id="9" dur="1" fill="hold">
                                              <p:stCondLst>
                                                <p:cond delay="0"/>
                                              </p:stCondLst>
                                            </p:cTn>
                                            <p:tgtEl>
                                              <p:spTgt spid="16"/>
                                            </p:tgtEl>
                                            <p:attrNameLst>
                                              <p:attrName>style.visibility</p:attrName>
                                            </p:attrNameLst>
                                          </p:cBhvr>
                                          <p:to>
                                            <p:strVal val="visible"/>
                                          </p:to>
                                        </p:set>
                                        <p:anim calcmode="lin" valueType="num">
                                          <p:cBhvr additive="base">
                                            <p:cTn id="10" dur="2000" fill="hold"/>
                                            <p:tgtEl>
                                              <p:spTgt spid="16"/>
                                            </p:tgtEl>
                                            <p:attrNameLst>
                                              <p:attrName>ppt_x</p:attrName>
                                            </p:attrNameLst>
                                          </p:cBhvr>
                                          <p:tavLst>
                                            <p:tav tm="0">
                                              <p:val>
                                                <p:strVal val="#ppt_x"/>
                                              </p:val>
                                            </p:tav>
                                            <p:tav tm="100000">
                                              <p:val>
                                                <p:strVal val="#ppt_x"/>
                                              </p:val>
                                            </p:tav>
                                          </p:tavLst>
                                        </p:anim>
                                        <p:anim calcmode="lin" valueType="num">
                                          <p:cBhvr additive="base">
                                            <p:cTn id="11" dur="2000" fill="hold"/>
                                            <p:tgtEl>
                                              <p:spTgt spid="16"/>
                                            </p:tgtEl>
                                            <p:attrNameLst>
                                              <p:attrName>ppt_y</p:attrName>
                                            </p:attrNameLst>
                                          </p:cBhvr>
                                          <p:tavLst>
                                            <p:tav tm="0">
                                              <p:val>
                                                <p:strVal val="1+#ppt_h/2"/>
                                              </p:val>
                                            </p:tav>
                                            <p:tav tm="100000">
                                              <p:val>
                                                <p:strVal val="#ppt_y"/>
                                              </p:val>
                                            </p:tav>
                                          </p:tavLst>
                                        </p:anim>
                                      </p:childTnLst>
                                    </p:cTn>
                                  </p:par>
                                  <p:par>
                                    <p:cTn id="12" presetID="2" presetClass="entr" presetSubtype="3" accel="65000" fill="hold" nodeType="withEffect">
                                      <p:stCondLst>
                                        <p:cond delay="0"/>
                                      </p:stCondLst>
                                      <p:childTnLst>
                                        <p:set>
                                          <p:cBhvr>
                                            <p:cTn id="13" dur="1" fill="hold">
                                              <p:stCondLst>
                                                <p:cond delay="0"/>
                                              </p:stCondLst>
                                            </p:cTn>
                                            <p:tgtEl>
                                              <p:spTgt spid="56"/>
                                            </p:tgtEl>
                                            <p:attrNameLst>
                                              <p:attrName>style.visibility</p:attrName>
                                            </p:attrNameLst>
                                          </p:cBhvr>
                                          <p:to>
                                            <p:strVal val="visible"/>
                                          </p:to>
                                        </p:set>
                                        <p:anim calcmode="lin" valueType="num">
                                          <p:cBhvr additive="base">
                                            <p:cTn id="14" dur="2000" fill="hold"/>
                                            <p:tgtEl>
                                              <p:spTgt spid="56"/>
                                            </p:tgtEl>
                                            <p:attrNameLst>
                                              <p:attrName>ppt_x</p:attrName>
                                            </p:attrNameLst>
                                          </p:cBhvr>
                                          <p:tavLst>
                                            <p:tav tm="0">
                                              <p:val>
                                                <p:strVal val="1+#ppt_w/2"/>
                                              </p:val>
                                            </p:tav>
                                            <p:tav tm="100000">
                                              <p:val>
                                                <p:strVal val="#ppt_x"/>
                                              </p:val>
                                            </p:tav>
                                          </p:tavLst>
                                        </p:anim>
                                        <p:anim calcmode="lin" valueType="num">
                                          <p:cBhvr additive="base">
                                            <p:cTn id="15" dur="2000" fill="hold"/>
                                            <p:tgtEl>
                                              <p:spTgt spid="56"/>
                                            </p:tgtEl>
                                            <p:attrNameLst>
                                              <p:attrName>ppt_y</p:attrName>
                                            </p:attrNameLst>
                                          </p:cBhvr>
                                          <p:tavLst>
                                            <p:tav tm="0">
                                              <p:val>
                                                <p:strVal val="0-#ppt_h/2"/>
                                              </p:val>
                                            </p:tav>
                                            <p:tav tm="100000">
                                              <p:val>
                                                <p:strVal val="#ppt_y"/>
                                              </p:val>
                                            </p:tav>
                                          </p:tavLst>
                                        </p:anim>
                                      </p:childTnLst>
                                    </p:cTn>
                                  </p:par>
                                  <p:par>
                                    <p:cTn id="16" presetID="2" presetClass="entr" presetSubtype="12" accel="65000" fill="hold" nodeType="withEffect">
                                      <p:stCondLst>
                                        <p:cond delay="0"/>
                                      </p:stCondLst>
                                      <p:childTnLst>
                                        <p:set>
                                          <p:cBhvr>
                                            <p:cTn id="17" dur="1" fill="hold">
                                              <p:stCondLst>
                                                <p:cond delay="0"/>
                                              </p:stCondLst>
                                            </p:cTn>
                                            <p:tgtEl>
                                              <p:spTgt spid="59"/>
                                            </p:tgtEl>
                                            <p:attrNameLst>
                                              <p:attrName>style.visibility</p:attrName>
                                            </p:attrNameLst>
                                          </p:cBhvr>
                                          <p:to>
                                            <p:strVal val="visible"/>
                                          </p:to>
                                        </p:set>
                                        <p:anim calcmode="lin" valueType="num">
                                          <p:cBhvr additive="base">
                                            <p:cTn id="18" dur="2000" fill="hold"/>
                                            <p:tgtEl>
                                              <p:spTgt spid="59"/>
                                            </p:tgtEl>
                                            <p:attrNameLst>
                                              <p:attrName>ppt_x</p:attrName>
                                            </p:attrNameLst>
                                          </p:cBhvr>
                                          <p:tavLst>
                                            <p:tav tm="0">
                                              <p:val>
                                                <p:strVal val="0-#ppt_w/2"/>
                                              </p:val>
                                            </p:tav>
                                            <p:tav tm="100000">
                                              <p:val>
                                                <p:strVal val="#ppt_x"/>
                                              </p:val>
                                            </p:tav>
                                          </p:tavLst>
                                        </p:anim>
                                        <p:anim calcmode="lin" valueType="num">
                                          <p:cBhvr additive="base">
                                            <p:cTn id="19" dur="2000" fill="hold"/>
                                            <p:tgtEl>
                                              <p:spTgt spid="59"/>
                                            </p:tgtEl>
                                            <p:attrNameLst>
                                              <p:attrName>ppt_y</p:attrName>
                                            </p:attrNameLst>
                                          </p:cBhvr>
                                          <p:tavLst>
                                            <p:tav tm="0">
                                              <p:val>
                                                <p:strVal val="1+#ppt_h/2"/>
                                              </p:val>
                                            </p:tav>
                                            <p:tav tm="100000">
                                              <p:val>
                                                <p:strVal val="#ppt_y"/>
                                              </p:val>
                                            </p:tav>
                                          </p:tavLst>
                                        </p:anim>
                                      </p:childTnLst>
                                    </p:cTn>
                                  </p:par>
                                  <p:par>
                                    <p:cTn id="20" presetID="2" presetClass="entr" presetSubtype="12" accel="65000" fill="hold" nodeType="withEffect">
                                      <p:stCondLst>
                                        <p:cond delay="0"/>
                                      </p:stCondLst>
                                      <p:childTnLst>
                                        <p:set>
                                          <p:cBhvr>
                                            <p:cTn id="21" dur="1" fill="hold">
                                              <p:stCondLst>
                                                <p:cond delay="0"/>
                                              </p:stCondLst>
                                            </p:cTn>
                                            <p:tgtEl>
                                              <p:spTgt spid="77"/>
                                            </p:tgtEl>
                                            <p:attrNameLst>
                                              <p:attrName>style.visibility</p:attrName>
                                            </p:attrNameLst>
                                          </p:cBhvr>
                                          <p:to>
                                            <p:strVal val="visible"/>
                                          </p:to>
                                        </p:set>
                                        <p:anim calcmode="lin" valueType="num">
                                          <p:cBhvr additive="base">
                                            <p:cTn id="22" dur="2000" fill="hold"/>
                                            <p:tgtEl>
                                              <p:spTgt spid="77"/>
                                            </p:tgtEl>
                                            <p:attrNameLst>
                                              <p:attrName>ppt_x</p:attrName>
                                            </p:attrNameLst>
                                          </p:cBhvr>
                                          <p:tavLst>
                                            <p:tav tm="0">
                                              <p:val>
                                                <p:strVal val="0-#ppt_w/2"/>
                                              </p:val>
                                            </p:tav>
                                            <p:tav tm="100000">
                                              <p:val>
                                                <p:strVal val="#ppt_x"/>
                                              </p:val>
                                            </p:tav>
                                          </p:tavLst>
                                        </p:anim>
                                        <p:anim calcmode="lin" valueType="num">
                                          <p:cBhvr additive="base">
                                            <p:cTn id="23" dur="2000" fill="hold"/>
                                            <p:tgtEl>
                                              <p:spTgt spid="77"/>
                                            </p:tgtEl>
                                            <p:attrNameLst>
                                              <p:attrName>ppt_y</p:attrName>
                                            </p:attrNameLst>
                                          </p:cBhvr>
                                          <p:tavLst>
                                            <p:tav tm="0">
                                              <p:val>
                                                <p:strVal val="1+#ppt_h/2"/>
                                              </p:val>
                                            </p:tav>
                                            <p:tav tm="100000">
                                              <p:val>
                                                <p:strVal val="#ppt_y"/>
                                              </p:val>
                                            </p:tav>
                                          </p:tavLst>
                                        </p:anim>
                                      </p:childTnLst>
                                    </p:cTn>
                                  </p:par>
                                  <p:par>
                                    <p:cTn id="24" presetID="23" presetClass="entr" presetSubtype="528" fill="hold" nodeType="withEffect">
                                      <p:stCondLst>
                                        <p:cond delay="20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fltVal val="0"/>
                                              </p:val>
                                            </p:tav>
                                            <p:tav tm="100000">
                                              <p:val>
                                                <p:strVal val="#ppt_w"/>
                                              </p:val>
                                            </p:tav>
                                          </p:tavLst>
                                        </p:anim>
                                        <p:anim calcmode="lin" valueType="num">
                                          <p:cBhvr>
                                            <p:cTn id="27" dur="1000" fill="hold"/>
                                            <p:tgtEl>
                                              <p:spTgt spid="22"/>
                                            </p:tgtEl>
                                            <p:attrNameLst>
                                              <p:attrName>ppt_h</p:attrName>
                                            </p:attrNameLst>
                                          </p:cBhvr>
                                          <p:tavLst>
                                            <p:tav tm="0">
                                              <p:val>
                                                <p:fltVal val="0"/>
                                              </p:val>
                                            </p:tav>
                                            <p:tav tm="100000">
                                              <p:val>
                                                <p:strVal val="#ppt_h"/>
                                              </p:val>
                                            </p:tav>
                                          </p:tavLst>
                                        </p:anim>
                                        <p:anim calcmode="lin" valueType="num">
                                          <p:cBhvr>
                                            <p:cTn id="28" dur="1000" fill="hold"/>
                                            <p:tgtEl>
                                              <p:spTgt spid="22"/>
                                            </p:tgtEl>
                                            <p:attrNameLst>
                                              <p:attrName>ppt_x</p:attrName>
                                            </p:attrNameLst>
                                          </p:cBhvr>
                                          <p:tavLst>
                                            <p:tav tm="0">
                                              <p:val>
                                                <p:fltVal val="0.5"/>
                                              </p:val>
                                            </p:tav>
                                            <p:tav tm="100000">
                                              <p:val>
                                                <p:strVal val="#ppt_x"/>
                                              </p:val>
                                            </p:tav>
                                          </p:tavLst>
                                        </p:anim>
                                        <p:anim calcmode="lin" valueType="num">
                                          <p:cBhvr>
                                            <p:cTn id="29" dur="1000" fill="hold"/>
                                            <p:tgtEl>
                                              <p:spTgt spid="22"/>
                                            </p:tgtEl>
                                            <p:attrNameLst>
                                              <p:attrName>ppt_y</p:attrName>
                                            </p:attrNameLst>
                                          </p:cBhvr>
                                          <p:tavLst>
                                            <p:tav tm="0">
                                              <p:val>
                                                <p:fltVal val="0.5"/>
                                              </p:val>
                                            </p:tav>
                                            <p:tav tm="100000">
                                              <p:val>
                                                <p:strVal val="#ppt_y"/>
                                              </p:val>
                                            </p:tav>
                                          </p:tavLst>
                                        </p:anim>
                                      </p:childTnLst>
                                    </p:cTn>
                                  </p:par>
                                  <p:par>
                                    <p:cTn id="30" presetID="2" presetClass="entr" presetSubtype="12" accel="65000" fill="hold" nodeType="withEffect">
                                      <p:stCondLst>
                                        <p:cond delay="0"/>
                                      </p:stCondLst>
                                      <p:childTnLst>
                                        <p:set>
                                          <p:cBhvr>
                                            <p:cTn id="31" dur="1" fill="hold">
                                              <p:stCondLst>
                                                <p:cond delay="0"/>
                                              </p:stCondLst>
                                            </p:cTn>
                                            <p:tgtEl>
                                              <p:spTgt spid="83"/>
                                            </p:tgtEl>
                                            <p:attrNameLst>
                                              <p:attrName>style.visibility</p:attrName>
                                            </p:attrNameLst>
                                          </p:cBhvr>
                                          <p:to>
                                            <p:strVal val="visible"/>
                                          </p:to>
                                        </p:set>
                                        <p:anim calcmode="lin" valueType="num">
                                          <p:cBhvr additive="base">
                                            <p:cTn id="32" dur="2000" fill="hold"/>
                                            <p:tgtEl>
                                              <p:spTgt spid="83"/>
                                            </p:tgtEl>
                                            <p:attrNameLst>
                                              <p:attrName>ppt_x</p:attrName>
                                            </p:attrNameLst>
                                          </p:cBhvr>
                                          <p:tavLst>
                                            <p:tav tm="0">
                                              <p:val>
                                                <p:strVal val="0-#ppt_w/2"/>
                                              </p:val>
                                            </p:tav>
                                            <p:tav tm="100000">
                                              <p:val>
                                                <p:strVal val="#ppt_x"/>
                                              </p:val>
                                            </p:tav>
                                          </p:tavLst>
                                        </p:anim>
                                        <p:anim calcmode="lin" valueType="num">
                                          <p:cBhvr additive="base">
                                            <p:cTn id="33" dur="2000" fill="hold"/>
                                            <p:tgtEl>
                                              <p:spTgt spid="83"/>
                                            </p:tgtEl>
                                            <p:attrNameLst>
                                              <p:attrName>ppt_y</p:attrName>
                                            </p:attrNameLst>
                                          </p:cBhvr>
                                          <p:tavLst>
                                            <p:tav tm="0">
                                              <p:val>
                                                <p:strVal val="1+#ppt_h/2"/>
                                              </p:val>
                                            </p:tav>
                                            <p:tav tm="100000">
                                              <p:val>
                                                <p:strVal val="#ppt_y"/>
                                              </p:val>
                                            </p:tav>
                                          </p:tavLst>
                                        </p:anim>
                                      </p:childTnLst>
                                    </p:cTn>
                                  </p:par>
                                  <p:par>
                                    <p:cTn id="34" presetID="2" presetClass="entr" presetSubtype="12" accel="65000" fill="hold" nodeType="withEffect">
                                      <p:stCondLst>
                                        <p:cond delay="0"/>
                                      </p:stCondLst>
                                      <p:childTnLst>
                                        <p:set>
                                          <p:cBhvr>
                                            <p:cTn id="35" dur="1" fill="hold">
                                              <p:stCondLst>
                                                <p:cond delay="0"/>
                                              </p:stCondLst>
                                            </p:cTn>
                                            <p:tgtEl>
                                              <p:spTgt spid="68"/>
                                            </p:tgtEl>
                                            <p:attrNameLst>
                                              <p:attrName>style.visibility</p:attrName>
                                            </p:attrNameLst>
                                          </p:cBhvr>
                                          <p:to>
                                            <p:strVal val="visible"/>
                                          </p:to>
                                        </p:set>
                                        <p:anim calcmode="lin" valueType="num">
                                          <p:cBhvr additive="base">
                                            <p:cTn id="36" dur="2000" fill="hold"/>
                                            <p:tgtEl>
                                              <p:spTgt spid="68"/>
                                            </p:tgtEl>
                                            <p:attrNameLst>
                                              <p:attrName>ppt_x</p:attrName>
                                            </p:attrNameLst>
                                          </p:cBhvr>
                                          <p:tavLst>
                                            <p:tav tm="0">
                                              <p:val>
                                                <p:strVal val="0-#ppt_w/2"/>
                                              </p:val>
                                            </p:tav>
                                            <p:tav tm="100000">
                                              <p:val>
                                                <p:strVal val="#ppt_x"/>
                                              </p:val>
                                            </p:tav>
                                          </p:tavLst>
                                        </p:anim>
                                        <p:anim calcmode="lin" valueType="num">
                                          <p:cBhvr additive="base">
                                            <p:cTn id="37" dur="2000" fill="hold"/>
                                            <p:tgtEl>
                                              <p:spTgt spid="68"/>
                                            </p:tgtEl>
                                            <p:attrNameLst>
                                              <p:attrName>ppt_y</p:attrName>
                                            </p:attrNameLst>
                                          </p:cBhvr>
                                          <p:tavLst>
                                            <p:tav tm="0">
                                              <p:val>
                                                <p:strVal val="1+#ppt_h/2"/>
                                              </p:val>
                                            </p:tav>
                                            <p:tav tm="100000">
                                              <p:val>
                                                <p:strVal val="#ppt_y"/>
                                              </p:val>
                                            </p:tav>
                                          </p:tavLst>
                                        </p:anim>
                                      </p:childTnLst>
                                    </p:cTn>
                                  </p:par>
                                  <p:par>
                                    <p:cTn id="38" presetID="23" presetClass="entr" presetSubtype="528" fill="hold" nodeType="with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p:cTn id="40" dur="700" fill="hold"/>
                                            <p:tgtEl>
                                              <p:spTgt spid="31"/>
                                            </p:tgtEl>
                                            <p:attrNameLst>
                                              <p:attrName>ppt_w</p:attrName>
                                            </p:attrNameLst>
                                          </p:cBhvr>
                                          <p:tavLst>
                                            <p:tav tm="0">
                                              <p:val>
                                                <p:fltVal val="0"/>
                                              </p:val>
                                            </p:tav>
                                            <p:tav tm="100000">
                                              <p:val>
                                                <p:strVal val="#ppt_w"/>
                                              </p:val>
                                            </p:tav>
                                          </p:tavLst>
                                        </p:anim>
                                        <p:anim calcmode="lin" valueType="num">
                                          <p:cBhvr>
                                            <p:cTn id="41" dur="700" fill="hold"/>
                                            <p:tgtEl>
                                              <p:spTgt spid="31"/>
                                            </p:tgtEl>
                                            <p:attrNameLst>
                                              <p:attrName>ppt_h</p:attrName>
                                            </p:attrNameLst>
                                          </p:cBhvr>
                                          <p:tavLst>
                                            <p:tav tm="0">
                                              <p:val>
                                                <p:fltVal val="0"/>
                                              </p:val>
                                            </p:tav>
                                            <p:tav tm="100000">
                                              <p:val>
                                                <p:strVal val="#ppt_h"/>
                                              </p:val>
                                            </p:tav>
                                          </p:tavLst>
                                        </p:anim>
                                        <p:anim calcmode="lin" valueType="num">
                                          <p:cBhvr>
                                            <p:cTn id="42" dur="700" fill="hold"/>
                                            <p:tgtEl>
                                              <p:spTgt spid="31"/>
                                            </p:tgtEl>
                                            <p:attrNameLst>
                                              <p:attrName>ppt_x</p:attrName>
                                            </p:attrNameLst>
                                          </p:cBhvr>
                                          <p:tavLst>
                                            <p:tav tm="0">
                                              <p:val>
                                                <p:fltVal val="0.5"/>
                                              </p:val>
                                            </p:tav>
                                            <p:tav tm="100000">
                                              <p:val>
                                                <p:strVal val="#ppt_x"/>
                                              </p:val>
                                            </p:tav>
                                          </p:tavLst>
                                        </p:anim>
                                        <p:anim calcmode="lin" valueType="num">
                                          <p:cBhvr>
                                            <p:cTn id="43" dur="700" fill="hold"/>
                                            <p:tgtEl>
                                              <p:spTgt spid="31"/>
                                            </p:tgtEl>
                                            <p:attrNameLst>
                                              <p:attrName>ppt_y</p:attrName>
                                            </p:attrNameLst>
                                          </p:cBhvr>
                                          <p:tavLst>
                                            <p:tav tm="0">
                                              <p:val>
                                                <p:fltVal val="0.5"/>
                                              </p:val>
                                            </p:tav>
                                            <p:tav tm="100000">
                                              <p:val>
                                                <p:strVal val="#ppt_y"/>
                                              </p:val>
                                            </p:tav>
                                          </p:tavLst>
                                        </p:anim>
                                      </p:childTnLst>
                                    </p:cTn>
                                  </p:par>
                                </p:childTnLst>
                              </p:cTn>
                            </p:par>
                            <p:par>
                              <p:cTn id="44" fill="hold">
                                <p:stCondLst>
                                  <p:cond delay="500"/>
                                </p:stCondLst>
                                <p:childTnLst>
                                  <p:par>
                                    <p:cTn id="45" presetID="42" presetClass="entr" presetSubtype="0" fill="hold" nodeType="after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1000"/>
                                            <p:tgtEl>
                                              <p:spTgt spid="34"/>
                                            </p:tgtEl>
                                          </p:cBhvr>
                                        </p:animEffect>
                                        <p:anim calcmode="lin" valueType="num">
                                          <p:cBhvr>
                                            <p:cTn id="48" dur="1000" fill="hold"/>
                                            <p:tgtEl>
                                              <p:spTgt spid="34"/>
                                            </p:tgtEl>
                                            <p:attrNameLst>
                                              <p:attrName>ppt_x</p:attrName>
                                            </p:attrNameLst>
                                          </p:cBhvr>
                                          <p:tavLst>
                                            <p:tav tm="0">
                                              <p:val>
                                                <p:strVal val="#ppt_x"/>
                                              </p:val>
                                            </p:tav>
                                            <p:tav tm="100000">
                                              <p:val>
                                                <p:strVal val="#ppt_x"/>
                                              </p:val>
                                            </p:tav>
                                          </p:tavLst>
                                        </p:anim>
                                        <p:anim calcmode="lin" valueType="num">
                                          <p:cBhvr>
                                            <p:cTn id="49" dur="1000" fill="hold"/>
                                            <p:tgtEl>
                                              <p:spTgt spid="34"/>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45"/>
                                            </p:tgtEl>
                                            <p:attrNameLst>
                                              <p:attrName>style.visibility</p:attrName>
                                            </p:attrNameLst>
                                          </p:cBhvr>
                                          <p:to>
                                            <p:strVal val="visible"/>
                                          </p:to>
                                        </p:set>
                                        <p:animEffect transition="in" filter="fade">
                                          <p:cBhvr>
                                            <p:cTn id="52" dur="1000"/>
                                            <p:tgtEl>
                                              <p:spTgt spid="45"/>
                                            </p:tgtEl>
                                          </p:cBhvr>
                                        </p:animEffect>
                                        <p:anim calcmode="lin" valueType="num">
                                          <p:cBhvr>
                                            <p:cTn id="53" dur="1000" fill="hold"/>
                                            <p:tgtEl>
                                              <p:spTgt spid="45"/>
                                            </p:tgtEl>
                                            <p:attrNameLst>
                                              <p:attrName>ppt_x</p:attrName>
                                            </p:attrNameLst>
                                          </p:cBhvr>
                                          <p:tavLst>
                                            <p:tav tm="0">
                                              <p:val>
                                                <p:strVal val="#ppt_x"/>
                                              </p:val>
                                            </p:tav>
                                            <p:tav tm="100000">
                                              <p:val>
                                                <p:strVal val="#ppt_x"/>
                                              </p:val>
                                            </p:tav>
                                          </p:tavLst>
                                        </p:anim>
                                        <p:anim calcmode="lin" valueType="num">
                                          <p:cBhvr>
                                            <p:cTn id="54" dur="1000" fill="hold"/>
                                            <p:tgtEl>
                                              <p:spTgt spid="45"/>
                                            </p:tgtEl>
                                            <p:attrNameLst>
                                              <p:attrName>ppt_y</p:attrName>
                                            </p:attrNameLst>
                                          </p:cBhvr>
                                          <p:tavLst>
                                            <p:tav tm="0">
                                              <p:val>
                                                <p:strVal val="#ppt_y-.1"/>
                                              </p:val>
                                            </p:tav>
                                            <p:tav tm="100000">
                                              <p:val>
                                                <p:strVal val="#ppt_y"/>
                                              </p:val>
                                            </p:tav>
                                          </p:tavLst>
                                        </p:anim>
                                      </p:childTnLst>
                                    </p:cTn>
                                  </p:par>
                                </p:childTnLst>
                              </p:cTn>
                            </p:par>
                            <p:par>
                              <p:cTn id="55" fill="hold">
                                <p:stCondLst>
                                  <p:cond delay="1500"/>
                                </p:stCondLst>
                                <p:childTnLst>
                                  <p:par>
                                    <p:cTn id="56" presetID="42" presetClass="entr" presetSubtype="0" fill="hold" grpId="0" nodeType="afterEffect">
                                      <p:stCondLst>
                                        <p:cond delay="0"/>
                                      </p:stCondLst>
                                      <p:childTnLst>
                                        <p:set>
                                          <p:cBhvr>
                                            <p:cTn id="57" dur="1" fill="hold">
                                              <p:stCondLst>
                                                <p:cond delay="0"/>
                                              </p:stCondLst>
                                            </p:cTn>
                                            <p:tgtEl>
                                              <p:spTgt spid="46"/>
                                            </p:tgtEl>
                                            <p:attrNameLst>
                                              <p:attrName>style.visibility</p:attrName>
                                            </p:attrNameLst>
                                          </p:cBhvr>
                                          <p:to>
                                            <p:strVal val="visible"/>
                                          </p:to>
                                        </p:set>
                                        <p:animEffect transition="in" filter="fade">
                                          <p:cBhvr>
                                            <p:cTn id="58" dur="1000"/>
                                            <p:tgtEl>
                                              <p:spTgt spid="46"/>
                                            </p:tgtEl>
                                          </p:cBhvr>
                                        </p:animEffect>
                                        <p:anim calcmode="lin" valueType="num">
                                          <p:cBhvr>
                                            <p:cTn id="59" dur="1000" fill="hold"/>
                                            <p:tgtEl>
                                              <p:spTgt spid="46"/>
                                            </p:tgtEl>
                                            <p:attrNameLst>
                                              <p:attrName>ppt_x</p:attrName>
                                            </p:attrNameLst>
                                          </p:cBhvr>
                                          <p:tavLst>
                                            <p:tav tm="0">
                                              <p:val>
                                                <p:strVal val="#ppt_x"/>
                                              </p:val>
                                            </p:tav>
                                            <p:tav tm="100000">
                                              <p:val>
                                                <p:strVal val="#ppt_x"/>
                                              </p:val>
                                            </p:tav>
                                          </p:tavLst>
                                        </p:anim>
                                        <p:anim calcmode="lin" valueType="num">
                                          <p:cBhvr>
                                            <p:cTn id="60" dur="1000" fill="hold"/>
                                            <p:tgtEl>
                                              <p:spTgt spid="46"/>
                                            </p:tgtEl>
                                            <p:attrNameLst>
                                              <p:attrName>ppt_y</p:attrName>
                                            </p:attrNameLst>
                                          </p:cBhvr>
                                          <p:tavLst>
                                            <p:tav tm="0">
                                              <p:val>
                                                <p:strVal val="#ppt_y+.1"/>
                                              </p:val>
                                            </p:tav>
                                            <p:tav tm="100000">
                                              <p:val>
                                                <p:strVal val="#ppt_y"/>
                                              </p:val>
                                            </p:tav>
                                          </p:tavLst>
                                        </p:anim>
                                      </p:childTnLst>
                                    </p:cTn>
                                  </p:par>
                                </p:childTnLst>
                              </p:cTn>
                            </p:par>
                            <p:par>
                              <p:cTn id="61" fill="hold">
                                <p:stCondLst>
                                  <p:cond delay="2500"/>
                                </p:stCondLst>
                                <p:childTnLst>
                                  <p:par>
                                    <p:cTn id="62" presetID="16" presetClass="entr" presetSubtype="21" fill="hold" grpId="0" nodeType="after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barn(inVertical)">
                                          <p:cBhvr>
                                            <p:cTn id="64"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55" grpId="0"/>
          <p:bldP spid="41"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212213" y="1716020"/>
            <a:ext cx="1338975" cy="1338801"/>
            <a:chOff x="-2196752" y="3010846"/>
            <a:chExt cx="1106591" cy="1106447"/>
          </a:xfrm>
        </p:grpSpPr>
        <p:grpSp>
          <p:nvGrpSpPr>
            <p:cNvPr id="96" name="组合 95"/>
            <p:cNvGrpSpPr/>
            <p:nvPr/>
          </p:nvGrpSpPr>
          <p:grpSpPr>
            <a:xfrm>
              <a:off x="-2196752" y="3010846"/>
              <a:ext cx="1106591" cy="1106447"/>
              <a:chOff x="304800" y="673100"/>
              <a:chExt cx="4000500" cy="4000500"/>
            </a:xfrm>
            <a:effectLst>
              <a:outerShdw blurRad="444500" dist="254000" dir="8100000" algn="tr" rotWithShape="0">
                <a:prstClr val="black">
                  <a:alpha val="50000"/>
                </a:prstClr>
              </a:outerShdw>
            </a:effectLst>
          </p:grpSpPr>
          <p:sp>
            <p:nvSpPr>
              <p:cNvPr id="97" name="同心圆 9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98" name="椭圆 9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sp>
          <p:nvSpPr>
            <p:cNvPr id="22" name="Freeform 177"/>
            <p:cNvSpPr>
              <a:spLocks noEditPoints="1"/>
            </p:cNvSpPr>
            <p:nvPr/>
          </p:nvSpPr>
          <p:spPr bwMode="auto">
            <a:xfrm>
              <a:off x="-1941975" y="3242617"/>
              <a:ext cx="575927" cy="582920"/>
            </a:xfrm>
            <a:custGeom>
              <a:avLst/>
              <a:gdLst>
                <a:gd name="T0" fmla="*/ 46 w 69"/>
                <a:gd name="T1" fmla="*/ 16 h 70"/>
                <a:gd name="T2" fmla="*/ 46 w 69"/>
                <a:gd name="T3" fmla="*/ 34 h 70"/>
                <a:gd name="T4" fmla="*/ 55 w 69"/>
                <a:gd name="T5" fmla="*/ 25 h 70"/>
                <a:gd name="T6" fmla="*/ 46 w 69"/>
                <a:gd name="T7" fmla="*/ 16 h 70"/>
                <a:gd name="T8" fmla="*/ 61 w 69"/>
                <a:gd name="T9" fmla="*/ 9 h 70"/>
                <a:gd name="T10" fmla="*/ 29 w 69"/>
                <a:gd name="T11" fmla="*/ 9 h 70"/>
                <a:gd name="T12" fmla="*/ 26 w 69"/>
                <a:gd name="T13" fmla="*/ 37 h 70"/>
                <a:gd name="T14" fmla="*/ 20 w 69"/>
                <a:gd name="T15" fmla="*/ 43 h 70"/>
                <a:gd name="T16" fmla="*/ 27 w 69"/>
                <a:gd name="T17" fmla="*/ 50 h 70"/>
                <a:gd name="T18" fmla="*/ 33 w 69"/>
                <a:gd name="T19" fmla="*/ 44 h 70"/>
                <a:gd name="T20" fmla="*/ 61 w 69"/>
                <a:gd name="T21" fmla="*/ 41 h 70"/>
                <a:gd name="T22" fmla="*/ 61 w 69"/>
                <a:gd name="T23" fmla="*/ 9 h 70"/>
                <a:gd name="T24" fmla="*/ 34 w 69"/>
                <a:gd name="T25" fmla="*/ 36 h 70"/>
                <a:gd name="T26" fmla="*/ 34 w 69"/>
                <a:gd name="T27" fmla="*/ 14 h 70"/>
                <a:gd name="T28" fmla="*/ 56 w 69"/>
                <a:gd name="T29" fmla="*/ 14 h 70"/>
                <a:gd name="T30" fmla="*/ 56 w 69"/>
                <a:gd name="T31" fmla="*/ 36 h 70"/>
                <a:gd name="T32" fmla="*/ 34 w 69"/>
                <a:gd name="T33" fmla="*/ 36 h 70"/>
                <a:gd name="T34" fmla="*/ 17 w 69"/>
                <a:gd name="T35" fmla="*/ 43 h 70"/>
                <a:gd name="T36" fmla="*/ 0 w 69"/>
                <a:gd name="T37" fmla="*/ 58 h 70"/>
                <a:gd name="T38" fmla="*/ 11 w 69"/>
                <a:gd name="T39" fmla="*/ 70 h 70"/>
                <a:gd name="T40" fmla="*/ 27 w 69"/>
                <a:gd name="T41" fmla="*/ 52 h 70"/>
                <a:gd name="T42" fmla="*/ 17 w 69"/>
                <a:gd name="T43" fmla="*/ 4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9" h="70">
                  <a:moveTo>
                    <a:pt x="46" y="16"/>
                  </a:moveTo>
                  <a:cubicBezTo>
                    <a:pt x="50" y="21"/>
                    <a:pt x="52" y="26"/>
                    <a:pt x="46" y="34"/>
                  </a:cubicBezTo>
                  <a:cubicBezTo>
                    <a:pt x="51" y="34"/>
                    <a:pt x="55" y="30"/>
                    <a:pt x="55" y="25"/>
                  </a:cubicBezTo>
                  <a:cubicBezTo>
                    <a:pt x="55" y="20"/>
                    <a:pt x="51" y="16"/>
                    <a:pt x="46" y="16"/>
                  </a:cubicBezTo>
                  <a:close/>
                  <a:moveTo>
                    <a:pt x="61" y="9"/>
                  </a:moveTo>
                  <a:cubicBezTo>
                    <a:pt x="52" y="0"/>
                    <a:pt x="38" y="0"/>
                    <a:pt x="29" y="9"/>
                  </a:cubicBezTo>
                  <a:cubicBezTo>
                    <a:pt x="22" y="16"/>
                    <a:pt x="21" y="28"/>
                    <a:pt x="26" y="37"/>
                  </a:cubicBezTo>
                  <a:cubicBezTo>
                    <a:pt x="20" y="43"/>
                    <a:pt x="20" y="43"/>
                    <a:pt x="20" y="43"/>
                  </a:cubicBezTo>
                  <a:cubicBezTo>
                    <a:pt x="27" y="50"/>
                    <a:pt x="27" y="50"/>
                    <a:pt x="27" y="50"/>
                  </a:cubicBezTo>
                  <a:cubicBezTo>
                    <a:pt x="33" y="44"/>
                    <a:pt x="33" y="44"/>
                    <a:pt x="33" y="44"/>
                  </a:cubicBezTo>
                  <a:cubicBezTo>
                    <a:pt x="42" y="49"/>
                    <a:pt x="53" y="48"/>
                    <a:pt x="61" y="41"/>
                  </a:cubicBezTo>
                  <a:cubicBezTo>
                    <a:pt x="69" y="32"/>
                    <a:pt x="69" y="18"/>
                    <a:pt x="61" y="9"/>
                  </a:cubicBezTo>
                  <a:close/>
                  <a:moveTo>
                    <a:pt x="34" y="36"/>
                  </a:moveTo>
                  <a:cubicBezTo>
                    <a:pt x="28" y="30"/>
                    <a:pt x="28" y="20"/>
                    <a:pt x="34" y="14"/>
                  </a:cubicBezTo>
                  <a:cubicBezTo>
                    <a:pt x="40" y="8"/>
                    <a:pt x="50" y="8"/>
                    <a:pt x="56" y="14"/>
                  </a:cubicBezTo>
                  <a:cubicBezTo>
                    <a:pt x="62" y="20"/>
                    <a:pt x="62" y="30"/>
                    <a:pt x="56" y="36"/>
                  </a:cubicBezTo>
                  <a:cubicBezTo>
                    <a:pt x="50" y="42"/>
                    <a:pt x="40" y="42"/>
                    <a:pt x="34" y="36"/>
                  </a:cubicBezTo>
                  <a:close/>
                  <a:moveTo>
                    <a:pt x="17" y="43"/>
                  </a:moveTo>
                  <a:cubicBezTo>
                    <a:pt x="0" y="58"/>
                    <a:pt x="0" y="58"/>
                    <a:pt x="0" y="58"/>
                  </a:cubicBezTo>
                  <a:cubicBezTo>
                    <a:pt x="11" y="70"/>
                    <a:pt x="11" y="70"/>
                    <a:pt x="11" y="70"/>
                  </a:cubicBezTo>
                  <a:cubicBezTo>
                    <a:pt x="27" y="52"/>
                    <a:pt x="27" y="52"/>
                    <a:pt x="27" y="52"/>
                  </a:cubicBezTo>
                  <a:lnTo>
                    <a:pt x="17" y="43"/>
                  </a:lnTo>
                  <a:close/>
                </a:path>
              </a:pathLst>
            </a:custGeom>
            <a:solidFill>
              <a:srgbClr val="FF0000"/>
            </a:solidFill>
            <a:ln>
              <a:noFill/>
            </a:ln>
          </p:spPr>
          <p:txBody>
            <a:bodyPr vert="horz" wrap="square" lIns="68580" tIns="34290" rIns="68580" bIns="3429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grpSp>
      <p:sp>
        <p:nvSpPr>
          <p:cNvPr id="28" name="矩形 27"/>
          <p:cNvSpPr/>
          <p:nvPr/>
        </p:nvSpPr>
        <p:spPr>
          <a:xfrm>
            <a:off x="0" y="2398121"/>
            <a:ext cx="1980000" cy="9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9" name="矩形 28"/>
          <p:cNvSpPr/>
          <p:nvPr/>
        </p:nvSpPr>
        <p:spPr>
          <a:xfrm>
            <a:off x="3779912" y="2398121"/>
            <a:ext cx="5364088" cy="9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0" name="TextBox 29"/>
          <p:cNvSpPr txBox="1"/>
          <p:nvPr/>
        </p:nvSpPr>
        <p:spPr>
          <a:xfrm>
            <a:off x="3740030" y="1594416"/>
            <a:ext cx="3371436"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4.</a:t>
            </a:r>
            <a:r>
              <a:rPr kumimoji="0" lang="zh-CN" altLang="en-US" sz="36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工作存在不足</a:t>
            </a:r>
            <a:endParaRPr kumimoji="0" lang="zh-CN" altLang="en-US" sz="36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1" name="TextBox 30"/>
          <p:cNvSpPr txBox="1"/>
          <p:nvPr/>
        </p:nvSpPr>
        <p:spPr>
          <a:xfrm>
            <a:off x="3744569" y="2602528"/>
            <a:ext cx="2082621" cy="338554"/>
          </a:xfrm>
          <a:prstGeom prst="rect">
            <a:avLst/>
          </a:prstGeom>
          <a:noFill/>
        </p:spPr>
        <p:txBody>
          <a:bodyPr wrap="none" rtlCol="0">
            <a:spAutoFit/>
          </a:bodyPr>
          <a:lstStyle/>
          <a:p>
            <a:pPr marL="457200" marR="0" lvl="0" indent="-457200"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zh-CN" altLang="en-US" sz="16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请在此输入内容</a:t>
            </a:r>
            <a:endParaRPr kumimoji="0" lang="zh-CN" altLang="en-US"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32" name="TextBox 31"/>
          <p:cNvSpPr txBox="1"/>
          <p:nvPr/>
        </p:nvSpPr>
        <p:spPr>
          <a:xfrm>
            <a:off x="5981575" y="2602528"/>
            <a:ext cx="2082621" cy="338554"/>
          </a:xfrm>
          <a:prstGeom prst="rect">
            <a:avLst/>
          </a:prstGeom>
          <a:noFill/>
        </p:spPr>
        <p:txBody>
          <a:bodyPr wrap="none" rtlCol="0">
            <a:spAutoFit/>
          </a:bodyPr>
          <a:lstStyle/>
          <a:p>
            <a:pPr marL="457200" marR="0" lvl="0" indent="-457200"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zh-CN" altLang="en-US" sz="16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请在此输入内容</a:t>
            </a:r>
            <a:endParaRPr kumimoji="0" lang="zh-CN" altLang="en-US"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33" name="TextBox 32"/>
          <p:cNvSpPr txBox="1"/>
          <p:nvPr/>
        </p:nvSpPr>
        <p:spPr>
          <a:xfrm>
            <a:off x="3744569" y="3025284"/>
            <a:ext cx="2082621" cy="338554"/>
          </a:xfrm>
          <a:prstGeom prst="rect">
            <a:avLst/>
          </a:prstGeom>
          <a:noFill/>
        </p:spPr>
        <p:txBody>
          <a:bodyPr wrap="none" rtlCol="0">
            <a:spAutoFit/>
          </a:bodyPr>
          <a:lstStyle/>
          <a:p>
            <a:pPr marL="457200" marR="0" lvl="0" indent="-457200"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zh-CN" altLang="en-US" sz="16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请在此输入内容</a:t>
            </a:r>
            <a:endParaRPr kumimoji="0" lang="zh-CN" altLang="en-US"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34" name="TextBox 33"/>
          <p:cNvSpPr txBox="1"/>
          <p:nvPr/>
        </p:nvSpPr>
        <p:spPr>
          <a:xfrm>
            <a:off x="5981575" y="3025284"/>
            <a:ext cx="2082621" cy="338554"/>
          </a:xfrm>
          <a:prstGeom prst="rect">
            <a:avLst/>
          </a:prstGeom>
          <a:noFill/>
        </p:spPr>
        <p:txBody>
          <a:bodyPr wrap="none" rtlCol="0">
            <a:spAutoFit/>
          </a:bodyPr>
          <a:lstStyle/>
          <a:p>
            <a:pPr marL="457200" marR="0" lvl="0" indent="-457200"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zh-CN" altLang="en-US" sz="16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请在此输入内容</a:t>
            </a:r>
            <a:endParaRPr kumimoji="0" lang="zh-CN" altLang="en-US"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947183756"/>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14" presetClass="entr" presetSubtype="10" fill="hold" grpId="0" nodeType="with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randombar(horizontal)">
                                      <p:cBhvr>
                                        <p:cTn id="12" dur="500"/>
                                        <p:tgtEl>
                                          <p:spTgt spid="34"/>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wipe(left)">
                                      <p:cBhvr>
                                        <p:cTn id="16" dur="500"/>
                                        <p:tgtEl>
                                          <p:spTgt spid="29"/>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right)">
                                      <p:cBhvr>
                                        <p:cTn id="19" dur="500"/>
                                        <p:tgtEl>
                                          <p:spTgt spid="28"/>
                                        </p:tgtEl>
                                      </p:cBhvr>
                                    </p:animEffect>
                                  </p:childTnLst>
                                </p:cTn>
                              </p:par>
                            </p:childTnLst>
                          </p:cTn>
                        </p:par>
                        <p:par>
                          <p:cTn id="20" fill="hold">
                            <p:stCondLst>
                              <p:cond delay="10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30"/>
                                        </p:tgtEl>
                                        <p:attrNameLst>
                                          <p:attrName>style.visibility</p:attrName>
                                        </p:attrNameLst>
                                      </p:cBhvr>
                                      <p:to>
                                        <p:strVal val="visible"/>
                                      </p:to>
                                    </p:set>
                                    <p:anim by="(-#ppt_w*2)" calcmode="lin" valueType="num">
                                      <p:cBhvr rctx="PPT">
                                        <p:cTn id="23" dur="500" autoRev="1" fill="hold">
                                          <p:stCondLst>
                                            <p:cond delay="0"/>
                                          </p:stCondLst>
                                        </p:cTn>
                                        <p:tgtEl>
                                          <p:spTgt spid="30"/>
                                        </p:tgtEl>
                                        <p:attrNameLst>
                                          <p:attrName>ppt_w</p:attrName>
                                        </p:attrNameLst>
                                      </p:cBhvr>
                                    </p:anim>
                                    <p:anim by="(#ppt_w*0.50)" calcmode="lin" valueType="num">
                                      <p:cBhvr>
                                        <p:cTn id="24" dur="500" decel="50000" autoRev="1" fill="hold">
                                          <p:stCondLst>
                                            <p:cond delay="0"/>
                                          </p:stCondLst>
                                        </p:cTn>
                                        <p:tgtEl>
                                          <p:spTgt spid="30"/>
                                        </p:tgtEl>
                                        <p:attrNameLst>
                                          <p:attrName>ppt_x</p:attrName>
                                        </p:attrNameLst>
                                      </p:cBhvr>
                                    </p:anim>
                                    <p:anim from="(-#ppt_h/2)" to="(#ppt_y)" calcmode="lin" valueType="num">
                                      <p:cBhvr>
                                        <p:cTn id="25" dur="1000" fill="hold">
                                          <p:stCondLst>
                                            <p:cond delay="0"/>
                                          </p:stCondLst>
                                        </p:cTn>
                                        <p:tgtEl>
                                          <p:spTgt spid="30"/>
                                        </p:tgtEl>
                                        <p:attrNameLst>
                                          <p:attrName>ppt_y</p:attrName>
                                        </p:attrNameLst>
                                      </p:cBhvr>
                                    </p:anim>
                                    <p:animRot by="21600000">
                                      <p:cBhvr>
                                        <p:cTn id="26" dur="1000" fill="hold">
                                          <p:stCondLst>
                                            <p:cond delay="0"/>
                                          </p:stCondLst>
                                        </p:cTn>
                                        <p:tgtEl>
                                          <p:spTgt spid="30"/>
                                        </p:tgtEl>
                                        <p:attrNameLst>
                                          <p:attrName>r</p:attrName>
                                        </p:attrNameLst>
                                      </p:cBhvr>
                                    </p:animRot>
                                  </p:childTnLst>
                                </p:cTn>
                              </p:par>
                              <p:par>
                                <p:cTn id="27" presetID="41" presetClass="entr" presetSubtype="0" fill="hold" grpId="1" nodeType="withEffect">
                                  <p:stCondLst>
                                    <p:cond delay="0"/>
                                  </p:stCondLst>
                                  <p:iterate type="lt">
                                    <p:tmPct val="10000"/>
                                  </p:iterate>
                                  <p:childTnLst>
                                    <p:set>
                                      <p:cBhvr>
                                        <p:cTn id="28" dur="1" fill="hold">
                                          <p:stCondLst>
                                            <p:cond delay="0"/>
                                          </p:stCondLst>
                                        </p:cTn>
                                        <p:tgtEl>
                                          <p:spTgt spid="30"/>
                                        </p:tgtEl>
                                        <p:attrNameLst>
                                          <p:attrName>style.visibility</p:attrName>
                                        </p:attrNameLst>
                                      </p:cBhvr>
                                      <p:to>
                                        <p:strVal val="visible"/>
                                      </p:to>
                                    </p:set>
                                    <p:anim calcmode="lin" valueType="num">
                                      <p:cBhvr>
                                        <p:cTn id="29" dur="10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30" dur="1000" fill="hold"/>
                                        <p:tgtEl>
                                          <p:spTgt spid="30"/>
                                        </p:tgtEl>
                                        <p:attrNameLst>
                                          <p:attrName>ppt_y</p:attrName>
                                        </p:attrNameLst>
                                      </p:cBhvr>
                                      <p:tavLst>
                                        <p:tav tm="0">
                                          <p:val>
                                            <p:strVal val="#ppt_y"/>
                                          </p:val>
                                        </p:tav>
                                        <p:tav tm="100000">
                                          <p:val>
                                            <p:strVal val="#ppt_y"/>
                                          </p:val>
                                        </p:tav>
                                      </p:tavLst>
                                    </p:anim>
                                    <p:anim calcmode="lin" valueType="num">
                                      <p:cBhvr>
                                        <p:cTn id="31" dur="10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32" dur="10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33" dur="1000" tmFilter="0,0; .5, 1; 1, 1"/>
                                        <p:tgtEl>
                                          <p:spTgt spid="30"/>
                                        </p:tgtEl>
                                      </p:cBhvr>
                                    </p:animEffect>
                                  </p:childTnLst>
                                </p:cTn>
                              </p:par>
                            </p:childTnLst>
                          </p:cTn>
                        </p:par>
                        <p:par>
                          <p:cTn id="34" fill="hold">
                            <p:stCondLst>
                              <p:cond delay="2700"/>
                            </p:stCondLst>
                            <p:childTnLst>
                              <p:par>
                                <p:cTn id="35" presetID="14" presetClass="entr" presetSubtype="1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randombar(horizontal)">
                                      <p:cBhvr>
                                        <p:cTn id="37" dur="500"/>
                                        <p:tgtEl>
                                          <p:spTgt spid="31"/>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randombar(horizontal)">
                                      <p:cBhvr>
                                        <p:cTn id="40" dur="500"/>
                                        <p:tgtEl>
                                          <p:spTgt spid="32"/>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randombar(horizontal)">
                                      <p:cBhvr>
                                        <p:cTn id="4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p:bldP spid="30" grpId="1"/>
      <p:bldP spid="31" grpId="0"/>
      <p:bldP spid="32" grpId="0"/>
      <p:bldP spid="33" grpId="0"/>
      <p:bldP spid="3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087401" y="3111810"/>
            <a:ext cx="5131705" cy="5963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2951" tIns="26475" rIns="52951" bIns="26475"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 name="矩形 3"/>
          <p:cNvSpPr/>
          <p:nvPr/>
        </p:nvSpPr>
        <p:spPr>
          <a:xfrm>
            <a:off x="2087401" y="1615301"/>
            <a:ext cx="5029305" cy="5338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2951" tIns="26475" rIns="52951" bIns="26475"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6" name="TextBox 5"/>
          <p:cNvSpPr txBox="1"/>
          <p:nvPr/>
        </p:nvSpPr>
        <p:spPr>
          <a:xfrm>
            <a:off x="2368594" y="1718305"/>
            <a:ext cx="4429948" cy="953714"/>
          </a:xfrm>
          <a:prstGeom prst="rect">
            <a:avLst/>
          </a:prstGeom>
          <a:noFill/>
        </p:spPr>
        <p:txBody>
          <a:bodyPr wrap="square" lIns="52951" tIns="26475" rIns="52951" bIns="26475"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您的内容打在这里，或者通过复制您的文本后，在此框中选择粘贴，并选择只保留文字。您的内容打在这里，或者通过复制您的文本后，在此框中选择粘贴，并选择只保留文字。</a:t>
            </a:r>
            <a:endParaRPr kumimoji="0" lang="en-US" altLang="zh-CN"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您的内容打在这里，或者通过复制您的文本后，在此框中选择粘贴，并选择只保留文字。您的内容打在这里，或者通过复制您的文本后。</a:t>
            </a:r>
          </a:p>
        </p:txBody>
      </p:sp>
      <p:sp>
        <p:nvSpPr>
          <p:cNvPr id="8" name="TextBox 7"/>
          <p:cNvSpPr txBox="1"/>
          <p:nvPr/>
        </p:nvSpPr>
        <p:spPr>
          <a:xfrm>
            <a:off x="1991383" y="3236924"/>
            <a:ext cx="4954759" cy="773664"/>
          </a:xfrm>
          <a:prstGeom prst="rect">
            <a:avLst/>
          </a:prstGeom>
          <a:noFill/>
        </p:spPr>
        <p:txBody>
          <a:bodyPr wrap="square" lIns="52951" tIns="26475" rIns="52951" bIns="26475"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您的内容打在这里，或者通过复制您的文本后，在此框中选择粘贴，并选择只保留文字。您的内容打在这里，或者通过复制您的文本后，在此框中选择粘贴，并选择只保留文字。</a:t>
            </a:r>
            <a:endParaRPr kumimoji="0" lang="en-US" altLang="zh-CN"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您的内容打在这里，或者通过复制您的文本后，在此框中选择粘贴，并选择只保留文字。您的内容打在这里，或者通过复制您的文本后。</a:t>
            </a:r>
          </a:p>
        </p:txBody>
      </p:sp>
      <p:grpSp>
        <p:nvGrpSpPr>
          <p:cNvPr id="9" name="组合 8"/>
          <p:cNvGrpSpPr/>
          <p:nvPr/>
        </p:nvGrpSpPr>
        <p:grpSpPr>
          <a:xfrm>
            <a:off x="1202722" y="1220950"/>
            <a:ext cx="985388" cy="985260"/>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1" i="0" u="none" strike="noStrike" kern="1200" cap="none" spc="0" normalizeH="0" baseline="0" noProof="0" dirty="0">
                <a:ln>
                  <a:noFill/>
                </a:ln>
                <a:solidFill>
                  <a:srgbClr val="C00000"/>
                </a:solidFill>
                <a:effectLst/>
                <a:uLnTx/>
                <a:uFillTx/>
                <a:latin typeface="微软雅黑"/>
                <a:ea typeface="微软雅黑"/>
                <a:cs typeface="+mn-cs"/>
              </a:endParaRPr>
            </a:p>
          </p:txBody>
        </p:sp>
        <p:sp>
          <p:nvSpPr>
            <p:cNvPr id="11" name="椭圆 1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1" i="0" u="none" strike="noStrike" kern="1200" cap="none" spc="0" normalizeH="0" baseline="0" noProof="0" dirty="0">
                <a:ln>
                  <a:noFill/>
                </a:ln>
                <a:solidFill>
                  <a:srgbClr val="C00000"/>
                </a:solidFill>
                <a:effectLst/>
                <a:uLnTx/>
                <a:uFillTx/>
                <a:latin typeface="微软雅黑"/>
                <a:ea typeface="微软雅黑"/>
                <a:cs typeface="+mn-cs"/>
              </a:endParaRPr>
            </a:p>
          </p:txBody>
        </p:sp>
      </p:grpSp>
      <p:sp>
        <p:nvSpPr>
          <p:cNvPr id="12" name="TextBox 36"/>
          <p:cNvSpPr txBox="1"/>
          <p:nvPr/>
        </p:nvSpPr>
        <p:spPr>
          <a:xfrm>
            <a:off x="1392771" y="1408443"/>
            <a:ext cx="598612" cy="623248"/>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F0000"/>
                </a:solidFill>
                <a:effectLst>
                  <a:innerShdw blurRad="63500" dist="50800" dir="13500000">
                    <a:prstClr val="black">
                      <a:alpha val="50000"/>
                    </a:prstClr>
                  </a:innerShdw>
                </a:effectLst>
                <a:uLnTx/>
                <a:uFillTx/>
                <a:latin typeface="微软雅黑"/>
                <a:ea typeface="微软雅黑"/>
                <a:cs typeface="+mn-cs"/>
              </a:rPr>
              <a:t>添加</a:t>
            </a:r>
            <a:endParaRPr kumimoji="0" lang="en-US" altLang="zh-CN" sz="1800" b="1" i="0" u="none" strike="noStrike" kern="1200" cap="none" spc="0" normalizeH="0" baseline="0" noProof="0" dirty="0">
              <a:ln>
                <a:noFill/>
              </a:ln>
              <a:solidFill>
                <a:srgbClr val="FF0000"/>
              </a:solidFill>
              <a:effectLst>
                <a:innerShdw blurRad="63500" dist="50800" dir="13500000">
                  <a:prstClr val="black">
                    <a:alpha val="50000"/>
                  </a:prstClr>
                </a:innerShdw>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F0000"/>
                </a:solidFill>
                <a:effectLst>
                  <a:innerShdw blurRad="63500" dist="50800" dir="13500000">
                    <a:prstClr val="black">
                      <a:alpha val="50000"/>
                    </a:prstClr>
                  </a:innerShdw>
                </a:effectLst>
                <a:uLnTx/>
                <a:uFillTx/>
                <a:latin typeface="微软雅黑"/>
                <a:ea typeface="微软雅黑"/>
                <a:cs typeface="+mn-cs"/>
              </a:rPr>
              <a:t>标题</a:t>
            </a:r>
          </a:p>
        </p:txBody>
      </p:sp>
      <p:grpSp>
        <p:nvGrpSpPr>
          <p:cNvPr id="13" name="组合 12"/>
          <p:cNvGrpSpPr/>
          <p:nvPr/>
        </p:nvGrpSpPr>
        <p:grpSpPr>
          <a:xfrm>
            <a:off x="7104383" y="2683852"/>
            <a:ext cx="985388" cy="985260"/>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1" i="0" u="none" strike="noStrike" kern="1200" cap="none" spc="0" normalizeH="0" baseline="0" noProof="0" dirty="0">
                <a:ln>
                  <a:noFill/>
                </a:ln>
                <a:solidFill>
                  <a:srgbClr val="C00000"/>
                </a:solidFill>
                <a:effectLst/>
                <a:uLnTx/>
                <a:uFillTx/>
                <a:latin typeface="微软雅黑"/>
                <a:ea typeface="微软雅黑"/>
                <a:cs typeface="+mn-cs"/>
              </a:endParaRPr>
            </a:p>
          </p:txBody>
        </p:sp>
        <p:sp>
          <p:nvSpPr>
            <p:cNvPr id="15" name="椭圆 1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1" i="0" u="none" strike="noStrike" kern="1200" cap="none" spc="0" normalizeH="0" baseline="0" noProof="0" dirty="0">
                <a:ln>
                  <a:noFill/>
                </a:ln>
                <a:solidFill>
                  <a:srgbClr val="C00000"/>
                </a:solidFill>
                <a:effectLst/>
                <a:uLnTx/>
                <a:uFillTx/>
                <a:latin typeface="微软雅黑"/>
                <a:ea typeface="微软雅黑"/>
                <a:cs typeface="+mn-cs"/>
              </a:endParaRPr>
            </a:p>
          </p:txBody>
        </p:sp>
      </p:grpSp>
      <p:sp>
        <p:nvSpPr>
          <p:cNvPr id="16" name="TextBox 36"/>
          <p:cNvSpPr txBox="1"/>
          <p:nvPr/>
        </p:nvSpPr>
        <p:spPr>
          <a:xfrm>
            <a:off x="7284660" y="2828278"/>
            <a:ext cx="600242" cy="623248"/>
          </a:xfrm>
          <a:prstGeom prst="rect">
            <a:avLst/>
          </a:prstGeom>
          <a:noFill/>
        </p:spPr>
        <p:txBody>
          <a:bodyPr wrap="non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F0000"/>
                </a:solidFill>
                <a:effectLst>
                  <a:innerShdw blurRad="63500" dist="50800" dir="13500000">
                    <a:prstClr val="black">
                      <a:alpha val="50000"/>
                    </a:prstClr>
                  </a:innerShdw>
                </a:effectLst>
                <a:uLnTx/>
                <a:uFillTx/>
                <a:latin typeface="微软雅黑"/>
                <a:ea typeface="微软雅黑"/>
                <a:cs typeface="+mn-cs"/>
              </a:rPr>
              <a:t>添加</a:t>
            </a:r>
            <a:endParaRPr kumimoji="0" lang="en-US" altLang="zh-CN" sz="1800" b="1" i="0" u="none" strike="noStrike" kern="1200" cap="none" spc="0" normalizeH="0" baseline="0" noProof="0" dirty="0">
              <a:ln>
                <a:noFill/>
              </a:ln>
              <a:solidFill>
                <a:srgbClr val="FF0000"/>
              </a:solidFill>
              <a:effectLst>
                <a:innerShdw blurRad="63500" dist="50800" dir="13500000">
                  <a:prstClr val="black">
                    <a:alpha val="50000"/>
                  </a:prstClr>
                </a:innerShdw>
              </a:effectLst>
              <a:uLnTx/>
              <a:uFillTx/>
              <a:latin typeface="微软雅黑"/>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F0000"/>
                </a:solidFill>
                <a:effectLst>
                  <a:innerShdw blurRad="63500" dist="50800" dir="13500000">
                    <a:prstClr val="black">
                      <a:alpha val="50000"/>
                    </a:prstClr>
                  </a:innerShdw>
                </a:effectLst>
                <a:uLnTx/>
                <a:uFillTx/>
                <a:latin typeface="微软雅黑"/>
                <a:ea typeface="微软雅黑"/>
                <a:cs typeface="+mn-cs"/>
              </a:rPr>
              <a:t>标题</a:t>
            </a:r>
          </a:p>
        </p:txBody>
      </p:sp>
      <p:sp>
        <p:nvSpPr>
          <p:cNvPr id="18"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solidFill>
                <a:effectLst/>
                <a:uLnTx/>
                <a:uFillTx/>
                <a:latin typeface="微软雅黑"/>
                <a:ea typeface="微软雅黑"/>
                <a:cs typeface="+mn-cs"/>
              </a:rPr>
              <a:t>工作存在不足</a:t>
            </a:r>
            <a:r>
              <a:rPr kumimoji="0" lang="zh-CN" altLang="en-US" sz="1200" b="1"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cs"/>
              </a:rPr>
              <a:t>文字可以编辑）</a:t>
            </a:r>
            <a:endPar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ea"/>
              <a:sym typeface="+mn-lt"/>
            </a:endParaRPr>
          </a:p>
        </p:txBody>
      </p:sp>
    </p:spTree>
    <p:extLst>
      <p:ext uri="{BB962C8B-B14F-4D97-AF65-F5344CB8AC3E}">
        <p14:creationId xmlns:p14="http://schemas.microsoft.com/office/powerpoint/2010/main" val="85293044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animEffect transition="in" filter="fade">
                                      <p:cBhvr>
                                        <p:cTn id="18" dur="500"/>
                                        <p:tgtEl>
                                          <p:spTgt spid="1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par>
                          <p:cTn id="23" fill="hold">
                            <p:stCondLst>
                              <p:cond delay="2000"/>
                            </p:stCondLst>
                            <p:childTnLst>
                              <p:par>
                                <p:cTn id="24" presetID="22" presetClass="entr" presetSubtype="8" fill="hold" grpId="0" nodeType="afterEffect">
                                  <p:stCondLst>
                                    <p:cond delay="0"/>
                                  </p:stCondLst>
                                  <p:iterate type="lt">
                                    <p:tmPct val="30000"/>
                                  </p:iterate>
                                  <p:childTnLst>
                                    <p:set>
                                      <p:cBhvr>
                                        <p:cTn id="25" dur="1" fill="hold">
                                          <p:stCondLst>
                                            <p:cond delay="0"/>
                                          </p:stCondLst>
                                        </p:cTn>
                                        <p:tgtEl>
                                          <p:spTgt spid="6"/>
                                        </p:tgtEl>
                                        <p:attrNameLst>
                                          <p:attrName>style.visibility</p:attrName>
                                        </p:attrNameLst>
                                      </p:cBhvr>
                                      <p:to>
                                        <p:strVal val="visible"/>
                                      </p:to>
                                    </p:set>
                                    <p:animEffect transition="in" filter="wipe(left)">
                                      <p:cBhvr>
                                        <p:cTn id="26" dur="100"/>
                                        <p:tgtEl>
                                          <p:spTgt spid="6"/>
                                        </p:tgtEl>
                                      </p:cBhvr>
                                    </p:animEffect>
                                  </p:childTnLst>
                                </p:cTn>
                              </p:par>
                            </p:childTnLst>
                          </p:cTn>
                        </p:par>
                        <p:par>
                          <p:cTn id="27" fill="hold">
                            <p:stCondLst>
                              <p:cond delay="6210"/>
                            </p:stCondLst>
                            <p:childTnLst>
                              <p:par>
                                <p:cTn id="28" presetID="22" presetClass="entr" presetSubtype="2" fill="hold" grpId="0"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wipe(right)">
                                      <p:cBhvr>
                                        <p:cTn id="30" dur="500"/>
                                        <p:tgtEl>
                                          <p:spTgt spid="3"/>
                                        </p:tgtEl>
                                      </p:cBhvr>
                                    </p:animEffect>
                                  </p:childTnLst>
                                </p:cTn>
                              </p:par>
                            </p:childTnLst>
                          </p:cTn>
                        </p:par>
                        <p:par>
                          <p:cTn id="31" fill="hold">
                            <p:stCondLst>
                              <p:cond delay="6710"/>
                            </p:stCondLst>
                            <p:childTnLst>
                              <p:par>
                                <p:cTn id="32" presetID="2" presetClass="entr" presetSubtype="4"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ppt_x"/>
                                          </p:val>
                                        </p:tav>
                                        <p:tav tm="100000">
                                          <p:val>
                                            <p:strVal val="#ppt_x"/>
                                          </p:val>
                                        </p:tav>
                                      </p:tavLst>
                                    </p:anim>
                                    <p:anim calcmode="lin" valueType="num">
                                      <p:cBhvr additive="base">
                                        <p:cTn id="35" dur="500" fill="hold"/>
                                        <p:tgtEl>
                                          <p:spTgt spid="13"/>
                                        </p:tgtEl>
                                        <p:attrNameLst>
                                          <p:attrName>ppt_y</p:attrName>
                                        </p:attrNameLst>
                                      </p:cBhvr>
                                      <p:tavLst>
                                        <p:tav tm="0">
                                          <p:val>
                                            <p:strVal val="1+#ppt_h/2"/>
                                          </p:val>
                                        </p:tav>
                                        <p:tav tm="100000">
                                          <p:val>
                                            <p:strVal val="#ppt_y"/>
                                          </p:val>
                                        </p:tav>
                                      </p:tavLst>
                                    </p:anim>
                                  </p:childTnLst>
                                </p:cTn>
                              </p:par>
                            </p:childTnLst>
                          </p:cTn>
                        </p:par>
                        <p:par>
                          <p:cTn id="36" fill="hold">
                            <p:stCondLst>
                              <p:cond delay="7210"/>
                            </p:stCondLst>
                            <p:childTnLst>
                              <p:par>
                                <p:cTn id="37" presetID="53" presetClass="entr" presetSubtype="16"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ppt_w</p:attrName>
                                        </p:attrNameLst>
                                      </p:cBhvr>
                                      <p:tavLst>
                                        <p:tav tm="0">
                                          <p:val>
                                            <p:fltVal val="0"/>
                                          </p:val>
                                        </p:tav>
                                        <p:tav tm="100000">
                                          <p:val>
                                            <p:strVal val="#ppt_w"/>
                                          </p:val>
                                        </p:tav>
                                      </p:tavLst>
                                    </p:anim>
                                    <p:anim calcmode="lin" valueType="num">
                                      <p:cBhvr>
                                        <p:cTn id="40" dur="500" fill="hold"/>
                                        <p:tgtEl>
                                          <p:spTgt spid="16"/>
                                        </p:tgtEl>
                                        <p:attrNameLst>
                                          <p:attrName>ppt_h</p:attrName>
                                        </p:attrNameLst>
                                      </p:cBhvr>
                                      <p:tavLst>
                                        <p:tav tm="0">
                                          <p:val>
                                            <p:fltVal val="0"/>
                                          </p:val>
                                        </p:tav>
                                        <p:tav tm="100000">
                                          <p:val>
                                            <p:strVal val="#ppt_h"/>
                                          </p:val>
                                        </p:tav>
                                      </p:tavLst>
                                    </p:anim>
                                    <p:animEffect transition="in" filter="fade">
                                      <p:cBhvr>
                                        <p:cTn id="41" dur="500"/>
                                        <p:tgtEl>
                                          <p:spTgt spid="16"/>
                                        </p:tgtEl>
                                      </p:cBhvr>
                                    </p:animEffect>
                                  </p:childTnLst>
                                </p:cTn>
                              </p:par>
                            </p:childTnLst>
                          </p:cTn>
                        </p:par>
                        <p:par>
                          <p:cTn id="42" fill="hold">
                            <p:stCondLst>
                              <p:cond delay="7710"/>
                            </p:stCondLst>
                            <p:childTnLst>
                              <p:par>
                                <p:cTn id="43" presetID="22" presetClass="entr" presetSubtype="8" fill="hold" grpId="0" nodeType="afterEffect">
                                  <p:stCondLst>
                                    <p:cond delay="0"/>
                                  </p:stCondLst>
                                  <p:iterate type="lt">
                                    <p:tmPct val="30000"/>
                                  </p:iterate>
                                  <p:childTnLst>
                                    <p:set>
                                      <p:cBhvr>
                                        <p:cTn id="44" dur="1" fill="hold">
                                          <p:stCondLst>
                                            <p:cond delay="0"/>
                                          </p:stCondLst>
                                        </p:cTn>
                                        <p:tgtEl>
                                          <p:spTgt spid="8"/>
                                        </p:tgtEl>
                                        <p:attrNameLst>
                                          <p:attrName>style.visibility</p:attrName>
                                        </p:attrNameLst>
                                      </p:cBhvr>
                                      <p:to>
                                        <p:strVal val="visible"/>
                                      </p:to>
                                    </p:set>
                                    <p:animEffect transition="in" filter="wipe(left)">
                                      <p:cBhvr>
                                        <p:cTn id="45" dur="1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p:bldP spid="8" grpId="0"/>
      <p:bldP spid="12" grpId="0"/>
      <p:bldP spid="16" grpId="0"/>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solidFill>
                <a:effectLst/>
                <a:uLnTx/>
                <a:uFillTx/>
                <a:latin typeface="微软雅黑"/>
                <a:ea typeface="微软雅黑"/>
                <a:cs typeface="+mn-cs"/>
              </a:rPr>
              <a:t>工作存在不足</a:t>
            </a:r>
            <a:r>
              <a:rPr kumimoji="0" lang="zh-CN" altLang="en-US" sz="1200" b="1"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cs"/>
              </a:rPr>
              <a:t>文字可以编辑）</a:t>
            </a:r>
            <a:endPar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ea"/>
              <a:sym typeface="+mn-lt"/>
            </a:endParaRPr>
          </a:p>
        </p:txBody>
      </p:sp>
      <p:grpSp>
        <p:nvGrpSpPr>
          <p:cNvPr id="9" name="组合 8"/>
          <p:cNvGrpSpPr/>
          <p:nvPr/>
        </p:nvGrpSpPr>
        <p:grpSpPr>
          <a:xfrm>
            <a:off x="1162957" y="1276277"/>
            <a:ext cx="2011893" cy="2011893"/>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1" name="椭圆 1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12" name="组合 11"/>
          <p:cNvGrpSpPr/>
          <p:nvPr/>
        </p:nvGrpSpPr>
        <p:grpSpPr>
          <a:xfrm>
            <a:off x="2772690" y="1276277"/>
            <a:ext cx="2011893" cy="2011893"/>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4" name="椭圆 1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15" name="组合 14"/>
          <p:cNvGrpSpPr/>
          <p:nvPr/>
        </p:nvGrpSpPr>
        <p:grpSpPr>
          <a:xfrm>
            <a:off x="4382423" y="1276277"/>
            <a:ext cx="2011893" cy="2011893"/>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18" name="组合 17"/>
          <p:cNvGrpSpPr/>
          <p:nvPr/>
        </p:nvGrpSpPr>
        <p:grpSpPr>
          <a:xfrm>
            <a:off x="5992157" y="1276277"/>
            <a:ext cx="2011893" cy="2011893"/>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20" name="椭圆 1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21" name="TextBox 20"/>
          <p:cNvSpPr txBox="1"/>
          <p:nvPr/>
        </p:nvSpPr>
        <p:spPr>
          <a:xfrm>
            <a:off x="1691680" y="1923678"/>
            <a:ext cx="954107" cy="744050"/>
          </a:xfrm>
          <a:prstGeom prst="rect">
            <a:avLst/>
          </a:prstGeom>
          <a:noFill/>
        </p:spPr>
        <p:txBody>
          <a:bodyPr wrap="non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点击输入</a:t>
            </a:r>
            <a:endParaRPr kumimoji="0" lang="en-US" altLang="zh-CN" sz="15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标题文本</a:t>
            </a:r>
          </a:p>
        </p:txBody>
      </p:sp>
      <p:sp>
        <p:nvSpPr>
          <p:cNvPr id="22" name="TextBox 21"/>
          <p:cNvSpPr txBox="1"/>
          <p:nvPr/>
        </p:nvSpPr>
        <p:spPr>
          <a:xfrm>
            <a:off x="3247907" y="1923678"/>
            <a:ext cx="954107" cy="744050"/>
          </a:xfrm>
          <a:prstGeom prst="rect">
            <a:avLst/>
          </a:prstGeom>
          <a:noFill/>
        </p:spPr>
        <p:txBody>
          <a:bodyPr wrap="non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点击输入</a:t>
            </a:r>
            <a:endParaRPr kumimoji="0" lang="en-US" altLang="zh-CN" sz="15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标题文本</a:t>
            </a:r>
          </a:p>
        </p:txBody>
      </p:sp>
      <p:sp>
        <p:nvSpPr>
          <p:cNvPr id="23" name="TextBox 22"/>
          <p:cNvSpPr txBox="1"/>
          <p:nvPr/>
        </p:nvSpPr>
        <p:spPr>
          <a:xfrm>
            <a:off x="4893034" y="1923678"/>
            <a:ext cx="954107" cy="784830"/>
          </a:xfrm>
          <a:prstGeom prst="rect">
            <a:avLst/>
          </a:prstGeom>
          <a:noFill/>
        </p:spPr>
        <p:txBody>
          <a:bodyPr wrap="non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点击</a:t>
            </a:r>
            <a:r>
              <a:rPr kumimoji="0" lang="zh-CN" altLang="en-US" sz="15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输入</a:t>
            </a:r>
            <a:endParaRPr kumimoji="0" lang="en-US" altLang="zh-CN" sz="15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标题文本</a:t>
            </a:r>
          </a:p>
        </p:txBody>
      </p:sp>
      <p:sp>
        <p:nvSpPr>
          <p:cNvPr id="24" name="TextBox 23"/>
          <p:cNvSpPr txBox="1"/>
          <p:nvPr/>
        </p:nvSpPr>
        <p:spPr>
          <a:xfrm>
            <a:off x="6500060" y="1923678"/>
            <a:ext cx="954107" cy="744050"/>
          </a:xfrm>
          <a:prstGeom prst="rect">
            <a:avLst/>
          </a:prstGeom>
          <a:noFill/>
        </p:spPr>
        <p:txBody>
          <a:bodyPr wrap="non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点击输入</a:t>
            </a:r>
            <a:endParaRPr kumimoji="0" lang="en-US" altLang="zh-CN" sz="15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标题文本</a:t>
            </a:r>
          </a:p>
        </p:txBody>
      </p:sp>
      <p:sp>
        <p:nvSpPr>
          <p:cNvPr id="25" name="椭圆 24"/>
          <p:cNvSpPr/>
          <p:nvPr/>
        </p:nvSpPr>
        <p:spPr>
          <a:xfrm>
            <a:off x="4575050" y="2928956"/>
            <a:ext cx="500908" cy="500908"/>
          </a:xfrm>
          <a:prstGeom prst="ellipse">
            <a:avLst/>
          </a:prstGeom>
          <a:solidFill>
            <a:srgbClr val="FF000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6" name="椭圆 25"/>
          <p:cNvSpPr/>
          <p:nvPr/>
        </p:nvSpPr>
        <p:spPr>
          <a:xfrm>
            <a:off x="5717380" y="3153267"/>
            <a:ext cx="274777" cy="274777"/>
          </a:xfrm>
          <a:prstGeom prst="ellipse">
            <a:avLst/>
          </a:prstGeom>
          <a:solidFill>
            <a:srgbClr val="FF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7" name="椭圆 26"/>
          <p:cNvSpPr/>
          <p:nvPr/>
        </p:nvSpPr>
        <p:spPr>
          <a:xfrm>
            <a:off x="2552263" y="3153626"/>
            <a:ext cx="274777" cy="274777"/>
          </a:xfrm>
          <a:prstGeom prst="ellipse">
            <a:avLst/>
          </a:prstGeom>
          <a:solidFill>
            <a:srgbClr val="FF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5" name="椭圆 34"/>
          <p:cNvSpPr/>
          <p:nvPr/>
        </p:nvSpPr>
        <p:spPr>
          <a:xfrm>
            <a:off x="2255929" y="3271965"/>
            <a:ext cx="137389" cy="137389"/>
          </a:xfrm>
          <a:prstGeom prst="ellipse">
            <a:avLst/>
          </a:prstGeom>
          <a:solidFill>
            <a:srgbClr val="FF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6" name="椭圆 35"/>
          <p:cNvSpPr/>
          <p:nvPr/>
        </p:nvSpPr>
        <p:spPr>
          <a:xfrm>
            <a:off x="6175518" y="3158286"/>
            <a:ext cx="274777" cy="274777"/>
          </a:xfrm>
          <a:prstGeom prst="ellipse">
            <a:avLst/>
          </a:prstGeom>
          <a:solidFill>
            <a:srgbClr val="FF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7" name="椭圆 36"/>
          <p:cNvSpPr/>
          <p:nvPr/>
        </p:nvSpPr>
        <p:spPr>
          <a:xfrm>
            <a:off x="3062244" y="3150781"/>
            <a:ext cx="137389" cy="137389"/>
          </a:xfrm>
          <a:prstGeom prst="ellipse">
            <a:avLst/>
          </a:prstGeom>
          <a:solidFill>
            <a:srgbClr val="FF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8" name="椭圆 37"/>
          <p:cNvSpPr/>
          <p:nvPr/>
        </p:nvSpPr>
        <p:spPr>
          <a:xfrm>
            <a:off x="6553278" y="3282188"/>
            <a:ext cx="137389" cy="137389"/>
          </a:xfrm>
          <a:prstGeom prst="ellipse">
            <a:avLst/>
          </a:prstGeom>
          <a:solidFill>
            <a:srgbClr val="FF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9" name="椭圆 38"/>
          <p:cNvSpPr/>
          <p:nvPr/>
        </p:nvSpPr>
        <p:spPr>
          <a:xfrm>
            <a:off x="3850333" y="3185392"/>
            <a:ext cx="250454" cy="250454"/>
          </a:xfrm>
          <a:prstGeom prst="ellipse">
            <a:avLst/>
          </a:prstGeom>
          <a:solidFill>
            <a:srgbClr val="FF000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40" name="椭圆 39"/>
          <p:cNvSpPr/>
          <p:nvPr/>
        </p:nvSpPr>
        <p:spPr>
          <a:xfrm>
            <a:off x="6726981" y="3151985"/>
            <a:ext cx="274777" cy="274777"/>
          </a:xfrm>
          <a:prstGeom prst="ellipse">
            <a:avLst/>
          </a:prstGeom>
          <a:solidFill>
            <a:srgbClr val="FF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41" name="椭圆 40"/>
          <p:cNvSpPr/>
          <p:nvPr/>
        </p:nvSpPr>
        <p:spPr>
          <a:xfrm>
            <a:off x="4151556" y="3160040"/>
            <a:ext cx="274777" cy="274777"/>
          </a:xfrm>
          <a:prstGeom prst="ellipse">
            <a:avLst/>
          </a:prstGeom>
          <a:solidFill>
            <a:srgbClr val="FF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42" name="椭圆 41"/>
          <p:cNvSpPr/>
          <p:nvPr/>
        </p:nvSpPr>
        <p:spPr>
          <a:xfrm>
            <a:off x="7359742" y="3209176"/>
            <a:ext cx="137389" cy="137389"/>
          </a:xfrm>
          <a:prstGeom prst="ellipse">
            <a:avLst/>
          </a:prstGeom>
          <a:solidFill>
            <a:srgbClr val="FF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43" name="椭圆 42"/>
          <p:cNvSpPr/>
          <p:nvPr/>
        </p:nvSpPr>
        <p:spPr>
          <a:xfrm>
            <a:off x="5900741" y="2969482"/>
            <a:ext cx="274777" cy="274777"/>
          </a:xfrm>
          <a:prstGeom prst="ellipse">
            <a:avLst/>
          </a:prstGeom>
          <a:solidFill>
            <a:srgbClr val="FF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44" name="椭圆 43"/>
          <p:cNvSpPr/>
          <p:nvPr/>
        </p:nvSpPr>
        <p:spPr>
          <a:xfrm>
            <a:off x="2070359" y="3282472"/>
            <a:ext cx="137389" cy="137389"/>
          </a:xfrm>
          <a:prstGeom prst="ellipse">
            <a:avLst/>
          </a:prstGeom>
          <a:solidFill>
            <a:srgbClr val="FF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45" name="椭圆 44"/>
          <p:cNvSpPr/>
          <p:nvPr/>
        </p:nvSpPr>
        <p:spPr>
          <a:xfrm>
            <a:off x="4506355" y="3005579"/>
            <a:ext cx="137389" cy="137389"/>
          </a:xfrm>
          <a:prstGeom prst="ellipse">
            <a:avLst/>
          </a:prstGeom>
          <a:solidFill>
            <a:srgbClr val="FF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46" name="椭圆 45"/>
          <p:cNvSpPr/>
          <p:nvPr/>
        </p:nvSpPr>
        <p:spPr>
          <a:xfrm>
            <a:off x="3206031" y="3097426"/>
            <a:ext cx="322151" cy="322151"/>
          </a:xfrm>
          <a:prstGeom prst="ellipse">
            <a:avLst/>
          </a:prstGeom>
          <a:solidFill>
            <a:srgbClr val="FF000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47" name="椭圆 46"/>
          <p:cNvSpPr/>
          <p:nvPr/>
        </p:nvSpPr>
        <p:spPr>
          <a:xfrm>
            <a:off x="5075958" y="3150163"/>
            <a:ext cx="274777" cy="274777"/>
          </a:xfrm>
          <a:prstGeom prst="ellipse">
            <a:avLst/>
          </a:prstGeom>
          <a:solidFill>
            <a:srgbClr val="FF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48" name="椭圆 47"/>
          <p:cNvSpPr/>
          <p:nvPr/>
        </p:nvSpPr>
        <p:spPr>
          <a:xfrm>
            <a:off x="1206867" y="3153496"/>
            <a:ext cx="274777" cy="274777"/>
          </a:xfrm>
          <a:prstGeom prst="ellipse">
            <a:avLst/>
          </a:prstGeom>
          <a:solidFill>
            <a:srgbClr val="FF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49" name="椭圆 48"/>
          <p:cNvSpPr/>
          <p:nvPr/>
        </p:nvSpPr>
        <p:spPr>
          <a:xfrm>
            <a:off x="921657" y="3284728"/>
            <a:ext cx="137389" cy="137389"/>
          </a:xfrm>
          <a:prstGeom prst="ellipse">
            <a:avLst/>
          </a:prstGeom>
          <a:solidFill>
            <a:srgbClr val="FF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50" name="椭圆 49"/>
          <p:cNvSpPr/>
          <p:nvPr/>
        </p:nvSpPr>
        <p:spPr>
          <a:xfrm>
            <a:off x="2772349" y="2970225"/>
            <a:ext cx="274777" cy="274777"/>
          </a:xfrm>
          <a:prstGeom prst="ellipse">
            <a:avLst/>
          </a:prstGeom>
          <a:solidFill>
            <a:srgbClr val="FF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51" name="椭圆 50"/>
          <p:cNvSpPr/>
          <p:nvPr/>
        </p:nvSpPr>
        <p:spPr>
          <a:xfrm>
            <a:off x="1690644" y="3206559"/>
            <a:ext cx="137389" cy="137389"/>
          </a:xfrm>
          <a:prstGeom prst="ellipse">
            <a:avLst/>
          </a:prstGeom>
          <a:solidFill>
            <a:srgbClr val="FF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52" name="椭圆 51"/>
          <p:cNvSpPr/>
          <p:nvPr/>
        </p:nvSpPr>
        <p:spPr>
          <a:xfrm>
            <a:off x="6193490" y="3012774"/>
            <a:ext cx="137389" cy="137389"/>
          </a:xfrm>
          <a:prstGeom prst="ellipse">
            <a:avLst/>
          </a:prstGeom>
          <a:solidFill>
            <a:srgbClr val="FF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53" name="椭圆 52"/>
          <p:cNvSpPr/>
          <p:nvPr/>
        </p:nvSpPr>
        <p:spPr>
          <a:xfrm>
            <a:off x="7730460" y="3144202"/>
            <a:ext cx="274777" cy="274777"/>
          </a:xfrm>
          <a:prstGeom prst="ellipse">
            <a:avLst/>
          </a:prstGeom>
          <a:solidFill>
            <a:srgbClr val="FF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54" name="TextBox 53"/>
          <p:cNvSpPr txBox="1"/>
          <p:nvPr/>
        </p:nvSpPr>
        <p:spPr>
          <a:xfrm>
            <a:off x="2323584" y="3976774"/>
            <a:ext cx="4487644" cy="692497"/>
          </a:xfrm>
          <a:prstGeom prst="rect">
            <a:avLst/>
          </a:prstGeom>
          <a:noFill/>
        </p:spPr>
        <p:txBody>
          <a:bodyPr wrap="square" lIns="0" tIns="0" rIns="0" bIns="0" rtlCol="0">
            <a:spAutoFit/>
          </a:bodyPr>
          <a:lstStyle/>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Light" pitchFamily="34" charset="-122"/>
                <a:ea typeface="微软雅黑 Light" pitchFamily="34" charset="-122"/>
                <a:cs typeface="+mn-cs"/>
              </a:rPr>
              <a:t>点击输入简要文字内容，文字内容需概括精炼，不用多余的文字修饰，言简意赅的说明分项内容。点击输入简要文字内容，文字内容需概括精炼，不用多余的文字修饰，言简意赅的说明分项内容</a:t>
            </a:r>
            <a:r>
              <a:rPr kumimoji="0" lang="en-US" altLang="zh-CN" sz="1000" b="0" i="0" u="none" strike="noStrike" kern="1200" cap="none" spc="0" normalizeH="0" baseline="0" noProof="0" dirty="0" smtClean="0">
                <a:ln>
                  <a:noFill/>
                </a:ln>
                <a:solidFill>
                  <a:prstClr val="black"/>
                </a:solidFill>
                <a:effectLst/>
                <a:uLnTx/>
                <a:uFillTx/>
                <a:latin typeface="微软雅黑 Light" pitchFamily="34" charset="-122"/>
                <a:ea typeface="微软雅黑 Light"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Light" pitchFamily="34" charset="-122"/>
              <a:ea typeface="微软雅黑 Light" pitchFamily="34" charset="-122"/>
              <a:cs typeface="+mn-cs"/>
            </a:endParaRPr>
          </a:p>
        </p:txBody>
      </p:sp>
      <p:sp>
        <p:nvSpPr>
          <p:cNvPr id="55" name="Freeform 5"/>
          <p:cNvSpPr/>
          <p:nvPr/>
        </p:nvSpPr>
        <p:spPr bwMode="auto">
          <a:xfrm>
            <a:off x="2018016" y="3981409"/>
            <a:ext cx="177720" cy="729369"/>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tx1"/>
          </a:solidFill>
          <a:ln>
            <a:noFill/>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56" name="Freeform 5"/>
          <p:cNvSpPr/>
          <p:nvPr/>
        </p:nvSpPr>
        <p:spPr bwMode="auto">
          <a:xfrm flipH="1">
            <a:off x="6957280" y="3939902"/>
            <a:ext cx="177720" cy="729369"/>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tx1"/>
          </a:solidFill>
          <a:ln>
            <a:noFill/>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Tree>
    <p:extLst>
      <p:ext uri="{BB962C8B-B14F-4D97-AF65-F5344CB8AC3E}">
        <p14:creationId xmlns:p14="http://schemas.microsoft.com/office/powerpoint/2010/main" val="3760951255"/>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par>
                              <p:cTn id="8" fill="hold">
                                <p:stCondLst>
                                  <p:cond delay="500"/>
                                </p:stCondLst>
                                <p:childTnLst>
                                  <p:par>
                                    <p:cTn id="9" presetID="2" presetClass="entr" presetSubtype="2" fill="hold" nodeType="afterEffect" p14:presetBounceEnd="4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40000">
                                          <p:cBhvr additive="base">
                                            <p:cTn id="11" dur="500" fill="hold"/>
                                            <p:tgtEl>
                                              <p:spTgt spid="9"/>
                                            </p:tgtEl>
                                            <p:attrNameLst>
                                              <p:attrName>ppt_x</p:attrName>
                                            </p:attrNameLst>
                                          </p:cBhvr>
                                          <p:tavLst>
                                            <p:tav tm="0">
                                              <p:val>
                                                <p:strVal val="1+#ppt_w/2"/>
                                              </p:val>
                                            </p:tav>
                                            <p:tav tm="100000">
                                              <p:val>
                                                <p:strVal val="#ppt_x"/>
                                              </p:val>
                                            </p:tav>
                                          </p:tavLst>
                                        </p:anim>
                                        <p:anim calcmode="lin" valueType="num" p14:bounceEnd="40000">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40000">
                                      <p:stCondLst>
                                        <p:cond delay="300"/>
                                      </p:stCondLst>
                                      <p:childTnLst>
                                        <p:set>
                                          <p:cBhvr>
                                            <p:cTn id="14" dur="1" fill="hold">
                                              <p:stCondLst>
                                                <p:cond delay="0"/>
                                              </p:stCondLst>
                                            </p:cTn>
                                            <p:tgtEl>
                                              <p:spTgt spid="12"/>
                                            </p:tgtEl>
                                            <p:attrNameLst>
                                              <p:attrName>style.visibility</p:attrName>
                                            </p:attrNameLst>
                                          </p:cBhvr>
                                          <p:to>
                                            <p:strVal val="visible"/>
                                          </p:to>
                                        </p:set>
                                        <p:anim calcmode="lin" valueType="num" p14:bounceEnd="40000">
                                          <p:cBhvr additive="base">
                                            <p:cTn id="15" dur="500" fill="hold"/>
                                            <p:tgtEl>
                                              <p:spTgt spid="12"/>
                                            </p:tgtEl>
                                            <p:attrNameLst>
                                              <p:attrName>ppt_x</p:attrName>
                                            </p:attrNameLst>
                                          </p:cBhvr>
                                          <p:tavLst>
                                            <p:tav tm="0">
                                              <p:val>
                                                <p:strVal val="1+#ppt_w/2"/>
                                              </p:val>
                                            </p:tav>
                                            <p:tav tm="100000">
                                              <p:val>
                                                <p:strVal val="#ppt_x"/>
                                              </p:val>
                                            </p:tav>
                                          </p:tavLst>
                                        </p:anim>
                                        <p:anim calcmode="lin" valueType="num" p14:bounceEnd="40000">
                                          <p:cBhvr additive="base">
                                            <p:cTn id="16" dur="500" fill="hold"/>
                                            <p:tgtEl>
                                              <p:spTgt spid="12"/>
                                            </p:tgtEl>
                                            <p:attrNameLst>
                                              <p:attrName>ppt_y</p:attrName>
                                            </p:attrNameLst>
                                          </p:cBhvr>
                                          <p:tavLst>
                                            <p:tav tm="0">
                                              <p:val>
                                                <p:strVal val="#ppt_y"/>
                                              </p:val>
                                            </p:tav>
                                            <p:tav tm="100000">
                                              <p:val>
                                                <p:strVal val="#ppt_y"/>
                                              </p:val>
                                            </p:tav>
                                          </p:tavLst>
                                        </p:anim>
                                      </p:childTnLst>
                                    </p:cTn>
                                  </p:par>
                                  <p:par>
                                    <p:cTn id="17" presetID="12" presetClass="entr" presetSubtype="8" fill="hold" grpId="0" nodeType="withEffect">
                                      <p:stCondLst>
                                        <p:cond delay="30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p:tgtEl>
                                              <p:spTgt spid="21"/>
                                            </p:tgtEl>
                                            <p:attrNameLst>
                                              <p:attrName>ppt_x</p:attrName>
                                            </p:attrNameLst>
                                          </p:cBhvr>
                                          <p:tavLst>
                                            <p:tav tm="0">
                                              <p:val>
                                                <p:strVal val="#ppt_x-#ppt_w*1.125000"/>
                                              </p:val>
                                            </p:tav>
                                            <p:tav tm="100000">
                                              <p:val>
                                                <p:strVal val="#ppt_x"/>
                                              </p:val>
                                            </p:tav>
                                          </p:tavLst>
                                        </p:anim>
                                        <p:animEffect transition="in" filter="wipe(right)">
                                          <p:cBhvr>
                                            <p:cTn id="20" dur="500"/>
                                            <p:tgtEl>
                                              <p:spTgt spid="21"/>
                                            </p:tgtEl>
                                          </p:cBhvr>
                                        </p:animEffect>
                                      </p:childTnLst>
                                    </p:cTn>
                                  </p:par>
                                  <p:par>
                                    <p:cTn id="21" presetID="2" presetClass="entr" presetSubtype="2" fill="hold" nodeType="withEffect" p14:presetBounceEnd="40000">
                                      <p:stCondLst>
                                        <p:cond delay="600"/>
                                      </p:stCondLst>
                                      <p:childTnLst>
                                        <p:set>
                                          <p:cBhvr>
                                            <p:cTn id="22" dur="1" fill="hold">
                                              <p:stCondLst>
                                                <p:cond delay="0"/>
                                              </p:stCondLst>
                                            </p:cTn>
                                            <p:tgtEl>
                                              <p:spTgt spid="15"/>
                                            </p:tgtEl>
                                            <p:attrNameLst>
                                              <p:attrName>style.visibility</p:attrName>
                                            </p:attrNameLst>
                                          </p:cBhvr>
                                          <p:to>
                                            <p:strVal val="visible"/>
                                          </p:to>
                                        </p:set>
                                        <p:anim calcmode="lin" valueType="num" p14:bounceEnd="40000">
                                          <p:cBhvr additive="base">
                                            <p:cTn id="23" dur="500" fill="hold"/>
                                            <p:tgtEl>
                                              <p:spTgt spid="15"/>
                                            </p:tgtEl>
                                            <p:attrNameLst>
                                              <p:attrName>ppt_x</p:attrName>
                                            </p:attrNameLst>
                                          </p:cBhvr>
                                          <p:tavLst>
                                            <p:tav tm="0">
                                              <p:val>
                                                <p:strVal val="1+#ppt_w/2"/>
                                              </p:val>
                                            </p:tav>
                                            <p:tav tm="100000">
                                              <p:val>
                                                <p:strVal val="#ppt_x"/>
                                              </p:val>
                                            </p:tav>
                                          </p:tavLst>
                                        </p:anim>
                                        <p:anim calcmode="lin" valueType="num" p14:bounceEnd="40000">
                                          <p:cBhvr additive="base">
                                            <p:cTn id="24" dur="500" fill="hold"/>
                                            <p:tgtEl>
                                              <p:spTgt spid="15"/>
                                            </p:tgtEl>
                                            <p:attrNameLst>
                                              <p:attrName>ppt_y</p:attrName>
                                            </p:attrNameLst>
                                          </p:cBhvr>
                                          <p:tavLst>
                                            <p:tav tm="0">
                                              <p:val>
                                                <p:strVal val="#ppt_y"/>
                                              </p:val>
                                            </p:tav>
                                            <p:tav tm="100000">
                                              <p:val>
                                                <p:strVal val="#ppt_y"/>
                                              </p:val>
                                            </p:tav>
                                          </p:tavLst>
                                        </p:anim>
                                      </p:childTnLst>
                                    </p:cTn>
                                  </p:par>
                                  <p:par>
                                    <p:cTn id="25" presetID="12" presetClass="entr" presetSubtype="8" fill="hold" grpId="0" nodeType="withEffect">
                                      <p:stCondLst>
                                        <p:cond delay="60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p:tgtEl>
                                              <p:spTgt spid="22"/>
                                            </p:tgtEl>
                                            <p:attrNameLst>
                                              <p:attrName>ppt_x</p:attrName>
                                            </p:attrNameLst>
                                          </p:cBhvr>
                                          <p:tavLst>
                                            <p:tav tm="0">
                                              <p:val>
                                                <p:strVal val="#ppt_x-#ppt_w*1.125000"/>
                                              </p:val>
                                            </p:tav>
                                            <p:tav tm="100000">
                                              <p:val>
                                                <p:strVal val="#ppt_x"/>
                                              </p:val>
                                            </p:tav>
                                          </p:tavLst>
                                        </p:anim>
                                        <p:animEffect transition="in" filter="wipe(right)">
                                          <p:cBhvr>
                                            <p:cTn id="28" dur="500"/>
                                            <p:tgtEl>
                                              <p:spTgt spid="22"/>
                                            </p:tgtEl>
                                          </p:cBhvr>
                                        </p:animEffect>
                                      </p:childTnLst>
                                    </p:cTn>
                                  </p:par>
                                  <p:par>
                                    <p:cTn id="29" presetID="2" presetClass="entr" presetSubtype="2" fill="hold" nodeType="withEffect" p14:presetBounceEnd="40000">
                                      <p:stCondLst>
                                        <p:cond delay="900"/>
                                      </p:stCondLst>
                                      <p:childTnLst>
                                        <p:set>
                                          <p:cBhvr>
                                            <p:cTn id="30" dur="1" fill="hold">
                                              <p:stCondLst>
                                                <p:cond delay="0"/>
                                              </p:stCondLst>
                                            </p:cTn>
                                            <p:tgtEl>
                                              <p:spTgt spid="18"/>
                                            </p:tgtEl>
                                            <p:attrNameLst>
                                              <p:attrName>style.visibility</p:attrName>
                                            </p:attrNameLst>
                                          </p:cBhvr>
                                          <p:to>
                                            <p:strVal val="visible"/>
                                          </p:to>
                                        </p:set>
                                        <p:anim calcmode="lin" valueType="num" p14:bounceEnd="40000">
                                          <p:cBhvr additive="base">
                                            <p:cTn id="31" dur="500" fill="hold"/>
                                            <p:tgtEl>
                                              <p:spTgt spid="18"/>
                                            </p:tgtEl>
                                            <p:attrNameLst>
                                              <p:attrName>ppt_x</p:attrName>
                                            </p:attrNameLst>
                                          </p:cBhvr>
                                          <p:tavLst>
                                            <p:tav tm="0">
                                              <p:val>
                                                <p:strVal val="1+#ppt_w/2"/>
                                              </p:val>
                                            </p:tav>
                                            <p:tav tm="100000">
                                              <p:val>
                                                <p:strVal val="#ppt_x"/>
                                              </p:val>
                                            </p:tav>
                                          </p:tavLst>
                                        </p:anim>
                                        <p:anim calcmode="lin" valueType="num" p14:bounceEnd="40000">
                                          <p:cBhvr additive="base">
                                            <p:cTn id="32" dur="500" fill="hold"/>
                                            <p:tgtEl>
                                              <p:spTgt spid="18"/>
                                            </p:tgtEl>
                                            <p:attrNameLst>
                                              <p:attrName>ppt_y</p:attrName>
                                            </p:attrNameLst>
                                          </p:cBhvr>
                                          <p:tavLst>
                                            <p:tav tm="0">
                                              <p:val>
                                                <p:strVal val="#ppt_y"/>
                                              </p:val>
                                            </p:tav>
                                            <p:tav tm="100000">
                                              <p:val>
                                                <p:strVal val="#ppt_y"/>
                                              </p:val>
                                            </p:tav>
                                          </p:tavLst>
                                        </p:anim>
                                      </p:childTnLst>
                                    </p:cTn>
                                  </p:par>
                                  <p:par>
                                    <p:cTn id="33" presetID="12" presetClass="entr" presetSubtype="8" fill="hold" grpId="0" nodeType="withEffect">
                                      <p:stCondLst>
                                        <p:cond delay="90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500"/>
                                            <p:tgtEl>
                                              <p:spTgt spid="23"/>
                                            </p:tgtEl>
                                            <p:attrNameLst>
                                              <p:attrName>ppt_x</p:attrName>
                                            </p:attrNameLst>
                                          </p:cBhvr>
                                          <p:tavLst>
                                            <p:tav tm="0">
                                              <p:val>
                                                <p:strVal val="#ppt_x-#ppt_w*1.125000"/>
                                              </p:val>
                                            </p:tav>
                                            <p:tav tm="100000">
                                              <p:val>
                                                <p:strVal val="#ppt_x"/>
                                              </p:val>
                                            </p:tav>
                                          </p:tavLst>
                                        </p:anim>
                                        <p:animEffect transition="in" filter="wipe(right)">
                                          <p:cBhvr>
                                            <p:cTn id="36" dur="500"/>
                                            <p:tgtEl>
                                              <p:spTgt spid="23"/>
                                            </p:tgtEl>
                                          </p:cBhvr>
                                        </p:animEffect>
                                      </p:childTnLst>
                                    </p:cTn>
                                  </p:par>
                                  <p:par>
                                    <p:cTn id="37" presetID="12" presetClass="entr" presetSubtype="8" fill="hold" grpId="0" nodeType="withEffect">
                                      <p:stCondLst>
                                        <p:cond delay="120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500"/>
                                            <p:tgtEl>
                                              <p:spTgt spid="24"/>
                                            </p:tgtEl>
                                            <p:attrNameLst>
                                              <p:attrName>ppt_x</p:attrName>
                                            </p:attrNameLst>
                                          </p:cBhvr>
                                          <p:tavLst>
                                            <p:tav tm="0">
                                              <p:val>
                                                <p:strVal val="#ppt_x-#ppt_w*1.125000"/>
                                              </p:val>
                                            </p:tav>
                                            <p:tav tm="100000">
                                              <p:val>
                                                <p:strVal val="#ppt_x"/>
                                              </p:val>
                                            </p:tav>
                                          </p:tavLst>
                                        </p:anim>
                                        <p:animEffect transition="in" filter="wipe(right)">
                                          <p:cBhvr>
                                            <p:cTn id="40" dur="500"/>
                                            <p:tgtEl>
                                              <p:spTgt spid="24"/>
                                            </p:tgtEl>
                                          </p:cBhvr>
                                        </p:animEffect>
                                      </p:childTnLst>
                                    </p:cTn>
                                  </p:par>
                                </p:childTnLst>
                              </p:cTn>
                            </p:par>
                            <p:par>
                              <p:cTn id="41" fill="hold">
                                <p:stCondLst>
                                  <p:cond delay="1000"/>
                                </p:stCondLst>
                                <p:childTnLst>
                                  <p:par>
                                    <p:cTn id="42" presetID="53" presetClass="entr" presetSubtype="16"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 calcmode="lin" valueType="num">
                                          <p:cBhvr>
                                            <p:cTn id="44" dur="500" fill="hold"/>
                                            <p:tgtEl>
                                              <p:spTgt spid="25"/>
                                            </p:tgtEl>
                                            <p:attrNameLst>
                                              <p:attrName>ppt_w</p:attrName>
                                            </p:attrNameLst>
                                          </p:cBhvr>
                                          <p:tavLst>
                                            <p:tav tm="0">
                                              <p:val>
                                                <p:fltVal val="0"/>
                                              </p:val>
                                            </p:tav>
                                            <p:tav tm="100000">
                                              <p:val>
                                                <p:strVal val="#ppt_w"/>
                                              </p:val>
                                            </p:tav>
                                          </p:tavLst>
                                        </p:anim>
                                        <p:anim calcmode="lin" valueType="num">
                                          <p:cBhvr>
                                            <p:cTn id="45" dur="500" fill="hold"/>
                                            <p:tgtEl>
                                              <p:spTgt spid="25"/>
                                            </p:tgtEl>
                                            <p:attrNameLst>
                                              <p:attrName>ppt_h</p:attrName>
                                            </p:attrNameLst>
                                          </p:cBhvr>
                                          <p:tavLst>
                                            <p:tav tm="0">
                                              <p:val>
                                                <p:fltVal val="0"/>
                                              </p:val>
                                            </p:tav>
                                            <p:tav tm="100000">
                                              <p:val>
                                                <p:strVal val="#ppt_h"/>
                                              </p:val>
                                            </p:tav>
                                          </p:tavLst>
                                        </p:anim>
                                        <p:animEffect transition="in" filter="fade">
                                          <p:cBhvr>
                                            <p:cTn id="46" dur="500"/>
                                            <p:tgtEl>
                                              <p:spTgt spid="25"/>
                                            </p:tgtEl>
                                          </p:cBhvr>
                                        </p:animEffect>
                                      </p:childTnLst>
                                    </p:cTn>
                                  </p:par>
                                  <p:par>
                                    <p:cTn id="47" presetID="53" presetClass="entr" presetSubtype="16" fill="hold" grpId="0" nodeType="withEffect">
                                      <p:stCondLst>
                                        <p:cond delay="400"/>
                                      </p:stCondLst>
                                      <p:childTnLst>
                                        <p:set>
                                          <p:cBhvr>
                                            <p:cTn id="48" dur="1" fill="hold">
                                              <p:stCondLst>
                                                <p:cond delay="0"/>
                                              </p:stCondLst>
                                            </p:cTn>
                                            <p:tgtEl>
                                              <p:spTgt spid="26"/>
                                            </p:tgtEl>
                                            <p:attrNameLst>
                                              <p:attrName>style.visibility</p:attrName>
                                            </p:attrNameLst>
                                          </p:cBhvr>
                                          <p:to>
                                            <p:strVal val="visible"/>
                                          </p:to>
                                        </p:set>
                                        <p:anim calcmode="lin" valueType="num">
                                          <p:cBhvr>
                                            <p:cTn id="49" dur="500" fill="hold"/>
                                            <p:tgtEl>
                                              <p:spTgt spid="26"/>
                                            </p:tgtEl>
                                            <p:attrNameLst>
                                              <p:attrName>ppt_w</p:attrName>
                                            </p:attrNameLst>
                                          </p:cBhvr>
                                          <p:tavLst>
                                            <p:tav tm="0">
                                              <p:val>
                                                <p:fltVal val="0"/>
                                              </p:val>
                                            </p:tav>
                                            <p:tav tm="100000">
                                              <p:val>
                                                <p:strVal val="#ppt_w"/>
                                              </p:val>
                                            </p:tav>
                                          </p:tavLst>
                                        </p:anim>
                                        <p:anim calcmode="lin" valueType="num">
                                          <p:cBhvr>
                                            <p:cTn id="50" dur="500" fill="hold"/>
                                            <p:tgtEl>
                                              <p:spTgt spid="26"/>
                                            </p:tgtEl>
                                            <p:attrNameLst>
                                              <p:attrName>ppt_h</p:attrName>
                                            </p:attrNameLst>
                                          </p:cBhvr>
                                          <p:tavLst>
                                            <p:tav tm="0">
                                              <p:val>
                                                <p:fltVal val="0"/>
                                              </p:val>
                                            </p:tav>
                                            <p:tav tm="100000">
                                              <p:val>
                                                <p:strVal val="#ppt_h"/>
                                              </p:val>
                                            </p:tav>
                                          </p:tavLst>
                                        </p:anim>
                                        <p:animEffect transition="in" filter="fade">
                                          <p:cBhvr>
                                            <p:cTn id="51" dur="500"/>
                                            <p:tgtEl>
                                              <p:spTgt spid="26"/>
                                            </p:tgtEl>
                                          </p:cBhvr>
                                        </p:animEffect>
                                      </p:childTnLst>
                                    </p:cTn>
                                  </p:par>
                                  <p:par>
                                    <p:cTn id="52" presetID="53" presetClass="entr" presetSubtype="16" fill="hold" grpId="0" nodeType="withEffect">
                                      <p:stCondLst>
                                        <p:cond delay="200"/>
                                      </p:stCondLst>
                                      <p:childTnLst>
                                        <p:set>
                                          <p:cBhvr>
                                            <p:cTn id="53" dur="1" fill="hold">
                                              <p:stCondLst>
                                                <p:cond delay="0"/>
                                              </p:stCondLst>
                                            </p:cTn>
                                            <p:tgtEl>
                                              <p:spTgt spid="27"/>
                                            </p:tgtEl>
                                            <p:attrNameLst>
                                              <p:attrName>style.visibility</p:attrName>
                                            </p:attrNameLst>
                                          </p:cBhvr>
                                          <p:to>
                                            <p:strVal val="visible"/>
                                          </p:to>
                                        </p:set>
                                        <p:anim calcmode="lin" valueType="num">
                                          <p:cBhvr>
                                            <p:cTn id="54" dur="500" fill="hold"/>
                                            <p:tgtEl>
                                              <p:spTgt spid="27"/>
                                            </p:tgtEl>
                                            <p:attrNameLst>
                                              <p:attrName>ppt_w</p:attrName>
                                            </p:attrNameLst>
                                          </p:cBhvr>
                                          <p:tavLst>
                                            <p:tav tm="0">
                                              <p:val>
                                                <p:fltVal val="0"/>
                                              </p:val>
                                            </p:tav>
                                            <p:tav tm="100000">
                                              <p:val>
                                                <p:strVal val="#ppt_w"/>
                                              </p:val>
                                            </p:tav>
                                          </p:tavLst>
                                        </p:anim>
                                        <p:anim calcmode="lin" valueType="num">
                                          <p:cBhvr>
                                            <p:cTn id="55" dur="500" fill="hold"/>
                                            <p:tgtEl>
                                              <p:spTgt spid="27"/>
                                            </p:tgtEl>
                                            <p:attrNameLst>
                                              <p:attrName>ppt_h</p:attrName>
                                            </p:attrNameLst>
                                          </p:cBhvr>
                                          <p:tavLst>
                                            <p:tav tm="0">
                                              <p:val>
                                                <p:fltVal val="0"/>
                                              </p:val>
                                            </p:tav>
                                            <p:tav tm="100000">
                                              <p:val>
                                                <p:strVal val="#ppt_h"/>
                                              </p:val>
                                            </p:tav>
                                          </p:tavLst>
                                        </p:anim>
                                        <p:animEffect transition="in" filter="fade">
                                          <p:cBhvr>
                                            <p:cTn id="56" dur="500"/>
                                            <p:tgtEl>
                                              <p:spTgt spid="27"/>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p:cTn id="59" dur="500" fill="hold"/>
                                            <p:tgtEl>
                                              <p:spTgt spid="35"/>
                                            </p:tgtEl>
                                            <p:attrNameLst>
                                              <p:attrName>ppt_w</p:attrName>
                                            </p:attrNameLst>
                                          </p:cBhvr>
                                          <p:tavLst>
                                            <p:tav tm="0">
                                              <p:val>
                                                <p:fltVal val="0"/>
                                              </p:val>
                                            </p:tav>
                                            <p:tav tm="100000">
                                              <p:val>
                                                <p:strVal val="#ppt_w"/>
                                              </p:val>
                                            </p:tav>
                                          </p:tavLst>
                                        </p:anim>
                                        <p:anim calcmode="lin" valueType="num">
                                          <p:cBhvr>
                                            <p:cTn id="60" dur="500" fill="hold"/>
                                            <p:tgtEl>
                                              <p:spTgt spid="35"/>
                                            </p:tgtEl>
                                            <p:attrNameLst>
                                              <p:attrName>ppt_h</p:attrName>
                                            </p:attrNameLst>
                                          </p:cBhvr>
                                          <p:tavLst>
                                            <p:tav tm="0">
                                              <p:val>
                                                <p:fltVal val="0"/>
                                              </p:val>
                                            </p:tav>
                                            <p:tav tm="100000">
                                              <p:val>
                                                <p:strVal val="#ppt_h"/>
                                              </p:val>
                                            </p:tav>
                                          </p:tavLst>
                                        </p:anim>
                                        <p:animEffect transition="in" filter="fade">
                                          <p:cBhvr>
                                            <p:cTn id="61" dur="500"/>
                                            <p:tgtEl>
                                              <p:spTgt spid="35"/>
                                            </p:tgtEl>
                                          </p:cBhvr>
                                        </p:animEffect>
                                      </p:childTnLst>
                                    </p:cTn>
                                  </p:par>
                                  <p:par>
                                    <p:cTn id="62" presetID="53" presetClass="entr" presetSubtype="16" fill="hold" grpId="0" nodeType="withEffect">
                                      <p:stCondLst>
                                        <p:cond delay="400"/>
                                      </p:stCondLst>
                                      <p:childTnLst>
                                        <p:set>
                                          <p:cBhvr>
                                            <p:cTn id="63" dur="1" fill="hold">
                                              <p:stCondLst>
                                                <p:cond delay="0"/>
                                              </p:stCondLst>
                                            </p:cTn>
                                            <p:tgtEl>
                                              <p:spTgt spid="36"/>
                                            </p:tgtEl>
                                            <p:attrNameLst>
                                              <p:attrName>style.visibility</p:attrName>
                                            </p:attrNameLst>
                                          </p:cBhvr>
                                          <p:to>
                                            <p:strVal val="visible"/>
                                          </p:to>
                                        </p:set>
                                        <p:anim calcmode="lin" valueType="num">
                                          <p:cBhvr>
                                            <p:cTn id="64" dur="500" fill="hold"/>
                                            <p:tgtEl>
                                              <p:spTgt spid="36"/>
                                            </p:tgtEl>
                                            <p:attrNameLst>
                                              <p:attrName>ppt_w</p:attrName>
                                            </p:attrNameLst>
                                          </p:cBhvr>
                                          <p:tavLst>
                                            <p:tav tm="0">
                                              <p:val>
                                                <p:fltVal val="0"/>
                                              </p:val>
                                            </p:tav>
                                            <p:tav tm="100000">
                                              <p:val>
                                                <p:strVal val="#ppt_w"/>
                                              </p:val>
                                            </p:tav>
                                          </p:tavLst>
                                        </p:anim>
                                        <p:anim calcmode="lin" valueType="num">
                                          <p:cBhvr>
                                            <p:cTn id="65" dur="500" fill="hold"/>
                                            <p:tgtEl>
                                              <p:spTgt spid="36"/>
                                            </p:tgtEl>
                                            <p:attrNameLst>
                                              <p:attrName>ppt_h</p:attrName>
                                            </p:attrNameLst>
                                          </p:cBhvr>
                                          <p:tavLst>
                                            <p:tav tm="0">
                                              <p:val>
                                                <p:fltVal val="0"/>
                                              </p:val>
                                            </p:tav>
                                            <p:tav tm="100000">
                                              <p:val>
                                                <p:strVal val="#ppt_h"/>
                                              </p:val>
                                            </p:tav>
                                          </p:tavLst>
                                        </p:anim>
                                        <p:animEffect transition="in" filter="fade">
                                          <p:cBhvr>
                                            <p:cTn id="66" dur="500"/>
                                            <p:tgtEl>
                                              <p:spTgt spid="36"/>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7"/>
                                            </p:tgtEl>
                                            <p:attrNameLst>
                                              <p:attrName>style.visibility</p:attrName>
                                            </p:attrNameLst>
                                          </p:cBhvr>
                                          <p:to>
                                            <p:strVal val="visible"/>
                                          </p:to>
                                        </p:set>
                                        <p:anim calcmode="lin" valueType="num">
                                          <p:cBhvr>
                                            <p:cTn id="69" dur="500" fill="hold"/>
                                            <p:tgtEl>
                                              <p:spTgt spid="37"/>
                                            </p:tgtEl>
                                            <p:attrNameLst>
                                              <p:attrName>ppt_w</p:attrName>
                                            </p:attrNameLst>
                                          </p:cBhvr>
                                          <p:tavLst>
                                            <p:tav tm="0">
                                              <p:val>
                                                <p:fltVal val="0"/>
                                              </p:val>
                                            </p:tav>
                                            <p:tav tm="100000">
                                              <p:val>
                                                <p:strVal val="#ppt_w"/>
                                              </p:val>
                                            </p:tav>
                                          </p:tavLst>
                                        </p:anim>
                                        <p:anim calcmode="lin" valueType="num">
                                          <p:cBhvr>
                                            <p:cTn id="70" dur="500" fill="hold"/>
                                            <p:tgtEl>
                                              <p:spTgt spid="37"/>
                                            </p:tgtEl>
                                            <p:attrNameLst>
                                              <p:attrName>ppt_h</p:attrName>
                                            </p:attrNameLst>
                                          </p:cBhvr>
                                          <p:tavLst>
                                            <p:tav tm="0">
                                              <p:val>
                                                <p:fltVal val="0"/>
                                              </p:val>
                                            </p:tav>
                                            <p:tav tm="100000">
                                              <p:val>
                                                <p:strVal val="#ppt_h"/>
                                              </p:val>
                                            </p:tav>
                                          </p:tavLst>
                                        </p:anim>
                                        <p:animEffect transition="in" filter="fade">
                                          <p:cBhvr>
                                            <p:cTn id="71" dur="500"/>
                                            <p:tgtEl>
                                              <p:spTgt spid="37"/>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8"/>
                                            </p:tgtEl>
                                            <p:attrNameLst>
                                              <p:attrName>style.visibility</p:attrName>
                                            </p:attrNameLst>
                                          </p:cBhvr>
                                          <p:to>
                                            <p:strVal val="visible"/>
                                          </p:to>
                                        </p:set>
                                        <p:anim calcmode="lin" valueType="num">
                                          <p:cBhvr>
                                            <p:cTn id="74" dur="500" fill="hold"/>
                                            <p:tgtEl>
                                              <p:spTgt spid="38"/>
                                            </p:tgtEl>
                                            <p:attrNameLst>
                                              <p:attrName>ppt_w</p:attrName>
                                            </p:attrNameLst>
                                          </p:cBhvr>
                                          <p:tavLst>
                                            <p:tav tm="0">
                                              <p:val>
                                                <p:fltVal val="0"/>
                                              </p:val>
                                            </p:tav>
                                            <p:tav tm="100000">
                                              <p:val>
                                                <p:strVal val="#ppt_w"/>
                                              </p:val>
                                            </p:tav>
                                          </p:tavLst>
                                        </p:anim>
                                        <p:anim calcmode="lin" valueType="num">
                                          <p:cBhvr>
                                            <p:cTn id="75" dur="500" fill="hold"/>
                                            <p:tgtEl>
                                              <p:spTgt spid="38"/>
                                            </p:tgtEl>
                                            <p:attrNameLst>
                                              <p:attrName>ppt_h</p:attrName>
                                            </p:attrNameLst>
                                          </p:cBhvr>
                                          <p:tavLst>
                                            <p:tav tm="0">
                                              <p:val>
                                                <p:fltVal val="0"/>
                                              </p:val>
                                            </p:tav>
                                            <p:tav tm="100000">
                                              <p:val>
                                                <p:strVal val="#ppt_h"/>
                                              </p:val>
                                            </p:tav>
                                          </p:tavLst>
                                        </p:anim>
                                        <p:animEffect transition="in" filter="fade">
                                          <p:cBhvr>
                                            <p:cTn id="76" dur="500"/>
                                            <p:tgtEl>
                                              <p:spTgt spid="38"/>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cBhvr>
                                            <p:cTn id="79" dur="500" fill="hold"/>
                                            <p:tgtEl>
                                              <p:spTgt spid="39"/>
                                            </p:tgtEl>
                                            <p:attrNameLst>
                                              <p:attrName>ppt_w</p:attrName>
                                            </p:attrNameLst>
                                          </p:cBhvr>
                                          <p:tavLst>
                                            <p:tav tm="0">
                                              <p:val>
                                                <p:fltVal val="0"/>
                                              </p:val>
                                            </p:tav>
                                            <p:tav tm="100000">
                                              <p:val>
                                                <p:strVal val="#ppt_w"/>
                                              </p:val>
                                            </p:tav>
                                          </p:tavLst>
                                        </p:anim>
                                        <p:anim calcmode="lin" valueType="num">
                                          <p:cBhvr>
                                            <p:cTn id="80" dur="500" fill="hold"/>
                                            <p:tgtEl>
                                              <p:spTgt spid="39"/>
                                            </p:tgtEl>
                                            <p:attrNameLst>
                                              <p:attrName>ppt_h</p:attrName>
                                            </p:attrNameLst>
                                          </p:cBhvr>
                                          <p:tavLst>
                                            <p:tav tm="0">
                                              <p:val>
                                                <p:fltVal val="0"/>
                                              </p:val>
                                            </p:tav>
                                            <p:tav tm="100000">
                                              <p:val>
                                                <p:strVal val="#ppt_h"/>
                                              </p:val>
                                            </p:tav>
                                          </p:tavLst>
                                        </p:anim>
                                        <p:animEffect transition="in" filter="fade">
                                          <p:cBhvr>
                                            <p:cTn id="81" dur="500"/>
                                            <p:tgtEl>
                                              <p:spTgt spid="39"/>
                                            </p:tgtEl>
                                          </p:cBhvr>
                                        </p:animEffect>
                                      </p:childTnLst>
                                    </p:cTn>
                                  </p:par>
                                  <p:par>
                                    <p:cTn id="82" presetID="53" presetClass="entr" presetSubtype="16" fill="hold" grpId="0" nodeType="withEffect">
                                      <p:stCondLst>
                                        <p:cond delay="400"/>
                                      </p:stCondLst>
                                      <p:childTnLst>
                                        <p:set>
                                          <p:cBhvr>
                                            <p:cTn id="83" dur="1" fill="hold">
                                              <p:stCondLst>
                                                <p:cond delay="0"/>
                                              </p:stCondLst>
                                            </p:cTn>
                                            <p:tgtEl>
                                              <p:spTgt spid="40"/>
                                            </p:tgtEl>
                                            <p:attrNameLst>
                                              <p:attrName>style.visibility</p:attrName>
                                            </p:attrNameLst>
                                          </p:cBhvr>
                                          <p:to>
                                            <p:strVal val="visible"/>
                                          </p:to>
                                        </p:set>
                                        <p:anim calcmode="lin" valueType="num">
                                          <p:cBhvr>
                                            <p:cTn id="84" dur="500" fill="hold"/>
                                            <p:tgtEl>
                                              <p:spTgt spid="40"/>
                                            </p:tgtEl>
                                            <p:attrNameLst>
                                              <p:attrName>ppt_w</p:attrName>
                                            </p:attrNameLst>
                                          </p:cBhvr>
                                          <p:tavLst>
                                            <p:tav tm="0">
                                              <p:val>
                                                <p:fltVal val="0"/>
                                              </p:val>
                                            </p:tav>
                                            <p:tav tm="100000">
                                              <p:val>
                                                <p:strVal val="#ppt_w"/>
                                              </p:val>
                                            </p:tav>
                                          </p:tavLst>
                                        </p:anim>
                                        <p:anim calcmode="lin" valueType="num">
                                          <p:cBhvr>
                                            <p:cTn id="85" dur="500" fill="hold"/>
                                            <p:tgtEl>
                                              <p:spTgt spid="40"/>
                                            </p:tgtEl>
                                            <p:attrNameLst>
                                              <p:attrName>ppt_h</p:attrName>
                                            </p:attrNameLst>
                                          </p:cBhvr>
                                          <p:tavLst>
                                            <p:tav tm="0">
                                              <p:val>
                                                <p:fltVal val="0"/>
                                              </p:val>
                                            </p:tav>
                                            <p:tav tm="100000">
                                              <p:val>
                                                <p:strVal val="#ppt_h"/>
                                              </p:val>
                                            </p:tav>
                                          </p:tavLst>
                                        </p:anim>
                                        <p:animEffect transition="in" filter="fade">
                                          <p:cBhvr>
                                            <p:cTn id="86" dur="500"/>
                                            <p:tgtEl>
                                              <p:spTgt spid="40"/>
                                            </p:tgtEl>
                                          </p:cBhvr>
                                        </p:animEffect>
                                      </p:childTnLst>
                                    </p:cTn>
                                  </p:par>
                                  <p:par>
                                    <p:cTn id="87" presetID="53" presetClass="entr" presetSubtype="16" fill="hold" grpId="0" nodeType="withEffect">
                                      <p:stCondLst>
                                        <p:cond delay="200"/>
                                      </p:stCondLst>
                                      <p:childTnLst>
                                        <p:set>
                                          <p:cBhvr>
                                            <p:cTn id="88" dur="1" fill="hold">
                                              <p:stCondLst>
                                                <p:cond delay="0"/>
                                              </p:stCondLst>
                                            </p:cTn>
                                            <p:tgtEl>
                                              <p:spTgt spid="41"/>
                                            </p:tgtEl>
                                            <p:attrNameLst>
                                              <p:attrName>style.visibility</p:attrName>
                                            </p:attrNameLst>
                                          </p:cBhvr>
                                          <p:to>
                                            <p:strVal val="visible"/>
                                          </p:to>
                                        </p:set>
                                        <p:anim calcmode="lin" valueType="num">
                                          <p:cBhvr>
                                            <p:cTn id="89" dur="500" fill="hold"/>
                                            <p:tgtEl>
                                              <p:spTgt spid="41"/>
                                            </p:tgtEl>
                                            <p:attrNameLst>
                                              <p:attrName>ppt_w</p:attrName>
                                            </p:attrNameLst>
                                          </p:cBhvr>
                                          <p:tavLst>
                                            <p:tav tm="0">
                                              <p:val>
                                                <p:fltVal val="0"/>
                                              </p:val>
                                            </p:tav>
                                            <p:tav tm="100000">
                                              <p:val>
                                                <p:strVal val="#ppt_w"/>
                                              </p:val>
                                            </p:tav>
                                          </p:tavLst>
                                        </p:anim>
                                        <p:anim calcmode="lin" valueType="num">
                                          <p:cBhvr>
                                            <p:cTn id="90" dur="500" fill="hold"/>
                                            <p:tgtEl>
                                              <p:spTgt spid="41"/>
                                            </p:tgtEl>
                                            <p:attrNameLst>
                                              <p:attrName>ppt_h</p:attrName>
                                            </p:attrNameLst>
                                          </p:cBhvr>
                                          <p:tavLst>
                                            <p:tav tm="0">
                                              <p:val>
                                                <p:fltVal val="0"/>
                                              </p:val>
                                            </p:tav>
                                            <p:tav tm="100000">
                                              <p:val>
                                                <p:strVal val="#ppt_h"/>
                                              </p:val>
                                            </p:tav>
                                          </p:tavLst>
                                        </p:anim>
                                        <p:animEffect transition="in" filter="fade">
                                          <p:cBhvr>
                                            <p:cTn id="91" dur="500"/>
                                            <p:tgtEl>
                                              <p:spTgt spid="41"/>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42"/>
                                            </p:tgtEl>
                                            <p:attrNameLst>
                                              <p:attrName>style.visibility</p:attrName>
                                            </p:attrNameLst>
                                          </p:cBhvr>
                                          <p:to>
                                            <p:strVal val="visible"/>
                                          </p:to>
                                        </p:set>
                                        <p:anim calcmode="lin" valueType="num">
                                          <p:cBhvr>
                                            <p:cTn id="94" dur="500" fill="hold"/>
                                            <p:tgtEl>
                                              <p:spTgt spid="42"/>
                                            </p:tgtEl>
                                            <p:attrNameLst>
                                              <p:attrName>ppt_w</p:attrName>
                                            </p:attrNameLst>
                                          </p:cBhvr>
                                          <p:tavLst>
                                            <p:tav tm="0">
                                              <p:val>
                                                <p:fltVal val="0"/>
                                              </p:val>
                                            </p:tav>
                                            <p:tav tm="100000">
                                              <p:val>
                                                <p:strVal val="#ppt_w"/>
                                              </p:val>
                                            </p:tav>
                                          </p:tavLst>
                                        </p:anim>
                                        <p:anim calcmode="lin" valueType="num">
                                          <p:cBhvr>
                                            <p:cTn id="95" dur="500" fill="hold"/>
                                            <p:tgtEl>
                                              <p:spTgt spid="42"/>
                                            </p:tgtEl>
                                            <p:attrNameLst>
                                              <p:attrName>ppt_h</p:attrName>
                                            </p:attrNameLst>
                                          </p:cBhvr>
                                          <p:tavLst>
                                            <p:tav tm="0">
                                              <p:val>
                                                <p:fltVal val="0"/>
                                              </p:val>
                                            </p:tav>
                                            <p:tav tm="100000">
                                              <p:val>
                                                <p:strVal val="#ppt_h"/>
                                              </p:val>
                                            </p:tav>
                                          </p:tavLst>
                                        </p:anim>
                                        <p:animEffect transition="in" filter="fade">
                                          <p:cBhvr>
                                            <p:cTn id="96" dur="500"/>
                                            <p:tgtEl>
                                              <p:spTgt spid="42"/>
                                            </p:tgtEl>
                                          </p:cBhvr>
                                        </p:animEffect>
                                      </p:childTnLst>
                                    </p:cTn>
                                  </p:par>
                                  <p:par>
                                    <p:cTn id="97" presetID="53" presetClass="entr" presetSubtype="16" fill="hold" grpId="0" nodeType="withEffect">
                                      <p:stCondLst>
                                        <p:cond delay="400"/>
                                      </p:stCondLst>
                                      <p:childTnLst>
                                        <p:set>
                                          <p:cBhvr>
                                            <p:cTn id="98" dur="1" fill="hold">
                                              <p:stCondLst>
                                                <p:cond delay="0"/>
                                              </p:stCondLst>
                                            </p:cTn>
                                            <p:tgtEl>
                                              <p:spTgt spid="43"/>
                                            </p:tgtEl>
                                            <p:attrNameLst>
                                              <p:attrName>style.visibility</p:attrName>
                                            </p:attrNameLst>
                                          </p:cBhvr>
                                          <p:to>
                                            <p:strVal val="visible"/>
                                          </p:to>
                                        </p:set>
                                        <p:anim calcmode="lin" valueType="num">
                                          <p:cBhvr>
                                            <p:cTn id="99" dur="500" fill="hold"/>
                                            <p:tgtEl>
                                              <p:spTgt spid="43"/>
                                            </p:tgtEl>
                                            <p:attrNameLst>
                                              <p:attrName>ppt_w</p:attrName>
                                            </p:attrNameLst>
                                          </p:cBhvr>
                                          <p:tavLst>
                                            <p:tav tm="0">
                                              <p:val>
                                                <p:fltVal val="0"/>
                                              </p:val>
                                            </p:tav>
                                            <p:tav tm="100000">
                                              <p:val>
                                                <p:strVal val="#ppt_w"/>
                                              </p:val>
                                            </p:tav>
                                          </p:tavLst>
                                        </p:anim>
                                        <p:anim calcmode="lin" valueType="num">
                                          <p:cBhvr>
                                            <p:cTn id="100" dur="500" fill="hold"/>
                                            <p:tgtEl>
                                              <p:spTgt spid="43"/>
                                            </p:tgtEl>
                                            <p:attrNameLst>
                                              <p:attrName>ppt_h</p:attrName>
                                            </p:attrNameLst>
                                          </p:cBhvr>
                                          <p:tavLst>
                                            <p:tav tm="0">
                                              <p:val>
                                                <p:fltVal val="0"/>
                                              </p:val>
                                            </p:tav>
                                            <p:tav tm="100000">
                                              <p:val>
                                                <p:strVal val="#ppt_h"/>
                                              </p:val>
                                            </p:tav>
                                          </p:tavLst>
                                        </p:anim>
                                        <p:animEffect transition="in" filter="fade">
                                          <p:cBhvr>
                                            <p:cTn id="101" dur="500"/>
                                            <p:tgtEl>
                                              <p:spTgt spid="43"/>
                                            </p:tgtEl>
                                          </p:cBhvr>
                                        </p:animEffect>
                                      </p:childTnLst>
                                    </p:cTn>
                                  </p:par>
                                  <p:par>
                                    <p:cTn id="102" presetID="53" presetClass="entr" presetSubtype="16" fill="hold" grpId="0" nodeType="withEffect">
                                      <p:stCondLst>
                                        <p:cond delay="200"/>
                                      </p:stCondLst>
                                      <p:childTnLst>
                                        <p:set>
                                          <p:cBhvr>
                                            <p:cTn id="103" dur="1" fill="hold">
                                              <p:stCondLst>
                                                <p:cond delay="0"/>
                                              </p:stCondLst>
                                            </p:cTn>
                                            <p:tgtEl>
                                              <p:spTgt spid="44"/>
                                            </p:tgtEl>
                                            <p:attrNameLst>
                                              <p:attrName>style.visibility</p:attrName>
                                            </p:attrNameLst>
                                          </p:cBhvr>
                                          <p:to>
                                            <p:strVal val="visible"/>
                                          </p:to>
                                        </p:set>
                                        <p:anim calcmode="lin" valueType="num">
                                          <p:cBhvr>
                                            <p:cTn id="104" dur="500" fill="hold"/>
                                            <p:tgtEl>
                                              <p:spTgt spid="44"/>
                                            </p:tgtEl>
                                            <p:attrNameLst>
                                              <p:attrName>ppt_w</p:attrName>
                                            </p:attrNameLst>
                                          </p:cBhvr>
                                          <p:tavLst>
                                            <p:tav tm="0">
                                              <p:val>
                                                <p:fltVal val="0"/>
                                              </p:val>
                                            </p:tav>
                                            <p:tav tm="100000">
                                              <p:val>
                                                <p:strVal val="#ppt_w"/>
                                              </p:val>
                                            </p:tav>
                                          </p:tavLst>
                                        </p:anim>
                                        <p:anim calcmode="lin" valueType="num">
                                          <p:cBhvr>
                                            <p:cTn id="105" dur="500" fill="hold"/>
                                            <p:tgtEl>
                                              <p:spTgt spid="44"/>
                                            </p:tgtEl>
                                            <p:attrNameLst>
                                              <p:attrName>ppt_h</p:attrName>
                                            </p:attrNameLst>
                                          </p:cBhvr>
                                          <p:tavLst>
                                            <p:tav tm="0">
                                              <p:val>
                                                <p:fltVal val="0"/>
                                              </p:val>
                                            </p:tav>
                                            <p:tav tm="100000">
                                              <p:val>
                                                <p:strVal val="#ppt_h"/>
                                              </p:val>
                                            </p:tav>
                                          </p:tavLst>
                                        </p:anim>
                                        <p:animEffect transition="in" filter="fade">
                                          <p:cBhvr>
                                            <p:cTn id="106" dur="500"/>
                                            <p:tgtEl>
                                              <p:spTgt spid="44"/>
                                            </p:tgtEl>
                                          </p:cBhvr>
                                        </p:animEffect>
                                      </p:childTnLst>
                                    </p:cTn>
                                  </p:par>
                                  <p:par>
                                    <p:cTn id="107" presetID="53" presetClass="entr" presetSubtype="16" fill="hold" grpId="0" nodeType="withEffect">
                                      <p:stCondLst>
                                        <p:cond delay="200"/>
                                      </p:stCondLst>
                                      <p:childTnLst>
                                        <p:set>
                                          <p:cBhvr>
                                            <p:cTn id="108" dur="1" fill="hold">
                                              <p:stCondLst>
                                                <p:cond delay="0"/>
                                              </p:stCondLst>
                                            </p:cTn>
                                            <p:tgtEl>
                                              <p:spTgt spid="45"/>
                                            </p:tgtEl>
                                            <p:attrNameLst>
                                              <p:attrName>style.visibility</p:attrName>
                                            </p:attrNameLst>
                                          </p:cBhvr>
                                          <p:to>
                                            <p:strVal val="visible"/>
                                          </p:to>
                                        </p:set>
                                        <p:anim calcmode="lin" valueType="num">
                                          <p:cBhvr>
                                            <p:cTn id="109" dur="500" fill="hold"/>
                                            <p:tgtEl>
                                              <p:spTgt spid="45"/>
                                            </p:tgtEl>
                                            <p:attrNameLst>
                                              <p:attrName>ppt_w</p:attrName>
                                            </p:attrNameLst>
                                          </p:cBhvr>
                                          <p:tavLst>
                                            <p:tav tm="0">
                                              <p:val>
                                                <p:fltVal val="0"/>
                                              </p:val>
                                            </p:tav>
                                            <p:tav tm="100000">
                                              <p:val>
                                                <p:strVal val="#ppt_w"/>
                                              </p:val>
                                            </p:tav>
                                          </p:tavLst>
                                        </p:anim>
                                        <p:anim calcmode="lin" valueType="num">
                                          <p:cBhvr>
                                            <p:cTn id="110" dur="500" fill="hold"/>
                                            <p:tgtEl>
                                              <p:spTgt spid="45"/>
                                            </p:tgtEl>
                                            <p:attrNameLst>
                                              <p:attrName>ppt_h</p:attrName>
                                            </p:attrNameLst>
                                          </p:cBhvr>
                                          <p:tavLst>
                                            <p:tav tm="0">
                                              <p:val>
                                                <p:fltVal val="0"/>
                                              </p:val>
                                            </p:tav>
                                            <p:tav tm="100000">
                                              <p:val>
                                                <p:strVal val="#ppt_h"/>
                                              </p:val>
                                            </p:tav>
                                          </p:tavLst>
                                        </p:anim>
                                        <p:animEffect transition="in" filter="fade">
                                          <p:cBhvr>
                                            <p:cTn id="111" dur="500"/>
                                            <p:tgtEl>
                                              <p:spTgt spid="45"/>
                                            </p:tgtEl>
                                          </p:cBhvr>
                                        </p:animEffect>
                                      </p:childTnLst>
                                    </p:cTn>
                                  </p:par>
                                  <p:par>
                                    <p:cTn id="112" presetID="53" presetClass="entr" presetSubtype="16" fill="hold" grpId="0" nodeType="withEffect">
                                      <p:stCondLst>
                                        <p:cond delay="0"/>
                                      </p:stCondLst>
                                      <p:childTnLst>
                                        <p:set>
                                          <p:cBhvr>
                                            <p:cTn id="113" dur="1" fill="hold">
                                              <p:stCondLst>
                                                <p:cond delay="0"/>
                                              </p:stCondLst>
                                            </p:cTn>
                                            <p:tgtEl>
                                              <p:spTgt spid="46"/>
                                            </p:tgtEl>
                                            <p:attrNameLst>
                                              <p:attrName>style.visibility</p:attrName>
                                            </p:attrNameLst>
                                          </p:cBhvr>
                                          <p:to>
                                            <p:strVal val="visible"/>
                                          </p:to>
                                        </p:set>
                                        <p:anim calcmode="lin" valueType="num">
                                          <p:cBhvr>
                                            <p:cTn id="114" dur="500" fill="hold"/>
                                            <p:tgtEl>
                                              <p:spTgt spid="46"/>
                                            </p:tgtEl>
                                            <p:attrNameLst>
                                              <p:attrName>ppt_w</p:attrName>
                                            </p:attrNameLst>
                                          </p:cBhvr>
                                          <p:tavLst>
                                            <p:tav tm="0">
                                              <p:val>
                                                <p:fltVal val="0"/>
                                              </p:val>
                                            </p:tav>
                                            <p:tav tm="100000">
                                              <p:val>
                                                <p:strVal val="#ppt_w"/>
                                              </p:val>
                                            </p:tav>
                                          </p:tavLst>
                                        </p:anim>
                                        <p:anim calcmode="lin" valueType="num">
                                          <p:cBhvr>
                                            <p:cTn id="115" dur="500" fill="hold"/>
                                            <p:tgtEl>
                                              <p:spTgt spid="46"/>
                                            </p:tgtEl>
                                            <p:attrNameLst>
                                              <p:attrName>ppt_h</p:attrName>
                                            </p:attrNameLst>
                                          </p:cBhvr>
                                          <p:tavLst>
                                            <p:tav tm="0">
                                              <p:val>
                                                <p:fltVal val="0"/>
                                              </p:val>
                                            </p:tav>
                                            <p:tav tm="100000">
                                              <p:val>
                                                <p:strVal val="#ppt_h"/>
                                              </p:val>
                                            </p:tav>
                                          </p:tavLst>
                                        </p:anim>
                                        <p:animEffect transition="in" filter="fade">
                                          <p:cBhvr>
                                            <p:cTn id="116" dur="500"/>
                                            <p:tgtEl>
                                              <p:spTgt spid="46"/>
                                            </p:tgtEl>
                                          </p:cBhvr>
                                        </p:animEffect>
                                      </p:childTnLst>
                                    </p:cTn>
                                  </p:par>
                                  <p:par>
                                    <p:cTn id="117" presetID="53" presetClass="entr" presetSubtype="16" fill="hold" grpId="0" nodeType="withEffect">
                                      <p:stCondLst>
                                        <p:cond delay="400"/>
                                      </p:stCondLst>
                                      <p:childTnLst>
                                        <p:set>
                                          <p:cBhvr>
                                            <p:cTn id="118" dur="1" fill="hold">
                                              <p:stCondLst>
                                                <p:cond delay="0"/>
                                              </p:stCondLst>
                                            </p:cTn>
                                            <p:tgtEl>
                                              <p:spTgt spid="47"/>
                                            </p:tgtEl>
                                            <p:attrNameLst>
                                              <p:attrName>style.visibility</p:attrName>
                                            </p:attrNameLst>
                                          </p:cBhvr>
                                          <p:to>
                                            <p:strVal val="visible"/>
                                          </p:to>
                                        </p:set>
                                        <p:anim calcmode="lin" valueType="num">
                                          <p:cBhvr>
                                            <p:cTn id="119" dur="500" fill="hold"/>
                                            <p:tgtEl>
                                              <p:spTgt spid="47"/>
                                            </p:tgtEl>
                                            <p:attrNameLst>
                                              <p:attrName>ppt_w</p:attrName>
                                            </p:attrNameLst>
                                          </p:cBhvr>
                                          <p:tavLst>
                                            <p:tav tm="0">
                                              <p:val>
                                                <p:fltVal val="0"/>
                                              </p:val>
                                            </p:tav>
                                            <p:tav tm="100000">
                                              <p:val>
                                                <p:strVal val="#ppt_w"/>
                                              </p:val>
                                            </p:tav>
                                          </p:tavLst>
                                        </p:anim>
                                        <p:anim calcmode="lin" valueType="num">
                                          <p:cBhvr>
                                            <p:cTn id="120" dur="500" fill="hold"/>
                                            <p:tgtEl>
                                              <p:spTgt spid="47"/>
                                            </p:tgtEl>
                                            <p:attrNameLst>
                                              <p:attrName>ppt_h</p:attrName>
                                            </p:attrNameLst>
                                          </p:cBhvr>
                                          <p:tavLst>
                                            <p:tav tm="0">
                                              <p:val>
                                                <p:fltVal val="0"/>
                                              </p:val>
                                            </p:tav>
                                            <p:tav tm="100000">
                                              <p:val>
                                                <p:strVal val="#ppt_h"/>
                                              </p:val>
                                            </p:tav>
                                          </p:tavLst>
                                        </p:anim>
                                        <p:animEffect transition="in" filter="fade">
                                          <p:cBhvr>
                                            <p:cTn id="121" dur="500"/>
                                            <p:tgtEl>
                                              <p:spTgt spid="47"/>
                                            </p:tgtEl>
                                          </p:cBhvr>
                                        </p:animEffect>
                                      </p:childTnLst>
                                    </p:cTn>
                                  </p:par>
                                  <p:par>
                                    <p:cTn id="122" presetID="53" presetClass="entr" presetSubtype="16" fill="hold" grpId="0" nodeType="withEffect">
                                      <p:stCondLst>
                                        <p:cond delay="200"/>
                                      </p:stCondLst>
                                      <p:childTnLst>
                                        <p:set>
                                          <p:cBhvr>
                                            <p:cTn id="123" dur="1" fill="hold">
                                              <p:stCondLst>
                                                <p:cond delay="0"/>
                                              </p:stCondLst>
                                            </p:cTn>
                                            <p:tgtEl>
                                              <p:spTgt spid="48"/>
                                            </p:tgtEl>
                                            <p:attrNameLst>
                                              <p:attrName>style.visibility</p:attrName>
                                            </p:attrNameLst>
                                          </p:cBhvr>
                                          <p:to>
                                            <p:strVal val="visible"/>
                                          </p:to>
                                        </p:set>
                                        <p:anim calcmode="lin" valueType="num">
                                          <p:cBhvr>
                                            <p:cTn id="124" dur="500" fill="hold"/>
                                            <p:tgtEl>
                                              <p:spTgt spid="48"/>
                                            </p:tgtEl>
                                            <p:attrNameLst>
                                              <p:attrName>ppt_w</p:attrName>
                                            </p:attrNameLst>
                                          </p:cBhvr>
                                          <p:tavLst>
                                            <p:tav tm="0">
                                              <p:val>
                                                <p:fltVal val="0"/>
                                              </p:val>
                                            </p:tav>
                                            <p:tav tm="100000">
                                              <p:val>
                                                <p:strVal val="#ppt_w"/>
                                              </p:val>
                                            </p:tav>
                                          </p:tavLst>
                                        </p:anim>
                                        <p:anim calcmode="lin" valueType="num">
                                          <p:cBhvr>
                                            <p:cTn id="125" dur="500" fill="hold"/>
                                            <p:tgtEl>
                                              <p:spTgt spid="48"/>
                                            </p:tgtEl>
                                            <p:attrNameLst>
                                              <p:attrName>ppt_h</p:attrName>
                                            </p:attrNameLst>
                                          </p:cBhvr>
                                          <p:tavLst>
                                            <p:tav tm="0">
                                              <p:val>
                                                <p:fltVal val="0"/>
                                              </p:val>
                                            </p:tav>
                                            <p:tav tm="100000">
                                              <p:val>
                                                <p:strVal val="#ppt_h"/>
                                              </p:val>
                                            </p:tav>
                                          </p:tavLst>
                                        </p:anim>
                                        <p:animEffect transition="in" filter="fade">
                                          <p:cBhvr>
                                            <p:cTn id="126" dur="500"/>
                                            <p:tgtEl>
                                              <p:spTgt spid="48"/>
                                            </p:tgtEl>
                                          </p:cBhvr>
                                        </p:animEffect>
                                      </p:childTnLst>
                                    </p:cTn>
                                  </p:par>
                                  <p:par>
                                    <p:cTn id="127" presetID="53" presetClass="entr" presetSubtype="16" fill="hold" grpId="0" nodeType="withEffect">
                                      <p:stCondLst>
                                        <p:cond delay="0"/>
                                      </p:stCondLst>
                                      <p:childTnLst>
                                        <p:set>
                                          <p:cBhvr>
                                            <p:cTn id="128" dur="1" fill="hold">
                                              <p:stCondLst>
                                                <p:cond delay="0"/>
                                              </p:stCondLst>
                                            </p:cTn>
                                            <p:tgtEl>
                                              <p:spTgt spid="49"/>
                                            </p:tgtEl>
                                            <p:attrNameLst>
                                              <p:attrName>style.visibility</p:attrName>
                                            </p:attrNameLst>
                                          </p:cBhvr>
                                          <p:to>
                                            <p:strVal val="visible"/>
                                          </p:to>
                                        </p:set>
                                        <p:anim calcmode="lin" valueType="num">
                                          <p:cBhvr>
                                            <p:cTn id="129" dur="500" fill="hold"/>
                                            <p:tgtEl>
                                              <p:spTgt spid="49"/>
                                            </p:tgtEl>
                                            <p:attrNameLst>
                                              <p:attrName>ppt_w</p:attrName>
                                            </p:attrNameLst>
                                          </p:cBhvr>
                                          <p:tavLst>
                                            <p:tav tm="0">
                                              <p:val>
                                                <p:fltVal val="0"/>
                                              </p:val>
                                            </p:tav>
                                            <p:tav tm="100000">
                                              <p:val>
                                                <p:strVal val="#ppt_w"/>
                                              </p:val>
                                            </p:tav>
                                          </p:tavLst>
                                        </p:anim>
                                        <p:anim calcmode="lin" valueType="num">
                                          <p:cBhvr>
                                            <p:cTn id="130" dur="500" fill="hold"/>
                                            <p:tgtEl>
                                              <p:spTgt spid="49"/>
                                            </p:tgtEl>
                                            <p:attrNameLst>
                                              <p:attrName>ppt_h</p:attrName>
                                            </p:attrNameLst>
                                          </p:cBhvr>
                                          <p:tavLst>
                                            <p:tav tm="0">
                                              <p:val>
                                                <p:fltVal val="0"/>
                                              </p:val>
                                            </p:tav>
                                            <p:tav tm="100000">
                                              <p:val>
                                                <p:strVal val="#ppt_h"/>
                                              </p:val>
                                            </p:tav>
                                          </p:tavLst>
                                        </p:anim>
                                        <p:animEffect transition="in" filter="fade">
                                          <p:cBhvr>
                                            <p:cTn id="131" dur="500"/>
                                            <p:tgtEl>
                                              <p:spTgt spid="49"/>
                                            </p:tgtEl>
                                          </p:cBhvr>
                                        </p:animEffect>
                                      </p:childTnLst>
                                    </p:cTn>
                                  </p:par>
                                  <p:par>
                                    <p:cTn id="132" presetID="53" presetClass="entr" presetSubtype="16" fill="hold" grpId="0" nodeType="withEffect">
                                      <p:stCondLst>
                                        <p:cond delay="400"/>
                                      </p:stCondLst>
                                      <p:childTnLst>
                                        <p:set>
                                          <p:cBhvr>
                                            <p:cTn id="133" dur="1" fill="hold">
                                              <p:stCondLst>
                                                <p:cond delay="0"/>
                                              </p:stCondLst>
                                            </p:cTn>
                                            <p:tgtEl>
                                              <p:spTgt spid="50"/>
                                            </p:tgtEl>
                                            <p:attrNameLst>
                                              <p:attrName>style.visibility</p:attrName>
                                            </p:attrNameLst>
                                          </p:cBhvr>
                                          <p:to>
                                            <p:strVal val="visible"/>
                                          </p:to>
                                        </p:set>
                                        <p:anim calcmode="lin" valueType="num">
                                          <p:cBhvr>
                                            <p:cTn id="134" dur="500" fill="hold"/>
                                            <p:tgtEl>
                                              <p:spTgt spid="50"/>
                                            </p:tgtEl>
                                            <p:attrNameLst>
                                              <p:attrName>ppt_w</p:attrName>
                                            </p:attrNameLst>
                                          </p:cBhvr>
                                          <p:tavLst>
                                            <p:tav tm="0">
                                              <p:val>
                                                <p:fltVal val="0"/>
                                              </p:val>
                                            </p:tav>
                                            <p:tav tm="100000">
                                              <p:val>
                                                <p:strVal val="#ppt_w"/>
                                              </p:val>
                                            </p:tav>
                                          </p:tavLst>
                                        </p:anim>
                                        <p:anim calcmode="lin" valueType="num">
                                          <p:cBhvr>
                                            <p:cTn id="135" dur="500" fill="hold"/>
                                            <p:tgtEl>
                                              <p:spTgt spid="50"/>
                                            </p:tgtEl>
                                            <p:attrNameLst>
                                              <p:attrName>ppt_h</p:attrName>
                                            </p:attrNameLst>
                                          </p:cBhvr>
                                          <p:tavLst>
                                            <p:tav tm="0">
                                              <p:val>
                                                <p:fltVal val="0"/>
                                              </p:val>
                                            </p:tav>
                                            <p:tav tm="100000">
                                              <p:val>
                                                <p:strVal val="#ppt_h"/>
                                              </p:val>
                                            </p:tav>
                                          </p:tavLst>
                                        </p:anim>
                                        <p:animEffect transition="in" filter="fade">
                                          <p:cBhvr>
                                            <p:cTn id="136" dur="500"/>
                                            <p:tgtEl>
                                              <p:spTgt spid="50"/>
                                            </p:tgtEl>
                                          </p:cBhvr>
                                        </p:animEffect>
                                      </p:childTnLst>
                                    </p:cTn>
                                  </p:par>
                                  <p:par>
                                    <p:cTn id="137" presetID="53" presetClass="entr" presetSubtype="16" fill="hold" grpId="0" nodeType="withEffect">
                                      <p:stCondLst>
                                        <p:cond delay="200"/>
                                      </p:stCondLst>
                                      <p:childTnLst>
                                        <p:set>
                                          <p:cBhvr>
                                            <p:cTn id="138" dur="1" fill="hold">
                                              <p:stCondLst>
                                                <p:cond delay="0"/>
                                              </p:stCondLst>
                                            </p:cTn>
                                            <p:tgtEl>
                                              <p:spTgt spid="51"/>
                                            </p:tgtEl>
                                            <p:attrNameLst>
                                              <p:attrName>style.visibility</p:attrName>
                                            </p:attrNameLst>
                                          </p:cBhvr>
                                          <p:to>
                                            <p:strVal val="visible"/>
                                          </p:to>
                                        </p:set>
                                        <p:anim calcmode="lin" valueType="num">
                                          <p:cBhvr>
                                            <p:cTn id="139" dur="500" fill="hold"/>
                                            <p:tgtEl>
                                              <p:spTgt spid="51"/>
                                            </p:tgtEl>
                                            <p:attrNameLst>
                                              <p:attrName>ppt_w</p:attrName>
                                            </p:attrNameLst>
                                          </p:cBhvr>
                                          <p:tavLst>
                                            <p:tav tm="0">
                                              <p:val>
                                                <p:fltVal val="0"/>
                                              </p:val>
                                            </p:tav>
                                            <p:tav tm="100000">
                                              <p:val>
                                                <p:strVal val="#ppt_w"/>
                                              </p:val>
                                            </p:tav>
                                          </p:tavLst>
                                        </p:anim>
                                        <p:anim calcmode="lin" valueType="num">
                                          <p:cBhvr>
                                            <p:cTn id="140" dur="500" fill="hold"/>
                                            <p:tgtEl>
                                              <p:spTgt spid="51"/>
                                            </p:tgtEl>
                                            <p:attrNameLst>
                                              <p:attrName>ppt_h</p:attrName>
                                            </p:attrNameLst>
                                          </p:cBhvr>
                                          <p:tavLst>
                                            <p:tav tm="0">
                                              <p:val>
                                                <p:fltVal val="0"/>
                                              </p:val>
                                            </p:tav>
                                            <p:tav tm="100000">
                                              <p:val>
                                                <p:strVal val="#ppt_h"/>
                                              </p:val>
                                            </p:tav>
                                          </p:tavLst>
                                        </p:anim>
                                        <p:animEffect transition="in" filter="fade">
                                          <p:cBhvr>
                                            <p:cTn id="141" dur="500"/>
                                            <p:tgtEl>
                                              <p:spTgt spid="51"/>
                                            </p:tgtEl>
                                          </p:cBhvr>
                                        </p:animEffect>
                                      </p:childTnLst>
                                    </p:cTn>
                                  </p:par>
                                  <p:par>
                                    <p:cTn id="142" presetID="53" presetClass="entr" presetSubtype="16" fill="hold" grpId="0" nodeType="withEffect">
                                      <p:stCondLst>
                                        <p:cond delay="200"/>
                                      </p:stCondLst>
                                      <p:childTnLst>
                                        <p:set>
                                          <p:cBhvr>
                                            <p:cTn id="143" dur="1" fill="hold">
                                              <p:stCondLst>
                                                <p:cond delay="0"/>
                                              </p:stCondLst>
                                            </p:cTn>
                                            <p:tgtEl>
                                              <p:spTgt spid="52"/>
                                            </p:tgtEl>
                                            <p:attrNameLst>
                                              <p:attrName>style.visibility</p:attrName>
                                            </p:attrNameLst>
                                          </p:cBhvr>
                                          <p:to>
                                            <p:strVal val="visible"/>
                                          </p:to>
                                        </p:set>
                                        <p:anim calcmode="lin" valueType="num">
                                          <p:cBhvr>
                                            <p:cTn id="144" dur="500" fill="hold"/>
                                            <p:tgtEl>
                                              <p:spTgt spid="52"/>
                                            </p:tgtEl>
                                            <p:attrNameLst>
                                              <p:attrName>ppt_w</p:attrName>
                                            </p:attrNameLst>
                                          </p:cBhvr>
                                          <p:tavLst>
                                            <p:tav tm="0">
                                              <p:val>
                                                <p:fltVal val="0"/>
                                              </p:val>
                                            </p:tav>
                                            <p:tav tm="100000">
                                              <p:val>
                                                <p:strVal val="#ppt_w"/>
                                              </p:val>
                                            </p:tav>
                                          </p:tavLst>
                                        </p:anim>
                                        <p:anim calcmode="lin" valueType="num">
                                          <p:cBhvr>
                                            <p:cTn id="145" dur="500" fill="hold"/>
                                            <p:tgtEl>
                                              <p:spTgt spid="52"/>
                                            </p:tgtEl>
                                            <p:attrNameLst>
                                              <p:attrName>ppt_h</p:attrName>
                                            </p:attrNameLst>
                                          </p:cBhvr>
                                          <p:tavLst>
                                            <p:tav tm="0">
                                              <p:val>
                                                <p:fltVal val="0"/>
                                              </p:val>
                                            </p:tav>
                                            <p:tav tm="100000">
                                              <p:val>
                                                <p:strVal val="#ppt_h"/>
                                              </p:val>
                                            </p:tav>
                                          </p:tavLst>
                                        </p:anim>
                                        <p:animEffect transition="in" filter="fade">
                                          <p:cBhvr>
                                            <p:cTn id="146" dur="500"/>
                                            <p:tgtEl>
                                              <p:spTgt spid="52"/>
                                            </p:tgtEl>
                                          </p:cBhvr>
                                        </p:animEffect>
                                      </p:childTnLst>
                                    </p:cTn>
                                  </p:par>
                                  <p:par>
                                    <p:cTn id="147" presetID="53" presetClass="entr" presetSubtype="16" fill="hold" grpId="0" nodeType="withEffect">
                                      <p:stCondLst>
                                        <p:cond delay="200"/>
                                      </p:stCondLst>
                                      <p:childTnLst>
                                        <p:set>
                                          <p:cBhvr>
                                            <p:cTn id="148" dur="1" fill="hold">
                                              <p:stCondLst>
                                                <p:cond delay="0"/>
                                              </p:stCondLst>
                                            </p:cTn>
                                            <p:tgtEl>
                                              <p:spTgt spid="53"/>
                                            </p:tgtEl>
                                            <p:attrNameLst>
                                              <p:attrName>style.visibility</p:attrName>
                                            </p:attrNameLst>
                                          </p:cBhvr>
                                          <p:to>
                                            <p:strVal val="visible"/>
                                          </p:to>
                                        </p:set>
                                        <p:anim calcmode="lin" valueType="num">
                                          <p:cBhvr>
                                            <p:cTn id="149" dur="500" fill="hold"/>
                                            <p:tgtEl>
                                              <p:spTgt spid="53"/>
                                            </p:tgtEl>
                                            <p:attrNameLst>
                                              <p:attrName>ppt_w</p:attrName>
                                            </p:attrNameLst>
                                          </p:cBhvr>
                                          <p:tavLst>
                                            <p:tav tm="0">
                                              <p:val>
                                                <p:fltVal val="0"/>
                                              </p:val>
                                            </p:tav>
                                            <p:tav tm="100000">
                                              <p:val>
                                                <p:strVal val="#ppt_w"/>
                                              </p:val>
                                            </p:tav>
                                          </p:tavLst>
                                        </p:anim>
                                        <p:anim calcmode="lin" valueType="num">
                                          <p:cBhvr>
                                            <p:cTn id="150" dur="500" fill="hold"/>
                                            <p:tgtEl>
                                              <p:spTgt spid="53"/>
                                            </p:tgtEl>
                                            <p:attrNameLst>
                                              <p:attrName>ppt_h</p:attrName>
                                            </p:attrNameLst>
                                          </p:cBhvr>
                                          <p:tavLst>
                                            <p:tav tm="0">
                                              <p:val>
                                                <p:fltVal val="0"/>
                                              </p:val>
                                            </p:tav>
                                            <p:tav tm="100000">
                                              <p:val>
                                                <p:strVal val="#ppt_h"/>
                                              </p:val>
                                            </p:tav>
                                          </p:tavLst>
                                        </p:anim>
                                        <p:animEffect transition="in" filter="fade">
                                          <p:cBhvr>
                                            <p:cTn id="151" dur="500"/>
                                            <p:tgtEl>
                                              <p:spTgt spid="53"/>
                                            </p:tgtEl>
                                          </p:cBhvr>
                                        </p:animEffect>
                                      </p:childTnLst>
                                    </p:cTn>
                                  </p:par>
                                </p:childTnLst>
                              </p:cTn>
                            </p:par>
                            <p:par>
                              <p:cTn id="152" fill="hold">
                                <p:stCondLst>
                                  <p:cond delay="1500"/>
                                </p:stCondLst>
                                <p:childTnLst>
                                  <p:par>
                                    <p:cTn id="153" presetID="16" presetClass="entr" presetSubtype="26" fill="hold" grpId="0" nodeType="afterEffect">
                                      <p:stCondLst>
                                        <p:cond delay="0"/>
                                      </p:stCondLst>
                                      <p:childTnLst>
                                        <p:set>
                                          <p:cBhvr>
                                            <p:cTn id="154" dur="1" fill="hold">
                                              <p:stCondLst>
                                                <p:cond delay="0"/>
                                              </p:stCondLst>
                                            </p:cTn>
                                            <p:tgtEl>
                                              <p:spTgt spid="55"/>
                                            </p:tgtEl>
                                            <p:attrNameLst>
                                              <p:attrName>style.visibility</p:attrName>
                                            </p:attrNameLst>
                                          </p:cBhvr>
                                          <p:to>
                                            <p:strVal val="visible"/>
                                          </p:to>
                                        </p:set>
                                        <p:animEffect transition="in" filter="barn(inHorizontal)">
                                          <p:cBhvr>
                                            <p:cTn id="155" dur="500"/>
                                            <p:tgtEl>
                                              <p:spTgt spid="55"/>
                                            </p:tgtEl>
                                          </p:cBhvr>
                                        </p:animEffect>
                                      </p:childTnLst>
                                    </p:cTn>
                                  </p:par>
                                  <p:par>
                                    <p:cTn id="156" presetID="16" presetClass="entr" presetSubtype="26" fill="hold" grpId="0" nodeType="withEffect">
                                      <p:stCondLst>
                                        <p:cond delay="0"/>
                                      </p:stCondLst>
                                      <p:childTnLst>
                                        <p:set>
                                          <p:cBhvr>
                                            <p:cTn id="157" dur="1" fill="hold">
                                              <p:stCondLst>
                                                <p:cond delay="0"/>
                                              </p:stCondLst>
                                            </p:cTn>
                                            <p:tgtEl>
                                              <p:spTgt spid="56"/>
                                            </p:tgtEl>
                                            <p:attrNameLst>
                                              <p:attrName>style.visibility</p:attrName>
                                            </p:attrNameLst>
                                          </p:cBhvr>
                                          <p:to>
                                            <p:strVal val="visible"/>
                                          </p:to>
                                        </p:set>
                                        <p:animEffect transition="in" filter="barn(inHorizontal)">
                                          <p:cBhvr>
                                            <p:cTn id="158" dur="500"/>
                                            <p:tgtEl>
                                              <p:spTgt spid="56"/>
                                            </p:tgtEl>
                                          </p:cBhvr>
                                        </p:animEffect>
                                      </p:childTnLst>
                                    </p:cTn>
                                  </p:par>
                                </p:childTnLst>
                              </p:cTn>
                            </p:par>
                            <p:par>
                              <p:cTn id="159" fill="hold">
                                <p:stCondLst>
                                  <p:cond delay="2000"/>
                                </p:stCondLst>
                                <p:childTnLst>
                                  <p:par>
                                    <p:cTn id="160" presetID="16" presetClass="entr" presetSubtype="21" fill="hold" grpId="0" nodeType="afterEffect">
                                      <p:stCondLst>
                                        <p:cond delay="0"/>
                                      </p:stCondLst>
                                      <p:childTnLst>
                                        <p:set>
                                          <p:cBhvr>
                                            <p:cTn id="161" dur="1" fill="hold">
                                              <p:stCondLst>
                                                <p:cond delay="0"/>
                                              </p:stCondLst>
                                            </p:cTn>
                                            <p:tgtEl>
                                              <p:spTgt spid="54"/>
                                            </p:tgtEl>
                                            <p:attrNameLst>
                                              <p:attrName>style.visibility</p:attrName>
                                            </p:attrNameLst>
                                          </p:cBhvr>
                                          <p:to>
                                            <p:strVal val="visible"/>
                                          </p:to>
                                        </p:set>
                                        <p:animEffect transition="in" filter="barn(inVertical)">
                                          <p:cBhvr>
                                            <p:cTn id="16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1" grpId="0"/>
          <p:bldP spid="22" grpId="0"/>
          <p:bldP spid="23" grpId="0"/>
          <p:bldP spid="24" grpId="0"/>
          <p:bldP spid="25" grpId="0" animBg="1"/>
          <p:bldP spid="26" grpId="0" animBg="1"/>
          <p:bldP spid="27"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p:bldP spid="55" grpId="0" animBg="1"/>
          <p:bldP spid="5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3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1+#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par>
                                    <p:cTn id="17" presetID="12" presetClass="entr" presetSubtype="8" fill="hold" grpId="0" nodeType="withEffect">
                                      <p:stCondLst>
                                        <p:cond delay="30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p:tgtEl>
                                              <p:spTgt spid="21"/>
                                            </p:tgtEl>
                                            <p:attrNameLst>
                                              <p:attrName>ppt_x</p:attrName>
                                            </p:attrNameLst>
                                          </p:cBhvr>
                                          <p:tavLst>
                                            <p:tav tm="0">
                                              <p:val>
                                                <p:strVal val="#ppt_x-#ppt_w*1.125000"/>
                                              </p:val>
                                            </p:tav>
                                            <p:tav tm="100000">
                                              <p:val>
                                                <p:strVal val="#ppt_x"/>
                                              </p:val>
                                            </p:tav>
                                          </p:tavLst>
                                        </p:anim>
                                        <p:animEffect transition="in" filter="wipe(right)">
                                          <p:cBhvr>
                                            <p:cTn id="20" dur="500"/>
                                            <p:tgtEl>
                                              <p:spTgt spid="21"/>
                                            </p:tgtEl>
                                          </p:cBhvr>
                                        </p:animEffect>
                                      </p:childTnLst>
                                    </p:cTn>
                                  </p:par>
                                  <p:par>
                                    <p:cTn id="21" presetID="2" presetClass="entr" presetSubtype="2" fill="hold" nodeType="withEffect">
                                      <p:stCondLst>
                                        <p:cond delay="60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1+#ppt_w/2"/>
                                              </p:val>
                                            </p:tav>
                                            <p:tav tm="100000">
                                              <p:val>
                                                <p:strVal val="#ppt_x"/>
                                              </p:val>
                                            </p:tav>
                                          </p:tavLst>
                                        </p:anim>
                                        <p:anim calcmode="lin" valueType="num">
                                          <p:cBhvr additive="base">
                                            <p:cTn id="24" dur="500" fill="hold"/>
                                            <p:tgtEl>
                                              <p:spTgt spid="15"/>
                                            </p:tgtEl>
                                            <p:attrNameLst>
                                              <p:attrName>ppt_y</p:attrName>
                                            </p:attrNameLst>
                                          </p:cBhvr>
                                          <p:tavLst>
                                            <p:tav tm="0">
                                              <p:val>
                                                <p:strVal val="#ppt_y"/>
                                              </p:val>
                                            </p:tav>
                                            <p:tav tm="100000">
                                              <p:val>
                                                <p:strVal val="#ppt_y"/>
                                              </p:val>
                                            </p:tav>
                                          </p:tavLst>
                                        </p:anim>
                                      </p:childTnLst>
                                    </p:cTn>
                                  </p:par>
                                  <p:par>
                                    <p:cTn id="25" presetID="12" presetClass="entr" presetSubtype="8" fill="hold" grpId="0" nodeType="withEffect">
                                      <p:stCondLst>
                                        <p:cond delay="60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p:tgtEl>
                                              <p:spTgt spid="22"/>
                                            </p:tgtEl>
                                            <p:attrNameLst>
                                              <p:attrName>ppt_x</p:attrName>
                                            </p:attrNameLst>
                                          </p:cBhvr>
                                          <p:tavLst>
                                            <p:tav tm="0">
                                              <p:val>
                                                <p:strVal val="#ppt_x-#ppt_w*1.125000"/>
                                              </p:val>
                                            </p:tav>
                                            <p:tav tm="100000">
                                              <p:val>
                                                <p:strVal val="#ppt_x"/>
                                              </p:val>
                                            </p:tav>
                                          </p:tavLst>
                                        </p:anim>
                                        <p:animEffect transition="in" filter="wipe(right)">
                                          <p:cBhvr>
                                            <p:cTn id="28" dur="500"/>
                                            <p:tgtEl>
                                              <p:spTgt spid="22"/>
                                            </p:tgtEl>
                                          </p:cBhvr>
                                        </p:animEffect>
                                      </p:childTnLst>
                                    </p:cTn>
                                  </p:par>
                                  <p:par>
                                    <p:cTn id="29" presetID="2" presetClass="entr" presetSubtype="2" fill="hold" nodeType="withEffect">
                                      <p:stCondLst>
                                        <p:cond delay="90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1+#ppt_w/2"/>
                                              </p:val>
                                            </p:tav>
                                            <p:tav tm="100000">
                                              <p:val>
                                                <p:strVal val="#ppt_x"/>
                                              </p:val>
                                            </p:tav>
                                          </p:tavLst>
                                        </p:anim>
                                        <p:anim calcmode="lin" valueType="num">
                                          <p:cBhvr additive="base">
                                            <p:cTn id="32" dur="500" fill="hold"/>
                                            <p:tgtEl>
                                              <p:spTgt spid="18"/>
                                            </p:tgtEl>
                                            <p:attrNameLst>
                                              <p:attrName>ppt_y</p:attrName>
                                            </p:attrNameLst>
                                          </p:cBhvr>
                                          <p:tavLst>
                                            <p:tav tm="0">
                                              <p:val>
                                                <p:strVal val="#ppt_y"/>
                                              </p:val>
                                            </p:tav>
                                            <p:tav tm="100000">
                                              <p:val>
                                                <p:strVal val="#ppt_y"/>
                                              </p:val>
                                            </p:tav>
                                          </p:tavLst>
                                        </p:anim>
                                      </p:childTnLst>
                                    </p:cTn>
                                  </p:par>
                                  <p:par>
                                    <p:cTn id="33" presetID="12" presetClass="entr" presetSubtype="8" fill="hold" grpId="0" nodeType="withEffect">
                                      <p:stCondLst>
                                        <p:cond delay="90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500"/>
                                            <p:tgtEl>
                                              <p:spTgt spid="23"/>
                                            </p:tgtEl>
                                            <p:attrNameLst>
                                              <p:attrName>ppt_x</p:attrName>
                                            </p:attrNameLst>
                                          </p:cBhvr>
                                          <p:tavLst>
                                            <p:tav tm="0">
                                              <p:val>
                                                <p:strVal val="#ppt_x-#ppt_w*1.125000"/>
                                              </p:val>
                                            </p:tav>
                                            <p:tav tm="100000">
                                              <p:val>
                                                <p:strVal val="#ppt_x"/>
                                              </p:val>
                                            </p:tav>
                                          </p:tavLst>
                                        </p:anim>
                                        <p:animEffect transition="in" filter="wipe(right)">
                                          <p:cBhvr>
                                            <p:cTn id="36" dur="500"/>
                                            <p:tgtEl>
                                              <p:spTgt spid="23"/>
                                            </p:tgtEl>
                                          </p:cBhvr>
                                        </p:animEffect>
                                      </p:childTnLst>
                                    </p:cTn>
                                  </p:par>
                                  <p:par>
                                    <p:cTn id="37" presetID="12" presetClass="entr" presetSubtype="8" fill="hold" grpId="0" nodeType="withEffect">
                                      <p:stCondLst>
                                        <p:cond delay="120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500"/>
                                            <p:tgtEl>
                                              <p:spTgt spid="24"/>
                                            </p:tgtEl>
                                            <p:attrNameLst>
                                              <p:attrName>ppt_x</p:attrName>
                                            </p:attrNameLst>
                                          </p:cBhvr>
                                          <p:tavLst>
                                            <p:tav tm="0">
                                              <p:val>
                                                <p:strVal val="#ppt_x-#ppt_w*1.125000"/>
                                              </p:val>
                                            </p:tav>
                                            <p:tav tm="100000">
                                              <p:val>
                                                <p:strVal val="#ppt_x"/>
                                              </p:val>
                                            </p:tav>
                                          </p:tavLst>
                                        </p:anim>
                                        <p:animEffect transition="in" filter="wipe(right)">
                                          <p:cBhvr>
                                            <p:cTn id="40" dur="500"/>
                                            <p:tgtEl>
                                              <p:spTgt spid="24"/>
                                            </p:tgtEl>
                                          </p:cBhvr>
                                        </p:animEffect>
                                      </p:childTnLst>
                                    </p:cTn>
                                  </p:par>
                                </p:childTnLst>
                              </p:cTn>
                            </p:par>
                            <p:par>
                              <p:cTn id="41" fill="hold">
                                <p:stCondLst>
                                  <p:cond delay="1000"/>
                                </p:stCondLst>
                                <p:childTnLst>
                                  <p:par>
                                    <p:cTn id="42" presetID="53" presetClass="entr" presetSubtype="16"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 calcmode="lin" valueType="num">
                                          <p:cBhvr>
                                            <p:cTn id="44" dur="500" fill="hold"/>
                                            <p:tgtEl>
                                              <p:spTgt spid="25"/>
                                            </p:tgtEl>
                                            <p:attrNameLst>
                                              <p:attrName>ppt_w</p:attrName>
                                            </p:attrNameLst>
                                          </p:cBhvr>
                                          <p:tavLst>
                                            <p:tav tm="0">
                                              <p:val>
                                                <p:fltVal val="0"/>
                                              </p:val>
                                            </p:tav>
                                            <p:tav tm="100000">
                                              <p:val>
                                                <p:strVal val="#ppt_w"/>
                                              </p:val>
                                            </p:tav>
                                          </p:tavLst>
                                        </p:anim>
                                        <p:anim calcmode="lin" valueType="num">
                                          <p:cBhvr>
                                            <p:cTn id="45" dur="500" fill="hold"/>
                                            <p:tgtEl>
                                              <p:spTgt spid="25"/>
                                            </p:tgtEl>
                                            <p:attrNameLst>
                                              <p:attrName>ppt_h</p:attrName>
                                            </p:attrNameLst>
                                          </p:cBhvr>
                                          <p:tavLst>
                                            <p:tav tm="0">
                                              <p:val>
                                                <p:fltVal val="0"/>
                                              </p:val>
                                            </p:tav>
                                            <p:tav tm="100000">
                                              <p:val>
                                                <p:strVal val="#ppt_h"/>
                                              </p:val>
                                            </p:tav>
                                          </p:tavLst>
                                        </p:anim>
                                        <p:animEffect transition="in" filter="fade">
                                          <p:cBhvr>
                                            <p:cTn id="46" dur="500"/>
                                            <p:tgtEl>
                                              <p:spTgt spid="25"/>
                                            </p:tgtEl>
                                          </p:cBhvr>
                                        </p:animEffect>
                                      </p:childTnLst>
                                    </p:cTn>
                                  </p:par>
                                  <p:par>
                                    <p:cTn id="47" presetID="53" presetClass="entr" presetSubtype="16" fill="hold" grpId="0" nodeType="withEffect">
                                      <p:stCondLst>
                                        <p:cond delay="400"/>
                                      </p:stCondLst>
                                      <p:childTnLst>
                                        <p:set>
                                          <p:cBhvr>
                                            <p:cTn id="48" dur="1" fill="hold">
                                              <p:stCondLst>
                                                <p:cond delay="0"/>
                                              </p:stCondLst>
                                            </p:cTn>
                                            <p:tgtEl>
                                              <p:spTgt spid="26"/>
                                            </p:tgtEl>
                                            <p:attrNameLst>
                                              <p:attrName>style.visibility</p:attrName>
                                            </p:attrNameLst>
                                          </p:cBhvr>
                                          <p:to>
                                            <p:strVal val="visible"/>
                                          </p:to>
                                        </p:set>
                                        <p:anim calcmode="lin" valueType="num">
                                          <p:cBhvr>
                                            <p:cTn id="49" dur="500" fill="hold"/>
                                            <p:tgtEl>
                                              <p:spTgt spid="26"/>
                                            </p:tgtEl>
                                            <p:attrNameLst>
                                              <p:attrName>ppt_w</p:attrName>
                                            </p:attrNameLst>
                                          </p:cBhvr>
                                          <p:tavLst>
                                            <p:tav tm="0">
                                              <p:val>
                                                <p:fltVal val="0"/>
                                              </p:val>
                                            </p:tav>
                                            <p:tav tm="100000">
                                              <p:val>
                                                <p:strVal val="#ppt_w"/>
                                              </p:val>
                                            </p:tav>
                                          </p:tavLst>
                                        </p:anim>
                                        <p:anim calcmode="lin" valueType="num">
                                          <p:cBhvr>
                                            <p:cTn id="50" dur="500" fill="hold"/>
                                            <p:tgtEl>
                                              <p:spTgt spid="26"/>
                                            </p:tgtEl>
                                            <p:attrNameLst>
                                              <p:attrName>ppt_h</p:attrName>
                                            </p:attrNameLst>
                                          </p:cBhvr>
                                          <p:tavLst>
                                            <p:tav tm="0">
                                              <p:val>
                                                <p:fltVal val="0"/>
                                              </p:val>
                                            </p:tav>
                                            <p:tav tm="100000">
                                              <p:val>
                                                <p:strVal val="#ppt_h"/>
                                              </p:val>
                                            </p:tav>
                                          </p:tavLst>
                                        </p:anim>
                                        <p:animEffect transition="in" filter="fade">
                                          <p:cBhvr>
                                            <p:cTn id="51" dur="500"/>
                                            <p:tgtEl>
                                              <p:spTgt spid="26"/>
                                            </p:tgtEl>
                                          </p:cBhvr>
                                        </p:animEffect>
                                      </p:childTnLst>
                                    </p:cTn>
                                  </p:par>
                                  <p:par>
                                    <p:cTn id="52" presetID="53" presetClass="entr" presetSubtype="16" fill="hold" grpId="0" nodeType="withEffect">
                                      <p:stCondLst>
                                        <p:cond delay="200"/>
                                      </p:stCondLst>
                                      <p:childTnLst>
                                        <p:set>
                                          <p:cBhvr>
                                            <p:cTn id="53" dur="1" fill="hold">
                                              <p:stCondLst>
                                                <p:cond delay="0"/>
                                              </p:stCondLst>
                                            </p:cTn>
                                            <p:tgtEl>
                                              <p:spTgt spid="27"/>
                                            </p:tgtEl>
                                            <p:attrNameLst>
                                              <p:attrName>style.visibility</p:attrName>
                                            </p:attrNameLst>
                                          </p:cBhvr>
                                          <p:to>
                                            <p:strVal val="visible"/>
                                          </p:to>
                                        </p:set>
                                        <p:anim calcmode="lin" valueType="num">
                                          <p:cBhvr>
                                            <p:cTn id="54" dur="500" fill="hold"/>
                                            <p:tgtEl>
                                              <p:spTgt spid="27"/>
                                            </p:tgtEl>
                                            <p:attrNameLst>
                                              <p:attrName>ppt_w</p:attrName>
                                            </p:attrNameLst>
                                          </p:cBhvr>
                                          <p:tavLst>
                                            <p:tav tm="0">
                                              <p:val>
                                                <p:fltVal val="0"/>
                                              </p:val>
                                            </p:tav>
                                            <p:tav tm="100000">
                                              <p:val>
                                                <p:strVal val="#ppt_w"/>
                                              </p:val>
                                            </p:tav>
                                          </p:tavLst>
                                        </p:anim>
                                        <p:anim calcmode="lin" valueType="num">
                                          <p:cBhvr>
                                            <p:cTn id="55" dur="500" fill="hold"/>
                                            <p:tgtEl>
                                              <p:spTgt spid="27"/>
                                            </p:tgtEl>
                                            <p:attrNameLst>
                                              <p:attrName>ppt_h</p:attrName>
                                            </p:attrNameLst>
                                          </p:cBhvr>
                                          <p:tavLst>
                                            <p:tav tm="0">
                                              <p:val>
                                                <p:fltVal val="0"/>
                                              </p:val>
                                            </p:tav>
                                            <p:tav tm="100000">
                                              <p:val>
                                                <p:strVal val="#ppt_h"/>
                                              </p:val>
                                            </p:tav>
                                          </p:tavLst>
                                        </p:anim>
                                        <p:animEffect transition="in" filter="fade">
                                          <p:cBhvr>
                                            <p:cTn id="56" dur="500"/>
                                            <p:tgtEl>
                                              <p:spTgt spid="27"/>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p:cTn id="59" dur="500" fill="hold"/>
                                            <p:tgtEl>
                                              <p:spTgt spid="35"/>
                                            </p:tgtEl>
                                            <p:attrNameLst>
                                              <p:attrName>ppt_w</p:attrName>
                                            </p:attrNameLst>
                                          </p:cBhvr>
                                          <p:tavLst>
                                            <p:tav tm="0">
                                              <p:val>
                                                <p:fltVal val="0"/>
                                              </p:val>
                                            </p:tav>
                                            <p:tav tm="100000">
                                              <p:val>
                                                <p:strVal val="#ppt_w"/>
                                              </p:val>
                                            </p:tav>
                                          </p:tavLst>
                                        </p:anim>
                                        <p:anim calcmode="lin" valueType="num">
                                          <p:cBhvr>
                                            <p:cTn id="60" dur="500" fill="hold"/>
                                            <p:tgtEl>
                                              <p:spTgt spid="35"/>
                                            </p:tgtEl>
                                            <p:attrNameLst>
                                              <p:attrName>ppt_h</p:attrName>
                                            </p:attrNameLst>
                                          </p:cBhvr>
                                          <p:tavLst>
                                            <p:tav tm="0">
                                              <p:val>
                                                <p:fltVal val="0"/>
                                              </p:val>
                                            </p:tav>
                                            <p:tav tm="100000">
                                              <p:val>
                                                <p:strVal val="#ppt_h"/>
                                              </p:val>
                                            </p:tav>
                                          </p:tavLst>
                                        </p:anim>
                                        <p:animEffect transition="in" filter="fade">
                                          <p:cBhvr>
                                            <p:cTn id="61" dur="500"/>
                                            <p:tgtEl>
                                              <p:spTgt spid="35"/>
                                            </p:tgtEl>
                                          </p:cBhvr>
                                        </p:animEffect>
                                      </p:childTnLst>
                                    </p:cTn>
                                  </p:par>
                                  <p:par>
                                    <p:cTn id="62" presetID="53" presetClass="entr" presetSubtype="16" fill="hold" grpId="0" nodeType="withEffect">
                                      <p:stCondLst>
                                        <p:cond delay="400"/>
                                      </p:stCondLst>
                                      <p:childTnLst>
                                        <p:set>
                                          <p:cBhvr>
                                            <p:cTn id="63" dur="1" fill="hold">
                                              <p:stCondLst>
                                                <p:cond delay="0"/>
                                              </p:stCondLst>
                                            </p:cTn>
                                            <p:tgtEl>
                                              <p:spTgt spid="36"/>
                                            </p:tgtEl>
                                            <p:attrNameLst>
                                              <p:attrName>style.visibility</p:attrName>
                                            </p:attrNameLst>
                                          </p:cBhvr>
                                          <p:to>
                                            <p:strVal val="visible"/>
                                          </p:to>
                                        </p:set>
                                        <p:anim calcmode="lin" valueType="num">
                                          <p:cBhvr>
                                            <p:cTn id="64" dur="500" fill="hold"/>
                                            <p:tgtEl>
                                              <p:spTgt spid="36"/>
                                            </p:tgtEl>
                                            <p:attrNameLst>
                                              <p:attrName>ppt_w</p:attrName>
                                            </p:attrNameLst>
                                          </p:cBhvr>
                                          <p:tavLst>
                                            <p:tav tm="0">
                                              <p:val>
                                                <p:fltVal val="0"/>
                                              </p:val>
                                            </p:tav>
                                            <p:tav tm="100000">
                                              <p:val>
                                                <p:strVal val="#ppt_w"/>
                                              </p:val>
                                            </p:tav>
                                          </p:tavLst>
                                        </p:anim>
                                        <p:anim calcmode="lin" valueType="num">
                                          <p:cBhvr>
                                            <p:cTn id="65" dur="500" fill="hold"/>
                                            <p:tgtEl>
                                              <p:spTgt spid="36"/>
                                            </p:tgtEl>
                                            <p:attrNameLst>
                                              <p:attrName>ppt_h</p:attrName>
                                            </p:attrNameLst>
                                          </p:cBhvr>
                                          <p:tavLst>
                                            <p:tav tm="0">
                                              <p:val>
                                                <p:fltVal val="0"/>
                                              </p:val>
                                            </p:tav>
                                            <p:tav tm="100000">
                                              <p:val>
                                                <p:strVal val="#ppt_h"/>
                                              </p:val>
                                            </p:tav>
                                          </p:tavLst>
                                        </p:anim>
                                        <p:animEffect transition="in" filter="fade">
                                          <p:cBhvr>
                                            <p:cTn id="66" dur="500"/>
                                            <p:tgtEl>
                                              <p:spTgt spid="36"/>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7"/>
                                            </p:tgtEl>
                                            <p:attrNameLst>
                                              <p:attrName>style.visibility</p:attrName>
                                            </p:attrNameLst>
                                          </p:cBhvr>
                                          <p:to>
                                            <p:strVal val="visible"/>
                                          </p:to>
                                        </p:set>
                                        <p:anim calcmode="lin" valueType="num">
                                          <p:cBhvr>
                                            <p:cTn id="69" dur="500" fill="hold"/>
                                            <p:tgtEl>
                                              <p:spTgt spid="37"/>
                                            </p:tgtEl>
                                            <p:attrNameLst>
                                              <p:attrName>ppt_w</p:attrName>
                                            </p:attrNameLst>
                                          </p:cBhvr>
                                          <p:tavLst>
                                            <p:tav tm="0">
                                              <p:val>
                                                <p:fltVal val="0"/>
                                              </p:val>
                                            </p:tav>
                                            <p:tav tm="100000">
                                              <p:val>
                                                <p:strVal val="#ppt_w"/>
                                              </p:val>
                                            </p:tav>
                                          </p:tavLst>
                                        </p:anim>
                                        <p:anim calcmode="lin" valueType="num">
                                          <p:cBhvr>
                                            <p:cTn id="70" dur="500" fill="hold"/>
                                            <p:tgtEl>
                                              <p:spTgt spid="37"/>
                                            </p:tgtEl>
                                            <p:attrNameLst>
                                              <p:attrName>ppt_h</p:attrName>
                                            </p:attrNameLst>
                                          </p:cBhvr>
                                          <p:tavLst>
                                            <p:tav tm="0">
                                              <p:val>
                                                <p:fltVal val="0"/>
                                              </p:val>
                                            </p:tav>
                                            <p:tav tm="100000">
                                              <p:val>
                                                <p:strVal val="#ppt_h"/>
                                              </p:val>
                                            </p:tav>
                                          </p:tavLst>
                                        </p:anim>
                                        <p:animEffect transition="in" filter="fade">
                                          <p:cBhvr>
                                            <p:cTn id="71" dur="500"/>
                                            <p:tgtEl>
                                              <p:spTgt spid="37"/>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8"/>
                                            </p:tgtEl>
                                            <p:attrNameLst>
                                              <p:attrName>style.visibility</p:attrName>
                                            </p:attrNameLst>
                                          </p:cBhvr>
                                          <p:to>
                                            <p:strVal val="visible"/>
                                          </p:to>
                                        </p:set>
                                        <p:anim calcmode="lin" valueType="num">
                                          <p:cBhvr>
                                            <p:cTn id="74" dur="500" fill="hold"/>
                                            <p:tgtEl>
                                              <p:spTgt spid="38"/>
                                            </p:tgtEl>
                                            <p:attrNameLst>
                                              <p:attrName>ppt_w</p:attrName>
                                            </p:attrNameLst>
                                          </p:cBhvr>
                                          <p:tavLst>
                                            <p:tav tm="0">
                                              <p:val>
                                                <p:fltVal val="0"/>
                                              </p:val>
                                            </p:tav>
                                            <p:tav tm="100000">
                                              <p:val>
                                                <p:strVal val="#ppt_w"/>
                                              </p:val>
                                            </p:tav>
                                          </p:tavLst>
                                        </p:anim>
                                        <p:anim calcmode="lin" valueType="num">
                                          <p:cBhvr>
                                            <p:cTn id="75" dur="500" fill="hold"/>
                                            <p:tgtEl>
                                              <p:spTgt spid="38"/>
                                            </p:tgtEl>
                                            <p:attrNameLst>
                                              <p:attrName>ppt_h</p:attrName>
                                            </p:attrNameLst>
                                          </p:cBhvr>
                                          <p:tavLst>
                                            <p:tav tm="0">
                                              <p:val>
                                                <p:fltVal val="0"/>
                                              </p:val>
                                            </p:tav>
                                            <p:tav tm="100000">
                                              <p:val>
                                                <p:strVal val="#ppt_h"/>
                                              </p:val>
                                            </p:tav>
                                          </p:tavLst>
                                        </p:anim>
                                        <p:animEffect transition="in" filter="fade">
                                          <p:cBhvr>
                                            <p:cTn id="76" dur="500"/>
                                            <p:tgtEl>
                                              <p:spTgt spid="38"/>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cBhvr>
                                            <p:cTn id="79" dur="500" fill="hold"/>
                                            <p:tgtEl>
                                              <p:spTgt spid="39"/>
                                            </p:tgtEl>
                                            <p:attrNameLst>
                                              <p:attrName>ppt_w</p:attrName>
                                            </p:attrNameLst>
                                          </p:cBhvr>
                                          <p:tavLst>
                                            <p:tav tm="0">
                                              <p:val>
                                                <p:fltVal val="0"/>
                                              </p:val>
                                            </p:tav>
                                            <p:tav tm="100000">
                                              <p:val>
                                                <p:strVal val="#ppt_w"/>
                                              </p:val>
                                            </p:tav>
                                          </p:tavLst>
                                        </p:anim>
                                        <p:anim calcmode="lin" valueType="num">
                                          <p:cBhvr>
                                            <p:cTn id="80" dur="500" fill="hold"/>
                                            <p:tgtEl>
                                              <p:spTgt spid="39"/>
                                            </p:tgtEl>
                                            <p:attrNameLst>
                                              <p:attrName>ppt_h</p:attrName>
                                            </p:attrNameLst>
                                          </p:cBhvr>
                                          <p:tavLst>
                                            <p:tav tm="0">
                                              <p:val>
                                                <p:fltVal val="0"/>
                                              </p:val>
                                            </p:tav>
                                            <p:tav tm="100000">
                                              <p:val>
                                                <p:strVal val="#ppt_h"/>
                                              </p:val>
                                            </p:tav>
                                          </p:tavLst>
                                        </p:anim>
                                        <p:animEffect transition="in" filter="fade">
                                          <p:cBhvr>
                                            <p:cTn id="81" dur="500"/>
                                            <p:tgtEl>
                                              <p:spTgt spid="39"/>
                                            </p:tgtEl>
                                          </p:cBhvr>
                                        </p:animEffect>
                                      </p:childTnLst>
                                    </p:cTn>
                                  </p:par>
                                  <p:par>
                                    <p:cTn id="82" presetID="53" presetClass="entr" presetSubtype="16" fill="hold" grpId="0" nodeType="withEffect">
                                      <p:stCondLst>
                                        <p:cond delay="400"/>
                                      </p:stCondLst>
                                      <p:childTnLst>
                                        <p:set>
                                          <p:cBhvr>
                                            <p:cTn id="83" dur="1" fill="hold">
                                              <p:stCondLst>
                                                <p:cond delay="0"/>
                                              </p:stCondLst>
                                            </p:cTn>
                                            <p:tgtEl>
                                              <p:spTgt spid="40"/>
                                            </p:tgtEl>
                                            <p:attrNameLst>
                                              <p:attrName>style.visibility</p:attrName>
                                            </p:attrNameLst>
                                          </p:cBhvr>
                                          <p:to>
                                            <p:strVal val="visible"/>
                                          </p:to>
                                        </p:set>
                                        <p:anim calcmode="lin" valueType="num">
                                          <p:cBhvr>
                                            <p:cTn id="84" dur="500" fill="hold"/>
                                            <p:tgtEl>
                                              <p:spTgt spid="40"/>
                                            </p:tgtEl>
                                            <p:attrNameLst>
                                              <p:attrName>ppt_w</p:attrName>
                                            </p:attrNameLst>
                                          </p:cBhvr>
                                          <p:tavLst>
                                            <p:tav tm="0">
                                              <p:val>
                                                <p:fltVal val="0"/>
                                              </p:val>
                                            </p:tav>
                                            <p:tav tm="100000">
                                              <p:val>
                                                <p:strVal val="#ppt_w"/>
                                              </p:val>
                                            </p:tav>
                                          </p:tavLst>
                                        </p:anim>
                                        <p:anim calcmode="lin" valueType="num">
                                          <p:cBhvr>
                                            <p:cTn id="85" dur="500" fill="hold"/>
                                            <p:tgtEl>
                                              <p:spTgt spid="40"/>
                                            </p:tgtEl>
                                            <p:attrNameLst>
                                              <p:attrName>ppt_h</p:attrName>
                                            </p:attrNameLst>
                                          </p:cBhvr>
                                          <p:tavLst>
                                            <p:tav tm="0">
                                              <p:val>
                                                <p:fltVal val="0"/>
                                              </p:val>
                                            </p:tav>
                                            <p:tav tm="100000">
                                              <p:val>
                                                <p:strVal val="#ppt_h"/>
                                              </p:val>
                                            </p:tav>
                                          </p:tavLst>
                                        </p:anim>
                                        <p:animEffect transition="in" filter="fade">
                                          <p:cBhvr>
                                            <p:cTn id="86" dur="500"/>
                                            <p:tgtEl>
                                              <p:spTgt spid="40"/>
                                            </p:tgtEl>
                                          </p:cBhvr>
                                        </p:animEffect>
                                      </p:childTnLst>
                                    </p:cTn>
                                  </p:par>
                                  <p:par>
                                    <p:cTn id="87" presetID="53" presetClass="entr" presetSubtype="16" fill="hold" grpId="0" nodeType="withEffect">
                                      <p:stCondLst>
                                        <p:cond delay="200"/>
                                      </p:stCondLst>
                                      <p:childTnLst>
                                        <p:set>
                                          <p:cBhvr>
                                            <p:cTn id="88" dur="1" fill="hold">
                                              <p:stCondLst>
                                                <p:cond delay="0"/>
                                              </p:stCondLst>
                                            </p:cTn>
                                            <p:tgtEl>
                                              <p:spTgt spid="41"/>
                                            </p:tgtEl>
                                            <p:attrNameLst>
                                              <p:attrName>style.visibility</p:attrName>
                                            </p:attrNameLst>
                                          </p:cBhvr>
                                          <p:to>
                                            <p:strVal val="visible"/>
                                          </p:to>
                                        </p:set>
                                        <p:anim calcmode="lin" valueType="num">
                                          <p:cBhvr>
                                            <p:cTn id="89" dur="500" fill="hold"/>
                                            <p:tgtEl>
                                              <p:spTgt spid="41"/>
                                            </p:tgtEl>
                                            <p:attrNameLst>
                                              <p:attrName>ppt_w</p:attrName>
                                            </p:attrNameLst>
                                          </p:cBhvr>
                                          <p:tavLst>
                                            <p:tav tm="0">
                                              <p:val>
                                                <p:fltVal val="0"/>
                                              </p:val>
                                            </p:tav>
                                            <p:tav tm="100000">
                                              <p:val>
                                                <p:strVal val="#ppt_w"/>
                                              </p:val>
                                            </p:tav>
                                          </p:tavLst>
                                        </p:anim>
                                        <p:anim calcmode="lin" valueType="num">
                                          <p:cBhvr>
                                            <p:cTn id="90" dur="500" fill="hold"/>
                                            <p:tgtEl>
                                              <p:spTgt spid="41"/>
                                            </p:tgtEl>
                                            <p:attrNameLst>
                                              <p:attrName>ppt_h</p:attrName>
                                            </p:attrNameLst>
                                          </p:cBhvr>
                                          <p:tavLst>
                                            <p:tav tm="0">
                                              <p:val>
                                                <p:fltVal val="0"/>
                                              </p:val>
                                            </p:tav>
                                            <p:tav tm="100000">
                                              <p:val>
                                                <p:strVal val="#ppt_h"/>
                                              </p:val>
                                            </p:tav>
                                          </p:tavLst>
                                        </p:anim>
                                        <p:animEffect transition="in" filter="fade">
                                          <p:cBhvr>
                                            <p:cTn id="91" dur="500"/>
                                            <p:tgtEl>
                                              <p:spTgt spid="41"/>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42"/>
                                            </p:tgtEl>
                                            <p:attrNameLst>
                                              <p:attrName>style.visibility</p:attrName>
                                            </p:attrNameLst>
                                          </p:cBhvr>
                                          <p:to>
                                            <p:strVal val="visible"/>
                                          </p:to>
                                        </p:set>
                                        <p:anim calcmode="lin" valueType="num">
                                          <p:cBhvr>
                                            <p:cTn id="94" dur="500" fill="hold"/>
                                            <p:tgtEl>
                                              <p:spTgt spid="42"/>
                                            </p:tgtEl>
                                            <p:attrNameLst>
                                              <p:attrName>ppt_w</p:attrName>
                                            </p:attrNameLst>
                                          </p:cBhvr>
                                          <p:tavLst>
                                            <p:tav tm="0">
                                              <p:val>
                                                <p:fltVal val="0"/>
                                              </p:val>
                                            </p:tav>
                                            <p:tav tm="100000">
                                              <p:val>
                                                <p:strVal val="#ppt_w"/>
                                              </p:val>
                                            </p:tav>
                                          </p:tavLst>
                                        </p:anim>
                                        <p:anim calcmode="lin" valueType="num">
                                          <p:cBhvr>
                                            <p:cTn id="95" dur="500" fill="hold"/>
                                            <p:tgtEl>
                                              <p:spTgt spid="42"/>
                                            </p:tgtEl>
                                            <p:attrNameLst>
                                              <p:attrName>ppt_h</p:attrName>
                                            </p:attrNameLst>
                                          </p:cBhvr>
                                          <p:tavLst>
                                            <p:tav tm="0">
                                              <p:val>
                                                <p:fltVal val="0"/>
                                              </p:val>
                                            </p:tav>
                                            <p:tav tm="100000">
                                              <p:val>
                                                <p:strVal val="#ppt_h"/>
                                              </p:val>
                                            </p:tav>
                                          </p:tavLst>
                                        </p:anim>
                                        <p:animEffect transition="in" filter="fade">
                                          <p:cBhvr>
                                            <p:cTn id="96" dur="500"/>
                                            <p:tgtEl>
                                              <p:spTgt spid="42"/>
                                            </p:tgtEl>
                                          </p:cBhvr>
                                        </p:animEffect>
                                      </p:childTnLst>
                                    </p:cTn>
                                  </p:par>
                                  <p:par>
                                    <p:cTn id="97" presetID="53" presetClass="entr" presetSubtype="16" fill="hold" grpId="0" nodeType="withEffect">
                                      <p:stCondLst>
                                        <p:cond delay="400"/>
                                      </p:stCondLst>
                                      <p:childTnLst>
                                        <p:set>
                                          <p:cBhvr>
                                            <p:cTn id="98" dur="1" fill="hold">
                                              <p:stCondLst>
                                                <p:cond delay="0"/>
                                              </p:stCondLst>
                                            </p:cTn>
                                            <p:tgtEl>
                                              <p:spTgt spid="43"/>
                                            </p:tgtEl>
                                            <p:attrNameLst>
                                              <p:attrName>style.visibility</p:attrName>
                                            </p:attrNameLst>
                                          </p:cBhvr>
                                          <p:to>
                                            <p:strVal val="visible"/>
                                          </p:to>
                                        </p:set>
                                        <p:anim calcmode="lin" valueType="num">
                                          <p:cBhvr>
                                            <p:cTn id="99" dur="500" fill="hold"/>
                                            <p:tgtEl>
                                              <p:spTgt spid="43"/>
                                            </p:tgtEl>
                                            <p:attrNameLst>
                                              <p:attrName>ppt_w</p:attrName>
                                            </p:attrNameLst>
                                          </p:cBhvr>
                                          <p:tavLst>
                                            <p:tav tm="0">
                                              <p:val>
                                                <p:fltVal val="0"/>
                                              </p:val>
                                            </p:tav>
                                            <p:tav tm="100000">
                                              <p:val>
                                                <p:strVal val="#ppt_w"/>
                                              </p:val>
                                            </p:tav>
                                          </p:tavLst>
                                        </p:anim>
                                        <p:anim calcmode="lin" valueType="num">
                                          <p:cBhvr>
                                            <p:cTn id="100" dur="500" fill="hold"/>
                                            <p:tgtEl>
                                              <p:spTgt spid="43"/>
                                            </p:tgtEl>
                                            <p:attrNameLst>
                                              <p:attrName>ppt_h</p:attrName>
                                            </p:attrNameLst>
                                          </p:cBhvr>
                                          <p:tavLst>
                                            <p:tav tm="0">
                                              <p:val>
                                                <p:fltVal val="0"/>
                                              </p:val>
                                            </p:tav>
                                            <p:tav tm="100000">
                                              <p:val>
                                                <p:strVal val="#ppt_h"/>
                                              </p:val>
                                            </p:tav>
                                          </p:tavLst>
                                        </p:anim>
                                        <p:animEffect transition="in" filter="fade">
                                          <p:cBhvr>
                                            <p:cTn id="101" dur="500"/>
                                            <p:tgtEl>
                                              <p:spTgt spid="43"/>
                                            </p:tgtEl>
                                          </p:cBhvr>
                                        </p:animEffect>
                                      </p:childTnLst>
                                    </p:cTn>
                                  </p:par>
                                  <p:par>
                                    <p:cTn id="102" presetID="53" presetClass="entr" presetSubtype="16" fill="hold" grpId="0" nodeType="withEffect">
                                      <p:stCondLst>
                                        <p:cond delay="200"/>
                                      </p:stCondLst>
                                      <p:childTnLst>
                                        <p:set>
                                          <p:cBhvr>
                                            <p:cTn id="103" dur="1" fill="hold">
                                              <p:stCondLst>
                                                <p:cond delay="0"/>
                                              </p:stCondLst>
                                            </p:cTn>
                                            <p:tgtEl>
                                              <p:spTgt spid="44"/>
                                            </p:tgtEl>
                                            <p:attrNameLst>
                                              <p:attrName>style.visibility</p:attrName>
                                            </p:attrNameLst>
                                          </p:cBhvr>
                                          <p:to>
                                            <p:strVal val="visible"/>
                                          </p:to>
                                        </p:set>
                                        <p:anim calcmode="lin" valueType="num">
                                          <p:cBhvr>
                                            <p:cTn id="104" dur="500" fill="hold"/>
                                            <p:tgtEl>
                                              <p:spTgt spid="44"/>
                                            </p:tgtEl>
                                            <p:attrNameLst>
                                              <p:attrName>ppt_w</p:attrName>
                                            </p:attrNameLst>
                                          </p:cBhvr>
                                          <p:tavLst>
                                            <p:tav tm="0">
                                              <p:val>
                                                <p:fltVal val="0"/>
                                              </p:val>
                                            </p:tav>
                                            <p:tav tm="100000">
                                              <p:val>
                                                <p:strVal val="#ppt_w"/>
                                              </p:val>
                                            </p:tav>
                                          </p:tavLst>
                                        </p:anim>
                                        <p:anim calcmode="lin" valueType="num">
                                          <p:cBhvr>
                                            <p:cTn id="105" dur="500" fill="hold"/>
                                            <p:tgtEl>
                                              <p:spTgt spid="44"/>
                                            </p:tgtEl>
                                            <p:attrNameLst>
                                              <p:attrName>ppt_h</p:attrName>
                                            </p:attrNameLst>
                                          </p:cBhvr>
                                          <p:tavLst>
                                            <p:tav tm="0">
                                              <p:val>
                                                <p:fltVal val="0"/>
                                              </p:val>
                                            </p:tav>
                                            <p:tav tm="100000">
                                              <p:val>
                                                <p:strVal val="#ppt_h"/>
                                              </p:val>
                                            </p:tav>
                                          </p:tavLst>
                                        </p:anim>
                                        <p:animEffect transition="in" filter="fade">
                                          <p:cBhvr>
                                            <p:cTn id="106" dur="500"/>
                                            <p:tgtEl>
                                              <p:spTgt spid="44"/>
                                            </p:tgtEl>
                                          </p:cBhvr>
                                        </p:animEffect>
                                      </p:childTnLst>
                                    </p:cTn>
                                  </p:par>
                                  <p:par>
                                    <p:cTn id="107" presetID="53" presetClass="entr" presetSubtype="16" fill="hold" grpId="0" nodeType="withEffect">
                                      <p:stCondLst>
                                        <p:cond delay="200"/>
                                      </p:stCondLst>
                                      <p:childTnLst>
                                        <p:set>
                                          <p:cBhvr>
                                            <p:cTn id="108" dur="1" fill="hold">
                                              <p:stCondLst>
                                                <p:cond delay="0"/>
                                              </p:stCondLst>
                                            </p:cTn>
                                            <p:tgtEl>
                                              <p:spTgt spid="45"/>
                                            </p:tgtEl>
                                            <p:attrNameLst>
                                              <p:attrName>style.visibility</p:attrName>
                                            </p:attrNameLst>
                                          </p:cBhvr>
                                          <p:to>
                                            <p:strVal val="visible"/>
                                          </p:to>
                                        </p:set>
                                        <p:anim calcmode="lin" valueType="num">
                                          <p:cBhvr>
                                            <p:cTn id="109" dur="500" fill="hold"/>
                                            <p:tgtEl>
                                              <p:spTgt spid="45"/>
                                            </p:tgtEl>
                                            <p:attrNameLst>
                                              <p:attrName>ppt_w</p:attrName>
                                            </p:attrNameLst>
                                          </p:cBhvr>
                                          <p:tavLst>
                                            <p:tav tm="0">
                                              <p:val>
                                                <p:fltVal val="0"/>
                                              </p:val>
                                            </p:tav>
                                            <p:tav tm="100000">
                                              <p:val>
                                                <p:strVal val="#ppt_w"/>
                                              </p:val>
                                            </p:tav>
                                          </p:tavLst>
                                        </p:anim>
                                        <p:anim calcmode="lin" valueType="num">
                                          <p:cBhvr>
                                            <p:cTn id="110" dur="500" fill="hold"/>
                                            <p:tgtEl>
                                              <p:spTgt spid="45"/>
                                            </p:tgtEl>
                                            <p:attrNameLst>
                                              <p:attrName>ppt_h</p:attrName>
                                            </p:attrNameLst>
                                          </p:cBhvr>
                                          <p:tavLst>
                                            <p:tav tm="0">
                                              <p:val>
                                                <p:fltVal val="0"/>
                                              </p:val>
                                            </p:tav>
                                            <p:tav tm="100000">
                                              <p:val>
                                                <p:strVal val="#ppt_h"/>
                                              </p:val>
                                            </p:tav>
                                          </p:tavLst>
                                        </p:anim>
                                        <p:animEffect transition="in" filter="fade">
                                          <p:cBhvr>
                                            <p:cTn id="111" dur="500"/>
                                            <p:tgtEl>
                                              <p:spTgt spid="45"/>
                                            </p:tgtEl>
                                          </p:cBhvr>
                                        </p:animEffect>
                                      </p:childTnLst>
                                    </p:cTn>
                                  </p:par>
                                  <p:par>
                                    <p:cTn id="112" presetID="53" presetClass="entr" presetSubtype="16" fill="hold" grpId="0" nodeType="withEffect">
                                      <p:stCondLst>
                                        <p:cond delay="0"/>
                                      </p:stCondLst>
                                      <p:childTnLst>
                                        <p:set>
                                          <p:cBhvr>
                                            <p:cTn id="113" dur="1" fill="hold">
                                              <p:stCondLst>
                                                <p:cond delay="0"/>
                                              </p:stCondLst>
                                            </p:cTn>
                                            <p:tgtEl>
                                              <p:spTgt spid="46"/>
                                            </p:tgtEl>
                                            <p:attrNameLst>
                                              <p:attrName>style.visibility</p:attrName>
                                            </p:attrNameLst>
                                          </p:cBhvr>
                                          <p:to>
                                            <p:strVal val="visible"/>
                                          </p:to>
                                        </p:set>
                                        <p:anim calcmode="lin" valueType="num">
                                          <p:cBhvr>
                                            <p:cTn id="114" dur="500" fill="hold"/>
                                            <p:tgtEl>
                                              <p:spTgt spid="46"/>
                                            </p:tgtEl>
                                            <p:attrNameLst>
                                              <p:attrName>ppt_w</p:attrName>
                                            </p:attrNameLst>
                                          </p:cBhvr>
                                          <p:tavLst>
                                            <p:tav tm="0">
                                              <p:val>
                                                <p:fltVal val="0"/>
                                              </p:val>
                                            </p:tav>
                                            <p:tav tm="100000">
                                              <p:val>
                                                <p:strVal val="#ppt_w"/>
                                              </p:val>
                                            </p:tav>
                                          </p:tavLst>
                                        </p:anim>
                                        <p:anim calcmode="lin" valueType="num">
                                          <p:cBhvr>
                                            <p:cTn id="115" dur="500" fill="hold"/>
                                            <p:tgtEl>
                                              <p:spTgt spid="46"/>
                                            </p:tgtEl>
                                            <p:attrNameLst>
                                              <p:attrName>ppt_h</p:attrName>
                                            </p:attrNameLst>
                                          </p:cBhvr>
                                          <p:tavLst>
                                            <p:tav tm="0">
                                              <p:val>
                                                <p:fltVal val="0"/>
                                              </p:val>
                                            </p:tav>
                                            <p:tav tm="100000">
                                              <p:val>
                                                <p:strVal val="#ppt_h"/>
                                              </p:val>
                                            </p:tav>
                                          </p:tavLst>
                                        </p:anim>
                                        <p:animEffect transition="in" filter="fade">
                                          <p:cBhvr>
                                            <p:cTn id="116" dur="500"/>
                                            <p:tgtEl>
                                              <p:spTgt spid="46"/>
                                            </p:tgtEl>
                                          </p:cBhvr>
                                        </p:animEffect>
                                      </p:childTnLst>
                                    </p:cTn>
                                  </p:par>
                                  <p:par>
                                    <p:cTn id="117" presetID="53" presetClass="entr" presetSubtype="16" fill="hold" grpId="0" nodeType="withEffect">
                                      <p:stCondLst>
                                        <p:cond delay="400"/>
                                      </p:stCondLst>
                                      <p:childTnLst>
                                        <p:set>
                                          <p:cBhvr>
                                            <p:cTn id="118" dur="1" fill="hold">
                                              <p:stCondLst>
                                                <p:cond delay="0"/>
                                              </p:stCondLst>
                                            </p:cTn>
                                            <p:tgtEl>
                                              <p:spTgt spid="47"/>
                                            </p:tgtEl>
                                            <p:attrNameLst>
                                              <p:attrName>style.visibility</p:attrName>
                                            </p:attrNameLst>
                                          </p:cBhvr>
                                          <p:to>
                                            <p:strVal val="visible"/>
                                          </p:to>
                                        </p:set>
                                        <p:anim calcmode="lin" valueType="num">
                                          <p:cBhvr>
                                            <p:cTn id="119" dur="500" fill="hold"/>
                                            <p:tgtEl>
                                              <p:spTgt spid="47"/>
                                            </p:tgtEl>
                                            <p:attrNameLst>
                                              <p:attrName>ppt_w</p:attrName>
                                            </p:attrNameLst>
                                          </p:cBhvr>
                                          <p:tavLst>
                                            <p:tav tm="0">
                                              <p:val>
                                                <p:fltVal val="0"/>
                                              </p:val>
                                            </p:tav>
                                            <p:tav tm="100000">
                                              <p:val>
                                                <p:strVal val="#ppt_w"/>
                                              </p:val>
                                            </p:tav>
                                          </p:tavLst>
                                        </p:anim>
                                        <p:anim calcmode="lin" valueType="num">
                                          <p:cBhvr>
                                            <p:cTn id="120" dur="500" fill="hold"/>
                                            <p:tgtEl>
                                              <p:spTgt spid="47"/>
                                            </p:tgtEl>
                                            <p:attrNameLst>
                                              <p:attrName>ppt_h</p:attrName>
                                            </p:attrNameLst>
                                          </p:cBhvr>
                                          <p:tavLst>
                                            <p:tav tm="0">
                                              <p:val>
                                                <p:fltVal val="0"/>
                                              </p:val>
                                            </p:tav>
                                            <p:tav tm="100000">
                                              <p:val>
                                                <p:strVal val="#ppt_h"/>
                                              </p:val>
                                            </p:tav>
                                          </p:tavLst>
                                        </p:anim>
                                        <p:animEffect transition="in" filter="fade">
                                          <p:cBhvr>
                                            <p:cTn id="121" dur="500"/>
                                            <p:tgtEl>
                                              <p:spTgt spid="47"/>
                                            </p:tgtEl>
                                          </p:cBhvr>
                                        </p:animEffect>
                                      </p:childTnLst>
                                    </p:cTn>
                                  </p:par>
                                  <p:par>
                                    <p:cTn id="122" presetID="53" presetClass="entr" presetSubtype="16" fill="hold" grpId="0" nodeType="withEffect">
                                      <p:stCondLst>
                                        <p:cond delay="200"/>
                                      </p:stCondLst>
                                      <p:childTnLst>
                                        <p:set>
                                          <p:cBhvr>
                                            <p:cTn id="123" dur="1" fill="hold">
                                              <p:stCondLst>
                                                <p:cond delay="0"/>
                                              </p:stCondLst>
                                            </p:cTn>
                                            <p:tgtEl>
                                              <p:spTgt spid="48"/>
                                            </p:tgtEl>
                                            <p:attrNameLst>
                                              <p:attrName>style.visibility</p:attrName>
                                            </p:attrNameLst>
                                          </p:cBhvr>
                                          <p:to>
                                            <p:strVal val="visible"/>
                                          </p:to>
                                        </p:set>
                                        <p:anim calcmode="lin" valueType="num">
                                          <p:cBhvr>
                                            <p:cTn id="124" dur="500" fill="hold"/>
                                            <p:tgtEl>
                                              <p:spTgt spid="48"/>
                                            </p:tgtEl>
                                            <p:attrNameLst>
                                              <p:attrName>ppt_w</p:attrName>
                                            </p:attrNameLst>
                                          </p:cBhvr>
                                          <p:tavLst>
                                            <p:tav tm="0">
                                              <p:val>
                                                <p:fltVal val="0"/>
                                              </p:val>
                                            </p:tav>
                                            <p:tav tm="100000">
                                              <p:val>
                                                <p:strVal val="#ppt_w"/>
                                              </p:val>
                                            </p:tav>
                                          </p:tavLst>
                                        </p:anim>
                                        <p:anim calcmode="lin" valueType="num">
                                          <p:cBhvr>
                                            <p:cTn id="125" dur="500" fill="hold"/>
                                            <p:tgtEl>
                                              <p:spTgt spid="48"/>
                                            </p:tgtEl>
                                            <p:attrNameLst>
                                              <p:attrName>ppt_h</p:attrName>
                                            </p:attrNameLst>
                                          </p:cBhvr>
                                          <p:tavLst>
                                            <p:tav tm="0">
                                              <p:val>
                                                <p:fltVal val="0"/>
                                              </p:val>
                                            </p:tav>
                                            <p:tav tm="100000">
                                              <p:val>
                                                <p:strVal val="#ppt_h"/>
                                              </p:val>
                                            </p:tav>
                                          </p:tavLst>
                                        </p:anim>
                                        <p:animEffect transition="in" filter="fade">
                                          <p:cBhvr>
                                            <p:cTn id="126" dur="500"/>
                                            <p:tgtEl>
                                              <p:spTgt spid="48"/>
                                            </p:tgtEl>
                                          </p:cBhvr>
                                        </p:animEffect>
                                      </p:childTnLst>
                                    </p:cTn>
                                  </p:par>
                                  <p:par>
                                    <p:cTn id="127" presetID="53" presetClass="entr" presetSubtype="16" fill="hold" grpId="0" nodeType="withEffect">
                                      <p:stCondLst>
                                        <p:cond delay="0"/>
                                      </p:stCondLst>
                                      <p:childTnLst>
                                        <p:set>
                                          <p:cBhvr>
                                            <p:cTn id="128" dur="1" fill="hold">
                                              <p:stCondLst>
                                                <p:cond delay="0"/>
                                              </p:stCondLst>
                                            </p:cTn>
                                            <p:tgtEl>
                                              <p:spTgt spid="49"/>
                                            </p:tgtEl>
                                            <p:attrNameLst>
                                              <p:attrName>style.visibility</p:attrName>
                                            </p:attrNameLst>
                                          </p:cBhvr>
                                          <p:to>
                                            <p:strVal val="visible"/>
                                          </p:to>
                                        </p:set>
                                        <p:anim calcmode="lin" valueType="num">
                                          <p:cBhvr>
                                            <p:cTn id="129" dur="500" fill="hold"/>
                                            <p:tgtEl>
                                              <p:spTgt spid="49"/>
                                            </p:tgtEl>
                                            <p:attrNameLst>
                                              <p:attrName>ppt_w</p:attrName>
                                            </p:attrNameLst>
                                          </p:cBhvr>
                                          <p:tavLst>
                                            <p:tav tm="0">
                                              <p:val>
                                                <p:fltVal val="0"/>
                                              </p:val>
                                            </p:tav>
                                            <p:tav tm="100000">
                                              <p:val>
                                                <p:strVal val="#ppt_w"/>
                                              </p:val>
                                            </p:tav>
                                          </p:tavLst>
                                        </p:anim>
                                        <p:anim calcmode="lin" valueType="num">
                                          <p:cBhvr>
                                            <p:cTn id="130" dur="500" fill="hold"/>
                                            <p:tgtEl>
                                              <p:spTgt spid="49"/>
                                            </p:tgtEl>
                                            <p:attrNameLst>
                                              <p:attrName>ppt_h</p:attrName>
                                            </p:attrNameLst>
                                          </p:cBhvr>
                                          <p:tavLst>
                                            <p:tav tm="0">
                                              <p:val>
                                                <p:fltVal val="0"/>
                                              </p:val>
                                            </p:tav>
                                            <p:tav tm="100000">
                                              <p:val>
                                                <p:strVal val="#ppt_h"/>
                                              </p:val>
                                            </p:tav>
                                          </p:tavLst>
                                        </p:anim>
                                        <p:animEffect transition="in" filter="fade">
                                          <p:cBhvr>
                                            <p:cTn id="131" dur="500"/>
                                            <p:tgtEl>
                                              <p:spTgt spid="49"/>
                                            </p:tgtEl>
                                          </p:cBhvr>
                                        </p:animEffect>
                                      </p:childTnLst>
                                    </p:cTn>
                                  </p:par>
                                  <p:par>
                                    <p:cTn id="132" presetID="53" presetClass="entr" presetSubtype="16" fill="hold" grpId="0" nodeType="withEffect">
                                      <p:stCondLst>
                                        <p:cond delay="400"/>
                                      </p:stCondLst>
                                      <p:childTnLst>
                                        <p:set>
                                          <p:cBhvr>
                                            <p:cTn id="133" dur="1" fill="hold">
                                              <p:stCondLst>
                                                <p:cond delay="0"/>
                                              </p:stCondLst>
                                            </p:cTn>
                                            <p:tgtEl>
                                              <p:spTgt spid="50"/>
                                            </p:tgtEl>
                                            <p:attrNameLst>
                                              <p:attrName>style.visibility</p:attrName>
                                            </p:attrNameLst>
                                          </p:cBhvr>
                                          <p:to>
                                            <p:strVal val="visible"/>
                                          </p:to>
                                        </p:set>
                                        <p:anim calcmode="lin" valueType="num">
                                          <p:cBhvr>
                                            <p:cTn id="134" dur="500" fill="hold"/>
                                            <p:tgtEl>
                                              <p:spTgt spid="50"/>
                                            </p:tgtEl>
                                            <p:attrNameLst>
                                              <p:attrName>ppt_w</p:attrName>
                                            </p:attrNameLst>
                                          </p:cBhvr>
                                          <p:tavLst>
                                            <p:tav tm="0">
                                              <p:val>
                                                <p:fltVal val="0"/>
                                              </p:val>
                                            </p:tav>
                                            <p:tav tm="100000">
                                              <p:val>
                                                <p:strVal val="#ppt_w"/>
                                              </p:val>
                                            </p:tav>
                                          </p:tavLst>
                                        </p:anim>
                                        <p:anim calcmode="lin" valueType="num">
                                          <p:cBhvr>
                                            <p:cTn id="135" dur="500" fill="hold"/>
                                            <p:tgtEl>
                                              <p:spTgt spid="50"/>
                                            </p:tgtEl>
                                            <p:attrNameLst>
                                              <p:attrName>ppt_h</p:attrName>
                                            </p:attrNameLst>
                                          </p:cBhvr>
                                          <p:tavLst>
                                            <p:tav tm="0">
                                              <p:val>
                                                <p:fltVal val="0"/>
                                              </p:val>
                                            </p:tav>
                                            <p:tav tm="100000">
                                              <p:val>
                                                <p:strVal val="#ppt_h"/>
                                              </p:val>
                                            </p:tav>
                                          </p:tavLst>
                                        </p:anim>
                                        <p:animEffect transition="in" filter="fade">
                                          <p:cBhvr>
                                            <p:cTn id="136" dur="500"/>
                                            <p:tgtEl>
                                              <p:spTgt spid="50"/>
                                            </p:tgtEl>
                                          </p:cBhvr>
                                        </p:animEffect>
                                      </p:childTnLst>
                                    </p:cTn>
                                  </p:par>
                                  <p:par>
                                    <p:cTn id="137" presetID="53" presetClass="entr" presetSubtype="16" fill="hold" grpId="0" nodeType="withEffect">
                                      <p:stCondLst>
                                        <p:cond delay="200"/>
                                      </p:stCondLst>
                                      <p:childTnLst>
                                        <p:set>
                                          <p:cBhvr>
                                            <p:cTn id="138" dur="1" fill="hold">
                                              <p:stCondLst>
                                                <p:cond delay="0"/>
                                              </p:stCondLst>
                                            </p:cTn>
                                            <p:tgtEl>
                                              <p:spTgt spid="51"/>
                                            </p:tgtEl>
                                            <p:attrNameLst>
                                              <p:attrName>style.visibility</p:attrName>
                                            </p:attrNameLst>
                                          </p:cBhvr>
                                          <p:to>
                                            <p:strVal val="visible"/>
                                          </p:to>
                                        </p:set>
                                        <p:anim calcmode="lin" valueType="num">
                                          <p:cBhvr>
                                            <p:cTn id="139" dur="500" fill="hold"/>
                                            <p:tgtEl>
                                              <p:spTgt spid="51"/>
                                            </p:tgtEl>
                                            <p:attrNameLst>
                                              <p:attrName>ppt_w</p:attrName>
                                            </p:attrNameLst>
                                          </p:cBhvr>
                                          <p:tavLst>
                                            <p:tav tm="0">
                                              <p:val>
                                                <p:fltVal val="0"/>
                                              </p:val>
                                            </p:tav>
                                            <p:tav tm="100000">
                                              <p:val>
                                                <p:strVal val="#ppt_w"/>
                                              </p:val>
                                            </p:tav>
                                          </p:tavLst>
                                        </p:anim>
                                        <p:anim calcmode="lin" valueType="num">
                                          <p:cBhvr>
                                            <p:cTn id="140" dur="500" fill="hold"/>
                                            <p:tgtEl>
                                              <p:spTgt spid="51"/>
                                            </p:tgtEl>
                                            <p:attrNameLst>
                                              <p:attrName>ppt_h</p:attrName>
                                            </p:attrNameLst>
                                          </p:cBhvr>
                                          <p:tavLst>
                                            <p:tav tm="0">
                                              <p:val>
                                                <p:fltVal val="0"/>
                                              </p:val>
                                            </p:tav>
                                            <p:tav tm="100000">
                                              <p:val>
                                                <p:strVal val="#ppt_h"/>
                                              </p:val>
                                            </p:tav>
                                          </p:tavLst>
                                        </p:anim>
                                        <p:animEffect transition="in" filter="fade">
                                          <p:cBhvr>
                                            <p:cTn id="141" dur="500"/>
                                            <p:tgtEl>
                                              <p:spTgt spid="51"/>
                                            </p:tgtEl>
                                          </p:cBhvr>
                                        </p:animEffect>
                                      </p:childTnLst>
                                    </p:cTn>
                                  </p:par>
                                  <p:par>
                                    <p:cTn id="142" presetID="53" presetClass="entr" presetSubtype="16" fill="hold" grpId="0" nodeType="withEffect">
                                      <p:stCondLst>
                                        <p:cond delay="200"/>
                                      </p:stCondLst>
                                      <p:childTnLst>
                                        <p:set>
                                          <p:cBhvr>
                                            <p:cTn id="143" dur="1" fill="hold">
                                              <p:stCondLst>
                                                <p:cond delay="0"/>
                                              </p:stCondLst>
                                            </p:cTn>
                                            <p:tgtEl>
                                              <p:spTgt spid="52"/>
                                            </p:tgtEl>
                                            <p:attrNameLst>
                                              <p:attrName>style.visibility</p:attrName>
                                            </p:attrNameLst>
                                          </p:cBhvr>
                                          <p:to>
                                            <p:strVal val="visible"/>
                                          </p:to>
                                        </p:set>
                                        <p:anim calcmode="lin" valueType="num">
                                          <p:cBhvr>
                                            <p:cTn id="144" dur="500" fill="hold"/>
                                            <p:tgtEl>
                                              <p:spTgt spid="52"/>
                                            </p:tgtEl>
                                            <p:attrNameLst>
                                              <p:attrName>ppt_w</p:attrName>
                                            </p:attrNameLst>
                                          </p:cBhvr>
                                          <p:tavLst>
                                            <p:tav tm="0">
                                              <p:val>
                                                <p:fltVal val="0"/>
                                              </p:val>
                                            </p:tav>
                                            <p:tav tm="100000">
                                              <p:val>
                                                <p:strVal val="#ppt_w"/>
                                              </p:val>
                                            </p:tav>
                                          </p:tavLst>
                                        </p:anim>
                                        <p:anim calcmode="lin" valueType="num">
                                          <p:cBhvr>
                                            <p:cTn id="145" dur="500" fill="hold"/>
                                            <p:tgtEl>
                                              <p:spTgt spid="52"/>
                                            </p:tgtEl>
                                            <p:attrNameLst>
                                              <p:attrName>ppt_h</p:attrName>
                                            </p:attrNameLst>
                                          </p:cBhvr>
                                          <p:tavLst>
                                            <p:tav tm="0">
                                              <p:val>
                                                <p:fltVal val="0"/>
                                              </p:val>
                                            </p:tav>
                                            <p:tav tm="100000">
                                              <p:val>
                                                <p:strVal val="#ppt_h"/>
                                              </p:val>
                                            </p:tav>
                                          </p:tavLst>
                                        </p:anim>
                                        <p:animEffect transition="in" filter="fade">
                                          <p:cBhvr>
                                            <p:cTn id="146" dur="500"/>
                                            <p:tgtEl>
                                              <p:spTgt spid="52"/>
                                            </p:tgtEl>
                                          </p:cBhvr>
                                        </p:animEffect>
                                      </p:childTnLst>
                                    </p:cTn>
                                  </p:par>
                                  <p:par>
                                    <p:cTn id="147" presetID="53" presetClass="entr" presetSubtype="16" fill="hold" grpId="0" nodeType="withEffect">
                                      <p:stCondLst>
                                        <p:cond delay="200"/>
                                      </p:stCondLst>
                                      <p:childTnLst>
                                        <p:set>
                                          <p:cBhvr>
                                            <p:cTn id="148" dur="1" fill="hold">
                                              <p:stCondLst>
                                                <p:cond delay="0"/>
                                              </p:stCondLst>
                                            </p:cTn>
                                            <p:tgtEl>
                                              <p:spTgt spid="53"/>
                                            </p:tgtEl>
                                            <p:attrNameLst>
                                              <p:attrName>style.visibility</p:attrName>
                                            </p:attrNameLst>
                                          </p:cBhvr>
                                          <p:to>
                                            <p:strVal val="visible"/>
                                          </p:to>
                                        </p:set>
                                        <p:anim calcmode="lin" valueType="num">
                                          <p:cBhvr>
                                            <p:cTn id="149" dur="500" fill="hold"/>
                                            <p:tgtEl>
                                              <p:spTgt spid="53"/>
                                            </p:tgtEl>
                                            <p:attrNameLst>
                                              <p:attrName>ppt_w</p:attrName>
                                            </p:attrNameLst>
                                          </p:cBhvr>
                                          <p:tavLst>
                                            <p:tav tm="0">
                                              <p:val>
                                                <p:fltVal val="0"/>
                                              </p:val>
                                            </p:tav>
                                            <p:tav tm="100000">
                                              <p:val>
                                                <p:strVal val="#ppt_w"/>
                                              </p:val>
                                            </p:tav>
                                          </p:tavLst>
                                        </p:anim>
                                        <p:anim calcmode="lin" valueType="num">
                                          <p:cBhvr>
                                            <p:cTn id="150" dur="500" fill="hold"/>
                                            <p:tgtEl>
                                              <p:spTgt spid="53"/>
                                            </p:tgtEl>
                                            <p:attrNameLst>
                                              <p:attrName>ppt_h</p:attrName>
                                            </p:attrNameLst>
                                          </p:cBhvr>
                                          <p:tavLst>
                                            <p:tav tm="0">
                                              <p:val>
                                                <p:fltVal val="0"/>
                                              </p:val>
                                            </p:tav>
                                            <p:tav tm="100000">
                                              <p:val>
                                                <p:strVal val="#ppt_h"/>
                                              </p:val>
                                            </p:tav>
                                          </p:tavLst>
                                        </p:anim>
                                        <p:animEffect transition="in" filter="fade">
                                          <p:cBhvr>
                                            <p:cTn id="151" dur="500"/>
                                            <p:tgtEl>
                                              <p:spTgt spid="53"/>
                                            </p:tgtEl>
                                          </p:cBhvr>
                                        </p:animEffect>
                                      </p:childTnLst>
                                    </p:cTn>
                                  </p:par>
                                </p:childTnLst>
                              </p:cTn>
                            </p:par>
                            <p:par>
                              <p:cTn id="152" fill="hold">
                                <p:stCondLst>
                                  <p:cond delay="1500"/>
                                </p:stCondLst>
                                <p:childTnLst>
                                  <p:par>
                                    <p:cTn id="153" presetID="16" presetClass="entr" presetSubtype="26" fill="hold" grpId="0" nodeType="afterEffect">
                                      <p:stCondLst>
                                        <p:cond delay="0"/>
                                      </p:stCondLst>
                                      <p:childTnLst>
                                        <p:set>
                                          <p:cBhvr>
                                            <p:cTn id="154" dur="1" fill="hold">
                                              <p:stCondLst>
                                                <p:cond delay="0"/>
                                              </p:stCondLst>
                                            </p:cTn>
                                            <p:tgtEl>
                                              <p:spTgt spid="55"/>
                                            </p:tgtEl>
                                            <p:attrNameLst>
                                              <p:attrName>style.visibility</p:attrName>
                                            </p:attrNameLst>
                                          </p:cBhvr>
                                          <p:to>
                                            <p:strVal val="visible"/>
                                          </p:to>
                                        </p:set>
                                        <p:animEffect transition="in" filter="barn(inHorizontal)">
                                          <p:cBhvr>
                                            <p:cTn id="155" dur="500"/>
                                            <p:tgtEl>
                                              <p:spTgt spid="55"/>
                                            </p:tgtEl>
                                          </p:cBhvr>
                                        </p:animEffect>
                                      </p:childTnLst>
                                    </p:cTn>
                                  </p:par>
                                  <p:par>
                                    <p:cTn id="156" presetID="16" presetClass="entr" presetSubtype="26" fill="hold" grpId="0" nodeType="withEffect">
                                      <p:stCondLst>
                                        <p:cond delay="0"/>
                                      </p:stCondLst>
                                      <p:childTnLst>
                                        <p:set>
                                          <p:cBhvr>
                                            <p:cTn id="157" dur="1" fill="hold">
                                              <p:stCondLst>
                                                <p:cond delay="0"/>
                                              </p:stCondLst>
                                            </p:cTn>
                                            <p:tgtEl>
                                              <p:spTgt spid="56"/>
                                            </p:tgtEl>
                                            <p:attrNameLst>
                                              <p:attrName>style.visibility</p:attrName>
                                            </p:attrNameLst>
                                          </p:cBhvr>
                                          <p:to>
                                            <p:strVal val="visible"/>
                                          </p:to>
                                        </p:set>
                                        <p:animEffect transition="in" filter="barn(inHorizontal)">
                                          <p:cBhvr>
                                            <p:cTn id="158" dur="500"/>
                                            <p:tgtEl>
                                              <p:spTgt spid="56"/>
                                            </p:tgtEl>
                                          </p:cBhvr>
                                        </p:animEffect>
                                      </p:childTnLst>
                                    </p:cTn>
                                  </p:par>
                                </p:childTnLst>
                              </p:cTn>
                            </p:par>
                            <p:par>
                              <p:cTn id="159" fill="hold">
                                <p:stCondLst>
                                  <p:cond delay="2000"/>
                                </p:stCondLst>
                                <p:childTnLst>
                                  <p:par>
                                    <p:cTn id="160" presetID="16" presetClass="entr" presetSubtype="21" fill="hold" grpId="0" nodeType="afterEffect">
                                      <p:stCondLst>
                                        <p:cond delay="0"/>
                                      </p:stCondLst>
                                      <p:childTnLst>
                                        <p:set>
                                          <p:cBhvr>
                                            <p:cTn id="161" dur="1" fill="hold">
                                              <p:stCondLst>
                                                <p:cond delay="0"/>
                                              </p:stCondLst>
                                            </p:cTn>
                                            <p:tgtEl>
                                              <p:spTgt spid="54"/>
                                            </p:tgtEl>
                                            <p:attrNameLst>
                                              <p:attrName>style.visibility</p:attrName>
                                            </p:attrNameLst>
                                          </p:cBhvr>
                                          <p:to>
                                            <p:strVal val="visible"/>
                                          </p:to>
                                        </p:set>
                                        <p:animEffect transition="in" filter="barn(inVertical)">
                                          <p:cBhvr>
                                            <p:cTn id="16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1" grpId="0"/>
          <p:bldP spid="22" grpId="0"/>
          <p:bldP spid="23" grpId="0"/>
          <p:bldP spid="24" grpId="0"/>
          <p:bldP spid="25" grpId="0" animBg="1"/>
          <p:bldP spid="26" grpId="0" animBg="1"/>
          <p:bldP spid="27"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p:bldP spid="55" grpId="0" animBg="1"/>
          <p:bldP spid="56"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圆角矩形 26"/>
          <p:cNvSpPr/>
          <p:nvPr/>
        </p:nvSpPr>
        <p:spPr>
          <a:xfrm>
            <a:off x="723241" y="643069"/>
            <a:ext cx="7737191" cy="3857363"/>
          </a:xfrm>
          <a:prstGeom prst="roundRect">
            <a:avLst>
              <a:gd name="adj" fmla="val 11852"/>
            </a:avLst>
          </a:prstGeom>
          <a:gradFill>
            <a:gsLst>
              <a:gs pos="0">
                <a:schemeClr val="bg1">
                  <a:lumMod val="99000"/>
                </a:schemeClr>
              </a:gs>
              <a:gs pos="50000">
                <a:schemeClr val="bg1">
                  <a:lumMod val="85000"/>
                </a:schemeClr>
              </a:gs>
              <a:gs pos="100000">
                <a:schemeClr val="bg1">
                  <a:lumMod val="83000"/>
                  <a:lumOff val="17000"/>
                </a:schemeClr>
              </a:gs>
            </a:gsLst>
            <a:lin ang="5400000" scaled="0"/>
          </a:gradFill>
          <a:ln w="38100">
            <a:gradFill>
              <a:gsLst>
                <a:gs pos="0">
                  <a:schemeClr val="bg1">
                    <a:lumMod val="82000"/>
                  </a:schemeClr>
                </a:gs>
                <a:gs pos="50000">
                  <a:schemeClr val="bg1">
                    <a:lumMod val="43000"/>
                    <a:lumOff val="57000"/>
                  </a:schemeClr>
                </a:gs>
                <a:gs pos="100000">
                  <a:schemeClr val="bg1">
                    <a:lumMod val="86000"/>
                  </a:schemeClr>
                </a:gs>
              </a:gsLst>
              <a:lin ang="5400000" scaled="0"/>
            </a:gradFill>
          </a:ln>
          <a:effectLst>
            <a:outerShdw blurRad="393700" dist="63500" dir="7200000" sx="101000" sy="101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28" name="Rectangle 30"/>
          <p:cNvSpPr>
            <a:spLocks noChangeArrowheads="1"/>
          </p:cNvSpPr>
          <p:nvPr/>
        </p:nvSpPr>
        <p:spPr bwMode="auto">
          <a:xfrm>
            <a:off x="1475656" y="1563638"/>
            <a:ext cx="6659480" cy="2146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0" fontAlgn="auto" latinLnBrk="0" hangingPunct="0">
              <a:lnSpc>
                <a:spcPct val="15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       在全体同事的共同努力下，在公司领导的全面支持、关心下，本着一切为客户服务的宗旨，围绕优化服务、拓展</a:t>
            </a:r>
            <a:r>
              <a:rPr kumimoji="0" lang="en-US" altLang="zh-CN" sz="1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xxx</a:t>
            </a:r>
            <a:r>
              <a:rPr kumimoji="0" lang="zh-CN" altLang="en-US" sz="1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和</a:t>
            </a:r>
            <a:r>
              <a:rPr kumimoji="0" lang="en-US" altLang="zh-CN" sz="1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xxx</a:t>
            </a:r>
            <a:r>
              <a:rPr kumimoji="0" lang="zh-CN" altLang="en-US" sz="1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的宣传和信息的功能，从客户的利益角度服务、业务管理、提高企业的知名度和利益最大化，通过扎扎实实的努力，圆满地完成</a:t>
            </a:r>
            <a:r>
              <a:rPr kumimoji="0" lang="zh-CN" altLang="en-US" sz="15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了</a:t>
            </a:r>
            <a:r>
              <a:rPr kumimoji="0" lang="en-US" altLang="zh-CN" sz="15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20XX</a:t>
            </a:r>
            <a:r>
              <a:rPr kumimoji="0" lang="zh-CN" altLang="en-US" sz="15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年</a:t>
            </a:r>
            <a:r>
              <a:rPr kumimoji="0" lang="zh-CN" altLang="en-US" sz="1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的工作。</a:t>
            </a:r>
            <a:br>
              <a:rPr kumimoji="0" lang="zh-CN" altLang="en-US" sz="1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br>
            <a:r>
              <a:rPr kumimoji="0" lang="en-US" altLang="zh-CN" sz="1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       </a:t>
            </a:r>
            <a:r>
              <a:rPr kumimoji="0" lang="zh-CN" altLang="en-US" sz="1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回顾这一年的工作，在取得成绩的同时，我们也找到了工作中的不足和问题，展望新的一年，我们将继续努力，力争各项工作更上一个新台阶。</a:t>
            </a:r>
            <a:endParaRPr kumimoji="0" lang="zh-CN" altLang="en-US" sz="15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cxnSp>
        <p:nvCxnSpPr>
          <p:cNvPr id="29" name="直接连接符 28"/>
          <p:cNvCxnSpPr/>
          <p:nvPr/>
        </p:nvCxnSpPr>
        <p:spPr>
          <a:xfrm>
            <a:off x="1159708" y="1168085"/>
            <a:ext cx="2769920" cy="0"/>
          </a:xfrm>
          <a:prstGeom prst="lin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30" name="直接连接符 29"/>
          <p:cNvCxnSpPr/>
          <p:nvPr/>
        </p:nvCxnSpPr>
        <p:spPr>
          <a:xfrm>
            <a:off x="5247789" y="1153448"/>
            <a:ext cx="2769920" cy="0"/>
          </a:xfrm>
          <a:prstGeom prst="lin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cxnSp>
      <p:grpSp>
        <p:nvGrpSpPr>
          <p:cNvPr id="31" name="组合 30"/>
          <p:cNvGrpSpPr/>
          <p:nvPr/>
        </p:nvGrpSpPr>
        <p:grpSpPr>
          <a:xfrm>
            <a:off x="3755415" y="885825"/>
            <a:ext cx="1672843" cy="533448"/>
            <a:chOff x="4304043" y="1286668"/>
            <a:chExt cx="3837944" cy="2757793"/>
          </a:xfrm>
          <a:effectLst>
            <a:outerShdw blurRad="381000" dist="254000" dir="8100000" algn="tr" rotWithShape="0">
              <a:prstClr val="black">
                <a:alpha val="40000"/>
              </a:prstClr>
            </a:outerShdw>
          </a:effectLst>
        </p:grpSpPr>
        <p:sp>
          <p:nvSpPr>
            <p:cNvPr id="32" name="圆角矩形 3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33" name="圆角矩形 32"/>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700" b="1" i="0" u="none" strike="noStrike" kern="1200" cap="none" spc="0" normalizeH="0" baseline="0" noProof="0" dirty="0">
                  <a:ln>
                    <a:noFill/>
                  </a:ln>
                  <a:solidFill>
                    <a:srgbClr val="FF0000"/>
                  </a:solidFill>
                  <a:effectLst/>
                  <a:uLnTx/>
                  <a:uFillTx/>
                  <a:latin typeface="Calibri"/>
                  <a:ea typeface="微软雅黑" panose="020B0503020204020204" pitchFamily="34" charset="-122"/>
                  <a:cs typeface="+mn-cs"/>
                </a:rPr>
                <a:t>前 言</a:t>
              </a:r>
            </a:p>
          </p:txBody>
        </p:sp>
      </p:grpSp>
      <p:grpSp>
        <p:nvGrpSpPr>
          <p:cNvPr id="34" name="组合 1"/>
          <p:cNvGrpSpPr/>
          <p:nvPr/>
        </p:nvGrpSpPr>
        <p:grpSpPr bwMode="auto">
          <a:xfrm>
            <a:off x="5896605" y="3733802"/>
            <a:ext cx="1073594" cy="1075209"/>
            <a:chOff x="0" y="0"/>
            <a:chExt cx="1582738" cy="1584325"/>
          </a:xfrm>
        </p:grpSpPr>
        <p:sp>
          <p:nvSpPr>
            <p:cNvPr id="36" name="椭圆 9"/>
            <p:cNvSpPr>
              <a:spLocks noChangeArrowheads="1"/>
            </p:cNvSpPr>
            <p:nvPr/>
          </p:nvSpPr>
          <p:spPr bwMode="auto">
            <a:xfrm>
              <a:off x="0" y="0"/>
              <a:ext cx="1582738" cy="1584325"/>
            </a:xfrm>
            <a:prstGeom prst="ellipse">
              <a:avLst/>
            </a:prstGeom>
            <a:gradFill>
              <a:gsLst>
                <a:gs pos="0">
                  <a:schemeClr val="bg1"/>
                </a:gs>
                <a:gs pos="50000">
                  <a:schemeClr val="bg1">
                    <a:lumMod val="75000"/>
                  </a:schemeClr>
                </a:gs>
                <a:gs pos="100000">
                  <a:schemeClr val="bg1"/>
                </a:gs>
              </a:gsLst>
              <a:lin ang="5400000" scaled="0"/>
            </a:gradFill>
            <a:ln w="57150" cmpd="sng">
              <a:solidFill>
                <a:srgbClr val="FF0000"/>
              </a:solidFill>
              <a:round/>
            </a:ln>
            <a:effectLst>
              <a:outerShdw blurRad="177800" dist="88900" dir="6360000" sx="105000" sy="105000" algn="tr" rotWithShape="0">
                <a:prstClr val="black">
                  <a:alpha val="61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endParaRPr>
            </a:p>
          </p:txBody>
        </p:sp>
        <p:sp>
          <p:nvSpPr>
            <p:cNvPr id="37" name="椭圆 31"/>
            <p:cNvSpPr>
              <a:spLocks noChangeArrowheads="1"/>
            </p:cNvSpPr>
            <p:nvPr/>
          </p:nvSpPr>
          <p:spPr bwMode="auto">
            <a:xfrm flipH="1">
              <a:off x="107915" y="108022"/>
              <a:ext cx="1366909" cy="1368281"/>
            </a:xfrm>
            <a:prstGeom prst="ellipse">
              <a:avLst/>
            </a:prstGeom>
            <a:blipFill dpi="0" rotWithShape="1">
              <a:blip r:embed="rId3" cstate="screen">
                <a:extLst>
                  <a:ext uri="{28A0092B-C50C-407E-A947-70E740481C1C}">
                    <a14:useLocalDpi xmlns:a14="http://schemas.microsoft.com/office/drawing/2010/main"/>
                  </a:ext>
                </a:extLst>
              </a:blip>
              <a:srcRect/>
              <a:stretch>
                <a:fillRect l="-3000" b="-18000"/>
              </a:stretch>
            </a:blipFill>
            <a:ln w="9525" cmpd="sng">
              <a:solidFill>
                <a:srgbClr val="000000"/>
              </a:solidFill>
              <a:bevel/>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endParaRPr>
            </a:p>
          </p:txBody>
        </p:sp>
      </p:grpSp>
      <p:grpSp>
        <p:nvGrpSpPr>
          <p:cNvPr id="38" name="组合 40"/>
          <p:cNvGrpSpPr/>
          <p:nvPr/>
        </p:nvGrpSpPr>
        <p:grpSpPr bwMode="auto">
          <a:xfrm>
            <a:off x="7152004" y="3892761"/>
            <a:ext cx="904214" cy="904214"/>
            <a:chOff x="0" y="0"/>
            <a:chExt cx="1584325" cy="1584325"/>
          </a:xfrm>
        </p:grpSpPr>
        <p:sp>
          <p:nvSpPr>
            <p:cNvPr id="39" name="椭圆 24"/>
            <p:cNvSpPr>
              <a:spLocks noChangeArrowheads="1"/>
            </p:cNvSpPr>
            <p:nvPr/>
          </p:nvSpPr>
          <p:spPr bwMode="auto">
            <a:xfrm>
              <a:off x="0" y="0"/>
              <a:ext cx="1584325" cy="1584325"/>
            </a:xfrm>
            <a:prstGeom prst="ellipse">
              <a:avLst/>
            </a:prstGeom>
            <a:gradFill>
              <a:gsLst>
                <a:gs pos="0">
                  <a:schemeClr val="bg1"/>
                </a:gs>
                <a:gs pos="50000">
                  <a:schemeClr val="bg1">
                    <a:lumMod val="71000"/>
                  </a:schemeClr>
                </a:gs>
                <a:gs pos="100000">
                  <a:schemeClr val="bg1"/>
                </a:gs>
              </a:gsLst>
              <a:lin ang="5400000" scaled="0"/>
            </a:gradFill>
            <a:ln w="57150" cmpd="sng">
              <a:solidFill>
                <a:srgbClr val="FF0000"/>
              </a:solidFill>
              <a:round/>
            </a:ln>
            <a:effectLst>
              <a:outerShdw blurRad="177800" dist="88900" dir="6360000" sx="105000" sy="105000" algn="tr" rotWithShape="0">
                <a:prstClr val="black">
                  <a:alpha val="61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endParaRPr>
            </a:p>
          </p:txBody>
        </p:sp>
        <p:sp>
          <p:nvSpPr>
            <p:cNvPr id="40" name="椭圆 25"/>
            <p:cNvSpPr>
              <a:spLocks noChangeArrowheads="1"/>
            </p:cNvSpPr>
            <p:nvPr/>
          </p:nvSpPr>
          <p:spPr bwMode="auto">
            <a:xfrm>
              <a:off x="107950" y="107950"/>
              <a:ext cx="1368425" cy="1368425"/>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9525" cmpd="sng">
              <a:solidFill>
                <a:srgbClr val="000000"/>
              </a:solidFill>
              <a:bevel/>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兰亭黑_GBK" panose="02000000000000000000" pitchFamily="2" charset="-122"/>
              </a:endParaRPr>
            </a:p>
          </p:txBody>
        </p:sp>
      </p:grpSp>
      <p:pic>
        <p:nvPicPr>
          <p:cNvPr id="16" name="Picture 10" descr="121-2副本"/>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80528" y="3435846"/>
            <a:ext cx="1848702" cy="1746288"/>
          </a:xfrm>
          <a:prstGeom prst="rect">
            <a:avLst/>
          </a:prstGeom>
          <a:noFill/>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3956663432"/>
      </p:ext>
    </p:extLst>
  </p:cSld>
  <p:clrMapOvr>
    <a:masterClrMapping/>
  </p:clrMapOvr>
  <p:transition spd="slow" advClick="0" advTm="0">
    <p:comb/>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0-#ppt_w/2"/>
                                              </p:val>
                                            </p:tav>
                                            <p:tav tm="100000">
                                              <p:val>
                                                <p:strVal val="#ppt_x"/>
                                              </p:val>
                                            </p:tav>
                                          </p:tavLst>
                                        </p:anim>
                                        <p:anim calcmode="lin" valueType="num">
                                          <p:cBhvr additive="base">
                                            <p:cTn id="13" dur="500" fill="hold"/>
                                            <p:tgtEl>
                                              <p:spTgt spid="1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1" accel="50000" fill="hold" nodeType="afterEffect" p14:presetBounceEnd="50000">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14:bounceEnd="50000">
                                          <p:cBhvr additive="base">
                                            <p:cTn id="17" dur="500" fill="hold"/>
                                            <p:tgtEl>
                                              <p:spTgt spid="31"/>
                                            </p:tgtEl>
                                            <p:attrNameLst>
                                              <p:attrName>ppt_x</p:attrName>
                                            </p:attrNameLst>
                                          </p:cBhvr>
                                          <p:tavLst>
                                            <p:tav tm="0">
                                              <p:val>
                                                <p:strVal val="#ppt_x"/>
                                              </p:val>
                                            </p:tav>
                                            <p:tav tm="100000">
                                              <p:val>
                                                <p:strVal val="#ppt_x"/>
                                              </p:val>
                                            </p:tav>
                                          </p:tavLst>
                                        </p:anim>
                                        <p:anim calcmode="lin" valueType="num" p14:bounceEnd="50000">
                                          <p:cBhvr additive="base">
                                            <p:cTn id="18" dur="500" fill="hold"/>
                                            <p:tgtEl>
                                              <p:spTgt spid="31"/>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left)">
                                          <p:cBhvr>
                                            <p:cTn id="22" dur="500"/>
                                            <p:tgtEl>
                                              <p:spTgt spid="29"/>
                                            </p:tgtEl>
                                          </p:cBhvr>
                                        </p:animEffect>
                                      </p:childTnLst>
                                    </p:cTn>
                                  </p:par>
                                  <p:par>
                                    <p:cTn id="23" presetID="22" presetClass="entr" presetSubtype="2" fill="hold"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right)">
                                          <p:cBhvr>
                                            <p:cTn id="25" dur="500"/>
                                            <p:tgtEl>
                                              <p:spTgt spid="30"/>
                                            </p:tgtEl>
                                          </p:cBhvr>
                                        </p:animEffect>
                                      </p:childTnLst>
                                    </p:cTn>
                                  </p:par>
                                </p:childTnLst>
                              </p:cTn>
                            </p:par>
                            <p:par>
                              <p:cTn id="26" fill="hold">
                                <p:stCondLst>
                                  <p:cond delay="2000"/>
                                </p:stCondLst>
                                <p:childTnLst>
                                  <p:par>
                                    <p:cTn id="27" presetID="10" presetClass="entr" presetSubtype="0" fill="hold" grpId="0" nodeType="afterEffect">
                                      <p:stCondLst>
                                        <p:cond delay="0"/>
                                      </p:stCondLst>
                                      <p:iterate type="lt">
                                        <p:tmPct val="10000"/>
                                      </p:iterate>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childTnLst>
                                    </p:cTn>
                                  </p:par>
                                </p:childTnLst>
                              </p:cTn>
                            </p:par>
                            <p:par>
                              <p:cTn id="30" fill="hold">
                                <p:stCondLst>
                                  <p:cond delay="11700"/>
                                </p:stCondLst>
                                <p:childTnLst>
                                  <p:par>
                                    <p:cTn id="31" presetID="10" presetClass="entr" presetSubtype="0" fill="hold" nodeType="afterEffect">
                                      <p:stCondLst>
                                        <p:cond delay="0"/>
                                      </p:stCondLst>
                                      <p:childTnLst>
                                        <p:set>
                                          <p:cBhvr>
                                            <p:cTn id="32" dur="1" fill="hold">
                                              <p:stCondLst>
                                                <p:cond delay="0"/>
                                              </p:stCondLst>
                                            </p:cTn>
                                            <p:tgtEl>
                                              <p:spTgt spid="34"/>
                                            </p:tgtEl>
                                            <p:attrNameLst>
                                              <p:attrName>style.visibility</p:attrName>
                                            </p:attrNameLst>
                                          </p:cBhvr>
                                          <p:to>
                                            <p:strVal val="visible"/>
                                          </p:to>
                                        </p:set>
                                        <p:anim calcmode="lin" valueType="num">
                                          <p:cBhvr>
                                            <p:cTn id="33" dur="500" fill="hold"/>
                                            <p:tgtEl>
                                              <p:spTgt spid="34"/>
                                            </p:tgtEl>
                                            <p:attrNameLst>
                                              <p:attrName>ppt_w</p:attrName>
                                            </p:attrNameLst>
                                          </p:cBhvr>
                                          <p:tavLst>
                                            <p:tav tm="0">
                                              <p:val>
                                                <p:fltVal val="0"/>
                                              </p:val>
                                            </p:tav>
                                            <p:tav tm="100000">
                                              <p:val>
                                                <p:strVal val="#ppt_w"/>
                                              </p:val>
                                            </p:tav>
                                          </p:tavLst>
                                        </p:anim>
                                        <p:anim calcmode="lin" valueType="num">
                                          <p:cBhvr>
                                            <p:cTn id="34" dur="500" fill="hold"/>
                                            <p:tgtEl>
                                              <p:spTgt spid="34"/>
                                            </p:tgtEl>
                                            <p:attrNameLst>
                                              <p:attrName>ppt_h</p:attrName>
                                            </p:attrNameLst>
                                          </p:cBhvr>
                                          <p:tavLst>
                                            <p:tav tm="0">
                                              <p:val>
                                                <p:fltVal val="0"/>
                                              </p:val>
                                            </p:tav>
                                            <p:tav tm="100000">
                                              <p:val>
                                                <p:strVal val="#ppt_h"/>
                                              </p:val>
                                            </p:tav>
                                          </p:tavLst>
                                        </p:anim>
                                        <p:animEffect>
                                          <p:cBhvr>
                                            <p:cTn id="35" dur="500"/>
                                            <p:tgtEl>
                                              <p:spTgt spid="34"/>
                                            </p:tgtEl>
                                          </p:cBhvr>
                                        </p:animEffect>
                                        <p:anim calcmode="lin" valueType="num">
                                          <p:cBhvr>
                                            <p:cTn id="36" dur="500" fill="hold"/>
                                            <p:tgtEl>
                                              <p:spTgt spid="34"/>
                                            </p:tgtEl>
                                            <p:attrNameLst>
                                              <p:attrName>ppt_x</p:attrName>
                                            </p:attrNameLst>
                                          </p:cBhvr>
                                          <p:tavLst>
                                            <p:tav tm="0">
                                              <p:val>
                                                <p:fltVal val="0.5"/>
                                              </p:val>
                                            </p:tav>
                                            <p:tav tm="100000">
                                              <p:val>
                                                <p:strVal val="#ppt_x"/>
                                              </p:val>
                                            </p:tav>
                                          </p:tavLst>
                                        </p:anim>
                                        <p:anim calcmode="lin" valueType="num">
                                          <p:cBhvr>
                                            <p:cTn id="37" dur="500" fill="hold"/>
                                            <p:tgtEl>
                                              <p:spTgt spid="34"/>
                                            </p:tgtEl>
                                            <p:attrNameLst>
                                              <p:attrName>ppt_y</p:attrName>
                                            </p:attrNameLst>
                                          </p:cBhvr>
                                          <p:tavLst>
                                            <p:tav tm="0">
                                              <p:val>
                                                <p:fltVal val="0.5"/>
                                              </p:val>
                                            </p:tav>
                                            <p:tav tm="100000">
                                              <p:val>
                                                <p:strVal val="#ppt_y"/>
                                              </p:val>
                                            </p:tav>
                                          </p:tavLst>
                                        </p:anim>
                                      </p:childTnLst>
                                    </p:cTn>
                                  </p:par>
                                </p:childTnLst>
                              </p:cTn>
                            </p:par>
                            <p:par>
                              <p:cTn id="38" fill="hold">
                                <p:stCondLst>
                                  <p:cond delay="12200"/>
                                </p:stCondLst>
                                <p:childTnLst>
                                  <p:par>
                                    <p:cTn id="39" presetID="10" presetClass="entr" presetSubtype="0" fill="hold" nodeType="afterEffect">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cBhvr>
                                            <p:cTn id="41" dur="500" fill="hold"/>
                                            <p:tgtEl>
                                              <p:spTgt spid="38"/>
                                            </p:tgtEl>
                                            <p:attrNameLst>
                                              <p:attrName>ppt_w</p:attrName>
                                            </p:attrNameLst>
                                          </p:cBhvr>
                                          <p:tavLst>
                                            <p:tav tm="0">
                                              <p:val>
                                                <p:fltVal val="0"/>
                                              </p:val>
                                            </p:tav>
                                            <p:tav tm="100000">
                                              <p:val>
                                                <p:strVal val="#ppt_w"/>
                                              </p:val>
                                            </p:tav>
                                          </p:tavLst>
                                        </p:anim>
                                        <p:anim calcmode="lin" valueType="num">
                                          <p:cBhvr>
                                            <p:cTn id="42" dur="500" fill="hold"/>
                                            <p:tgtEl>
                                              <p:spTgt spid="38"/>
                                            </p:tgtEl>
                                            <p:attrNameLst>
                                              <p:attrName>ppt_h</p:attrName>
                                            </p:attrNameLst>
                                          </p:cBhvr>
                                          <p:tavLst>
                                            <p:tav tm="0">
                                              <p:val>
                                                <p:fltVal val="0"/>
                                              </p:val>
                                            </p:tav>
                                            <p:tav tm="100000">
                                              <p:val>
                                                <p:strVal val="#ppt_h"/>
                                              </p:val>
                                            </p:tav>
                                          </p:tavLst>
                                        </p:anim>
                                        <p:animEffect>
                                          <p:cBhvr>
                                            <p:cTn id="43" dur="500"/>
                                            <p:tgtEl>
                                              <p:spTgt spid="38"/>
                                            </p:tgtEl>
                                          </p:cBhvr>
                                        </p:animEffect>
                                        <p:anim calcmode="lin" valueType="num">
                                          <p:cBhvr>
                                            <p:cTn id="44" dur="500" fill="hold"/>
                                            <p:tgtEl>
                                              <p:spTgt spid="38"/>
                                            </p:tgtEl>
                                            <p:attrNameLst>
                                              <p:attrName>ppt_x</p:attrName>
                                            </p:attrNameLst>
                                          </p:cBhvr>
                                          <p:tavLst>
                                            <p:tav tm="0">
                                              <p:val>
                                                <p:fltVal val="0.5"/>
                                              </p:val>
                                            </p:tav>
                                            <p:tav tm="100000">
                                              <p:val>
                                                <p:strVal val="#ppt_x"/>
                                              </p:val>
                                            </p:tav>
                                          </p:tavLst>
                                        </p:anim>
                                        <p:anim calcmode="lin" valueType="num">
                                          <p:cBhvr>
                                            <p:cTn id="45" dur="500" fill="hold"/>
                                            <p:tgtEl>
                                              <p:spTgt spid="3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0-#ppt_w/2"/>
                                              </p:val>
                                            </p:tav>
                                            <p:tav tm="100000">
                                              <p:val>
                                                <p:strVal val="#ppt_x"/>
                                              </p:val>
                                            </p:tav>
                                          </p:tavLst>
                                        </p:anim>
                                        <p:anim calcmode="lin" valueType="num">
                                          <p:cBhvr additive="base">
                                            <p:cTn id="13" dur="500" fill="hold"/>
                                            <p:tgtEl>
                                              <p:spTgt spid="1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1" accel="50000"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fill="hold"/>
                                            <p:tgtEl>
                                              <p:spTgt spid="31"/>
                                            </p:tgtEl>
                                            <p:attrNameLst>
                                              <p:attrName>ppt_x</p:attrName>
                                            </p:attrNameLst>
                                          </p:cBhvr>
                                          <p:tavLst>
                                            <p:tav tm="0">
                                              <p:val>
                                                <p:strVal val="#ppt_x"/>
                                              </p:val>
                                            </p:tav>
                                            <p:tav tm="100000">
                                              <p:val>
                                                <p:strVal val="#ppt_x"/>
                                              </p:val>
                                            </p:tav>
                                          </p:tavLst>
                                        </p:anim>
                                        <p:anim calcmode="lin" valueType="num">
                                          <p:cBhvr additive="base">
                                            <p:cTn id="18" dur="500" fill="hold"/>
                                            <p:tgtEl>
                                              <p:spTgt spid="31"/>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left)">
                                          <p:cBhvr>
                                            <p:cTn id="22" dur="500"/>
                                            <p:tgtEl>
                                              <p:spTgt spid="29"/>
                                            </p:tgtEl>
                                          </p:cBhvr>
                                        </p:animEffect>
                                      </p:childTnLst>
                                    </p:cTn>
                                  </p:par>
                                  <p:par>
                                    <p:cTn id="23" presetID="22" presetClass="entr" presetSubtype="2" fill="hold"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right)">
                                          <p:cBhvr>
                                            <p:cTn id="25" dur="500"/>
                                            <p:tgtEl>
                                              <p:spTgt spid="30"/>
                                            </p:tgtEl>
                                          </p:cBhvr>
                                        </p:animEffect>
                                      </p:childTnLst>
                                    </p:cTn>
                                  </p:par>
                                </p:childTnLst>
                              </p:cTn>
                            </p:par>
                            <p:par>
                              <p:cTn id="26" fill="hold">
                                <p:stCondLst>
                                  <p:cond delay="2000"/>
                                </p:stCondLst>
                                <p:childTnLst>
                                  <p:par>
                                    <p:cTn id="27" presetID="10" presetClass="entr" presetSubtype="0" fill="hold" grpId="0" nodeType="afterEffect">
                                      <p:stCondLst>
                                        <p:cond delay="0"/>
                                      </p:stCondLst>
                                      <p:iterate type="lt">
                                        <p:tmPct val="10000"/>
                                      </p:iterate>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childTnLst>
                                    </p:cTn>
                                  </p:par>
                                </p:childTnLst>
                              </p:cTn>
                            </p:par>
                            <p:par>
                              <p:cTn id="30" fill="hold">
                                <p:stCondLst>
                                  <p:cond delay="11700"/>
                                </p:stCondLst>
                                <p:childTnLst>
                                  <p:par>
                                    <p:cTn id="31" presetID="10" presetClass="entr" presetSubtype="0" fill="hold" nodeType="afterEffect">
                                      <p:stCondLst>
                                        <p:cond delay="0"/>
                                      </p:stCondLst>
                                      <p:childTnLst>
                                        <p:set>
                                          <p:cBhvr>
                                            <p:cTn id="32" dur="1" fill="hold">
                                              <p:stCondLst>
                                                <p:cond delay="0"/>
                                              </p:stCondLst>
                                            </p:cTn>
                                            <p:tgtEl>
                                              <p:spTgt spid="34"/>
                                            </p:tgtEl>
                                            <p:attrNameLst>
                                              <p:attrName>style.visibility</p:attrName>
                                            </p:attrNameLst>
                                          </p:cBhvr>
                                          <p:to>
                                            <p:strVal val="visible"/>
                                          </p:to>
                                        </p:set>
                                        <p:anim calcmode="lin" valueType="num">
                                          <p:cBhvr>
                                            <p:cTn id="33" dur="500" fill="hold"/>
                                            <p:tgtEl>
                                              <p:spTgt spid="34"/>
                                            </p:tgtEl>
                                            <p:attrNameLst>
                                              <p:attrName>ppt_w</p:attrName>
                                            </p:attrNameLst>
                                          </p:cBhvr>
                                          <p:tavLst>
                                            <p:tav tm="0">
                                              <p:val>
                                                <p:fltVal val="0"/>
                                              </p:val>
                                            </p:tav>
                                            <p:tav tm="100000">
                                              <p:val>
                                                <p:strVal val="#ppt_w"/>
                                              </p:val>
                                            </p:tav>
                                          </p:tavLst>
                                        </p:anim>
                                        <p:anim calcmode="lin" valueType="num">
                                          <p:cBhvr>
                                            <p:cTn id="34" dur="500" fill="hold"/>
                                            <p:tgtEl>
                                              <p:spTgt spid="34"/>
                                            </p:tgtEl>
                                            <p:attrNameLst>
                                              <p:attrName>ppt_h</p:attrName>
                                            </p:attrNameLst>
                                          </p:cBhvr>
                                          <p:tavLst>
                                            <p:tav tm="0">
                                              <p:val>
                                                <p:fltVal val="0"/>
                                              </p:val>
                                            </p:tav>
                                            <p:tav tm="100000">
                                              <p:val>
                                                <p:strVal val="#ppt_h"/>
                                              </p:val>
                                            </p:tav>
                                          </p:tavLst>
                                        </p:anim>
                                        <p:animEffect>
                                          <p:cBhvr>
                                            <p:cTn id="35" dur="500"/>
                                            <p:tgtEl>
                                              <p:spTgt spid="34"/>
                                            </p:tgtEl>
                                          </p:cBhvr>
                                        </p:animEffect>
                                        <p:anim calcmode="lin" valueType="num">
                                          <p:cBhvr>
                                            <p:cTn id="36" dur="500" fill="hold"/>
                                            <p:tgtEl>
                                              <p:spTgt spid="34"/>
                                            </p:tgtEl>
                                            <p:attrNameLst>
                                              <p:attrName>ppt_x</p:attrName>
                                            </p:attrNameLst>
                                          </p:cBhvr>
                                          <p:tavLst>
                                            <p:tav tm="0">
                                              <p:val>
                                                <p:fltVal val="0.5"/>
                                              </p:val>
                                            </p:tav>
                                            <p:tav tm="100000">
                                              <p:val>
                                                <p:strVal val="#ppt_x"/>
                                              </p:val>
                                            </p:tav>
                                          </p:tavLst>
                                        </p:anim>
                                        <p:anim calcmode="lin" valueType="num">
                                          <p:cBhvr>
                                            <p:cTn id="37" dur="500" fill="hold"/>
                                            <p:tgtEl>
                                              <p:spTgt spid="34"/>
                                            </p:tgtEl>
                                            <p:attrNameLst>
                                              <p:attrName>ppt_y</p:attrName>
                                            </p:attrNameLst>
                                          </p:cBhvr>
                                          <p:tavLst>
                                            <p:tav tm="0">
                                              <p:val>
                                                <p:fltVal val="0.5"/>
                                              </p:val>
                                            </p:tav>
                                            <p:tav tm="100000">
                                              <p:val>
                                                <p:strVal val="#ppt_y"/>
                                              </p:val>
                                            </p:tav>
                                          </p:tavLst>
                                        </p:anim>
                                      </p:childTnLst>
                                    </p:cTn>
                                  </p:par>
                                </p:childTnLst>
                              </p:cTn>
                            </p:par>
                            <p:par>
                              <p:cTn id="38" fill="hold">
                                <p:stCondLst>
                                  <p:cond delay="12200"/>
                                </p:stCondLst>
                                <p:childTnLst>
                                  <p:par>
                                    <p:cTn id="39" presetID="10" presetClass="entr" presetSubtype="0" fill="hold" nodeType="afterEffect">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cBhvr>
                                            <p:cTn id="41" dur="500" fill="hold"/>
                                            <p:tgtEl>
                                              <p:spTgt spid="38"/>
                                            </p:tgtEl>
                                            <p:attrNameLst>
                                              <p:attrName>ppt_w</p:attrName>
                                            </p:attrNameLst>
                                          </p:cBhvr>
                                          <p:tavLst>
                                            <p:tav tm="0">
                                              <p:val>
                                                <p:fltVal val="0"/>
                                              </p:val>
                                            </p:tav>
                                            <p:tav tm="100000">
                                              <p:val>
                                                <p:strVal val="#ppt_w"/>
                                              </p:val>
                                            </p:tav>
                                          </p:tavLst>
                                        </p:anim>
                                        <p:anim calcmode="lin" valueType="num">
                                          <p:cBhvr>
                                            <p:cTn id="42" dur="500" fill="hold"/>
                                            <p:tgtEl>
                                              <p:spTgt spid="38"/>
                                            </p:tgtEl>
                                            <p:attrNameLst>
                                              <p:attrName>ppt_h</p:attrName>
                                            </p:attrNameLst>
                                          </p:cBhvr>
                                          <p:tavLst>
                                            <p:tav tm="0">
                                              <p:val>
                                                <p:fltVal val="0"/>
                                              </p:val>
                                            </p:tav>
                                            <p:tav tm="100000">
                                              <p:val>
                                                <p:strVal val="#ppt_h"/>
                                              </p:val>
                                            </p:tav>
                                          </p:tavLst>
                                        </p:anim>
                                        <p:animEffect>
                                          <p:cBhvr>
                                            <p:cTn id="43" dur="500"/>
                                            <p:tgtEl>
                                              <p:spTgt spid="38"/>
                                            </p:tgtEl>
                                          </p:cBhvr>
                                        </p:animEffect>
                                        <p:anim calcmode="lin" valueType="num">
                                          <p:cBhvr>
                                            <p:cTn id="44" dur="500" fill="hold"/>
                                            <p:tgtEl>
                                              <p:spTgt spid="38"/>
                                            </p:tgtEl>
                                            <p:attrNameLst>
                                              <p:attrName>ppt_x</p:attrName>
                                            </p:attrNameLst>
                                          </p:cBhvr>
                                          <p:tavLst>
                                            <p:tav tm="0">
                                              <p:val>
                                                <p:fltVal val="0.5"/>
                                              </p:val>
                                            </p:tav>
                                            <p:tav tm="100000">
                                              <p:val>
                                                <p:strVal val="#ppt_x"/>
                                              </p:val>
                                            </p:tav>
                                          </p:tavLst>
                                        </p:anim>
                                        <p:anim calcmode="lin" valueType="num">
                                          <p:cBhvr>
                                            <p:cTn id="45" dur="500" fill="hold"/>
                                            <p:tgtEl>
                                              <p:spTgt spid="3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54"/>
          <p:cNvSpPr/>
          <p:nvPr/>
        </p:nvSpPr>
        <p:spPr>
          <a:xfrm>
            <a:off x="2836417" y="1796261"/>
            <a:ext cx="3478104" cy="1802173"/>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1" fmla="*/ 0 w 3487467"/>
              <a:gd name="connsiteY0-2" fmla="*/ 0 h 1719830"/>
              <a:gd name="connsiteX1-3" fmla="*/ 3439660 w 3487467"/>
              <a:gd name="connsiteY1-4" fmla="*/ 0 h 1719830"/>
              <a:gd name="connsiteX2-5" fmla="*/ 1719830 w 3487467"/>
              <a:gd name="connsiteY2-6" fmla="*/ 1719830 h 1719830"/>
              <a:gd name="connsiteX3-7" fmla="*/ 0 w 3487467"/>
              <a:gd name="connsiteY3-8" fmla="*/ 0 h 1719830"/>
              <a:gd name="connsiteX0-9" fmla="*/ 6132 w 3493599"/>
              <a:gd name="connsiteY0-10" fmla="*/ 130018 h 1849848"/>
              <a:gd name="connsiteX1-11" fmla="*/ 3445792 w 3493599"/>
              <a:gd name="connsiteY1-12" fmla="*/ 130018 h 1849848"/>
              <a:gd name="connsiteX2-13" fmla="*/ 1725962 w 3493599"/>
              <a:gd name="connsiteY2-14" fmla="*/ 1849848 h 1849848"/>
              <a:gd name="connsiteX3-15" fmla="*/ 6132 w 3493599"/>
              <a:gd name="connsiteY3-16" fmla="*/ 130018 h 1849848"/>
              <a:gd name="connsiteX0-17" fmla="*/ 6132 w 3493599"/>
              <a:gd name="connsiteY0-18" fmla="*/ 35412 h 1755242"/>
              <a:gd name="connsiteX1-19" fmla="*/ 3445792 w 3493599"/>
              <a:gd name="connsiteY1-20" fmla="*/ 35412 h 1755242"/>
              <a:gd name="connsiteX2-21" fmla="*/ 1725962 w 3493599"/>
              <a:gd name="connsiteY2-22" fmla="*/ 1755242 h 1755242"/>
              <a:gd name="connsiteX3-23" fmla="*/ 6132 w 3493599"/>
              <a:gd name="connsiteY3-24" fmla="*/ 35412 h 1755242"/>
              <a:gd name="connsiteX0-25" fmla="*/ 4377 w 3488420"/>
              <a:gd name="connsiteY0-26" fmla="*/ 11795 h 1772900"/>
              <a:gd name="connsiteX1-27" fmla="*/ 3450912 w 3488420"/>
              <a:gd name="connsiteY1-28" fmla="*/ 53046 h 1772900"/>
              <a:gd name="connsiteX2-29" fmla="*/ 1731082 w 3488420"/>
              <a:gd name="connsiteY2-30" fmla="*/ 1772876 h 1772900"/>
              <a:gd name="connsiteX3-31" fmla="*/ 4377 w 3488420"/>
              <a:gd name="connsiteY3-32" fmla="*/ 11795 h 1772900"/>
              <a:gd name="connsiteX0-33" fmla="*/ 39013 w 3522446"/>
              <a:gd name="connsiteY0-34" fmla="*/ 134148 h 1909003"/>
              <a:gd name="connsiteX1-35" fmla="*/ 3485548 w 3522446"/>
              <a:gd name="connsiteY1-36" fmla="*/ 175399 h 1909003"/>
              <a:gd name="connsiteX2-37" fmla="*/ 1738217 w 3522446"/>
              <a:gd name="connsiteY2-38" fmla="*/ 1908979 h 1909003"/>
              <a:gd name="connsiteX3-39" fmla="*/ 39013 w 3522446"/>
              <a:gd name="connsiteY3-40" fmla="*/ 134148 h 1909003"/>
              <a:gd name="connsiteX0-41" fmla="*/ 55067 w 3553265"/>
              <a:gd name="connsiteY0-42" fmla="*/ 134148 h 1909002"/>
              <a:gd name="connsiteX1-43" fmla="*/ 3501602 w 3553265"/>
              <a:gd name="connsiteY1-44" fmla="*/ 175399 h 1909002"/>
              <a:gd name="connsiteX2-45" fmla="*/ 1754271 w 3553265"/>
              <a:gd name="connsiteY2-46" fmla="*/ 1908979 h 1909002"/>
              <a:gd name="connsiteX3-47" fmla="*/ 55067 w 3553265"/>
              <a:gd name="connsiteY3-48" fmla="*/ 134148 h 1909002"/>
              <a:gd name="connsiteX0-49" fmla="*/ 39426 w 3502160"/>
              <a:gd name="connsiteY0-50" fmla="*/ 134148 h 1909003"/>
              <a:gd name="connsiteX1-51" fmla="*/ 3465335 w 3502160"/>
              <a:gd name="connsiteY1-52" fmla="*/ 175399 h 1909003"/>
              <a:gd name="connsiteX2-53" fmla="*/ 1718004 w 3502160"/>
              <a:gd name="connsiteY2-54" fmla="*/ 1908979 h 1909003"/>
              <a:gd name="connsiteX3-55" fmla="*/ 39426 w 3502160"/>
              <a:gd name="connsiteY3-56" fmla="*/ 134148 h 1909003"/>
              <a:gd name="connsiteX0-57" fmla="*/ 8999 w 3471733"/>
              <a:gd name="connsiteY0-58" fmla="*/ 21578 h 1796433"/>
              <a:gd name="connsiteX1-59" fmla="*/ 3434908 w 3471733"/>
              <a:gd name="connsiteY1-60" fmla="*/ 62829 h 1796433"/>
              <a:gd name="connsiteX2-61" fmla="*/ 1687577 w 3471733"/>
              <a:gd name="connsiteY2-62" fmla="*/ 1796409 h 1796433"/>
              <a:gd name="connsiteX3-63" fmla="*/ 8999 w 3471733"/>
              <a:gd name="connsiteY3-64" fmla="*/ 21578 h 1796433"/>
              <a:gd name="connsiteX0-65" fmla="*/ 39425 w 3502159"/>
              <a:gd name="connsiteY0-66" fmla="*/ 135675 h 1931154"/>
              <a:gd name="connsiteX1-67" fmla="*/ 3465334 w 3502159"/>
              <a:gd name="connsiteY1-68" fmla="*/ 176926 h 1931154"/>
              <a:gd name="connsiteX2-69" fmla="*/ 1718003 w 3502159"/>
              <a:gd name="connsiteY2-70" fmla="*/ 1931131 h 1931154"/>
              <a:gd name="connsiteX3-71" fmla="*/ 39425 w 3502159"/>
              <a:gd name="connsiteY3-72" fmla="*/ 135675 h 1931154"/>
              <a:gd name="connsiteX0-73" fmla="*/ 7276 w 3470010"/>
              <a:gd name="connsiteY0-74" fmla="*/ 26065 h 1821544"/>
              <a:gd name="connsiteX1-75" fmla="*/ 3433185 w 3470010"/>
              <a:gd name="connsiteY1-76" fmla="*/ 67316 h 1821544"/>
              <a:gd name="connsiteX2-77" fmla="*/ 1685854 w 3470010"/>
              <a:gd name="connsiteY2-78" fmla="*/ 1821521 h 1821544"/>
              <a:gd name="connsiteX3-79" fmla="*/ 7276 w 3470010"/>
              <a:gd name="connsiteY3-80" fmla="*/ 26065 h 1821544"/>
              <a:gd name="connsiteX0-81" fmla="*/ 12669 w 3492943"/>
              <a:gd name="connsiteY0-82" fmla="*/ 26065 h 1822469"/>
              <a:gd name="connsiteX1-83" fmla="*/ 3438578 w 3492943"/>
              <a:gd name="connsiteY1-84" fmla="*/ 67316 h 1822469"/>
              <a:gd name="connsiteX2-85" fmla="*/ 1691247 w 3492943"/>
              <a:gd name="connsiteY2-86" fmla="*/ 1821521 h 1822469"/>
              <a:gd name="connsiteX3-87" fmla="*/ 12669 w 3492943"/>
              <a:gd name="connsiteY3-88" fmla="*/ 26065 h 1822469"/>
              <a:gd name="connsiteX0-89" fmla="*/ 48756 w 3529030"/>
              <a:gd name="connsiteY0-90" fmla="*/ 3139 h 1799516"/>
              <a:gd name="connsiteX1-91" fmla="*/ 3474665 w 3529030"/>
              <a:gd name="connsiteY1-92" fmla="*/ 44390 h 1799516"/>
              <a:gd name="connsiteX2-93" fmla="*/ 1727334 w 3529030"/>
              <a:gd name="connsiteY2-94" fmla="*/ 1798595 h 1799516"/>
              <a:gd name="connsiteX3-95" fmla="*/ 48756 w 3529030"/>
              <a:gd name="connsiteY3-96" fmla="*/ 3139 h 1799516"/>
              <a:gd name="connsiteX0-97" fmla="*/ 48756 w 3529030"/>
              <a:gd name="connsiteY0-98" fmla="*/ 5796 h 1802173"/>
              <a:gd name="connsiteX1-99" fmla="*/ 3474665 w 3529030"/>
              <a:gd name="connsiteY1-100" fmla="*/ 47047 h 1802173"/>
              <a:gd name="connsiteX2-101" fmla="*/ 1727334 w 3529030"/>
              <a:gd name="connsiteY2-102" fmla="*/ 1801252 h 1802173"/>
              <a:gd name="connsiteX3-103" fmla="*/ 48756 w 3529030"/>
              <a:gd name="connsiteY3-104" fmla="*/ 5796 h 1802173"/>
              <a:gd name="connsiteX0-105" fmla="*/ 48756 w 3477652"/>
              <a:gd name="connsiteY0-106" fmla="*/ 5796 h 1802173"/>
              <a:gd name="connsiteX1-107" fmla="*/ 3474665 w 3477652"/>
              <a:gd name="connsiteY1-108" fmla="*/ 47047 h 1802173"/>
              <a:gd name="connsiteX2-109" fmla="*/ 1727334 w 3477652"/>
              <a:gd name="connsiteY2-110" fmla="*/ 1801252 h 1802173"/>
              <a:gd name="connsiteX3-111" fmla="*/ 48756 w 3477652"/>
              <a:gd name="connsiteY3-112" fmla="*/ 5796 h 1802173"/>
            </a:gdLst>
            <a:ahLst/>
            <a:cxnLst>
              <a:cxn ang="0">
                <a:pos x="connsiteX0-1" y="connsiteY0-2"/>
              </a:cxn>
              <a:cxn ang="0">
                <a:pos x="connsiteX1-3" y="connsiteY1-4"/>
              </a:cxn>
              <a:cxn ang="0">
                <a:pos x="connsiteX2-5" y="connsiteY2-6"/>
              </a:cxn>
              <a:cxn ang="0">
                <a:pos x="connsiteX3-7" y="connsiteY3-8"/>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11" name="TextBox 3"/>
          <p:cNvSpPr txBox="1"/>
          <p:nvPr/>
        </p:nvSpPr>
        <p:spPr>
          <a:xfrm>
            <a:off x="1614966" y="1615992"/>
            <a:ext cx="675995" cy="284742"/>
          </a:xfrm>
          <a:prstGeom prst="rect">
            <a:avLst/>
          </a:prstGeom>
          <a:noFill/>
        </p:spPr>
        <p:txBody>
          <a:bodyPr wrap="non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主题一</a:t>
            </a:r>
          </a:p>
        </p:txBody>
      </p:sp>
      <p:cxnSp>
        <p:nvCxnSpPr>
          <p:cNvPr id="12" name="直接连接符 11"/>
          <p:cNvCxnSpPr/>
          <p:nvPr/>
        </p:nvCxnSpPr>
        <p:spPr>
          <a:xfrm flipV="1">
            <a:off x="2639368" y="1792279"/>
            <a:ext cx="1914176" cy="21230"/>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3054200" y="1792280"/>
            <a:ext cx="1499343" cy="1054342"/>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3927149" y="1792281"/>
            <a:ext cx="626394" cy="1779464"/>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H="1" flipV="1">
            <a:off x="4553544" y="1792281"/>
            <a:ext cx="670659" cy="171715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flipV="1">
            <a:off x="4553543" y="1792280"/>
            <a:ext cx="1465431" cy="1054342"/>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553543" y="1792278"/>
            <a:ext cx="1861526" cy="13806"/>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椭圆 17"/>
          <p:cNvSpPr/>
          <p:nvPr/>
        </p:nvSpPr>
        <p:spPr>
          <a:xfrm>
            <a:off x="2854779" y="2448805"/>
            <a:ext cx="660218" cy="660132"/>
          </a:xfrm>
          <a:prstGeom prst="ellipse">
            <a:avLst/>
          </a:prstGeom>
          <a:solidFill>
            <a:srgbClr val="FF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19" name="椭圆 18"/>
          <p:cNvSpPr/>
          <p:nvPr/>
        </p:nvSpPr>
        <p:spPr>
          <a:xfrm>
            <a:off x="3636369" y="3179365"/>
            <a:ext cx="660218" cy="660132"/>
          </a:xfrm>
          <a:prstGeom prst="ellipse">
            <a:avLst/>
          </a:prstGeom>
          <a:solidFill>
            <a:srgbClr val="FF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0" name="椭圆 19"/>
          <p:cNvSpPr/>
          <p:nvPr/>
        </p:nvSpPr>
        <p:spPr>
          <a:xfrm>
            <a:off x="4888872" y="3145626"/>
            <a:ext cx="660218" cy="660132"/>
          </a:xfrm>
          <a:prstGeom prst="ellipse">
            <a:avLst/>
          </a:prstGeom>
          <a:solidFill>
            <a:srgbClr val="FF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1" name="椭圆 20"/>
          <p:cNvSpPr/>
          <p:nvPr/>
        </p:nvSpPr>
        <p:spPr>
          <a:xfrm>
            <a:off x="5642412" y="2351946"/>
            <a:ext cx="660218" cy="660132"/>
          </a:xfrm>
          <a:prstGeom prst="ellipse">
            <a:avLst/>
          </a:prstGeom>
          <a:solidFill>
            <a:srgbClr val="FF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2" name="椭圆 21"/>
          <p:cNvSpPr/>
          <p:nvPr/>
        </p:nvSpPr>
        <p:spPr>
          <a:xfrm>
            <a:off x="5940926" y="1484231"/>
            <a:ext cx="660218" cy="660132"/>
          </a:xfrm>
          <a:prstGeom prst="ellipse">
            <a:avLst/>
          </a:prstGeom>
          <a:solidFill>
            <a:srgbClr val="FF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3" name="椭圆 22"/>
          <p:cNvSpPr/>
          <p:nvPr/>
        </p:nvSpPr>
        <p:spPr>
          <a:xfrm>
            <a:off x="2574025" y="1472828"/>
            <a:ext cx="660218" cy="660132"/>
          </a:xfrm>
          <a:prstGeom prst="ellipse">
            <a:avLst/>
          </a:prstGeom>
          <a:solidFill>
            <a:srgbClr val="FF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4" name="TextBox 16"/>
          <p:cNvSpPr txBox="1"/>
          <p:nvPr/>
        </p:nvSpPr>
        <p:spPr>
          <a:xfrm>
            <a:off x="35501" y="1895282"/>
            <a:ext cx="2556617" cy="509467"/>
          </a:xfrm>
          <a:prstGeom prst="rect">
            <a:avLst/>
          </a:prstGeom>
          <a:noFill/>
        </p:spPr>
        <p:txBody>
          <a:bodyPr wrap="square" lIns="68580" tIns="34290" rIns="68580" bIns="34290" rtlCol="0">
            <a:spAutoFit/>
          </a:bodyPr>
          <a:lstStyle/>
          <a:p>
            <a:pPr marL="0" marR="0" lvl="0" indent="0" algn="r"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a:t>
            </a:r>
          </a:p>
        </p:txBody>
      </p:sp>
      <p:sp>
        <p:nvSpPr>
          <p:cNvPr id="25" name="TextBox 17"/>
          <p:cNvSpPr txBox="1"/>
          <p:nvPr/>
        </p:nvSpPr>
        <p:spPr>
          <a:xfrm>
            <a:off x="2119089" y="2768120"/>
            <a:ext cx="675994" cy="284742"/>
          </a:xfrm>
          <a:prstGeom prst="rect">
            <a:avLst/>
          </a:prstGeom>
          <a:noFill/>
        </p:spPr>
        <p:txBody>
          <a:bodyPr wrap="non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主题二</a:t>
            </a:r>
          </a:p>
        </p:txBody>
      </p:sp>
      <p:sp>
        <p:nvSpPr>
          <p:cNvPr id="26" name="TextBox 18"/>
          <p:cNvSpPr txBox="1"/>
          <p:nvPr/>
        </p:nvSpPr>
        <p:spPr>
          <a:xfrm>
            <a:off x="539623" y="3047410"/>
            <a:ext cx="2556617" cy="509467"/>
          </a:xfrm>
          <a:prstGeom prst="rect">
            <a:avLst/>
          </a:prstGeom>
          <a:noFill/>
        </p:spPr>
        <p:txBody>
          <a:bodyPr wrap="square" lIns="68580" tIns="34290" rIns="68580" bIns="34290" rtlCol="0">
            <a:spAutoFit/>
          </a:bodyPr>
          <a:lstStyle/>
          <a:p>
            <a:pPr marL="0" marR="0" lvl="0" indent="0" algn="r"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a:t>
            </a:r>
          </a:p>
        </p:txBody>
      </p:sp>
      <p:sp>
        <p:nvSpPr>
          <p:cNvPr id="27" name="TextBox 19"/>
          <p:cNvSpPr txBox="1"/>
          <p:nvPr/>
        </p:nvSpPr>
        <p:spPr>
          <a:xfrm>
            <a:off x="3031964" y="3704224"/>
            <a:ext cx="675994" cy="284742"/>
          </a:xfrm>
          <a:prstGeom prst="rect">
            <a:avLst/>
          </a:prstGeom>
          <a:noFill/>
        </p:spPr>
        <p:txBody>
          <a:bodyPr wrap="non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主题三</a:t>
            </a:r>
          </a:p>
        </p:txBody>
      </p:sp>
      <p:sp>
        <p:nvSpPr>
          <p:cNvPr id="28" name="TextBox 20"/>
          <p:cNvSpPr txBox="1"/>
          <p:nvPr/>
        </p:nvSpPr>
        <p:spPr>
          <a:xfrm>
            <a:off x="1452498" y="3983514"/>
            <a:ext cx="2556617" cy="509467"/>
          </a:xfrm>
          <a:prstGeom prst="rect">
            <a:avLst/>
          </a:prstGeom>
          <a:noFill/>
        </p:spPr>
        <p:txBody>
          <a:bodyPr wrap="square" lIns="68580" tIns="34290" rIns="68580" bIns="34290" rtlCol="0">
            <a:spAutoFit/>
          </a:bodyPr>
          <a:lstStyle/>
          <a:p>
            <a:pPr marL="0" marR="0" lvl="0" indent="0" algn="r"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a:t>
            </a:r>
          </a:p>
        </p:txBody>
      </p:sp>
      <p:sp>
        <p:nvSpPr>
          <p:cNvPr id="29" name="TextBox 21"/>
          <p:cNvSpPr txBox="1"/>
          <p:nvPr/>
        </p:nvSpPr>
        <p:spPr>
          <a:xfrm>
            <a:off x="5436805" y="3723878"/>
            <a:ext cx="675995" cy="284742"/>
          </a:xfrm>
          <a:prstGeom prst="rect">
            <a:avLst/>
          </a:prstGeom>
          <a:noFill/>
        </p:spPr>
        <p:txBody>
          <a:bodyPr wrap="non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主题四</a:t>
            </a:r>
          </a:p>
        </p:txBody>
      </p:sp>
      <p:sp>
        <p:nvSpPr>
          <p:cNvPr id="30" name="TextBox 22"/>
          <p:cNvSpPr txBox="1"/>
          <p:nvPr/>
        </p:nvSpPr>
        <p:spPr>
          <a:xfrm>
            <a:off x="5184744" y="4003793"/>
            <a:ext cx="2556617" cy="509467"/>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a:t>
            </a:r>
          </a:p>
        </p:txBody>
      </p:sp>
      <p:sp>
        <p:nvSpPr>
          <p:cNvPr id="31" name="TextBox 23"/>
          <p:cNvSpPr txBox="1"/>
          <p:nvPr/>
        </p:nvSpPr>
        <p:spPr>
          <a:xfrm>
            <a:off x="6265004" y="2788911"/>
            <a:ext cx="675995" cy="284742"/>
          </a:xfrm>
          <a:prstGeom prst="rect">
            <a:avLst/>
          </a:prstGeom>
          <a:noFill/>
        </p:spPr>
        <p:txBody>
          <a:bodyPr wrap="non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主题五</a:t>
            </a:r>
          </a:p>
        </p:txBody>
      </p:sp>
      <p:sp>
        <p:nvSpPr>
          <p:cNvPr id="32" name="TextBox 24"/>
          <p:cNvSpPr txBox="1"/>
          <p:nvPr/>
        </p:nvSpPr>
        <p:spPr>
          <a:xfrm>
            <a:off x="6012943" y="3068826"/>
            <a:ext cx="2556617" cy="509467"/>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a:t>
            </a:r>
          </a:p>
        </p:txBody>
      </p:sp>
      <p:sp>
        <p:nvSpPr>
          <p:cNvPr id="33" name="TextBox 25"/>
          <p:cNvSpPr txBox="1"/>
          <p:nvPr/>
        </p:nvSpPr>
        <p:spPr>
          <a:xfrm>
            <a:off x="6733117" y="1765661"/>
            <a:ext cx="675995" cy="284742"/>
          </a:xfrm>
          <a:prstGeom prst="rect">
            <a:avLst/>
          </a:prstGeom>
          <a:noFill/>
        </p:spPr>
        <p:txBody>
          <a:bodyPr wrap="non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主题六</a:t>
            </a:r>
          </a:p>
        </p:txBody>
      </p:sp>
      <p:sp>
        <p:nvSpPr>
          <p:cNvPr id="34" name="TextBox 26"/>
          <p:cNvSpPr txBox="1"/>
          <p:nvPr/>
        </p:nvSpPr>
        <p:spPr>
          <a:xfrm>
            <a:off x="6481056" y="2045576"/>
            <a:ext cx="2556617" cy="509467"/>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a:t>
            </a:r>
          </a:p>
        </p:txBody>
      </p:sp>
      <p:grpSp>
        <p:nvGrpSpPr>
          <p:cNvPr id="35" name="组合 34"/>
          <p:cNvGrpSpPr/>
          <p:nvPr/>
        </p:nvGrpSpPr>
        <p:grpSpPr>
          <a:xfrm>
            <a:off x="3852273" y="1091100"/>
            <a:ext cx="1402541" cy="1402358"/>
            <a:chOff x="3851771" y="1163107"/>
            <a:chExt cx="1402358" cy="1402358"/>
          </a:xfrm>
        </p:grpSpPr>
        <p:grpSp>
          <p:nvGrpSpPr>
            <p:cNvPr id="36" name="组合 35"/>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39" name="椭圆 3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37" name="TextBox 29"/>
            <p:cNvSpPr txBox="1"/>
            <p:nvPr/>
          </p:nvSpPr>
          <p:spPr>
            <a:xfrm>
              <a:off x="3947163" y="1678904"/>
              <a:ext cx="1261720" cy="415498"/>
            </a:xfrm>
            <a:prstGeom prst="rect">
              <a:avLst/>
            </a:prstGeom>
            <a:noFill/>
            <a:effectLst>
              <a:innerShdw blurRad="63500" dist="50800" dir="13500000">
                <a:prstClr val="black">
                  <a:alpha val="50000"/>
                </a:prstClr>
              </a:innerShdw>
            </a:effectLst>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1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标题文字</a:t>
              </a:r>
            </a:p>
          </p:txBody>
        </p:sp>
      </p:grpSp>
      <p:sp>
        <p:nvSpPr>
          <p:cNvPr id="41"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solidFill>
                <a:effectLst/>
                <a:uLnTx/>
                <a:uFillTx/>
                <a:latin typeface="微软雅黑"/>
                <a:ea typeface="微软雅黑"/>
                <a:cs typeface="+mn-cs"/>
              </a:rPr>
              <a:t>工作存在不足</a:t>
            </a:r>
            <a:r>
              <a:rPr kumimoji="0" lang="zh-CN" altLang="en-US" sz="1200" b="1"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cs"/>
              </a:rPr>
              <a:t>文字可以编辑）</a:t>
            </a:r>
            <a:endPar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ea"/>
              <a:sym typeface="+mn-lt"/>
            </a:endParaRPr>
          </a:p>
        </p:txBody>
      </p:sp>
    </p:spTree>
    <p:extLst>
      <p:ext uri="{BB962C8B-B14F-4D97-AF65-F5344CB8AC3E}">
        <p14:creationId xmlns:p14="http://schemas.microsoft.com/office/powerpoint/2010/main" val="3330931753"/>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par>
                              <p:cTn id="8" fill="hold">
                                <p:stCondLst>
                                  <p:cond delay="500"/>
                                </p:stCondLst>
                                <p:childTnLst>
                                  <p:par>
                                    <p:cTn id="9" presetID="2" presetClass="entr" presetSubtype="4" fill="hold" nodeType="afterEffect" p14:presetBounceEnd="44000">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14:bounceEnd="44000">
                                          <p:cBhvr additive="base">
                                            <p:cTn id="11" dur="500" fill="hold"/>
                                            <p:tgtEl>
                                              <p:spTgt spid="35"/>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3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8" presetClass="entr" presetSubtype="12"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strips(downLeft)">
                                          <p:cBhvr>
                                            <p:cTn id="16" dur="500"/>
                                            <p:tgtEl>
                                              <p:spTgt spid="12"/>
                                            </p:tgtEl>
                                          </p:cBhvr>
                                        </p:animEffect>
                                      </p:childTnLst>
                                    </p:cTn>
                                  </p:par>
                                  <p:par>
                                    <p:cTn id="17" presetID="18" presetClass="entr" presetSubtype="12"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strips(downLeft)">
                                          <p:cBhvr>
                                            <p:cTn id="19" dur="500"/>
                                            <p:tgtEl>
                                              <p:spTgt spid="13"/>
                                            </p:tgtEl>
                                          </p:cBhvr>
                                        </p:animEffect>
                                      </p:childTnLst>
                                    </p:cTn>
                                  </p:par>
                                  <p:par>
                                    <p:cTn id="20" presetID="18" presetClass="entr" presetSubtype="12" fill="hold"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strips(downLeft)">
                                          <p:cBhvr>
                                            <p:cTn id="22" dur="500"/>
                                            <p:tgtEl>
                                              <p:spTgt spid="14"/>
                                            </p:tgtEl>
                                          </p:cBhvr>
                                        </p:animEffect>
                                      </p:childTnLst>
                                    </p:cTn>
                                  </p:par>
                                  <p:par>
                                    <p:cTn id="23" presetID="18" presetClass="entr" presetSubtype="6"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strips(downRight)">
                                          <p:cBhvr>
                                            <p:cTn id="25" dur="500"/>
                                            <p:tgtEl>
                                              <p:spTgt spid="15"/>
                                            </p:tgtEl>
                                          </p:cBhvr>
                                        </p:animEffect>
                                      </p:childTnLst>
                                    </p:cTn>
                                  </p:par>
                                  <p:par>
                                    <p:cTn id="26" presetID="18" presetClass="entr" presetSubtype="6"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strips(downRight)">
                                          <p:cBhvr>
                                            <p:cTn id="28" dur="500"/>
                                            <p:tgtEl>
                                              <p:spTgt spid="16"/>
                                            </p:tgtEl>
                                          </p:cBhvr>
                                        </p:animEffect>
                                      </p:childTnLst>
                                    </p:cTn>
                                  </p:par>
                                  <p:par>
                                    <p:cTn id="29" presetID="18" presetClass="entr" presetSubtype="6"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strips(downRight)">
                                          <p:cBhvr>
                                            <p:cTn id="31" dur="500"/>
                                            <p:tgtEl>
                                              <p:spTgt spid="17"/>
                                            </p:tgtEl>
                                          </p:cBhvr>
                                        </p:animEffect>
                                      </p:childTnLst>
                                    </p:cTn>
                                  </p:par>
                                </p:childTnLst>
                              </p:cTn>
                            </p:par>
                            <p:par>
                              <p:cTn id="32" fill="hold">
                                <p:stCondLst>
                                  <p:cond delay="1500"/>
                                </p:stCondLst>
                                <p:childTnLst>
                                  <p:par>
                                    <p:cTn id="33" presetID="2" presetClass="entr" presetSubtype="4" accel="55000" fill="hold" grpId="0" nodeType="afterEffect" p14:presetBounceEnd="58000">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14:bounceEnd="58000">
                                          <p:cBhvr additive="base">
                                            <p:cTn id="35" dur="1500" fill="hold"/>
                                            <p:tgtEl>
                                              <p:spTgt spid="23"/>
                                            </p:tgtEl>
                                            <p:attrNameLst>
                                              <p:attrName>ppt_x</p:attrName>
                                            </p:attrNameLst>
                                          </p:cBhvr>
                                          <p:tavLst>
                                            <p:tav tm="0">
                                              <p:val>
                                                <p:strVal val="#ppt_x"/>
                                              </p:val>
                                            </p:tav>
                                            <p:tav tm="100000">
                                              <p:val>
                                                <p:strVal val="#ppt_x"/>
                                              </p:val>
                                            </p:tav>
                                          </p:tavLst>
                                        </p:anim>
                                        <p:anim calcmode="lin" valueType="num" p14:bounceEnd="58000">
                                          <p:cBhvr additive="base">
                                            <p:cTn id="36" dur="1500" fill="hold"/>
                                            <p:tgtEl>
                                              <p:spTgt spid="23"/>
                                            </p:tgtEl>
                                            <p:attrNameLst>
                                              <p:attrName>ppt_y</p:attrName>
                                            </p:attrNameLst>
                                          </p:cBhvr>
                                          <p:tavLst>
                                            <p:tav tm="0">
                                              <p:val>
                                                <p:strVal val="1+#ppt_h/2"/>
                                              </p:val>
                                            </p:tav>
                                            <p:tav tm="100000">
                                              <p:val>
                                                <p:strVal val="#ppt_y"/>
                                              </p:val>
                                            </p:tav>
                                          </p:tavLst>
                                        </p:anim>
                                      </p:childTnLst>
                                    </p:cTn>
                                  </p:par>
                                  <p:par>
                                    <p:cTn id="37" presetID="2" presetClass="entr" presetSubtype="4" accel="55000" fill="hold" grpId="0" nodeType="withEffect" p14:presetBounceEnd="58000">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14:bounceEnd="58000">
                                          <p:cBhvr additive="base">
                                            <p:cTn id="39" dur="1500" fill="hold"/>
                                            <p:tgtEl>
                                              <p:spTgt spid="18"/>
                                            </p:tgtEl>
                                            <p:attrNameLst>
                                              <p:attrName>ppt_x</p:attrName>
                                            </p:attrNameLst>
                                          </p:cBhvr>
                                          <p:tavLst>
                                            <p:tav tm="0">
                                              <p:val>
                                                <p:strVal val="#ppt_x"/>
                                              </p:val>
                                            </p:tav>
                                            <p:tav tm="100000">
                                              <p:val>
                                                <p:strVal val="#ppt_x"/>
                                              </p:val>
                                            </p:tav>
                                          </p:tavLst>
                                        </p:anim>
                                        <p:anim calcmode="lin" valueType="num" p14:bounceEnd="58000">
                                          <p:cBhvr additive="base">
                                            <p:cTn id="40" dur="15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accel="55000" fill="hold" grpId="0" nodeType="withEffect" p14:presetBounceEnd="58000">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14:bounceEnd="58000">
                                          <p:cBhvr additive="base">
                                            <p:cTn id="43" dur="1500" fill="hold"/>
                                            <p:tgtEl>
                                              <p:spTgt spid="19"/>
                                            </p:tgtEl>
                                            <p:attrNameLst>
                                              <p:attrName>ppt_x</p:attrName>
                                            </p:attrNameLst>
                                          </p:cBhvr>
                                          <p:tavLst>
                                            <p:tav tm="0">
                                              <p:val>
                                                <p:strVal val="#ppt_x"/>
                                              </p:val>
                                            </p:tav>
                                            <p:tav tm="100000">
                                              <p:val>
                                                <p:strVal val="#ppt_x"/>
                                              </p:val>
                                            </p:tav>
                                          </p:tavLst>
                                        </p:anim>
                                        <p:anim calcmode="lin" valueType="num" p14:bounceEnd="58000">
                                          <p:cBhvr additive="base">
                                            <p:cTn id="44" dur="1500" fill="hold"/>
                                            <p:tgtEl>
                                              <p:spTgt spid="19"/>
                                            </p:tgtEl>
                                            <p:attrNameLst>
                                              <p:attrName>ppt_y</p:attrName>
                                            </p:attrNameLst>
                                          </p:cBhvr>
                                          <p:tavLst>
                                            <p:tav tm="0">
                                              <p:val>
                                                <p:strVal val="1+#ppt_h/2"/>
                                              </p:val>
                                            </p:tav>
                                            <p:tav tm="100000">
                                              <p:val>
                                                <p:strVal val="#ppt_y"/>
                                              </p:val>
                                            </p:tav>
                                          </p:tavLst>
                                        </p:anim>
                                      </p:childTnLst>
                                    </p:cTn>
                                  </p:par>
                                  <p:par>
                                    <p:cTn id="45" presetID="2" presetClass="entr" presetSubtype="4" accel="55000" fill="hold" grpId="0" nodeType="withEffect" p14:presetBounceEnd="58000">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14:bounceEnd="58000">
                                          <p:cBhvr additive="base">
                                            <p:cTn id="47" dur="1500" fill="hold"/>
                                            <p:tgtEl>
                                              <p:spTgt spid="20"/>
                                            </p:tgtEl>
                                            <p:attrNameLst>
                                              <p:attrName>ppt_x</p:attrName>
                                            </p:attrNameLst>
                                          </p:cBhvr>
                                          <p:tavLst>
                                            <p:tav tm="0">
                                              <p:val>
                                                <p:strVal val="#ppt_x"/>
                                              </p:val>
                                            </p:tav>
                                            <p:tav tm="100000">
                                              <p:val>
                                                <p:strVal val="#ppt_x"/>
                                              </p:val>
                                            </p:tav>
                                          </p:tavLst>
                                        </p:anim>
                                        <p:anim calcmode="lin" valueType="num" p14:bounceEnd="58000">
                                          <p:cBhvr additive="base">
                                            <p:cTn id="48" dur="1500" fill="hold"/>
                                            <p:tgtEl>
                                              <p:spTgt spid="20"/>
                                            </p:tgtEl>
                                            <p:attrNameLst>
                                              <p:attrName>ppt_y</p:attrName>
                                            </p:attrNameLst>
                                          </p:cBhvr>
                                          <p:tavLst>
                                            <p:tav tm="0">
                                              <p:val>
                                                <p:strVal val="1+#ppt_h/2"/>
                                              </p:val>
                                            </p:tav>
                                            <p:tav tm="100000">
                                              <p:val>
                                                <p:strVal val="#ppt_y"/>
                                              </p:val>
                                            </p:tav>
                                          </p:tavLst>
                                        </p:anim>
                                      </p:childTnLst>
                                    </p:cTn>
                                  </p:par>
                                  <p:par>
                                    <p:cTn id="49" presetID="2" presetClass="entr" presetSubtype="4" accel="55000" fill="hold" grpId="0" nodeType="withEffect" p14:presetBounceEnd="58000">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14:bounceEnd="58000">
                                          <p:cBhvr additive="base">
                                            <p:cTn id="51" dur="1500" fill="hold"/>
                                            <p:tgtEl>
                                              <p:spTgt spid="21"/>
                                            </p:tgtEl>
                                            <p:attrNameLst>
                                              <p:attrName>ppt_x</p:attrName>
                                            </p:attrNameLst>
                                          </p:cBhvr>
                                          <p:tavLst>
                                            <p:tav tm="0">
                                              <p:val>
                                                <p:strVal val="#ppt_x"/>
                                              </p:val>
                                            </p:tav>
                                            <p:tav tm="100000">
                                              <p:val>
                                                <p:strVal val="#ppt_x"/>
                                              </p:val>
                                            </p:tav>
                                          </p:tavLst>
                                        </p:anim>
                                        <p:anim calcmode="lin" valueType="num" p14:bounceEnd="58000">
                                          <p:cBhvr additive="base">
                                            <p:cTn id="52" dur="1500" fill="hold"/>
                                            <p:tgtEl>
                                              <p:spTgt spid="21"/>
                                            </p:tgtEl>
                                            <p:attrNameLst>
                                              <p:attrName>ppt_y</p:attrName>
                                            </p:attrNameLst>
                                          </p:cBhvr>
                                          <p:tavLst>
                                            <p:tav tm="0">
                                              <p:val>
                                                <p:strVal val="1+#ppt_h/2"/>
                                              </p:val>
                                            </p:tav>
                                            <p:tav tm="100000">
                                              <p:val>
                                                <p:strVal val="#ppt_y"/>
                                              </p:val>
                                            </p:tav>
                                          </p:tavLst>
                                        </p:anim>
                                      </p:childTnLst>
                                    </p:cTn>
                                  </p:par>
                                  <p:par>
                                    <p:cTn id="53" presetID="2" presetClass="entr" presetSubtype="4" accel="55000" fill="hold" grpId="0" nodeType="withEffect" p14:presetBounceEnd="58000">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14:bounceEnd="58000">
                                          <p:cBhvr additive="base">
                                            <p:cTn id="55" dur="1500" fill="hold"/>
                                            <p:tgtEl>
                                              <p:spTgt spid="22"/>
                                            </p:tgtEl>
                                            <p:attrNameLst>
                                              <p:attrName>ppt_x</p:attrName>
                                            </p:attrNameLst>
                                          </p:cBhvr>
                                          <p:tavLst>
                                            <p:tav tm="0">
                                              <p:val>
                                                <p:strVal val="#ppt_x"/>
                                              </p:val>
                                            </p:tav>
                                            <p:tav tm="100000">
                                              <p:val>
                                                <p:strVal val="#ppt_x"/>
                                              </p:val>
                                            </p:tav>
                                          </p:tavLst>
                                        </p:anim>
                                        <p:anim calcmode="lin" valueType="num" p14:bounceEnd="58000">
                                          <p:cBhvr additive="base">
                                            <p:cTn id="56" dur="1500" fill="hold"/>
                                            <p:tgtEl>
                                              <p:spTgt spid="22"/>
                                            </p:tgtEl>
                                            <p:attrNameLst>
                                              <p:attrName>ppt_y</p:attrName>
                                            </p:attrNameLst>
                                          </p:cBhvr>
                                          <p:tavLst>
                                            <p:tav tm="0">
                                              <p:val>
                                                <p:strVal val="1+#ppt_h/2"/>
                                              </p:val>
                                            </p:tav>
                                            <p:tav tm="100000">
                                              <p:val>
                                                <p:strVal val="#ppt_y"/>
                                              </p:val>
                                            </p:tav>
                                          </p:tavLst>
                                        </p:anim>
                                      </p:childTnLst>
                                    </p:cTn>
                                  </p:par>
                                </p:childTnLst>
                              </p:cTn>
                            </p:par>
                            <p:par>
                              <p:cTn id="57" fill="hold">
                                <p:stCondLst>
                                  <p:cond delay="3000"/>
                                </p:stCondLst>
                                <p:childTnLst>
                                  <p:par>
                                    <p:cTn id="58" presetID="12" presetClass="entr" presetSubtype="2" fill="hold" grpId="0" nodeType="afterEffect">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cBhvr additive="base">
                                            <p:cTn id="60" dur="500"/>
                                            <p:tgtEl>
                                              <p:spTgt spid="11"/>
                                            </p:tgtEl>
                                            <p:attrNameLst>
                                              <p:attrName>ppt_x</p:attrName>
                                            </p:attrNameLst>
                                          </p:cBhvr>
                                          <p:tavLst>
                                            <p:tav tm="0">
                                              <p:val>
                                                <p:strVal val="#ppt_x+#ppt_w*1.125000"/>
                                              </p:val>
                                            </p:tav>
                                            <p:tav tm="100000">
                                              <p:val>
                                                <p:strVal val="#ppt_x"/>
                                              </p:val>
                                            </p:tav>
                                          </p:tavLst>
                                        </p:anim>
                                        <p:animEffect transition="in" filter="wipe(left)">
                                          <p:cBhvr>
                                            <p:cTn id="61" dur="500"/>
                                            <p:tgtEl>
                                              <p:spTgt spid="11"/>
                                            </p:tgtEl>
                                          </p:cBhvr>
                                        </p:animEffect>
                                      </p:childTnLst>
                                    </p:cTn>
                                  </p:par>
                                  <p:par>
                                    <p:cTn id="62" presetID="18" presetClass="entr" presetSubtype="3" fill="hold" grpId="0" nodeType="with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strips(upRight)">
                                          <p:cBhvr>
                                            <p:cTn id="64" dur="500"/>
                                            <p:tgtEl>
                                              <p:spTgt spid="24"/>
                                            </p:tgtEl>
                                          </p:cBhvr>
                                        </p:animEffect>
                                      </p:childTnLst>
                                    </p:cTn>
                                  </p:par>
                                </p:childTnLst>
                              </p:cTn>
                            </p:par>
                            <p:par>
                              <p:cTn id="65" fill="hold">
                                <p:stCondLst>
                                  <p:cond delay="3500"/>
                                </p:stCondLst>
                                <p:childTnLst>
                                  <p:par>
                                    <p:cTn id="66" presetID="12" presetClass="entr" presetSubtype="2" fill="hold" grpId="0" nodeType="afterEffect">
                                      <p:stCondLst>
                                        <p:cond delay="0"/>
                                      </p:stCondLst>
                                      <p:childTnLst>
                                        <p:set>
                                          <p:cBhvr>
                                            <p:cTn id="67" dur="1" fill="hold">
                                              <p:stCondLst>
                                                <p:cond delay="0"/>
                                              </p:stCondLst>
                                            </p:cTn>
                                            <p:tgtEl>
                                              <p:spTgt spid="25"/>
                                            </p:tgtEl>
                                            <p:attrNameLst>
                                              <p:attrName>style.visibility</p:attrName>
                                            </p:attrNameLst>
                                          </p:cBhvr>
                                          <p:to>
                                            <p:strVal val="visible"/>
                                          </p:to>
                                        </p:set>
                                        <p:anim calcmode="lin" valueType="num">
                                          <p:cBhvr additive="base">
                                            <p:cTn id="68" dur="500"/>
                                            <p:tgtEl>
                                              <p:spTgt spid="25"/>
                                            </p:tgtEl>
                                            <p:attrNameLst>
                                              <p:attrName>ppt_x</p:attrName>
                                            </p:attrNameLst>
                                          </p:cBhvr>
                                          <p:tavLst>
                                            <p:tav tm="0">
                                              <p:val>
                                                <p:strVal val="#ppt_x+#ppt_w*1.125000"/>
                                              </p:val>
                                            </p:tav>
                                            <p:tav tm="100000">
                                              <p:val>
                                                <p:strVal val="#ppt_x"/>
                                              </p:val>
                                            </p:tav>
                                          </p:tavLst>
                                        </p:anim>
                                        <p:animEffect transition="in" filter="wipe(left)">
                                          <p:cBhvr>
                                            <p:cTn id="69" dur="500"/>
                                            <p:tgtEl>
                                              <p:spTgt spid="25"/>
                                            </p:tgtEl>
                                          </p:cBhvr>
                                        </p:animEffect>
                                      </p:childTnLst>
                                    </p:cTn>
                                  </p:par>
                                  <p:par>
                                    <p:cTn id="70" presetID="18" presetClass="entr" presetSubtype="3"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strips(upRight)">
                                          <p:cBhvr>
                                            <p:cTn id="72" dur="500"/>
                                            <p:tgtEl>
                                              <p:spTgt spid="26"/>
                                            </p:tgtEl>
                                          </p:cBhvr>
                                        </p:animEffect>
                                      </p:childTnLst>
                                    </p:cTn>
                                  </p:par>
                                </p:childTnLst>
                              </p:cTn>
                            </p:par>
                            <p:par>
                              <p:cTn id="73" fill="hold">
                                <p:stCondLst>
                                  <p:cond delay="4000"/>
                                </p:stCondLst>
                                <p:childTnLst>
                                  <p:par>
                                    <p:cTn id="74" presetID="12" presetClass="entr" presetSubtype="2" fill="hold" grpId="0" nodeType="afterEffect">
                                      <p:stCondLst>
                                        <p:cond delay="0"/>
                                      </p:stCondLst>
                                      <p:childTnLst>
                                        <p:set>
                                          <p:cBhvr>
                                            <p:cTn id="75" dur="1" fill="hold">
                                              <p:stCondLst>
                                                <p:cond delay="0"/>
                                              </p:stCondLst>
                                            </p:cTn>
                                            <p:tgtEl>
                                              <p:spTgt spid="27"/>
                                            </p:tgtEl>
                                            <p:attrNameLst>
                                              <p:attrName>style.visibility</p:attrName>
                                            </p:attrNameLst>
                                          </p:cBhvr>
                                          <p:to>
                                            <p:strVal val="visible"/>
                                          </p:to>
                                        </p:set>
                                        <p:anim calcmode="lin" valueType="num">
                                          <p:cBhvr additive="base">
                                            <p:cTn id="76" dur="500"/>
                                            <p:tgtEl>
                                              <p:spTgt spid="27"/>
                                            </p:tgtEl>
                                            <p:attrNameLst>
                                              <p:attrName>ppt_x</p:attrName>
                                            </p:attrNameLst>
                                          </p:cBhvr>
                                          <p:tavLst>
                                            <p:tav tm="0">
                                              <p:val>
                                                <p:strVal val="#ppt_x+#ppt_w*1.125000"/>
                                              </p:val>
                                            </p:tav>
                                            <p:tav tm="100000">
                                              <p:val>
                                                <p:strVal val="#ppt_x"/>
                                              </p:val>
                                            </p:tav>
                                          </p:tavLst>
                                        </p:anim>
                                        <p:animEffect transition="in" filter="wipe(left)">
                                          <p:cBhvr>
                                            <p:cTn id="77" dur="500"/>
                                            <p:tgtEl>
                                              <p:spTgt spid="27"/>
                                            </p:tgtEl>
                                          </p:cBhvr>
                                        </p:animEffect>
                                      </p:childTnLst>
                                    </p:cTn>
                                  </p:par>
                                  <p:par>
                                    <p:cTn id="78" presetID="18" presetClass="entr" presetSubtype="3" fill="hold" grpId="0" nodeType="withEffect">
                                      <p:stCondLst>
                                        <p:cond delay="0"/>
                                      </p:stCondLst>
                                      <p:childTnLst>
                                        <p:set>
                                          <p:cBhvr>
                                            <p:cTn id="79" dur="1" fill="hold">
                                              <p:stCondLst>
                                                <p:cond delay="0"/>
                                              </p:stCondLst>
                                            </p:cTn>
                                            <p:tgtEl>
                                              <p:spTgt spid="28"/>
                                            </p:tgtEl>
                                            <p:attrNameLst>
                                              <p:attrName>style.visibility</p:attrName>
                                            </p:attrNameLst>
                                          </p:cBhvr>
                                          <p:to>
                                            <p:strVal val="visible"/>
                                          </p:to>
                                        </p:set>
                                        <p:animEffect transition="in" filter="strips(upRight)">
                                          <p:cBhvr>
                                            <p:cTn id="80" dur="500"/>
                                            <p:tgtEl>
                                              <p:spTgt spid="28"/>
                                            </p:tgtEl>
                                          </p:cBhvr>
                                        </p:animEffect>
                                      </p:childTnLst>
                                    </p:cTn>
                                  </p:par>
                                </p:childTnLst>
                              </p:cTn>
                            </p:par>
                            <p:par>
                              <p:cTn id="81" fill="hold">
                                <p:stCondLst>
                                  <p:cond delay="4500"/>
                                </p:stCondLst>
                                <p:childTnLst>
                                  <p:par>
                                    <p:cTn id="82" presetID="12" presetClass="entr" presetSubtype="2" fill="hold" grpId="0" nodeType="afterEffect">
                                      <p:stCondLst>
                                        <p:cond delay="0"/>
                                      </p:stCondLst>
                                      <p:childTnLst>
                                        <p:set>
                                          <p:cBhvr>
                                            <p:cTn id="83" dur="1" fill="hold">
                                              <p:stCondLst>
                                                <p:cond delay="0"/>
                                              </p:stCondLst>
                                            </p:cTn>
                                            <p:tgtEl>
                                              <p:spTgt spid="29"/>
                                            </p:tgtEl>
                                            <p:attrNameLst>
                                              <p:attrName>style.visibility</p:attrName>
                                            </p:attrNameLst>
                                          </p:cBhvr>
                                          <p:to>
                                            <p:strVal val="visible"/>
                                          </p:to>
                                        </p:set>
                                        <p:anim calcmode="lin" valueType="num">
                                          <p:cBhvr additive="base">
                                            <p:cTn id="84" dur="500"/>
                                            <p:tgtEl>
                                              <p:spTgt spid="29"/>
                                            </p:tgtEl>
                                            <p:attrNameLst>
                                              <p:attrName>ppt_x</p:attrName>
                                            </p:attrNameLst>
                                          </p:cBhvr>
                                          <p:tavLst>
                                            <p:tav tm="0">
                                              <p:val>
                                                <p:strVal val="#ppt_x+#ppt_w*1.125000"/>
                                              </p:val>
                                            </p:tav>
                                            <p:tav tm="100000">
                                              <p:val>
                                                <p:strVal val="#ppt_x"/>
                                              </p:val>
                                            </p:tav>
                                          </p:tavLst>
                                        </p:anim>
                                        <p:animEffect transition="in" filter="wipe(left)">
                                          <p:cBhvr>
                                            <p:cTn id="85" dur="500"/>
                                            <p:tgtEl>
                                              <p:spTgt spid="29"/>
                                            </p:tgtEl>
                                          </p:cBhvr>
                                        </p:animEffect>
                                      </p:childTnLst>
                                    </p:cTn>
                                  </p:par>
                                  <p:par>
                                    <p:cTn id="86" presetID="18" presetClass="entr" presetSubtype="3" fill="hold" grpId="0" nodeType="with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strips(upRight)">
                                          <p:cBhvr>
                                            <p:cTn id="88" dur="500"/>
                                            <p:tgtEl>
                                              <p:spTgt spid="30"/>
                                            </p:tgtEl>
                                          </p:cBhvr>
                                        </p:animEffect>
                                      </p:childTnLst>
                                    </p:cTn>
                                  </p:par>
                                </p:childTnLst>
                              </p:cTn>
                            </p:par>
                            <p:par>
                              <p:cTn id="89" fill="hold">
                                <p:stCondLst>
                                  <p:cond delay="5000"/>
                                </p:stCondLst>
                                <p:childTnLst>
                                  <p:par>
                                    <p:cTn id="90" presetID="12" presetClass="entr" presetSubtype="2" fill="hold" grpId="0" nodeType="afterEffect">
                                      <p:stCondLst>
                                        <p:cond delay="0"/>
                                      </p:stCondLst>
                                      <p:childTnLst>
                                        <p:set>
                                          <p:cBhvr>
                                            <p:cTn id="91" dur="1" fill="hold">
                                              <p:stCondLst>
                                                <p:cond delay="0"/>
                                              </p:stCondLst>
                                            </p:cTn>
                                            <p:tgtEl>
                                              <p:spTgt spid="31"/>
                                            </p:tgtEl>
                                            <p:attrNameLst>
                                              <p:attrName>style.visibility</p:attrName>
                                            </p:attrNameLst>
                                          </p:cBhvr>
                                          <p:to>
                                            <p:strVal val="visible"/>
                                          </p:to>
                                        </p:set>
                                        <p:anim calcmode="lin" valueType="num">
                                          <p:cBhvr additive="base">
                                            <p:cTn id="92" dur="500"/>
                                            <p:tgtEl>
                                              <p:spTgt spid="31"/>
                                            </p:tgtEl>
                                            <p:attrNameLst>
                                              <p:attrName>ppt_x</p:attrName>
                                            </p:attrNameLst>
                                          </p:cBhvr>
                                          <p:tavLst>
                                            <p:tav tm="0">
                                              <p:val>
                                                <p:strVal val="#ppt_x+#ppt_w*1.125000"/>
                                              </p:val>
                                            </p:tav>
                                            <p:tav tm="100000">
                                              <p:val>
                                                <p:strVal val="#ppt_x"/>
                                              </p:val>
                                            </p:tav>
                                          </p:tavLst>
                                        </p:anim>
                                        <p:animEffect transition="in" filter="wipe(left)">
                                          <p:cBhvr>
                                            <p:cTn id="93" dur="500"/>
                                            <p:tgtEl>
                                              <p:spTgt spid="31"/>
                                            </p:tgtEl>
                                          </p:cBhvr>
                                        </p:animEffect>
                                      </p:childTnLst>
                                    </p:cTn>
                                  </p:par>
                                  <p:par>
                                    <p:cTn id="94" presetID="18" presetClass="entr" presetSubtype="3" fill="hold" grpId="0" nodeType="withEffect">
                                      <p:stCondLst>
                                        <p:cond delay="0"/>
                                      </p:stCondLst>
                                      <p:childTnLst>
                                        <p:set>
                                          <p:cBhvr>
                                            <p:cTn id="95" dur="1" fill="hold">
                                              <p:stCondLst>
                                                <p:cond delay="0"/>
                                              </p:stCondLst>
                                            </p:cTn>
                                            <p:tgtEl>
                                              <p:spTgt spid="32"/>
                                            </p:tgtEl>
                                            <p:attrNameLst>
                                              <p:attrName>style.visibility</p:attrName>
                                            </p:attrNameLst>
                                          </p:cBhvr>
                                          <p:to>
                                            <p:strVal val="visible"/>
                                          </p:to>
                                        </p:set>
                                        <p:animEffect transition="in" filter="strips(upRight)">
                                          <p:cBhvr>
                                            <p:cTn id="96" dur="500"/>
                                            <p:tgtEl>
                                              <p:spTgt spid="32"/>
                                            </p:tgtEl>
                                          </p:cBhvr>
                                        </p:animEffect>
                                      </p:childTnLst>
                                    </p:cTn>
                                  </p:par>
                                </p:childTnLst>
                              </p:cTn>
                            </p:par>
                            <p:par>
                              <p:cTn id="97" fill="hold">
                                <p:stCondLst>
                                  <p:cond delay="5500"/>
                                </p:stCondLst>
                                <p:childTnLst>
                                  <p:par>
                                    <p:cTn id="98" presetID="12" presetClass="entr" presetSubtype="2" fill="hold" grpId="0" nodeType="afterEffect">
                                      <p:stCondLst>
                                        <p:cond delay="0"/>
                                      </p:stCondLst>
                                      <p:childTnLst>
                                        <p:set>
                                          <p:cBhvr>
                                            <p:cTn id="99" dur="1" fill="hold">
                                              <p:stCondLst>
                                                <p:cond delay="0"/>
                                              </p:stCondLst>
                                            </p:cTn>
                                            <p:tgtEl>
                                              <p:spTgt spid="33"/>
                                            </p:tgtEl>
                                            <p:attrNameLst>
                                              <p:attrName>style.visibility</p:attrName>
                                            </p:attrNameLst>
                                          </p:cBhvr>
                                          <p:to>
                                            <p:strVal val="visible"/>
                                          </p:to>
                                        </p:set>
                                        <p:anim calcmode="lin" valueType="num">
                                          <p:cBhvr additive="base">
                                            <p:cTn id="100" dur="500"/>
                                            <p:tgtEl>
                                              <p:spTgt spid="33"/>
                                            </p:tgtEl>
                                            <p:attrNameLst>
                                              <p:attrName>ppt_x</p:attrName>
                                            </p:attrNameLst>
                                          </p:cBhvr>
                                          <p:tavLst>
                                            <p:tav tm="0">
                                              <p:val>
                                                <p:strVal val="#ppt_x+#ppt_w*1.125000"/>
                                              </p:val>
                                            </p:tav>
                                            <p:tav tm="100000">
                                              <p:val>
                                                <p:strVal val="#ppt_x"/>
                                              </p:val>
                                            </p:tav>
                                          </p:tavLst>
                                        </p:anim>
                                        <p:animEffect transition="in" filter="wipe(left)">
                                          <p:cBhvr>
                                            <p:cTn id="101" dur="500"/>
                                            <p:tgtEl>
                                              <p:spTgt spid="33"/>
                                            </p:tgtEl>
                                          </p:cBhvr>
                                        </p:animEffect>
                                      </p:childTnLst>
                                    </p:cTn>
                                  </p:par>
                                  <p:par>
                                    <p:cTn id="102" presetID="18" presetClass="entr" presetSubtype="3" fill="hold" grpId="0" nodeType="withEffect">
                                      <p:stCondLst>
                                        <p:cond delay="0"/>
                                      </p:stCondLst>
                                      <p:childTnLst>
                                        <p:set>
                                          <p:cBhvr>
                                            <p:cTn id="103" dur="1" fill="hold">
                                              <p:stCondLst>
                                                <p:cond delay="0"/>
                                              </p:stCondLst>
                                            </p:cTn>
                                            <p:tgtEl>
                                              <p:spTgt spid="34"/>
                                            </p:tgtEl>
                                            <p:attrNameLst>
                                              <p:attrName>style.visibility</p:attrName>
                                            </p:attrNameLst>
                                          </p:cBhvr>
                                          <p:to>
                                            <p:strVal val="visible"/>
                                          </p:to>
                                        </p:set>
                                        <p:animEffect transition="in" filter="strips(upRight)">
                                          <p:cBhvr>
                                            <p:cTn id="104" dur="500"/>
                                            <p:tgtEl>
                                              <p:spTgt spid="34"/>
                                            </p:tgtEl>
                                          </p:cBhvr>
                                        </p:animEffect>
                                      </p:childTnLst>
                                    </p:cTn>
                                  </p:par>
                                </p:childTnLst>
                              </p:cTn>
                            </p:par>
                            <p:par>
                              <p:cTn id="105" fill="hold">
                                <p:stCondLst>
                                  <p:cond delay="6000"/>
                                </p:stCondLst>
                                <p:childTnLst>
                                  <p:par>
                                    <p:cTn id="106" presetID="21" presetClass="entr" presetSubtype="1" fill="hold" grpId="0" nodeType="afterEffect">
                                      <p:stCondLst>
                                        <p:cond delay="0"/>
                                      </p:stCondLst>
                                      <p:childTnLst>
                                        <p:set>
                                          <p:cBhvr>
                                            <p:cTn id="107" dur="1" fill="hold">
                                              <p:stCondLst>
                                                <p:cond delay="0"/>
                                              </p:stCondLst>
                                            </p:cTn>
                                            <p:tgtEl>
                                              <p:spTgt spid="10"/>
                                            </p:tgtEl>
                                            <p:attrNameLst>
                                              <p:attrName>style.visibility</p:attrName>
                                            </p:attrNameLst>
                                          </p:cBhvr>
                                          <p:to>
                                            <p:strVal val="visible"/>
                                          </p:to>
                                        </p:set>
                                        <p:animEffect transition="in" filter="wheel(1)">
                                          <p:cBhvr>
                                            <p:cTn id="108"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8" grpId="0" animBg="1"/>
          <p:bldP spid="19" grpId="0" animBg="1"/>
          <p:bldP spid="20" grpId="0" animBg="1"/>
          <p:bldP spid="21" grpId="0" animBg="1"/>
          <p:bldP spid="22" grpId="0" animBg="1"/>
          <p:bldP spid="23" grpId="0" animBg="1"/>
          <p:bldP spid="24" grpId="0"/>
          <p:bldP spid="25" grpId="0"/>
          <p:bldP spid="26" grpId="0"/>
          <p:bldP spid="27" grpId="0"/>
          <p:bldP spid="28" grpId="0"/>
          <p:bldP spid="29" grpId="0"/>
          <p:bldP spid="30" grpId="0"/>
          <p:bldP spid="31" grpId="0"/>
          <p:bldP spid="32" grpId="0"/>
          <p:bldP spid="33" grpId="0"/>
          <p:bldP spid="34"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ppt_x"/>
                                              </p:val>
                                            </p:tav>
                                            <p:tav tm="100000">
                                              <p:val>
                                                <p:strVal val="#ppt_x"/>
                                              </p:val>
                                            </p:tav>
                                          </p:tavLst>
                                        </p:anim>
                                        <p:anim calcmode="lin" valueType="num">
                                          <p:cBhvr additive="base">
                                            <p:cTn id="12" dur="500" fill="hold"/>
                                            <p:tgtEl>
                                              <p:spTgt spid="3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8" presetClass="entr" presetSubtype="12"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strips(downLeft)">
                                          <p:cBhvr>
                                            <p:cTn id="16" dur="500"/>
                                            <p:tgtEl>
                                              <p:spTgt spid="12"/>
                                            </p:tgtEl>
                                          </p:cBhvr>
                                        </p:animEffect>
                                      </p:childTnLst>
                                    </p:cTn>
                                  </p:par>
                                  <p:par>
                                    <p:cTn id="17" presetID="18" presetClass="entr" presetSubtype="12"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strips(downLeft)">
                                          <p:cBhvr>
                                            <p:cTn id="19" dur="500"/>
                                            <p:tgtEl>
                                              <p:spTgt spid="13"/>
                                            </p:tgtEl>
                                          </p:cBhvr>
                                        </p:animEffect>
                                      </p:childTnLst>
                                    </p:cTn>
                                  </p:par>
                                  <p:par>
                                    <p:cTn id="20" presetID="18" presetClass="entr" presetSubtype="12" fill="hold"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strips(downLeft)">
                                          <p:cBhvr>
                                            <p:cTn id="22" dur="500"/>
                                            <p:tgtEl>
                                              <p:spTgt spid="14"/>
                                            </p:tgtEl>
                                          </p:cBhvr>
                                        </p:animEffect>
                                      </p:childTnLst>
                                    </p:cTn>
                                  </p:par>
                                  <p:par>
                                    <p:cTn id="23" presetID="18" presetClass="entr" presetSubtype="6"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strips(downRight)">
                                          <p:cBhvr>
                                            <p:cTn id="25" dur="500"/>
                                            <p:tgtEl>
                                              <p:spTgt spid="15"/>
                                            </p:tgtEl>
                                          </p:cBhvr>
                                        </p:animEffect>
                                      </p:childTnLst>
                                    </p:cTn>
                                  </p:par>
                                  <p:par>
                                    <p:cTn id="26" presetID="18" presetClass="entr" presetSubtype="6"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strips(downRight)">
                                          <p:cBhvr>
                                            <p:cTn id="28" dur="500"/>
                                            <p:tgtEl>
                                              <p:spTgt spid="16"/>
                                            </p:tgtEl>
                                          </p:cBhvr>
                                        </p:animEffect>
                                      </p:childTnLst>
                                    </p:cTn>
                                  </p:par>
                                  <p:par>
                                    <p:cTn id="29" presetID="18" presetClass="entr" presetSubtype="6"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strips(downRight)">
                                          <p:cBhvr>
                                            <p:cTn id="31" dur="500"/>
                                            <p:tgtEl>
                                              <p:spTgt spid="17"/>
                                            </p:tgtEl>
                                          </p:cBhvr>
                                        </p:animEffect>
                                      </p:childTnLst>
                                    </p:cTn>
                                  </p:par>
                                </p:childTnLst>
                              </p:cTn>
                            </p:par>
                            <p:par>
                              <p:cTn id="32" fill="hold">
                                <p:stCondLst>
                                  <p:cond delay="1500"/>
                                </p:stCondLst>
                                <p:childTnLst>
                                  <p:par>
                                    <p:cTn id="33" presetID="2" presetClass="entr" presetSubtype="4" accel="55000"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1500" fill="hold"/>
                                            <p:tgtEl>
                                              <p:spTgt spid="23"/>
                                            </p:tgtEl>
                                            <p:attrNameLst>
                                              <p:attrName>ppt_x</p:attrName>
                                            </p:attrNameLst>
                                          </p:cBhvr>
                                          <p:tavLst>
                                            <p:tav tm="0">
                                              <p:val>
                                                <p:strVal val="#ppt_x"/>
                                              </p:val>
                                            </p:tav>
                                            <p:tav tm="100000">
                                              <p:val>
                                                <p:strVal val="#ppt_x"/>
                                              </p:val>
                                            </p:tav>
                                          </p:tavLst>
                                        </p:anim>
                                        <p:anim calcmode="lin" valueType="num">
                                          <p:cBhvr additive="base">
                                            <p:cTn id="36" dur="1500" fill="hold"/>
                                            <p:tgtEl>
                                              <p:spTgt spid="23"/>
                                            </p:tgtEl>
                                            <p:attrNameLst>
                                              <p:attrName>ppt_y</p:attrName>
                                            </p:attrNameLst>
                                          </p:cBhvr>
                                          <p:tavLst>
                                            <p:tav tm="0">
                                              <p:val>
                                                <p:strVal val="1+#ppt_h/2"/>
                                              </p:val>
                                            </p:tav>
                                            <p:tav tm="100000">
                                              <p:val>
                                                <p:strVal val="#ppt_y"/>
                                              </p:val>
                                            </p:tav>
                                          </p:tavLst>
                                        </p:anim>
                                      </p:childTnLst>
                                    </p:cTn>
                                  </p:par>
                                  <p:par>
                                    <p:cTn id="37" presetID="2" presetClass="entr" presetSubtype="4" accel="55000"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1500" fill="hold"/>
                                            <p:tgtEl>
                                              <p:spTgt spid="18"/>
                                            </p:tgtEl>
                                            <p:attrNameLst>
                                              <p:attrName>ppt_x</p:attrName>
                                            </p:attrNameLst>
                                          </p:cBhvr>
                                          <p:tavLst>
                                            <p:tav tm="0">
                                              <p:val>
                                                <p:strVal val="#ppt_x"/>
                                              </p:val>
                                            </p:tav>
                                            <p:tav tm="100000">
                                              <p:val>
                                                <p:strVal val="#ppt_x"/>
                                              </p:val>
                                            </p:tav>
                                          </p:tavLst>
                                        </p:anim>
                                        <p:anim calcmode="lin" valueType="num">
                                          <p:cBhvr additive="base">
                                            <p:cTn id="40" dur="15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accel="55000"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1500" fill="hold"/>
                                            <p:tgtEl>
                                              <p:spTgt spid="19"/>
                                            </p:tgtEl>
                                            <p:attrNameLst>
                                              <p:attrName>ppt_x</p:attrName>
                                            </p:attrNameLst>
                                          </p:cBhvr>
                                          <p:tavLst>
                                            <p:tav tm="0">
                                              <p:val>
                                                <p:strVal val="#ppt_x"/>
                                              </p:val>
                                            </p:tav>
                                            <p:tav tm="100000">
                                              <p:val>
                                                <p:strVal val="#ppt_x"/>
                                              </p:val>
                                            </p:tav>
                                          </p:tavLst>
                                        </p:anim>
                                        <p:anim calcmode="lin" valueType="num">
                                          <p:cBhvr additive="base">
                                            <p:cTn id="44" dur="1500" fill="hold"/>
                                            <p:tgtEl>
                                              <p:spTgt spid="19"/>
                                            </p:tgtEl>
                                            <p:attrNameLst>
                                              <p:attrName>ppt_y</p:attrName>
                                            </p:attrNameLst>
                                          </p:cBhvr>
                                          <p:tavLst>
                                            <p:tav tm="0">
                                              <p:val>
                                                <p:strVal val="1+#ppt_h/2"/>
                                              </p:val>
                                            </p:tav>
                                            <p:tav tm="100000">
                                              <p:val>
                                                <p:strVal val="#ppt_y"/>
                                              </p:val>
                                            </p:tav>
                                          </p:tavLst>
                                        </p:anim>
                                      </p:childTnLst>
                                    </p:cTn>
                                  </p:par>
                                  <p:par>
                                    <p:cTn id="45" presetID="2" presetClass="entr" presetSubtype="4" accel="55000"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1500" fill="hold"/>
                                            <p:tgtEl>
                                              <p:spTgt spid="20"/>
                                            </p:tgtEl>
                                            <p:attrNameLst>
                                              <p:attrName>ppt_x</p:attrName>
                                            </p:attrNameLst>
                                          </p:cBhvr>
                                          <p:tavLst>
                                            <p:tav tm="0">
                                              <p:val>
                                                <p:strVal val="#ppt_x"/>
                                              </p:val>
                                            </p:tav>
                                            <p:tav tm="100000">
                                              <p:val>
                                                <p:strVal val="#ppt_x"/>
                                              </p:val>
                                            </p:tav>
                                          </p:tavLst>
                                        </p:anim>
                                        <p:anim calcmode="lin" valueType="num">
                                          <p:cBhvr additive="base">
                                            <p:cTn id="48" dur="1500" fill="hold"/>
                                            <p:tgtEl>
                                              <p:spTgt spid="20"/>
                                            </p:tgtEl>
                                            <p:attrNameLst>
                                              <p:attrName>ppt_y</p:attrName>
                                            </p:attrNameLst>
                                          </p:cBhvr>
                                          <p:tavLst>
                                            <p:tav tm="0">
                                              <p:val>
                                                <p:strVal val="1+#ppt_h/2"/>
                                              </p:val>
                                            </p:tav>
                                            <p:tav tm="100000">
                                              <p:val>
                                                <p:strVal val="#ppt_y"/>
                                              </p:val>
                                            </p:tav>
                                          </p:tavLst>
                                        </p:anim>
                                      </p:childTnLst>
                                    </p:cTn>
                                  </p:par>
                                  <p:par>
                                    <p:cTn id="49" presetID="2" presetClass="entr" presetSubtype="4" accel="55000"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additive="base">
                                            <p:cTn id="51" dur="1500" fill="hold"/>
                                            <p:tgtEl>
                                              <p:spTgt spid="21"/>
                                            </p:tgtEl>
                                            <p:attrNameLst>
                                              <p:attrName>ppt_x</p:attrName>
                                            </p:attrNameLst>
                                          </p:cBhvr>
                                          <p:tavLst>
                                            <p:tav tm="0">
                                              <p:val>
                                                <p:strVal val="#ppt_x"/>
                                              </p:val>
                                            </p:tav>
                                            <p:tav tm="100000">
                                              <p:val>
                                                <p:strVal val="#ppt_x"/>
                                              </p:val>
                                            </p:tav>
                                          </p:tavLst>
                                        </p:anim>
                                        <p:anim calcmode="lin" valueType="num">
                                          <p:cBhvr additive="base">
                                            <p:cTn id="52" dur="1500" fill="hold"/>
                                            <p:tgtEl>
                                              <p:spTgt spid="21"/>
                                            </p:tgtEl>
                                            <p:attrNameLst>
                                              <p:attrName>ppt_y</p:attrName>
                                            </p:attrNameLst>
                                          </p:cBhvr>
                                          <p:tavLst>
                                            <p:tav tm="0">
                                              <p:val>
                                                <p:strVal val="1+#ppt_h/2"/>
                                              </p:val>
                                            </p:tav>
                                            <p:tav tm="100000">
                                              <p:val>
                                                <p:strVal val="#ppt_y"/>
                                              </p:val>
                                            </p:tav>
                                          </p:tavLst>
                                        </p:anim>
                                      </p:childTnLst>
                                    </p:cTn>
                                  </p:par>
                                  <p:par>
                                    <p:cTn id="53" presetID="2" presetClass="entr" presetSubtype="4" accel="55000"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1500" fill="hold"/>
                                            <p:tgtEl>
                                              <p:spTgt spid="22"/>
                                            </p:tgtEl>
                                            <p:attrNameLst>
                                              <p:attrName>ppt_x</p:attrName>
                                            </p:attrNameLst>
                                          </p:cBhvr>
                                          <p:tavLst>
                                            <p:tav tm="0">
                                              <p:val>
                                                <p:strVal val="#ppt_x"/>
                                              </p:val>
                                            </p:tav>
                                            <p:tav tm="100000">
                                              <p:val>
                                                <p:strVal val="#ppt_x"/>
                                              </p:val>
                                            </p:tav>
                                          </p:tavLst>
                                        </p:anim>
                                        <p:anim calcmode="lin" valueType="num">
                                          <p:cBhvr additive="base">
                                            <p:cTn id="56" dur="1500" fill="hold"/>
                                            <p:tgtEl>
                                              <p:spTgt spid="22"/>
                                            </p:tgtEl>
                                            <p:attrNameLst>
                                              <p:attrName>ppt_y</p:attrName>
                                            </p:attrNameLst>
                                          </p:cBhvr>
                                          <p:tavLst>
                                            <p:tav tm="0">
                                              <p:val>
                                                <p:strVal val="1+#ppt_h/2"/>
                                              </p:val>
                                            </p:tav>
                                            <p:tav tm="100000">
                                              <p:val>
                                                <p:strVal val="#ppt_y"/>
                                              </p:val>
                                            </p:tav>
                                          </p:tavLst>
                                        </p:anim>
                                      </p:childTnLst>
                                    </p:cTn>
                                  </p:par>
                                </p:childTnLst>
                              </p:cTn>
                            </p:par>
                            <p:par>
                              <p:cTn id="57" fill="hold">
                                <p:stCondLst>
                                  <p:cond delay="3000"/>
                                </p:stCondLst>
                                <p:childTnLst>
                                  <p:par>
                                    <p:cTn id="58" presetID="12" presetClass="entr" presetSubtype="2" fill="hold" grpId="0" nodeType="afterEffect">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cBhvr additive="base">
                                            <p:cTn id="60" dur="500"/>
                                            <p:tgtEl>
                                              <p:spTgt spid="11"/>
                                            </p:tgtEl>
                                            <p:attrNameLst>
                                              <p:attrName>ppt_x</p:attrName>
                                            </p:attrNameLst>
                                          </p:cBhvr>
                                          <p:tavLst>
                                            <p:tav tm="0">
                                              <p:val>
                                                <p:strVal val="#ppt_x+#ppt_w*1.125000"/>
                                              </p:val>
                                            </p:tav>
                                            <p:tav tm="100000">
                                              <p:val>
                                                <p:strVal val="#ppt_x"/>
                                              </p:val>
                                            </p:tav>
                                          </p:tavLst>
                                        </p:anim>
                                        <p:animEffect transition="in" filter="wipe(left)">
                                          <p:cBhvr>
                                            <p:cTn id="61" dur="500"/>
                                            <p:tgtEl>
                                              <p:spTgt spid="11"/>
                                            </p:tgtEl>
                                          </p:cBhvr>
                                        </p:animEffect>
                                      </p:childTnLst>
                                    </p:cTn>
                                  </p:par>
                                  <p:par>
                                    <p:cTn id="62" presetID="18" presetClass="entr" presetSubtype="3" fill="hold" grpId="0" nodeType="with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strips(upRight)">
                                          <p:cBhvr>
                                            <p:cTn id="64" dur="500"/>
                                            <p:tgtEl>
                                              <p:spTgt spid="24"/>
                                            </p:tgtEl>
                                          </p:cBhvr>
                                        </p:animEffect>
                                      </p:childTnLst>
                                    </p:cTn>
                                  </p:par>
                                </p:childTnLst>
                              </p:cTn>
                            </p:par>
                            <p:par>
                              <p:cTn id="65" fill="hold">
                                <p:stCondLst>
                                  <p:cond delay="3500"/>
                                </p:stCondLst>
                                <p:childTnLst>
                                  <p:par>
                                    <p:cTn id="66" presetID="12" presetClass="entr" presetSubtype="2" fill="hold" grpId="0" nodeType="afterEffect">
                                      <p:stCondLst>
                                        <p:cond delay="0"/>
                                      </p:stCondLst>
                                      <p:childTnLst>
                                        <p:set>
                                          <p:cBhvr>
                                            <p:cTn id="67" dur="1" fill="hold">
                                              <p:stCondLst>
                                                <p:cond delay="0"/>
                                              </p:stCondLst>
                                            </p:cTn>
                                            <p:tgtEl>
                                              <p:spTgt spid="25"/>
                                            </p:tgtEl>
                                            <p:attrNameLst>
                                              <p:attrName>style.visibility</p:attrName>
                                            </p:attrNameLst>
                                          </p:cBhvr>
                                          <p:to>
                                            <p:strVal val="visible"/>
                                          </p:to>
                                        </p:set>
                                        <p:anim calcmode="lin" valueType="num">
                                          <p:cBhvr additive="base">
                                            <p:cTn id="68" dur="500"/>
                                            <p:tgtEl>
                                              <p:spTgt spid="25"/>
                                            </p:tgtEl>
                                            <p:attrNameLst>
                                              <p:attrName>ppt_x</p:attrName>
                                            </p:attrNameLst>
                                          </p:cBhvr>
                                          <p:tavLst>
                                            <p:tav tm="0">
                                              <p:val>
                                                <p:strVal val="#ppt_x+#ppt_w*1.125000"/>
                                              </p:val>
                                            </p:tav>
                                            <p:tav tm="100000">
                                              <p:val>
                                                <p:strVal val="#ppt_x"/>
                                              </p:val>
                                            </p:tav>
                                          </p:tavLst>
                                        </p:anim>
                                        <p:animEffect transition="in" filter="wipe(left)">
                                          <p:cBhvr>
                                            <p:cTn id="69" dur="500"/>
                                            <p:tgtEl>
                                              <p:spTgt spid="25"/>
                                            </p:tgtEl>
                                          </p:cBhvr>
                                        </p:animEffect>
                                      </p:childTnLst>
                                    </p:cTn>
                                  </p:par>
                                  <p:par>
                                    <p:cTn id="70" presetID="18" presetClass="entr" presetSubtype="3"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strips(upRight)">
                                          <p:cBhvr>
                                            <p:cTn id="72" dur="500"/>
                                            <p:tgtEl>
                                              <p:spTgt spid="26"/>
                                            </p:tgtEl>
                                          </p:cBhvr>
                                        </p:animEffect>
                                      </p:childTnLst>
                                    </p:cTn>
                                  </p:par>
                                </p:childTnLst>
                              </p:cTn>
                            </p:par>
                            <p:par>
                              <p:cTn id="73" fill="hold">
                                <p:stCondLst>
                                  <p:cond delay="4000"/>
                                </p:stCondLst>
                                <p:childTnLst>
                                  <p:par>
                                    <p:cTn id="74" presetID="12" presetClass="entr" presetSubtype="2" fill="hold" grpId="0" nodeType="afterEffect">
                                      <p:stCondLst>
                                        <p:cond delay="0"/>
                                      </p:stCondLst>
                                      <p:childTnLst>
                                        <p:set>
                                          <p:cBhvr>
                                            <p:cTn id="75" dur="1" fill="hold">
                                              <p:stCondLst>
                                                <p:cond delay="0"/>
                                              </p:stCondLst>
                                            </p:cTn>
                                            <p:tgtEl>
                                              <p:spTgt spid="27"/>
                                            </p:tgtEl>
                                            <p:attrNameLst>
                                              <p:attrName>style.visibility</p:attrName>
                                            </p:attrNameLst>
                                          </p:cBhvr>
                                          <p:to>
                                            <p:strVal val="visible"/>
                                          </p:to>
                                        </p:set>
                                        <p:anim calcmode="lin" valueType="num">
                                          <p:cBhvr additive="base">
                                            <p:cTn id="76" dur="500"/>
                                            <p:tgtEl>
                                              <p:spTgt spid="27"/>
                                            </p:tgtEl>
                                            <p:attrNameLst>
                                              <p:attrName>ppt_x</p:attrName>
                                            </p:attrNameLst>
                                          </p:cBhvr>
                                          <p:tavLst>
                                            <p:tav tm="0">
                                              <p:val>
                                                <p:strVal val="#ppt_x+#ppt_w*1.125000"/>
                                              </p:val>
                                            </p:tav>
                                            <p:tav tm="100000">
                                              <p:val>
                                                <p:strVal val="#ppt_x"/>
                                              </p:val>
                                            </p:tav>
                                          </p:tavLst>
                                        </p:anim>
                                        <p:animEffect transition="in" filter="wipe(left)">
                                          <p:cBhvr>
                                            <p:cTn id="77" dur="500"/>
                                            <p:tgtEl>
                                              <p:spTgt spid="27"/>
                                            </p:tgtEl>
                                          </p:cBhvr>
                                        </p:animEffect>
                                      </p:childTnLst>
                                    </p:cTn>
                                  </p:par>
                                  <p:par>
                                    <p:cTn id="78" presetID="18" presetClass="entr" presetSubtype="3" fill="hold" grpId="0" nodeType="withEffect">
                                      <p:stCondLst>
                                        <p:cond delay="0"/>
                                      </p:stCondLst>
                                      <p:childTnLst>
                                        <p:set>
                                          <p:cBhvr>
                                            <p:cTn id="79" dur="1" fill="hold">
                                              <p:stCondLst>
                                                <p:cond delay="0"/>
                                              </p:stCondLst>
                                            </p:cTn>
                                            <p:tgtEl>
                                              <p:spTgt spid="28"/>
                                            </p:tgtEl>
                                            <p:attrNameLst>
                                              <p:attrName>style.visibility</p:attrName>
                                            </p:attrNameLst>
                                          </p:cBhvr>
                                          <p:to>
                                            <p:strVal val="visible"/>
                                          </p:to>
                                        </p:set>
                                        <p:animEffect transition="in" filter="strips(upRight)">
                                          <p:cBhvr>
                                            <p:cTn id="80" dur="500"/>
                                            <p:tgtEl>
                                              <p:spTgt spid="28"/>
                                            </p:tgtEl>
                                          </p:cBhvr>
                                        </p:animEffect>
                                      </p:childTnLst>
                                    </p:cTn>
                                  </p:par>
                                </p:childTnLst>
                              </p:cTn>
                            </p:par>
                            <p:par>
                              <p:cTn id="81" fill="hold">
                                <p:stCondLst>
                                  <p:cond delay="4500"/>
                                </p:stCondLst>
                                <p:childTnLst>
                                  <p:par>
                                    <p:cTn id="82" presetID="12" presetClass="entr" presetSubtype="2" fill="hold" grpId="0" nodeType="afterEffect">
                                      <p:stCondLst>
                                        <p:cond delay="0"/>
                                      </p:stCondLst>
                                      <p:childTnLst>
                                        <p:set>
                                          <p:cBhvr>
                                            <p:cTn id="83" dur="1" fill="hold">
                                              <p:stCondLst>
                                                <p:cond delay="0"/>
                                              </p:stCondLst>
                                            </p:cTn>
                                            <p:tgtEl>
                                              <p:spTgt spid="29"/>
                                            </p:tgtEl>
                                            <p:attrNameLst>
                                              <p:attrName>style.visibility</p:attrName>
                                            </p:attrNameLst>
                                          </p:cBhvr>
                                          <p:to>
                                            <p:strVal val="visible"/>
                                          </p:to>
                                        </p:set>
                                        <p:anim calcmode="lin" valueType="num">
                                          <p:cBhvr additive="base">
                                            <p:cTn id="84" dur="500"/>
                                            <p:tgtEl>
                                              <p:spTgt spid="29"/>
                                            </p:tgtEl>
                                            <p:attrNameLst>
                                              <p:attrName>ppt_x</p:attrName>
                                            </p:attrNameLst>
                                          </p:cBhvr>
                                          <p:tavLst>
                                            <p:tav tm="0">
                                              <p:val>
                                                <p:strVal val="#ppt_x+#ppt_w*1.125000"/>
                                              </p:val>
                                            </p:tav>
                                            <p:tav tm="100000">
                                              <p:val>
                                                <p:strVal val="#ppt_x"/>
                                              </p:val>
                                            </p:tav>
                                          </p:tavLst>
                                        </p:anim>
                                        <p:animEffect transition="in" filter="wipe(left)">
                                          <p:cBhvr>
                                            <p:cTn id="85" dur="500"/>
                                            <p:tgtEl>
                                              <p:spTgt spid="29"/>
                                            </p:tgtEl>
                                          </p:cBhvr>
                                        </p:animEffect>
                                      </p:childTnLst>
                                    </p:cTn>
                                  </p:par>
                                  <p:par>
                                    <p:cTn id="86" presetID="18" presetClass="entr" presetSubtype="3" fill="hold" grpId="0" nodeType="with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strips(upRight)">
                                          <p:cBhvr>
                                            <p:cTn id="88" dur="500"/>
                                            <p:tgtEl>
                                              <p:spTgt spid="30"/>
                                            </p:tgtEl>
                                          </p:cBhvr>
                                        </p:animEffect>
                                      </p:childTnLst>
                                    </p:cTn>
                                  </p:par>
                                </p:childTnLst>
                              </p:cTn>
                            </p:par>
                            <p:par>
                              <p:cTn id="89" fill="hold">
                                <p:stCondLst>
                                  <p:cond delay="5000"/>
                                </p:stCondLst>
                                <p:childTnLst>
                                  <p:par>
                                    <p:cTn id="90" presetID="12" presetClass="entr" presetSubtype="2" fill="hold" grpId="0" nodeType="afterEffect">
                                      <p:stCondLst>
                                        <p:cond delay="0"/>
                                      </p:stCondLst>
                                      <p:childTnLst>
                                        <p:set>
                                          <p:cBhvr>
                                            <p:cTn id="91" dur="1" fill="hold">
                                              <p:stCondLst>
                                                <p:cond delay="0"/>
                                              </p:stCondLst>
                                            </p:cTn>
                                            <p:tgtEl>
                                              <p:spTgt spid="31"/>
                                            </p:tgtEl>
                                            <p:attrNameLst>
                                              <p:attrName>style.visibility</p:attrName>
                                            </p:attrNameLst>
                                          </p:cBhvr>
                                          <p:to>
                                            <p:strVal val="visible"/>
                                          </p:to>
                                        </p:set>
                                        <p:anim calcmode="lin" valueType="num">
                                          <p:cBhvr additive="base">
                                            <p:cTn id="92" dur="500"/>
                                            <p:tgtEl>
                                              <p:spTgt spid="31"/>
                                            </p:tgtEl>
                                            <p:attrNameLst>
                                              <p:attrName>ppt_x</p:attrName>
                                            </p:attrNameLst>
                                          </p:cBhvr>
                                          <p:tavLst>
                                            <p:tav tm="0">
                                              <p:val>
                                                <p:strVal val="#ppt_x+#ppt_w*1.125000"/>
                                              </p:val>
                                            </p:tav>
                                            <p:tav tm="100000">
                                              <p:val>
                                                <p:strVal val="#ppt_x"/>
                                              </p:val>
                                            </p:tav>
                                          </p:tavLst>
                                        </p:anim>
                                        <p:animEffect transition="in" filter="wipe(left)">
                                          <p:cBhvr>
                                            <p:cTn id="93" dur="500"/>
                                            <p:tgtEl>
                                              <p:spTgt spid="31"/>
                                            </p:tgtEl>
                                          </p:cBhvr>
                                        </p:animEffect>
                                      </p:childTnLst>
                                    </p:cTn>
                                  </p:par>
                                  <p:par>
                                    <p:cTn id="94" presetID="18" presetClass="entr" presetSubtype="3" fill="hold" grpId="0" nodeType="withEffect">
                                      <p:stCondLst>
                                        <p:cond delay="0"/>
                                      </p:stCondLst>
                                      <p:childTnLst>
                                        <p:set>
                                          <p:cBhvr>
                                            <p:cTn id="95" dur="1" fill="hold">
                                              <p:stCondLst>
                                                <p:cond delay="0"/>
                                              </p:stCondLst>
                                            </p:cTn>
                                            <p:tgtEl>
                                              <p:spTgt spid="32"/>
                                            </p:tgtEl>
                                            <p:attrNameLst>
                                              <p:attrName>style.visibility</p:attrName>
                                            </p:attrNameLst>
                                          </p:cBhvr>
                                          <p:to>
                                            <p:strVal val="visible"/>
                                          </p:to>
                                        </p:set>
                                        <p:animEffect transition="in" filter="strips(upRight)">
                                          <p:cBhvr>
                                            <p:cTn id="96" dur="500"/>
                                            <p:tgtEl>
                                              <p:spTgt spid="32"/>
                                            </p:tgtEl>
                                          </p:cBhvr>
                                        </p:animEffect>
                                      </p:childTnLst>
                                    </p:cTn>
                                  </p:par>
                                </p:childTnLst>
                              </p:cTn>
                            </p:par>
                            <p:par>
                              <p:cTn id="97" fill="hold">
                                <p:stCondLst>
                                  <p:cond delay="5500"/>
                                </p:stCondLst>
                                <p:childTnLst>
                                  <p:par>
                                    <p:cTn id="98" presetID="12" presetClass="entr" presetSubtype="2" fill="hold" grpId="0" nodeType="afterEffect">
                                      <p:stCondLst>
                                        <p:cond delay="0"/>
                                      </p:stCondLst>
                                      <p:childTnLst>
                                        <p:set>
                                          <p:cBhvr>
                                            <p:cTn id="99" dur="1" fill="hold">
                                              <p:stCondLst>
                                                <p:cond delay="0"/>
                                              </p:stCondLst>
                                            </p:cTn>
                                            <p:tgtEl>
                                              <p:spTgt spid="33"/>
                                            </p:tgtEl>
                                            <p:attrNameLst>
                                              <p:attrName>style.visibility</p:attrName>
                                            </p:attrNameLst>
                                          </p:cBhvr>
                                          <p:to>
                                            <p:strVal val="visible"/>
                                          </p:to>
                                        </p:set>
                                        <p:anim calcmode="lin" valueType="num">
                                          <p:cBhvr additive="base">
                                            <p:cTn id="100" dur="500"/>
                                            <p:tgtEl>
                                              <p:spTgt spid="33"/>
                                            </p:tgtEl>
                                            <p:attrNameLst>
                                              <p:attrName>ppt_x</p:attrName>
                                            </p:attrNameLst>
                                          </p:cBhvr>
                                          <p:tavLst>
                                            <p:tav tm="0">
                                              <p:val>
                                                <p:strVal val="#ppt_x+#ppt_w*1.125000"/>
                                              </p:val>
                                            </p:tav>
                                            <p:tav tm="100000">
                                              <p:val>
                                                <p:strVal val="#ppt_x"/>
                                              </p:val>
                                            </p:tav>
                                          </p:tavLst>
                                        </p:anim>
                                        <p:animEffect transition="in" filter="wipe(left)">
                                          <p:cBhvr>
                                            <p:cTn id="101" dur="500"/>
                                            <p:tgtEl>
                                              <p:spTgt spid="33"/>
                                            </p:tgtEl>
                                          </p:cBhvr>
                                        </p:animEffect>
                                      </p:childTnLst>
                                    </p:cTn>
                                  </p:par>
                                  <p:par>
                                    <p:cTn id="102" presetID="18" presetClass="entr" presetSubtype="3" fill="hold" grpId="0" nodeType="withEffect">
                                      <p:stCondLst>
                                        <p:cond delay="0"/>
                                      </p:stCondLst>
                                      <p:childTnLst>
                                        <p:set>
                                          <p:cBhvr>
                                            <p:cTn id="103" dur="1" fill="hold">
                                              <p:stCondLst>
                                                <p:cond delay="0"/>
                                              </p:stCondLst>
                                            </p:cTn>
                                            <p:tgtEl>
                                              <p:spTgt spid="34"/>
                                            </p:tgtEl>
                                            <p:attrNameLst>
                                              <p:attrName>style.visibility</p:attrName>
                                            </p:attrNameLst>
                                          </p:cBhvr>
                                          <p:to>
                                            <p:strVal val="visible"/>
                                          </p:to>
                                        </p:set>
                                        <p:animEffect transition="in" filter="strips(upRight)">
                                          <p:cBhvr>
                                            <p:cTn id="104" dur="500"/>
                                            <p:tgtEl>
                                              <p:spTgt spid="34"/>
                                            </p:tgtEl>
                                          </p:cBhvr>
                                        </p:animEffect>
                                      </p:childTnLst>
                                    </p:cTn>
                                  </p:par>
                                </p:childTnLst>
                              </p:cTn>
                            </p:par>
                            <p:par>
                              <p:cTn id="105" fill="hold">
                                <p:stCondLst>
                                  <p:cond delay="6000"/>
                                </p:stCondLst>
                                <p:childTnLst>
                                  <p:par>
                                    <p:cTn id="106" presetID="21" presetClass="entr" presetSubtype="1" fill="hold" grpId="0" nodeType="afterEffect">
                                      <p:stCondLst>
                                        <p:cond delay="0"/>
                                      </p:stCondLst>
                                      <p:childTnLst>
                                        <p:set>
                                          <p:cBhvr>
                                            <p:cTn id="107" dur="1" fill="hold">
                                              <p:stCondLst>
                                                <p:cond delay="0"/>
                                              </p:stCondLst>
                                            </p:cTn>
                                            <p:tgtEl>
                                              <p:spTgt spid="10"/>
                                            </p:tgtEl>
                                            <p:attrNameLst>
                                              <p:attrName>style.visibility</p:attrName>
                                            </p:attrNameLst>
                                          </p:cBhvr>
                                          <p:to>
                                            <p:strVal val="visible"/>
                                          </p:to>
                                        </p:set>
                                        <p:animEffect transition="in" filter="wheel(1)">
                                          <p:cBhvr>
                                            <p:cTn id="108"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8" grpId="0" animBg="1"/>
          <p:bldP spid="19" grpId="0" animBg="1"/>
          <p:bldP spid="20" grpId="0" animBg="1"/>
          <p:bldP spid="21" grpId="0" animBg="1"/>
          <p:bldP spid="22" grpId="0" animBg="1"/>
          <p:bldP spid="23" grpId="0" animBg="1"/>
          <p:bldP spid="24" grpId="0"/>
          <p:bldP spid="25" grpId="0"/>
          <p:bldP spid="26" grpId="0"/>
          <p:bldP spid="27" grpId="0"/>
          <p:bldP spid="28" grpId="0"/>
          <p:bldP spid="29" grpId="0"/>
          <p:bldP spid="30" grpId="0"/>
          <p:bldP spid="31" grpId="0"/>
          <p:bldP spid="32" grpId="0"/>
          <p:bldP spid="33" grpId="0"/>
          <p:bldP spid="34" grpId="0"/>
          <p:bldP spid="41"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7"/>
          <p:cNvSpPr txBox="1"/>
          <p:nvPr/>
        </p:nvSpPr>
        <p:spPr>
          <a:xfrm>
            <a:off x="4085881" y="1430986"/>
            <a:ext cx="2309109" cy="453971"/>
          </a:xfrm>
          <a:prstGeom prst="rect">
            <a:avLst/>
          </a:prstGeom>
          <a:noFill/>
          <a:ln>
            <a:noFill/>
          </a:ln>
        </p:spPr>
        <p:txBody>
          <a:bodyPr wrap="square" lIns="68580" tIns="34290" rIns="68580" bIns="34290" rtlCol="0">
            <a:spAutoFit/>
          </a:bodyPr>
          <a:lstStyle/>
          <a:p>
            <a:pPr marL="0" marR="0" lvl="0" indent="0" algn="l" defTabSz="685800" rtl="0" eaLnBrk="1" fontAlgn="auto" latinLnBrk="0" hangingPunct="1">
              <a:lnSpc>
                <a:spcPts val="15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mn-cs"/>
            </a:endParaRPr>
          </a:p>
          <a:p>
            <a:pPr marL="0" marR="0" lvl="0" indent="0" algn="l" defTabSz="685800" rtl="0" eaLnBrk="1" fontAlgn="auto" latinLnBrk="0" hangingPunct="1">
              <a:lnSpc>
                <a:spcPts val="15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mn-cs"/>
              </a:rPr>
              <a:t>复制您的文本</a:t>
            </a:r>
          </a:p>
        </p:txBody>
      </p:sp>
      <p:grpSp>
        <p:nvGrpSpPr>
          <p:cNvPr id="35" name="组合 34"/>
          <p:cNvGrpSpPr/>
          <p:nvPr/>
        </p:nvGrpSpPr>
        <p:grpSpPr>
          <a:xfrm>
            <a:off x="3217321" y="1117341"/>
            <a:ext cx="784699" cy="784597"/>
            <a:chOff x="5105593" y="1379191"/>
            <a:chExt cx="914014" cy="914014"/>
          </a:xfrm>
        </p:grpSpPr>
        <p:grpSp>
          <p:nvGrpSpPr>
            <p:cNvPr id="36" name="组合 35"/>
            <p:cNvGrpSpPr/>
            <p:nvPr/>
          </p:nvGrpSpPr>
          <p:grpSpPr>
            <a:xfrm>
              <a:off x="5105593" y="1379191"/>
              <a:ext cx="914014" cy="914014"/>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7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9" name="椭圆 38"/>
              <p:cNvSpPr/>
              <p:nvPr/>
            </p:nvSpPr>
            <p:spPr>
              <a:xfrm>
                <a:off x="392112" y="760412"/>
                <a:ext cx="3825874" cy="382587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7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37" name="TextBox 10"/>
            <p:cNvSpPr txBox="1"/>
            <p:nvPr/>
          </p:nvSpPr>
          <p:spPr>
            <a:xfrm>
              <a:off x="5192448" y="1556551"/>
              <a:ext cx="740302" cy="59159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700" b="0" i="0" u="none" strike="noStrike" kern="1200" cap="none" spc="0" normalizeH="0" baseline="0" noProof="0" dirty="0">
                  <a:ln>
                    <a:noFill/>
                  </a:ln>
                  <a:solidFill>
                    <a:prstClr val="white"/>
                  </a:solidFill>
                  <a:effectLst/>
                  <a:uLnTx/>
                  <a:uFillTx/>
                  <a:latin typeface="微软雅黑"/>
                  <a:ea typeface="微软雅黑"/>
                  <a:cs typeface="+mn-cs"/>
                </a:rPr>
                <a:t>04</a:t>
              </a:r>
              <a:endParaRPr kumimoji="0" lang="zh-CN" altLang="en-US" sz="2700" b="0" i="0" u="none" strike="noStrike" kern="1200" cap="none" spc="0" normalizeH="0" baseline="0" noProof="0" dirty="0">
                <a:ln>
                  <a:noFill/>
                </a:ln>
                <a:solidFill>
                  <a:prstClr val="white"/>
                </a:solidFill>
                <a:effectLst/>
                <a:uLnTx/>
                <a:uFillTx/>
                <a:latin typeface="微软雅黑"/>
                <a:ea typeface="微软雅黑"/>
                <a:cs typeface="+mn-cs"/>
              </a:endParaRPr>
            </a:p>
          </p:txBody>
        </p:sp>
      </p:grpSp>
      <p:sp>
        <p:nvSpPr>
          <p:cNvPr id="40" name="TextBox 7"/>
          <p:cNvSpPr txBox="1"/>
          <p:nvPr/>
        </p:nvSpPr>
        <p:spPr>
          <a:xfrm>
            <a:off x="3437726" y="2210500"/>
            <a:ext cx="2309109" cy="453971"/>
          </a:xfrm>
          <a:prstGeom prst="rect">
            <a:avLst/>
          </a:prstGeom>
          <a:noFill/>
          <a:ln>
            <a:noFill/>
          </a:ln>
        </p:spPr>
        <p:txBody>
          <a:bodyPr wrap="square" lIns="68580" tIns="34290" rIns="68580" bIns="34290" rtlCol="0">
            <a:spAutoFit/>
          </a:bodyPr>
          <a:lstStyle/>
          <a:p>
            <a:pPr marL="0" marR="0" lvl="0" indent="0" algn="l" defTabSz="685800" rtl="0" eaLnBrk="1" fontAlgn="auto" latinLnBrk="0" hangingPunct="1">
              <a:lnSpc>
                <a:spcPts val="15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mn-cs"/>
            </a:endParaRPr>
          </a:p>
          <a:p>
            <a:pPr marL="0" marR="0" lvl="0" indent="0" algn="l" defTabSz="685800" rtl="0" eaLnBrk="1" fontAlgn="auto" latinLnBrk="0" hangingPunct="1">
              <a:lnSpc>
                <a:spcPts val="15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mn-cs"/>
              </a:rPr>
              <a:t>复制您的文本</a:t>
            </a:r>
          </a:p>
        </p:txBody>
      </p:sp>
      <p:grpSp>
        <p:nvGrpSpPr>
          <p:cNvPr id="41" name="组合 40"/>
          <p:cNvGrpSpPr/>
          <p:nvPr/>
        </p:nvGrpSpPr>
        <p:grpSpPr>
          <a:xfrm>
            <a:off x="2569165" y="1926682"/>
            <a:ext cx="784699" cy="784597"/>
            <a:chOff x="5105593" y="1379191"/>
            <a:chExt cx="914014" cy="914014"/>
          </a:xfrm>
        </p:grpSpPr>
        <p:grpSp>
          <p:nvGrpSpPr>
            <p:cNvPr id="42" name="组合 41"/>
            <p:cNvGrpSpPr/>
            <p:nvPr/>
          </p:nvGrpSpPr>
          <p:grpSpPr>
            <a:xfrm>
              <a:off x="5105593" y="1379191"/>
              <a:ext cx="914014" cy="914014"/>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7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5" name="椭圆 44"/>
              <p:cNvSpPr/>
              <p:nvPr/>
            </p:nvSpPr>
            <p:spPr>
              <a:xfrm>
                <a:off x="392112" y="760412"/>
                <a:ext cx="3825874" cy="382587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7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43" name="TextBox 10"/>
            <p:cNvSpPr txBox="1"/>
            <p:nvPr/>
          </p:nvSpPr>
          <p:spPr>
            <a:xfrm>
              <a:off x="5192448" y="1556551"/>
              <a:ext cx="740302" cy="59159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700" b="0" i="0" u="none" strike="noStrike" kern="1200" cap="none" spc="0" normalizeH="0" baseline="0" noProof="0" dirty="0">
                  <a:ln>
                    <a:noFill/>
                  </a:ln>
                  <a:solidFill>
                    <a:prstClr val="white"/>
                  </a:solidFill>
                  <a:effectLst/>
                  <a:uLnTx/>
                  <a:uFillTx/>
                  <a:latin typeface="微软雅黑"/>
                  <a:ea typeface="微软雅黑"/>
                  <a:cs typeface="+mn-cs"/>
                </a:rPr>
                <a:t>03</a:t>
              </a:r>
              <a:endParaRPr kumimoji="0" lang="zh-CN" altLang="en-US" sz="2700" b="0" i="0" u="none" strike="noStrike" kern="1200" cap="none" spc="0" normalizeH="0" baseline="0" noProof="0" dirty="0">
                <a:ln>
                  <a:noFill/>
                </a:ln>
                <a:solidFill>
                  <a:prstClr val="white"/>
                </a:solidFill>
                <a:effectLst/>
                <a:uLnTx/>
                <a:uFillTx/>
                <a:latin typeface="微软雅黑"/>
                <a:ea typeface="微软雅黑"/>
                <a:cs typeface="+mn-cs"/>
              </a:endParaRPr>
            </a:p>
          </p:txBody>
        </p:sp>
      </p:grpSp>
      <p:sp>
        <p:nvSpPr>
          <p:cNvPr id="46" name="TextBox 7"/>
          <p:cNvSpPr txBox="1"/>
          <p:nvPr/>
        </p:nvSpPr>
        <p:spPr>
          <a:xfrm>
            <a:off x="2789568" y="3049670"/>
            <a:ext cx="2309109" cy="453971"/>
          </a:xfrm>
          <a:prstGeom prst="rect">
            <a:avLst/>
          </a:prstGeom>
          <a:noFill/>
          <a:ln>
            <a:noFill/>
          </a:ln>
        </p:spPr>
        <p:txBody>
          <a:bodyPr wrap="square" lIns="68580" tIns="34290" rIns="68580" bIns="34290" rtlCol="0">
            <a:spAutoFit/>
          </a:bodyPr>
          <a:lstStyle/>
          <a:p>
            <a:pPr marL="0" marR="0" lvl="0" indent="0" algn="l" defTabSz="685800" rtl="0" eaLnBrk="1" fontAlgn="auto" latinLnBrk="0" hangingPunct="1">
              <a:lnSpc>
                <a:spcPts val="15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mn-cs"/>
            </a:endParaRPr>
          </a:p>
          <a:p>
            <a:pPr marL="0" marR="0" lvl="0" indent="0" algn="l" defTabSz="685800" rtl="0" eaLnBrk="1" fontAlgn="auto" latinLnBrk="0" hangingPunct="1">
              <a:lnSpc>
                <a:spcPts val="15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mn-cs"/>
              </a:rPr>
              <a:t>复制您的文本</a:t>
            </a:r>
          </a:p>
        </p:txBody>
      </p:sp>
      <p:grpSp>
        <p:nvGrpSpPr>
          <p:cNvPr id="47" name="组合 46"/>
          <p:cNvGrpSpPr/>
          <p:nvPr/>
        </p:nvGrpSpPr>
        <p:grpSpPr>
          <a:xfrm>
            <a:off x="1921009" y="2736024"/>
            <a:ext cx="784699" cy="784597"/>
            <a:chOff x="5105593" y="1379191"/>
            <a:chExt cx="914014" cy="914014"/>
          </a:xfrm>
        </p:grpSpPr>
        <p:grpSp>
          <p:nvGrpSpPr>
            <p:cNvPr id="48" name="组合 47"/>
            <p:cNvGrpSpPr/>
            <p:nvPr/>
          </p:nvGrpSpPr>
          <p:grpSpPr>
            <a:xfrm>
              <a:off x="5105593" y="1379191"/>
              <a:ext cx="914014" cy="914014"/>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7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1" name="椭圆 50"/>
              <p:cNvSpPr/>
              <p:nvPr/>
            </p:nvSpPr>
            <p:spPr>
              <a:xfrm>
                <a:off x="392112" y="760412"/>
                <a:ext cx="3825874" cy="382587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7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49" name="TextBox 10"/>
            <p:cNvSpPr txBox="1"/>
            <p:nvPr/>
          </p:nvSpPr>
          <p:spPr>
            <a:xfrm>
              <a:off x="5192448" y="1556551"/>
              <a:ext cx="740302" cy="59159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700" b="0" i="0" u="none" strike="noStrike" kern="1200" cap="none" spc="0" normalizeH="0" baseline="0" noProof="0" dirty="0">
                  <a:ln>
                    <a:noFill/>
                  </a:ln>
                  <a:solidFill>
                    <a:prstClr val="white"/>
                  </a:solidFill>
                  <a:effectLst/>
                  <a:uLnTx/>
                  <a:uFillTx/>
                  <a:latin typeface="微软雅黑"/>
                  <a:ea typeface="微软雅黑"/>
                  <a:cs typeface="+mn-cs"/>
                </a:rPr>
                <a:t>02</a:t>
              </a:r>
              <a:endParaRPr kumimoji="0" lang="zh-CN" altLang="en-US" sz="2700" b="0" i="0" u="none" strike="noStrike" kern="1200" cap="none" spc="0" normalizeH="0" baseline="0" noProof="0" dirty="0">
                <a:ln>
                  <a:noFill/>
                </a:ln>
                <a:solidFill>
                  <a:prstClr val="white"/>
                </a:solidFill>
                <a:effectLst/>
                <a:uLnTx/>
                <a:uFillTx/>
                <a:latin typeface="微软雅黑"/>
                <a:ea typeface="微软雅黑"/>
                <a:cs typeface="+mn-cs"/>
              </a:endParaRPr>
            </a:p>
          </p:txBody>
        </p:sp>
      </p:grpSp>
      <p:sp>
        <p:nvSpPr>
          <p:cNvPr id="52" name="TextBox 7"/>
          <p:cNvSpPr txBox="1"/>
          <p:nvPr/>
        </p:nvSpPr>
        <p:spPr>
          <a:xfrm>
            <a:off x="2143302" y="3846308"/>
            <a:ext cx="2309109" cy="453971"/>
          </a:xfrm>
          <a:prstGeom prst="rect">
            <a:avLst/>
          </a:prstGeom>
          <a:noFill/>
          <a:ln>
            <a:noFill/>
          </a:ln>
        </p:spPr>
        <p:txBody>
          <a:bodyPr wrap="square" lIns="68580" tIns="34290" rIns="68580" bIns="34290" rtlCol="0">
            <a:spAutoFit/>
          </a:bodyPr>
          <a:lstStyle/>
          <a:p>
            <a:pPr marL="0" marR="0" lvl="0" indent="0" algn="l" defTabSz="685800" rtl="0" eaLnBrk="1" fontAlgn="auto" latinLnBrk="0" hangingPunct="1">
              <a:lnSpc>
                <a:spcPts val="15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mn-cs"/>
            </a:endParaRPr>
          </a:p>
          <a:p>
            <a:pPr marL="0" marR="0" lvl="0" indent="0" algn="l" defTabSz="685800" rtl="0" eaLnBrk="1" fontAlgn="auto" latinLnBrk="0" hangingPunct="1">
              <a:lnSpc>
                <a:spcPts val="15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mn-cs"/>
              </a:rPr>
              <a:t>复制您的文本</a:t>
            </a:r>
          </a:p>
        </p:txBody>
      </p:sp>
      <p:grpSp>
        <p:nvGrpSpPr>
          <p:cNvPr id="53" name="组合 52"/>
          <p:cNvGrpSpPr/>
          <p:nvPr/>
        </p:nvGrpSpPr>
        <p:grpSpPr>
          <a:xfrm>
            <a:off x="1272852" y="3545367"/>
            <a:ext cx="784699" cy="784597"/>
            <a:chOff x="5105593" y="1379191"/>
            <a:chExt cx="914014" cy="914014"/>
          </a:xfrm>
        </p:grpSpPr>
        <p:grpSp>
          <p:nvGrpSpPr>
            <p:cNvPr id="54" name="组合 53"/>
            <p:cNvGrpSpPr/>
            <p:nvPr/>
          </p:nvGrpSpPr>
          <p:grpSpPr>
            <a:xfrm>
              <a:off x="5105593" y="1379191"/>
              <a:ext cx="914014" cy="914014"/>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7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7" name="椭圆 56"/>
              <p:cNvSpPr/>
              <p:nvPr/>
            </p:nvSpPr>
            <p:spPr>
              <a:xfrm>
                <a:off x="392112" y="760412"/>
                <a:ext cx="3825874" cy="382587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7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55" name="TextBox 10"/>
            <p:cNvSpPr txBox="1"/>
            <p:nvPr/>
          </p:nvSpPr>
          <p:spPr>
            <a:xfrm>
              <a:off x="5192448" y="1556551"/>
              <a:ext cx="740302" cy="59159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700" b="0" i="0" u="none" strike="noStrike" kern="1200" cap="none" spc="0" normalizeH="0" baseline="0" noProof="0" dirty="0">
                  <a:ln>
                    <a:noFill/>
                  </a:ln>
                  <a:solidFill>
                    <a:prstClr val="white"/>
                  </a:solidFill>
                  <a:effectLst/>
                  <a:uLnTx/>
                  <a:uFillTx/>
                  <a:latin typeface="微软雅黑"/>
                  <a:ea typeface="微软雅黑"/>
                  <a:cs typeface="+mn-cs"/>
                </a:rPr>
                <a:t>01</a:t>
              </a:r>
              <a:endParaRPr kumimoji="0" lang="zh-CN" altLang="en-US" sz="2700" b="0" i="0" u="none" strike="noStrike" kern="1200" cap="none" spc="0" normalizeH="0" baseline="0" noProof="0" dirty="0">
                <a:ln>
                  <a:noFill/>
                </a:ln>
                <a:solidFill>
                  <a:prstClr val="white"/>
                </a:solidFill>
                <a:effectLst/>
                <a:uLnTx/>
                <a:uFillTx/>
                <a:latin typeface="微软雅黑"/>
                <a:ea typeface="微软雅黑"/>
                <a:cs typeface="+mn-cs"/>
              </a:endParaRPr>
            </a:p>
          </p:txBody>
        </p:sp>
      </p:grpSp>
      <p:sp>
        <p:nvSpPr>
          <p:cNvPr id="58" name="TextBox 1"/>
          <p:cNvSpPr txBox="1"/>
          <p:nvPr/>
        </p:nvSpPr>
        <p:spPr>
          <a:xfrm>
            <a:off x="5382196" y="3456016"/>
            <a:ext cx="2780992" cy="729575"/>
          </a:xfrm>
          <a:prstGeom prst="rect">
            <a:avLst/>
          </a:prstGeom>
          <a:noFill/>
          <a:ln>
            <a:noFill/>
          </a:ln>
        </p:spPr>
        <p:txBody>
          <a:bodyPr wrap="square" lIns="68580" tIns="34290" rIns="68580" bIns="34290"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a:t>
            </a:r>
          </a:p>
        </p:txBody>
      </p:sp>
      <p:sp>
        <p:nvSpPr>
          <p:cNvPr id="30"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solidFill>
                <a:effectLst/>
                <a:uLnTx/>
                <a:uFillTx/>
                <a:latin typeface="微软雅黑"/>
                <a:ea typeface="微软雅黑"/>
                <a:cs typeface="+mn-cs"/>
              </a:rPr>
              <a:t>工作存在不足</a:t>
            </a:r>
            <a:r>
              <a:rPr kumimoji="0" lang="zh-CN" altLang="en-US" sz="1200" b="1"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cs"/>
              </a:rPr>
              <a:t>文字可以编辑）</a:t>
            </a:r>
            <a:endPar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ea"/>
              <a:sym typeface="+mn-lt"/>
            </a:endParaRPr>
          </a:p>
        </p:txBody>
      </p:sp>
    </p:spTree>
    <p:extLst>
      <p:ext uri="{BB962C8B-B14F-4D97-AF65-F5344CB8AC3E}">
        <p14:creationId xmlns:p14="http://schemas.microsoft.com/office/powerpoint/2010/main" val="4213753282"/>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p:stCondLst>
                              <p:cond delay="500"/>
                            </p:stCondLst>
                            <p:childTnLst>
                              <p:par>
                                <p:cTn id="9" presetID="26" presetClass="entr" presetSubtype="0"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down)">
                                      <p:cBhvr>
                                        <p:cTn id="11" dur="580">
                                          <p:stCondLst>
                                            <p:cond delay="0"/>
                                          </p:stCondLst>
                                        </p:cTn>
                                        <p:tgtEl>
                                          <p:spTgt spid="53"/>
                                        </p:tgtEl>
                                      </p:cBhvr>
                                    </p:animEffect>
                                    <p:anim calcmode="lin" valueType="num">
                                      <p:cBhvr>
                                        <p:cTn id="12" dur="1822" tmFilter="0,0; 0.14,0.36; 0.43,0.73; 0.71,0.91; 1.0,1.0">
                                          <p:stCondLst>
                                            <p:cond delay="0"/>
                                          </p:stCondLst>
                                        </p:cTn>
                                        <p:tgtEl>
                                          <p:spTgt spid="53"/>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53"/>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53"/>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53"/>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53"/>
                                        </p:tgtEl>
                                        <p:attrNameLst>
                                          <p:attrName>ppt_y</p:attrName>
                                        </p:attrNameLst>
                                      </p:cBhvr>
                                      <p:tavLst>
                                        <p:tav tm="0" fmla="#ppt_y-sin(pi*$)/81">
                                          <p:val>
                                            <p:fltVal val="0"/>
                                          </p:val>
                                        </p:tav>
                                        <p:tav tm="100000">
                                          <p:val>
                                            <p:fltVal val="1"/>
                                          </p:val>
                                        </p:tav>
                                      </p:tavLst>
                                    </p:anim>
                                    <p:animScale>
                                      <p:cBhvr>
                                        <p:cTn id="17" dur="26">
                                          <p:stCondLst>
                                            <p:cond delay="650"/>
                                          </p:stCondLst>
                                        </p:cTn>
                                        <p:tgtEl>
                                          <p:spTgt spid="53"/>
                                        </p:tgtEl>
                                      </p:cBhvr>
                                      <p:to x="100000" y="60000"/>
                                    </p:animScale>
                                    <p:animScale>
                                      <p:cBhvr>
                                        <p:cTn id="18" dur="166" decel="50000">
                                          <p:stCondLst>
                                            <p:cond delay="676"/>
                                          </p:stCondLst>
                                        </p:cTn>
                                        <p:tgtEl>
                                          <p:spTgt spid="53"/>
                                        </p:tgtEl>
                                      </p:cBhvr>
                                      <p:to x="100000" y="100000"/>
                                    </p:animScale>
                                    <p:animScale>
                                      <p:cBhvr>
                                        <p:cTn id="19" dur="26">
                                          <p:stCondLst>
                                            <p:cond delay="1312"/>
                                          </p:stCondLst>
                                        </p:cTn>
                                        <p:tgtEl>
                                          <p:spTgt spid="53"/>
                                        </p:tgtEl>
                                      </p:cBhvr>
                                      <p:to x="100000" y="80000"/>
                                    </p:animScale>
                                    <p:animScale>
                                      <p:cBhvr>
                                        <p:cTn id="20" dur="166" decel="50000">
                                          <p:stCondLst>
                                            <p:cond delay="1338"/>
                                          </p:stCondLst>
                                        </p:cTn>
                                        <p:tgtEl>
                                          <p:spTgt spid="53"/>
                                        </p:tgtEl>
                                      </p:cBhvr>
                                      <p:to x="100000" y="100000"/>
                                    </p:animScale>
                                    <p:animScale>
                                      <p:cBhvr>
                                        <p:cTn id="21" dur="26">
                                          <p:stCondLst>
                                            <p:cond delay="1642"/>
                                          </p:stCondLst>
                                        </p:cTn>
                                        <p:tgtEl>
                                          <p:spTgt spid="53"/>
                                        </p:tgtEl>
                                      </p:cBhvr>
                                      <p:to x="100000" y="90000"/>
                                    </p:animScale>
                                    <p:animScale>
                                      <p:cBhvr>
                                        <p:cTn id="22" dur="166" decel="50000">
                                          <p:stCondLst>
                                            <p:cond delay="1668"/>
                                          </p:stCondLst>
                                        </p:cTn>
                                        <p:tgtEl>
                                          <p:spTgt spid="53"/>
                                        </p:tgtEl>
                                      </p:cBhvr>
                                      <p:to x="100000" y="100000"/>
                                    </p:animScale>
                                    <p:animScale>
                                      <p:cBhvr>
                                        <p:cTn id="23" dur="26">
                                          <p:stCondLst>
                                            <p:cond delay="1808"/>
                                          </p:stCondLst>
                                        </p:cTn>
                                        <p:tgtEl>
                                          <p:spTgt spid="53"/>
                                        </p:tgtEl>
                                      </p:cBhvr>
                                      <p:to x="100000" y="95000"/>
                                    </p:animScale>
                                    <p:animScale>
                                      <p:cBhvr>
                                        <p:cTn id="24" dur="166" decel="50000">
                                          <p:stCondLst>
                                            <p:cond delay="1834"/>
                                          </p:stCondLst>
                                        </p:cTn>
                                        <p:tgtEl>
                                          <p:spTgt spid="53"/>
                                        </p:tgtEl>
                                      </p:cBhvr>
                                      <p:to x="100000" y="100000"/>
                                    </p:animScale>
                                  </p:childTnLst>
                                </p:cTn>
                              </p:par>
                              <p:par>
                                <p:cTn id="25" presetID="26" presetClass="entr" presetSubtype="0" fill="hold" nodeType="with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wipe(down)">
                                      <p:cBhvr>
                                        <p:cTn id="27" dur="580">
                                          <p:stCondLst>
                                            <p:cond delay="0"/>
                                          </p:stCondLst>
                                        </p:cTn>
                                        <p:tgtEl>
                                          <p:spTgt spid="47"/>
                                        </p:tgtEl>
                                      </p:cBhvr>
                                    </p:animEffect>
                                    <p:anim calcmode="lin" valueType="num">
                                      <p:cBhvr>
                                        <p:cTn id="28" dur="1822" tmFilter="0,0; 0.14,0.36; 0.43,0.73; 0.71,0.91; 1.0,1.0">
                                          <p:stCondLst>
                                            <p:cond delay="0"/>
                                          </p:stCondLst>
                                        </p:cTn>
                                        <p:tgtEl>
                                          <p:spTgt spid="47"/>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47"/>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47"/>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47"/>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47"/>
                                        </p:tgtEl>
                                        <p:attrNameLst>
                                          <p:attrName>ppt_y</p:attrName>
                                        </p:attrNameLst>
                                      </p:cBhvr>
                                      <p:tavLst>
                                        <p:tav tm="0" fmla="#ppt_y-sin(pi*$)/81">
                                          <p:val>
                                            <p:fltVal val="0"/>
                                          </p:val>
                                        </p:tav>
                                        <p:tav tm="100000">
                                          <p:val>
                                            <p:fltVal val="1"/>
                                          </p:val>
                                        </p:tav>
                                      </p:tavLst>
                                    </p:anim>
                                    <p:animScale>
                                      <p:cBhvr>
                                        <p:cTn id="33" dur="26">
                                          <p:stCondLst>
                                            <p:cond delay="650"/>
                                          </p:stCondLst>
                                        </p:cTn>
                                        <p:tgtEl>
                                          <p:spTgt spid="47"/>
                                        </p:tgtEl>
                                      </p:cBhvr>
                                      <p:to x="100000" y="60000"/>
                                    </p:animScale>
                                    <p:animScale>
                                      <p:cBhvr>
                                        <p:cTn id="34" dur="166" decel="50000">
                                          <p:stCondLst>
                                            <p:cond delay="676"/>
                                          </p:stCondLst>
                                        </p:cTn>
                                        <p:tgtEl>
                                          <p:spTgt spid="47"/>
                                        </p:tgtEl>
                                      </p:cBhvr>
                                      <p:to x="100000" y="100000"/>
                                    </p:animScale>
                                    <p:animScale>
                                      <p:cBhvr>
                                        <p:cTn id="35" dur="26">
                                          <p:stCondLst>
                                            <p:cond delay="1312"/>
                                          </p:stCondLst>
                                        </p:cTn>
                                        <p:tgtEl>
                                          <p:spTgt spid="47"/>
                                        </p:tgtEl>
                                      </p:cBhvr>
                                      <p:to x="100000" y="80000"/>
                                    </p:animScale>
                                    <p:animScale>
                                      <p:cBhvr>
                                        <p:cTn id="36" dur="166" decel="50000">
                                          <p:stCondLst>
                                            <p:cond delay="1338"/>
                                          </p:stCondLst>
                                        </p:cTn>
                                        <p:tgtEl>
                                          <p:spTgt spid="47"/>
                                        </p:tgtEl>
                                      </p:cBhvr>
                                      <p:to x="100000" y="100000"/>
                                    </p:animScale>
                                    <p:animScale>
                                      <p:cBhvr>
                                        <p:cTn id="37" dur="26">
                                          <p:stCondLst>
                                            <p:cond delay="1642"/>
                                          </p:stCondLst>
                                        </p:cTn>
                                        <p:tgtEl>
                                          <p:spTgt spid="47"/>
                                        </p:tgtEl>
                                      </p:cBhvr>
                                      <p:to x="100000" y="90000"/>
                                    </p:animScale>
                                    <p:animScale>
                                      <p:cBhvr>
                                        <p:cTn id="38" dur="166" decel="50000">
                                          <p:stCondLst>
                                            <p:cond delay="1668"/>
                                          </p:stCondLst>
                                        </p:cTn>
                                        <p:tgtEl>
                                          <p:spTgt spid="47"/>
                                        </p:tgtEl>
                                      </p:cBhvr>
                                      <p:to x="100000" y="100000"/>
                                    </p:animScale>
                                    <p:animScale>
                                      <p:cBhvr>
                                        <p:cTn id="39" dur="26">
                                          <p:stCondLst>
                                            <p:cond delay="1808"/>
                                          </p:stCondLst>
                                        </p:cTn>
                                        <p:tgtEl>
                                          <p:spTgt spid="47"/>
                                        </p:tgtEl>
                                      </p:cBhvr>
                                      <p:to x="100000" y="95000"/>
                                    </p:animScale>
                                    <p:animScale>
                                      <p:cBhvr>
                                        <p:cTn id="40" dur="166" decel="50000">
                                          <p:stCondLst>
                                            <p:cond delay="1834"/>
                                          </p:stCondLst>
                                        </p:cTn>
                                        <p:tgtEl>
                                          <p:spTgt spid="47"/>
                                        </p:tgtEl>
                                      </p:cBhvr>
                                      <p:to x="100000" y="100000"/>
                                    </p:animScale>
                                  </p:childTnLst>
                                </p:cTn>
                              </p:par>
                              <p:par>
                                <p:cTn id="41" presetID="26" presetClass="entr" presetSubtype="0" fill="hold" nodeType="with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wipe(down)">
                                      <p:cBhvr>
                                        <p:cTn id="43" dur="580">
                                          <p:stCondLst>
                                            <p:cond delay="0"/>
                                          </p:stCondLst>
                                        </p:cTn>
                                        <p:tgtEl>
                                          <p:spTgt spid="41"/>
                                        </p:tgtEl>
                                      </p:cBhvr>
                                    </p:animEffect>
                                    <p:anim calcmode="lin" valueType="num">
                                      <p:cBhvr>
                                        <p:cTn id="44" dur="1822" tmFilter="0,0; 0.14,0.36; 0.43,0.73; 0.71,0.91; 1.0,1.0">
                                          <p:stCondLst>
                                            <p:cond delay="0"/>
                                          </p:stCondLst>
                                        </p:cTn>
                                        <p:tgtEl>
                                          <p:spTgt spid="41"/>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41"/>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41"/>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41"/>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41"/>
                                        </p:tgtEl>
                                        <p:attrNameLst>
                                          <p:attrName>ppt_y</p:attrName>
                                        </p:attrNameLst>
                                      </p:cBhvr>
                                      <p:tavLst>
                                        <p:tav tm="0" fmla="#ppt_y-sin(pi*$)/81">
                                          <p:val>
                                            <p:fltVal val="0"/>
                                          </p:val>
                                        </p:tav>
                                        <p:tav tm="100000">
                                          <p:val>
                                            <p:fltVal val="1"/>
                                          </p:val>
                                        </p:tav>
                                      </p:tavLst>
                                    </p:anim>
                                    <p:animScale>
                                      <p:cBhvr>
                                        <p:cTn id="49" dur="26">
                                          <p:stCondLst>
                                            <p:cond delay="650"/>
                                          </p:stCondLst>
                                        </p:cTn>
                                        <p:tgtEl>
                                          <p:spTgt spid="41"/>
                                        </p:tgtEl>
                                      </p:cBhvr>
                                      <p:to x="100000" y="60000"/>
                                    </p:animScale>
                                    <p:animScale>
                                      <p:cBhvr>
                                        <p:cTn id="50" dur="166" decel="50000">
                                          <p:stCondLst>
                                            <p:cond delay="676"/>
                                          </p:stCondLst>
                                        </p:cTn>
                                        <p:tgtEl>
                                          <p:spTgt spid="41"/>
                                        </p:tgtEl>
                                      </p:cBhvr>
                                      <p:to x="100000" y="100000"/>
                                    </p:animScale>
                                    <p:animScale>
                                      <p:cBhvr>
                                        <p:cTn id="51" dur="26">
                                          <p:stCondLst>
                                            <p:cond delay="1312"/>
                                          </p:stCondLst>
                                        </p:cTn>
                                        <p:tgtEl>
                                          <p:spTgt spid="41"/>
                                        </p:tgtEl>
                                      </p:cBhvr>
                                      <p:to x="100000" y="80000"/>
                                    </p:animScale>
                                    <p:animScale>
                                      <p:cBhvr>
                                        <p:cTn id="52" dur="166" decel="50000">
                                          <p:stCondLst>
                                            <p:cond delay="1338"/>
                                          </p:stCondLst>
                                        </p:cTn>
                                        <p:tgtEl>
                                          <p:spTgt spid="41"/>
                                        </p:tgtEl>
                                      </p:cBhvr>
                                      <p:to x="100000" y="100000"/>
                                    </p:animScale>
                                    <p:animScale>
                                      <p:cBhvr>
                                        <p:cTn id="53" dur="26">
                                          <p:stCondLst>
                                            <p:cond delay="1642"/>
                                          </p:stCondLst>
                                        </p:cTn>
                                        <p:tgtEl>
                                          <p:spTgt spid="41"/>
                                        </p:tgtEl>
                                      </p:cBhvr>
                                      <p:to x="100000" y="90000"/>
                                    </p:animScale>
                                    <p:animScale>
                                      <p:cBhvr>
                                        <p:cTn id="54" dur="166" decel="50000">
                                          <p:stCondLst>
                                            <p:cond delay="1668"/>
                                          </p:stCondLst>
                                        </p:cTn>
                                        <p:tgtEl>
                                          <p:spTgt spid="41"/>
                                        </p:tgtEl>
                                      </p:cBhvr>
                                      <p:to x="100000" y="100000"/>
                                    </p:animScale>
                                    <p:animScale>
                                      <p:cBhvr>
                                        <p:cTn id="55" dur="26">
                                          <p:stCondLst>
                                            <p:cond delay="1808"/>
                                          </p:stCondLst>
                                        </p:cTn>
                                        <p:tgtEl>
                                          <p:spTgt spid="41"/>
                                        </p:tgtEl>
                                      </p:cBhvr>
                                      <p:to x="100000" y="95000"/>
                                    </p:animScale>
                                    <p:animScale>
                                      <p:cBhvr>
                                        <p:cTn id="56" dur="166" decel="50000">
                                          <p:stCondLst>
                                            <p:cond delay="1834"/>
                                          </p:stCondLst>
                                        </p:cTn>
                                        <p:tgtEl>
                                          <p:spTgt spid="41"/>
                                        </p:tgtEl>
                                      </p:cBhvr>
                                      <p:to x="100000" y="100000"/>
                                    </p:animScale>
                                  </p:childTnLst>
                                </p:cTn>
                              </p:par>
                              <p:par>
                                <p:cTn id="57" presetID="26" presetClass="entr" presetSubtype="0" fill="hold" nodeType="with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wipe(down)">
                                      <p:cBhvr>
                                        <p:cTn id="59" dur="580">
                                          <p:stCondLst>
                                            <p:cond delay="0"/>
                                          </p:stCondLst>
                                        </p:cTn>
                                        <p:tgtEl>
                                          <p:spTgt spid="35"/>
                                        </p:tgtEl>
                                      </p:cBhvr>
                                    </p:animEffect>
                                    <p:anim calcmode="lin" valueType="num">
                                      <p:cBhvr>
                                        <p:cTn id="60" dur="1822" tmFilter="0,0; 0.14,0.36; 0.43,0.73; 0.71,0.91; 1.0,1.0">
                                          <p:stCondLst>
                                            <p:cond delay="0"/>
                                          </p:stCondLst>
                                        </p:cTn>
                                        <p:tgtEl>
                                          <p:spTgt spid="35"/>
                                        </p:tgtEl>
                                        <p:attrNameLst>
                                          <p:attrName>ppt_x</p:attrName>
                                        </p:attrNameLst>
                                      </p:cBhvr>
                                      <p:tavLst>
                                        <p:tav tm="0">
                                          <p:val>
                                            <p:strVal val="#ppt_x-0.25"/>
                                          </p:val>
                                        </p:tav>
                                        <p:tav tm="100000">
                                          <p:val>
                                            <p:strVal val="#ppt_x"/>
                                          </p:val>
                                        </p:tav>
                                      </p:tavLst>
                                    </p:anim>
                                    <p:anim calcmode="lin" valueType="num">
                                      <p:cBhvr>
                                        <p:cTn id="61" dur="664" tmFilter="0.0,0.0; 0.25,0.07; 0.50,0.2; 0.75,0.467; 1.0,1.0">
                                          <p:stCondLst>
                                            <p:cond delay="0"/>
                                          </p:stCondLst>
                                        </p:cTn>
                                        <p:tgtEl>
                                          <p:spTgt spid="35"/>
                                        </p:tgtEl>
                                        <p:attrNameLst>
                                          <p:attrName>ppt_y</p:attrName>
                                        </p:attrNameLst>
                                      </p:cBhvr>
                                      <p:tavLst>
                                        <p:tav tm="0" fmla="#ppt_y-sin(pi*$)/3">
                                          <p:val>
                                            <p:fltVal val="0.5"/>
                                          </p:val>
                                        </p:tav>
                                        <p:tav tm="100000">
                                          <p:val>
                                            <p:fltVal val="1"/>
                                          </p:val>
                                        </p:tav>
                                      </p:tavLst>
                                    </p:anim>
                                    <p:anim calcmode="lin" valueType="num">
                                      <p:cBhvr>
                                        <p:cTn id="62" dur="664" tmFilter="0, 0; 0.125,0.2665; 0.25,0.4; 0.375,0.465; 0.5,0.5;  0.625,0.535; 0.75,0.6; 0.875,0.7335; 1,1">
                                          <p:stCondLst>
                                            <p:cond delay="664"/>
                                          </p:stCondLst>
                                        </p:cTn>
                                        <p:tgtEl>
                                          <p:spTgt spid="35"/>
                                        </p:tgtEl>
                                        <p:attrNameLst>
                                          <p:attrName>ppt_y</p:attrName>
                                        </p:attrNameLst>
                                      </p:cBhvr>
                                      <p:tavLst>
                                        <p:tav tm="0" fmla="#ppt_y-sin(pi*$)/9">
                                          <p:val>
                                            <p:fltVal val="0"/>
                                          </p:val>
                                        </p:tav>
                                        <p:tav tm="100000">
                                          <p:val>
                                            <p:fltVal val="1"/>
                                          </p:val>
                                        </p:tav>
                                      </p:tavLst>
                                    </p:anim>
                                    <p:anim calcmode="lin" valueType="num">
                                      <p:cBhvr>
                                        <p:cTn id="63" dur="332" tmFilter="0, 0; 0.125,0.2665; 0.25,0.4; 0.375,0.465; 0.5,0.5;  0.625,0.535; 0.75,0.6; 0.875,0.7335; 1,1">
                                          <p:stCondLst>
                                            <p:cond delay="1324"/>
                                          </p:stCondLst>
                                        </p:cTn>
                                        <p:tgtEl>
                                          <p:spTgt spid="35"/>
                                        </p:tgtEl>
                                        <p:attrNameLst>
                                          <p:attrName>ppt_y</p:attrName>
                                        </p:attrNameLst>
                                      </p:cBhvr>
                                      <p:tavLst>
                                        <p:tav tm="0" fmla="#ppt_y-sin(pi*$)/27">
                                          <p:val>
                                            <p:fltVal val="0"/>
                                          </p:val>
                                        </p:tav>
                                        <p:tav tm="100000">
                                          <p:val>
                                            <p:fltVal val="1"/>
                                          </p:val>
                                        </p:tav>
                                      </p:tavLst>
                                    </p:anim>
                                    <p:anim calcmode="lin" valueType="num">
                                      <p:cBhvr>
                                        <p:cTn id="64" dur="164" tmFilter="0, 0; 0.125,0.2665; 0.25,0.4; 0.375,0.465; 0.5,0.5;  0.625,0.535; 0.75,0.6; 0.875,0.7335; 1,1">
                                          <p:stCondLst>
                                            <p:cond delay="1656"/>
                                          </p:stCondLst>
                                        </p:cTn>
                                        <p:tgtEl>
                                          <p:spTgt spid="35"/>
                                        </p:tgtEl>
                                        <p:attrNameLst>
                                          <p:attrName>ppt_y</p:attrName>
                                        </p:attrNameLst>
                                      </p:cBhvr>
                                      <p:tavLst>
                                        <p:tav tm="0" fmla="#ppt_y-sin(pi*$)/81">
                                          <p:val>
                                            <p:fltVal val="0"/>
                                          </p:val>
                                        </p:tav>
                                        <p:tav tm="100000">
                                          <p:val>
                                            <p:fltVal val="1"/>
                                          </p:val>
                                        </p:tav>
                                      </p:tavLst>
                                    </p:anim>
                                    <p:animScale>
                                      <p:cBhvr>
                                        <p:cTn id="65" dur="26">
                                          <p:stCondLst>
                                            <p:cond delay="650"/>
                                          </p:stCondLst>
                                        </p:cTn>
                                        <p:tgtEl>
                                          <p:spTgt spid="35"/>
                                        </p:tgtEl>
                                      </p:cBhvr>
                                      <p:to x="100000" y="60000"/>
                                    </p:animScale>
                                    <p:animScale>
                                      <p:cBhvr>
                                        <p:cTn id="66" dur="166" decel="50000">
                                          <p:stCondLst>
                                            <p:cond delay="676"/>
                                          </p:stCondLst>
                                        </p:cTn>
                                        <p:tgtEl>
                                          <p:spTgt spid="35"/>
                                        </p:tgtEl>
                                      </p:cBhvr>
                                      <p:to x="100000" y="100000"/>
                                    </p:animScale>
                                    <p:animScale>
                                      <p:cBhvr>
                                        <p:cTn id="67" dur="26">
                                          <p:stCondLst>
                                            <p:cond delay="1312"/>
                                          </p:stCondLst>
                                        </p:cTn>
                                        <p:tgtEl>
                                          <p:spTgt spid="35"/>
                                        </p:tgtEl>
                                      </p:cBhvr>
                                      <p:to x="100000" y="80000"/>
                                    </p:animScale>
                                    <p:animScale>
                                      <p:cBhvr>
                                        <p:cTn id="68" dur="166" decel="50000">
                                          <p:stCondLst>
                                            <p:cond delay="1338"/>
                                          </p:stCondLst>
                                        </p:cTn>
                                        <p:tgtEl>
                                          <p:spTgt spid="35"/>
                                        </p:tgtEl>
                                      </p:cBhvr>
                                      <p:to x="100000" y="100000"/>
                                    </p:animScale>
                                    <p:animScale>
                                      <p:cBhvr>
                                        <p:cTn id="69" dur="26">
                                          <p:stCondLst>
                                            <p:cond delay="1642"/>
                                          </p:stCondLst>
                                        </p:cTn>
                                        <p:tgtEl>
                                          <p:spTgt spid="35"/>
                                        </p:tgtEl>
                                      </p:cBhvr>
                                      <p:to x="100000" y="90000"/>
                                    </p:animScale>
                                    <p:animScale>
                                      <p:cBhvr>
                                        <p:cTn id="70" dur="166" decel="50000">
                                          <p:stCondLst>
                                            <p:cond delay="1668"/>
                                          </p:stCondLst>
                                        </p:cTn>
                                        <p:tgtEl>
                                          <p:spTgt spid="35"/>
                                        </p:tgtEl>
                                      </p:cBhvr>
                                      <p:to x="100000" y="100000"/>
                                    </p:animScale>
                                    <p:animScale>
                                      <p:cBhvr>
                                        <p:cTn id="71" dur="26">
                                          <p:stCondLst>
                                            <p:cond delay="1808"/>
                                          </p:stCondLst>
                                        </p:cTn>
                                        <p:tgtEl>
                                          <p:spTgt spid="35"/>
                                        </p:tgtEl>
                                      </p:cBhvr>
                                      <p:to x="100000" y="95000"/>
                                    </p:animScale>
                                    <p:animScale>
                                      <p:cBhvr>
                                        <p:cTn id="72" dur="166" decel="50000">
                                          <p:stCondLst>
                                            <p:cond delay="1834"/>
                                          </p:stCondLst>
                                        </p:cTn>
                                        <p:tgtEl>
                                          <p:spTgt spid="35"/>
                                        </p:tgtEl>
                                      </p:cBhvr>
                                      <p:to x="100000" y="100000"/>
                                    </p:animScale>
                                  </p:childTnLst>
                                </p:cTn>
                              </p:par>
                            </p:childTnLst>
                          </p:cTn>
                        </p:par>
                        <p:par>
                          <p:cTn id="73" fill="hold">
                            <p:stCondLst>
                              <p:cond delay="2500"/>
                            </p:stCondLst>
                            <p:childTnLst>
                              <p:par>
                                <p:cTn id="74" presetID="12" presetClass="entr" presetSubtype="8" fill="hold" grpId="0" nodeType="afterEffect">
                                  <p:stCondLst>
                                    <p:cond delay="0"/>
                                  </p:stCondLst>
                                  <p:childTnLst>
                                    <p:set>
                                      <p:cBhvr>
                                        <p:cTn id="75" dur="1" fill="hold">
                                          <p:stCondLst>
                                            <p:cond delay="0"/>
                                          </p:stCondLst>
                                        </p:cTn>
                                        <p:tgtEl>
                                          <p:spTgt spid="34"/>
                                        </p:tgtEl>
                                        <p:attrNameLst>
                                          <p:attrName>style.visibility</p:attrName>
                                        </p:attrNameLst>
                                      </p:cBhvr>
                                      <p:to>
                                        <p:strVal val="visible"/>
                                      </p:to>
                                    </p:set>
                                    <p:anim calcmode="lin" valueType="num">
                                      <p:cBhvr additive="base">
                                        <p:cTn id="76" dur="500"/>
                                        <p:tgtEl>
                                          <p:spTgt spid="34"/>
                                        </p:tgtEl>
                                        <p:attrNameLst>
                                          <p:attrName>ppt_x</p:attrName>
                                        </p:attrNameLst>
                                      </p:cBhvr>
                                      <p:tavLst>
                                        <p:tav tm="0">
                                          <p:val>
                                            <p:strVal val="#ppt_x-#ppt_w*1.125000"/>
                                          </p:val>
                                        </p:tav>
                                        <p:tav tm="100000">
                                          <p:val>
                                            <p:strVal val="#ppt_x"/>
                                          </p:val>
                                        </p:tav>
                                      </p:tavLst>
                                    </p:anim>
                                    <p:animEffect transition="in" filter="wipe(right)">
                                      <p:cBhvr>
                                        <p:cTn id="77" dur="500"/>
                                        <p:tgtEl>
                                          <p:spTgt spid="34"/>
                                        </p:tgtEl>
                                      </p:cBhvr>
                                    </p:animEffect>
                                  </p:childTnLst>
                                </p:cTn>
                              </p:par>
                              <p:par>
                                <p:cTn id="78" presetID="12" presetClass="entr" presetSubtype="8" fill="hold" grpId="0" nodeType="withEffect">
                                  <p:stCondLst>
                                    <p:cond delay="150"/>
                                  </p:stCondLst>
                                  <p:childTnLst>
                                    <p:set>
                                      <p:cBhvr>
                                        <p:cTn id="79" dur="1" fill="hold">
                                          <p:stCondLst>
                                            <p:cond delay="0"/>
                                          </p:stCondLst>
                                        </p:cTn>
                                        <p:tgtEl>
                                          <p:spTgt spid="40"/>
                                        </p:tgtEl>
                                        <p:attrNameLst>
                                          <p:attrName>style.visibility</p:attrName>
                                        </p:attrNameLst>
                                      </p:cBhvr>
                                      <p:to>
                                        <p:strVal val="visible"/>
                                      </p:to>
                                    </p:set>
                                    <p:anim calcmode="lin" valueType="num">
                                      <p:cBhvr additive="base">
                                        <p:cTn id="80" dur="500"/>
                                        <p:tgtEl>
                                          <p:spTgt spid="40"/>
                                        </p:tgtEl>
                                        <p:attrNameLst>
                                          <p:attrName>ppt_x</p:attrName>
                                        </p:attrNameLst>
                                      </p:cBhvr>
                                      <p:tavLst>
                                        <p:tav tm="0">
                                          <p:val>
                                            <p:strVal val="#ppt_x-#ppt_w*1.125000"/>
                                          </p:val>
                                        </p:tav>
                                        <p:tav tm="100000">
                                          <p:val>
                                            <p:strVal val="#ppt_x"/>
                                          </p:val>
                                        </p:tav>
                                      </p:tavLst>
                                    </p:anim>
                                    <p:animEffect transition="in" filter="wipe(right)">
                                      <p:cBhvr>
                                        <p:cTn id="81" dur="500"/>
                                        <p:tgtEl>
                                          <p:spTgt spid="40"/>
                                        </p:tgtEl>
                                      </p:cBhvr>
                                    </p:animEffect>
                                  </p:childTnLst>
                                </p:cTn>
                              </p:par>
                              <p:par>
                                <p:cTn id="82" presetID="12" presetClass="entr" presetSubtype="8" fill="hold" grpId="0" nodeType="withEffect">
                                  <p:stCondLst>
                                    <p:cond delay="300"/>
                                  </p:stCondLst>
                                  <p:childTnLst>
                                    <p:set>
                                      <p:cBhvr>
                                        <p:cTn id="83" dur="1" fill="hold">
                                          <p:stCondLst>
                                            <p:cond delay="0"/>
                                          </p:stCondLst>
                                        </p:cTn>
                                        <p:tgtEl>
                                          <p:spTgt spid="46"/>
                                        </p:tgtEl>
                                        <p:attrNameLst>
                                          <p:attrName>style.visibility</p:attrName>
                                        </p:attrNameLst>
                                      </p:cBhvr>
                                      <p:to>
                                        <p:strVal val="visible"/>
                                      </p:to>
                                    </p:set>
                                    <p:anim calcmode="lin" valueType="num">
                                      <p:cBhvr additive="base">
                                        <p:cTn id="84" dur="500"/>
                                        <p:tgtEl>
                                          <p:spTgt spid="46"/>
                                        </p:tgtEl>
                                        <p:attrNameLst>
                                          <p:attrName>ppt_x</p:attrName>
                                        </p:attrNameLst>
                                      </p:cBhvr>
                                      <p:tavLst>
                                        <p:tav tm="0">
                                          <p:val>
                                            <p:strVal val="#ppt_x-#ppt_w*1.125000"/>
                                          </p:val>
                                        </p:tav>
                                        <p:tav tm="100000">
                                          <p:val>
                                            <p:strVal val="#ppt_x"/>
                                          </p:val>
                                        </p:tav>
                                      </p:tavLst>
                                    </p:anim>
                                    <p:animEffect transition="in" filter="wipe(right)">
                                      <p:cBhvr>
                                        <p:cTn id="85" dur="500"/>
                                        <p:tgtEl>
                                          <p:spTgt spid="46"/>
                                        </p:tgtEl>
                                      </p:cBhvr>
                                    </p:animEffect>
                                  </p:childTnLst>
                                </p:cTn>
                              </p:par>
                              <p:par>
                                <p:cTn id="86" presetID="12" presetClass="entr" presetSubtype="8" fill="hold" grpId="0" nodeType="withEffect">
                                  <p:stCondLst>
                                    <p:cond delay="450"/>
                                  </p:stCondLst>
                                  <p:childTnLst>
                                    <p:set>
                                      <p:cBhvr>
                                        <p:cTn id="87" dur="1" fill="hold">
                                          <p:stCondLst>
                                            <p:cond delay="0"/>
                                          </p:stCondLst>
                                        </p:cTn>
                                        <p:tgtEl>
                                          <p:spTgt spid="52"/>
                                        </p:tgtEl>
                                        <p:attrNameLst>
                                          <p:attrName>style.visibility</p:attrName>
                                        </p:attrNameLst>
                                      </p:cBhvr>
                                      <p:to>
                                        <p:strVal val="visible"/>
                                      </p:to>
                                    </p:set>
                                    <p:anim calcmode="lin" valueType="num">
                                      <p:cBhvr additive="base">
                                        <p:cTn id="88" dur="500"/>
                                        <p:tgtEl>
                                          <p:spTgt spid="52"/>
                                        </p:tgtEl>
                                        <p:attrNameLst>
                                          <p:attrName>ppt_x</p:attrName>
                                        </p:attrNameLst>
                                      </p:cBhvr>
                                      <p:tavLst>
                                        <p:tav tm="0">
                                          <p:val>
                                            <p:strVal val="#ppt_x-#ppt_w*1.125000"/>
                                          </p:val>
                                        </p:tav>
                                        <p:tav tm="100000">
                                          <p:val>
                                            <p:strVal val="#ppt_x"/>
                                          </p:val>
                                        </p:tav>
                                      </p:tavLst>
                                    </p:anim>
                                    <p:animEffect transition="in" filter="wipe(right)">
                                      <p:cBhvr>
                                        <p:cTn id="89" dur="500"/>
                                        <p:tgtEl>
                                          <p:spTgt spid="52"/>
                                        </p:tgtEl>
                                      </p:cBhvr>
                                    </p:animEffect>
                                  </p:childTnLst>
                                </p:cTn>
                              </p:par>
                            </p:childTnLst>
                          </p:cTn>
                        </p:par>
                        <p:par>
                          <p:cTn id="90" fill="hold">
                            <p:stCondLst>
                              <p:cond delay="3000"/>
                            </p:stCondLst>
                            <p:childTnLst>
                              <p:par>
                                <p:cTn id="91" presetID="18" presetClass="entr" presetSubtype="3" fill="hold" grpId="0" nodeType="afterEffect">
                                  <p:stCondLst>
                                    <p:cond delay="0"/>
                                  </p:stCondLst>
                                  <p:childTnLst>
                                    <p:set>
                                      <p:cBhvr>
                                        <p:cTn id="92" dur="1" fill="hold">
                                          <p:stCondLst>
                                            <p:cond delay="0"/>
                                          </p:stCondLst>
                                        </p:cTn>
                                        <p:tgtEl>
                                          <p:spTgt spid="58"/>
                                        </p:tgtEl>
                                        <p:attrNameLst>
                                          <p:attrName>style.visibility</p:attrName>
                                        </p:attrNameLst>
                                      </p:cBhvr>
                                      <p:to>
                                        <p:strVal val="visible"/>
                                      </p:to>
                                    </p:set>
                                    <p:animEffect transition="in" filter="strips(upRight)">
                                      <p:cBhvr>
                                        <p:cTn id="93"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40" grpId="0"/>
      <p:bldP spid="46" grpId="0"/>
      <p:bldP spid="52" grpId="0"/>
      <p:bldP spid="58"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95736" y="1707654"/>
            <a:ext cx="1338975" cy="1338801"/>
            <a:chOff x="1804439" y="3723878"/>
            <a:chExt cx="1106591" cy="1106447"/>
          </a:xfrm>
        </p:grpSpPr>
        <p:grpSp>
          <p:nvGrpSpPr>
            <p:cNvPr id="96" name="组合 95"/>
            <p:cNvGrpSpPr/>
            <p:nvPr/>
          </p:nvGrpSpPr>
          <p:grpSpPr>
            <a:xfrm>
              <a:off x="1804439" y="3723878"/>
              <a:ext cx="1106591" cy="1106447"/>
              <a:chOff x="304800" y="673100"/>
              <a:chExt cx="4000500" cy="4000500"/>
            </a:xfrm>
            <a:effectLst>
              <a:outerShdw blurRad="444500" dist="254000" dir="8100000" algn="tr" rotWithShape="0">
                <a:prstClr val="black">
                  <a:alpha val="50000"/>
                </a:prstClr>
              </a:outerShdw>
            </a:effectLst>
          </p:grpSpPr>
          <p:sp>
            <p:nvSpPr>
              <p:cNvPr id="97" name="同心圆 9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98" name="椭圆 9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grpSp>
          <p:nvGrpSpPr>
            <p:cNvPr id="22" name="组合 21"/>
            <p:cNvGrpSpPr/>
            <p:nvPr/>
          </p:nvGrpSpPr>
          <p:grpSpPr>
            <a:xfrm>
              <a:off x="2131941" y="3997645"/>
              <a:ext cx="451585" cy="580411"/>
              <a:chOff x="9222222" y="4228885"/>
              <a:chExt cx="360197" cy="463013"/>
            </a:xfrm>
            <a:solidFill>
              <a:srgbClr val="C00000"/>
            </a:solidFill>
          </p:grpSpPr>
          <p:sp>
            <p:nvSpPr>
              <p:cNvPr id="23" name="Freeform 109"/>
              <p:cNvSpPr>
                <a:spLocks noEditPoints="1"/>
              </p:cNvSpPr>
              <p:nvPr/>
            </p:nvSpPr>
            <p:spPr bwMode="auto">
              <a:xfrm flipH="1">
                <a:off x="9222222" y="4228885"/>
                <a:ext cx="360197" cy="463013"/>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0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3765"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4" name="任意多边形 23"/>
              <p:cNvSpPr>
                <a:spLocks noChangeArrowheads="1"/>
              </p:cNvSpPr>
              <p:nvPr/>
            </p:nvSpPr>
            <p:spPr bwMode="auto">
              <a:xfrm flipH="1">
                <a:off x="9222222" y="4490367"/>
                <a:ext cx="51067" cy="201531"/>
              </a:xfrm>
              <a:custGeom>
                <a:avLst/>
                <a:gdLst>
                  <a:gd name="connsiteX0" fmla="*/ 51067 w 51067"/>
                  <a:gd name="connsiteY0" fmla="*/ 149783 h 201531"/>
                  <a:gd name="connsiteX1" fmla="*/ 0 w 51067"/>
                  <a:gd name="connsiteY1" fmla="*/ 149783 h 201531"/>
                  <a:gd name="connsiteX2" fmla="*/ 0 w 51067"/>
                  <a:gd name="connsiteY2" fmla="*/ 201531 h 201531"/>
                  <a:gd name="connsiteX3" fmla="*/ 25533 w 51067"/>
                  <a:gd name="connsiteY3" fmla="*/ 201531 h 201531"/>
                  <a:gd name="connsiteX4" fmla="*/ 51067 w 51067"/>
                  <a:gd name="connsiteY4" fmla="*/ 175657 h 201531"/>
                  <a:gd name="connsiteX5" fmla="*/ 51067 w 51067"/>
                  <a:gd name="connsiteY5" fmla="*/ 149783 h 201531"/>
                  <a:gd name="connsiteX6" fmla="*/ 51067 w 51067"/>
                  <a:gd name="connsiteY6" fmla="*/ 74552 h 201531"/>
                  <a:gd name="connsiteX7" fmla="*/ 0 w 51067"/>
                  <a:gd name="connsiteY7" fmla="*/ 74552 h 201531"/>
                  <a:gd name="connsiteX8" fmla="*/ 0 w 51067"/>
                  <a:gd name="connsiteY8" fmla="*/ 126300 h 201531"/>
                  <a:gd name="connsiteX9" fmla="*/ 51067 w 51067"/>
                  <a:gd name="connsiteY9" fmla="*/ 126300 h 201531"/>
                  <a:gd name="connsiteX10" fmla="*/ 51067 w 51067"/>
                  <a:gd name="connsiteY10" fmla="*/ 0 h 201531"/>
                  <a:gd name="connsiteX11" fmla="*/ 0 w 51067"/>
                  <a:gd name="connsiteY11" fmla="*/ 0 h 201531"/>
                  <a:gd name="connsiteX12" fmla="*/ 0 w 51067"/>
                  <a:gd name="connsiteY12" fmla="*/ 51069 h 201531"/>
                  <a:gd name="connsiteX13" fmla="*/ 51067 w 51067"/>
                  <a:gd name="connsiteY13" fmla="*/ 51069 h 20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1067" h="201531">
                    <a:moveTo>
                      <a:pt x="51067" y="149783"/>
                    </a:moveTo>
                    <a:cubicBezTo>
                      <a:pt x="0" y="149783"/>
                      <a:pt x="0" y="149783"/>
                      <a:pt x="0" y="149783"/>
                    </a:cubicBezTo>
                    <a:lnTo>
                      <a:pt x="0" y="201531"/>
                    </a:lnTo>
                    <a:cubicBezTo>
                      <a:pt x="25533" y="201531"/>
                      <a:pt x="25533" y="201531"/>
                      <a:pt x="25533" y="201531"/>
                    </a:cubicBezTo>
                    <a:cubicBezTo>
                      <a:pt x="39896" y="201531"/>
                      <a:pt x="51067" y="190211"/>
                      <a:pt x="51067" y="175657"/>
                    </a:cubicBezTo>
                    <a:cubicBezTo>
                      <a:pt x="51067" y="149783"/>
                      <a:pt x="51067" y="149783"/>
                      <a:pt x="51067" y="149783"/>
                    </a:cubicBezTo>
                    <a:close/>
                    <a:moveTo>
                      <a:pt x="51067" y="74552"/>
                    </a:moveTo>
                    <a:lnTo>
                      <a:pt x="0" y="74552"/>
                    </a:lnTo>
                    <a:lnTo>
                      <a:pt x="0" y="126300"/>
                    </a:lnTo>
                    <a:lnTo>
                      <a:pt x="51067" y="126300"/>
                    </a:lnTo>
                    <a:close/>
                    <a:moveTo>
                      <a:pt x="51067" y="0"/>
                    </a:moveTo>
                    <a:lnTo>
                      <a:pt x="0" y="0"/>
                    </a:lnTo>
                    <a:lnTo>
                      <a:pt x="0" y="51069"/>
                    </a:lnTo>
                    <a:lnTo>
                      <a:pt x="51067" y="51069"/>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3765"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sp>
        <p:nvSpPr>
          <p:cNvPr id="30" name="矩形 29"/>
          <p:cNvSpPr/>
          <p:nvPr/>
        </p:nvSpPr>
        <p:spPr>
          <a:xfrm>
            <a:off x="0" y="2398121"/>
            <a:ext cx="1980000" cy="9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1" name="矩形 30"/>
          <p:cNvSpPr/>
          <p:nvPr/>
        </p:nvSpPr>
        <p:spPr>
          <a:xfrm>
            <a:off x="3779912" y="2398121"/>
            <a:ext cx="5364088" cy="9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2" name="TextBox 31"/>
          <p:cNvSpPr txBox="1"/>
          <p:nvPr/>
        </p:nvSpPr>
        <p:spPr>
          <a:xfrm>
            <a:off x="3740030" y="1594416"/>
            <a:ext cx="3371436"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5.</a:t>
            </a:r>
            <a:r>
              <a:rPr kumimoji="0" lang="zh-CN" altLang="en-US" sz="36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明年工作计划</a:t>
            </a:r>
            <a:endParaRPr kumimoji="0" lang="zh-CN" altLang="en-US" sz="36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3" name="TextBox 32"/>
          <p:cNvSpPr txBox="1"/>
          <p:nvPr/>
        </p:nvSpPr>
        <p:spPr>
          <a:xfrm>
            <a:off x="3744569" y="2602528"/>
            <a:ext cx="2082621" cy="338554"/>
          </a:xfrm>
          <a:prstGeom prst="rect">
            <a:avLst/>
          </a:prstGeom>
          <a:noFill/>
        </p:spPr>
        <p:txBody>
          <a:bodyPr wrap="none" rtlCol="0">
            <a:spAutoFit/>
          </a:bodyPr>
          <a:lstStyle/>
          <a:p>
            <a:pPr marL="457200" marR="0" lvl="0" indent="-457200"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zh-CN" altLang="en-US" sz="16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请在此输入内容</a:t>
            </a:r>
            <a:endParaRPr kumimoji="0" lang="zh-CN" altLang="en-US"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34" name="TextBox 33"/>
          <p:cNvSpPr txBox="1"/>
          <p:nvPr/>
        </p:nvSpPr>
        <p:spPr>
          <a:xfrm>
            <a:off x="5981575" y="2602528"/>
            <a:ext cx="2082621" cy="338554"/>
          </a:xfrm>
          <a:prstGeom prst="rect">
            <a:avLst/>
          </a:prstGeom>
          <a:noFill/>
        </p:spPr>
        <p:txBody>
          <a:bodyPr wrap="none" rtlCol="0">
            <a:spAutoFit/>
          </a:bodyPr>
          <a:lstStyle/>
          <a:p>
            <a:pPr marL="457200" marR="0" lvl="0" indent="-457200"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zh-CN" altLang="en-US" sz="16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请在此输入内容</a:t>
            </a:r>
            <a:endParaRPr kumimoji="0" lang="zh-CN" altLang="en-US"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35" name="TextBox 34"/>
          <p:cNvSpPr txBox="1"/>
          <p:nvPr/>
        </p:nvSpPr>
        <p:spPr>
          <a:xfrm>
            <a:off x="3744569" y="3025284"/>
            <a:ext cx="2082621" cy="338554"/>
          </a:xfrm>
          <a:prstGeom prst="rect">
            <a:avLst/>
          </a:prstGeom>
          <a:noFill/>
        </p:spPr>
        <p:txBody>
          <a:bodyPr wrap="none" rtlCol="0">
            <a:spAutoFit/>
          </a:bodyPr>
          <a:lstStyle/>
          <a:p>
            <a:pPr marL="457200" marR="0" lvl="0" indent="-457200"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zh-CN" altLang="en-US" sz="16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请在此输入内容</a:t>
            </a:r>
            <a:endParaRPr kumimoji="0" lang="zh-CN" altLang="en-US"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36" name="TextBox 35"/>
          <p:cNvSpPr txBox="1"/>
          <p:nvPr/>
        </p:nvSpPr>
        <p:spPr>
          <a:xfrm>
            <a:off x="5981575" y="3025284"/>
            <a:ext cx="2082621" cy="338554"/>
          </a:xfrm>
          <a:prstGeom prst="rect">
            <a:avLst/>
          </a:prstGeom>
          <a:noFill/>
        </p:spPr>
        <p:txBody>
          <a:bodyPr wrap="none" rtlCol="0">
            <a:spAutoFit/>
          </a:bodyPr>
          <a:lstStyle/>
          <a:p>
            <a:pPr marL="457200" marR="0" lvl="0" indent="-457200"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zh-CN" altLang="en-US" sz="16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请在此输入内容</a:t>
            </a:r>
            <a:endParaRPr kumimoji="0" lang="zh-CN" altLang="en-US"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00359638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14" presetClass="entr" presetSubtype="10" fill="hold" grpId="0" nodeType="with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randombar(horizontal)">
                                      <p:cBhvr>
                                        <p:cTn id="12" dur="500"/>
                                        <p:tgtEl>
                                          <p:spTgt spid="36"/>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wipe(left)">
                                      <p:cBhvr>
                                        <p:cTn id="16" dur="500"/>
                                        <p:tgtEl>
                                          <p:spTgt spid="31"/>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right)">
                                      <p:cBhvr>
                                        <p:cTn id="19" dur="500"/>
                                        <p:tgtEl>
                                          <p:spTgt spid="30"/>
                                        </p:tgtEl>
                                      </p:cBhvr>
                                    </p:animEffect>
                                  </p:childTnLst>
                                </p:cTn>
                              </p:par>
                            </p:childTnLst>
                          </p:cTn>
                        </p:par>
                        <p:par>
                          <p:cTn id="20" fill="hold">
                            <p:stCondLst>
                              <p:cond delay="10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32"/>
                                        </p:tgtEl>
                                        <p:attrNameLst>
                                          <p:attrName>style.visibility</p:attrName>
                                        </p:attrNameLst>
                                      </p:cBhvr>
                                      <p:to>
                                        <p:strVal val="visible"/>
                                      </p:to>
                                    </p:set>
                                    <p:anim by="(-#ppt_w*2)" calcmode="lin" valueType="num">
                                      <p:cBhvr rctx="PPT">
                                        <p:cTn id="23" dur="500" autoRev="1" fill="hold">
                                          <p:stCondLst>
                                            <p:cond delay="0"/>
                                          </p:stCondLst>
                                        </p:cTn>
                                        <p:tgtEl>
                                          <p:spTgt spid="32"/>
                                        </p:tgtEl>
                                        <p:attrNameLst>
                                          <p:attrName>ppt_w</p:attrName>
                                        </p:attrNameLst>
                                      </p:cBhvr>
                                    </p:anim>
                                    <p:anim by="(#ppt_w*0.50)" calcmode="lin" valueType="num">
                                      <p:cBhvr>
                                        <p:cTn id="24" dur="500" decel="50000" autoRev="1" fill="hold">
                                          <p:stCondLst>
                                            <p:cond delay="0"/>
                                          </p:stCondLst>
                                        </p:cTn>
                                        <p:tgtEl>
                                          <p:spTgt spid="32"/>
                                        </p:tgtEl>
                                        <p:attrNameLst>
                                          <p:attrName>ppt_x</p:attrName>
                                        </p:attrNameLst>
                                      </p:cBhvr>
                                    </p:anim>
                                    <p:anim from="(-#ppt_h/2)" to="(#ppt_y)" calcmode="lin" valueType="num">
                                      <p:cBhvr>
                                        <p:cTn id="25" dur="1000" fill="hold">
                                          <p:stCondLst>
                                            <p:cond delay="0"/>
                                          </p:stCondLst>
                                        </p:cTn>
                                        <p:tgtEl>
                                          <p:spTgt spid="32"/>
                                        </p:tgtEl>
                                        <p:attrNameLst>
                                          <p:attrName>ppt_y</p:attrName>
                                        </p:attrNameLst>
                                      </p:cBhvr>
                                    </p:anim>
                                    <p:animRot by="21600000">
                                      <p:cBhvr>
                                        <p:cTn id="26" dur="1000" fill="hold">
                                          <p:stCondLst>
                                            <p:cond delay="0"/>
                                          </p:stCondLst>
                                        </p:cTn>
                                        <p:tgtEl>
                                          <p:spTgt spid="32"/>
                                        </p:tgtEl>
                                        <p:attrNameLst>
                                          <p:attrName>r</p:attrName>
                                        </p:attrNameLst>
                                      </p:cBhvr>
                                    </p:animRot>
                                  </p:childTnLst>
                                </p:cTn>
                              </p:par>
                              <p:par>
                                <p:cTn id="27" presetID="41" presetClass="entr" presetSubtype="0" fill="hold" grpId="1" nodeType="withEffect">
                                  <p:stCondLst>
                                    <p:cond delay="0"/>
                                  </p:stCondLst>
                                  <p:iterate type="lt">
                                    <p:tmPct val="10000"/>
                                  </p:iterate>
                                  <p:childTnLst>
                                    <p:set>
                                      <p:cBhvr>
                                        <p:cTn id="28" dur="1" fill="hold">
                                          <p:stCondLst>
                                            <p:cond delay="0"/>
                                          </p:stCondLst>
                                        </p:cTn>
                                        <p:tgtEl>
                                          <p:spTgt spid="32"/>
                                        </p:tgtEl>
                                        <p:attrNameLst>
                                          <p:attrName>style.visibility</p:attrName>
                                        </p:attrNameLst>
                                      </p:cBhvr>
                                      <p:to>
                                        <p:strVal val="visible"/>
                                      </p:to>
                                    </p:set>
                                    <p:anim calcmode="lin" valueType="num">
                                      <p:cBhvr>
                                        <p:cTn id="29" dur="10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30" dur="1000" fill="hold"/>
                                        <p:tgtEl>
                                          <p:spTgt spid="32"/>
                                        </p:tgtEl>
                                        <p:attrNameLst>
                                          <p:attrName>ppt_y</p:attrName>
                                        </p:attrNameLst>
                                      </p:cBhvr>
                                      <p:tavLst>
                                        <p:tav tm="0">
                                          <p:val>
                                            <p:strVal val="#ppt_y"/>
                                          </p:val>
                                        </p:tav>
                                        <p:tav tm="100000">
                                          <p:val>
                                            <p:strVal val="#ppt_y"/>
                                          </p:val>
                                        </p:tav>
                                      </p:tavLst>
                                    </p:anim>
                                    <p:anim calcmode="lin" valueType="num">
                                      <p:cBhvr>
                                        <p:cTn id="31" dur="10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32" dur="10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33" dur="1000" tmFilter="0,0; .5, 1; 1, 1"/>
                                        <p:tgtEl>
                                          <p:spTgt spid="32"/>
                                        </p:tgtEl>
                                      </p:cBhvr>
                                    </p:animEffect>
                                  </p:childTnLst>
                                </p:cTn>
                              </p:par>
                            </p:childTnLst>
                          </p:cTn>
                        </p:par>
                        <p:par>
                          <p:cTn id="34" fill="hold">
                            <p:stCondLst>
                              <p:cond delay="2700"/>
                            </p:stCondLst>
                            <p:childTnLst>
                              <p:par>
                                <p:cTn id="35" presetID="14" presetClass="entr" presetSubtype="10" fill="hold" grpId="0"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randombar(horizontal)">
                                      <p:cBhvr>
                                        <p:cTn id="37" dur="500"/>
                                        <p:tgtEl>
                                          <p:spTgt spid="33"/>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randombar(horizontal)">
                                      <p:cBhvr>
                                        <p:cTn id="40" dur="500"/>
                                        <p:tgtEl>
                                          <p:spTgt spid="34"/>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randombar(horizontal)">
                                      <p:cBhvr>
                                        <p:cTn id="4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p:bldP spid="32" grpId="1"/>
      <p:bldP spid="33" grpId="0"/>
      <p:bldP spid="34" grpId="0"/>
      <p:bldP spid="35" grpId="0"/>
      <p:bldP spid="3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solidFill>
                <a:effectLst/>
                <a:uLnTx/>
                <a:uFillTx/>
                <a:latin typeface="微软雅黑"/>
                <a:ea typeface="微软雅黑"/>
                <a:cs typeface="+mn-cs"/>
              </a:rPr>
              <a:t>明年工作计划</a:t>
            </a:r>
            <a:r>
              <a:rPr kumimoji="0" lang="zh-CN" altLang="en-US" sz="1200" b="1"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cs"/>
              </a:rPr>
              <a:t>文字可以编辑）</a:t>
            </a:r>
            <a:endPar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ea"/>
              <a:sym typeface="+mn-lt"/>
            </a:endParaRPr>
          </a:p>
        </p:txBody>
      </p:sp>
      <p:grpSp>
        <p:nvGrpSpPr>
          <p:cNvPr id="35" name="组合 34"/>
          <p:cNvGrpSpPr/>
          <p:nvPr/>
        </p:nvGrpSpPr>
        <p:grpSpPr>
          <a:xfrm>
            <a:off x="2785492" y="1226459"/>
            <a:ext cx="3744913" cy="3505532"/>
            <a:chOff x="2857500" y="1678781"/>
            <a:chExt cx="3744913" cy="2727723"/>
          </a:xfrm>
        </p:grpSpPr>
        <p:sp>
          <p:nvSpPr>
            <p:cNvPr id="36" name="MH_Other_1"/>
            <p:cNvSpPr/>
            <p:nvPr>
              <p:custDataLst>
                <p:tags r:id="rId1"/>
              </p:custDataLst>
            </p:nvPr>
          </p:nvSpPr>
          <p:spPr bwMode="auto">
            <a:xfrm>
              <a:off x="3513139" y="2122885"/>
              <a:ext cx="2619375" cy="2283619"/>
            </a:xfrm>
            <a:custGeom>
              <a:avLst/>
              <a:gdLst>
                <a:gd name="T0" fmla="*/ 2147483646 w 5977"/>
                <a:gd name="T1" fmla="*/ 2147483646 h 6949"/>
                <a:gd name="T2" fmla="*/ 2147483646 w 5977"/>
                <a:gd name="T3" fmla="*/ 2147483646 h 6949"/>
                <a:gd name="T4" fmla="*/ 2147483646 w 5977"/>
                <a:gd name="T5" fmla="*/ 2147483646 h 6949"/>
                <a:gd name="T6" fmla="*/ 2147483646 w 5977"/>
                <a:gd name="T7" fmla="*/ 2147483646 h 6949"/>
                <a:gd name="T8" fmla="*/ 2147483646 w 5977"/>
                <a:gd name="T9" fmla="*/ 2147483646 h 6949"/>
                <a:gd name="T10" fmla="*/ 2147483646 w 5977"/>
                <a:gd name="T11" fmla="*/ 2147483646 h 6949"/>
                <a:gd name="T12" fmla="*/ 2147483646 w 5977"/>
                <a:gd name="T13" fmla="*/ 2147483646 h 6949"/>
                <a:gd name="T14" fmla="*/ 2147483646 w 5977"/>
                <a:gd name="T15" fmla="*/ 2147483646 h 6949"/>
                <a:gd name="T16" fmla="*/ 2147483646 w 5977"/>
                <a:gd name="T17" fmla="*/ 2147483646 h 6949"/>
                <a:gd name="T18" fmla="*/ 2147483646 w 5977"/>
                <a:gd name="T19" fmla="*/ 2147483646 h 6949"/>
                <a:gd name="T20" fmla="*/ 2147483646 w 5977"/>
                <a:gd name="T21" fmla="*/ 2147483646 h 6949"/>
                <a:gd name="T22" fmla="*/ 2147483646 w 5977"/>
                <a:gd name="T23" fmla="*/ 2147483646 h 6949"/>
                <a:gd name="T24" fmla="*/ 0 w 5977"/>
                <a:gd name="T25" fmla="*/ 2147483646 h 6949"/>
                <a:gd name="T26" fmla="*/ 2147483646 w 5977"/>
                <a:gd name="T27" fmla="*/ 2147483646 h 6949"/>
                <a:gd name="T28" fmla="*/ 2147483646 w 5977"/>
                <a:gd name="T29" fmla="*/ 2147483646 h 6949"/>
                <a:gd name="T30" fmla="*/ 2147483646 w 5977"/>
                <a:gd name="T31" fmla="*/ 2147483646 h 6949"/>
                <a:gd name="T32" fmla="*/ 2147483646 w 5977"/>
                <a:gd name="T33" fmla="*/ 2147483646 h 6949"/>
                <a:gd name="T34" fmla="*/ 2147483646 w 5977"/>
                <a:gd name="T35" fmla="*/ 2147483646 h 6949"/>
                <a:gd name="T36" fmla="*/ 2147483646 w 5977"/>
                <a:gd name="T37" fmla="*/ 2147483646 h 6949"/>
                <a:gd name="T38" fmla="*/ 2147483646 w 5977"/>
                <a:gd name="T39" fmla="*/ 2147483646 h 6949"/>
                <a:gd name="T40" fmla="*/ 2147483646 w 5977"/>
                <a:gd name="T41" fmla="*/ 2147483646 h 6949"/>
                <a:gd name="T42" fmla="*/ 2147483646 w 5977"/>
                <a:gd name="T43" fmla="*/ 2147483646 h 6949"/>
                <a:gd name="T44" fmla="*/ 2147483646 w 5977"/>
                <a:gd name="T45" fmla="*/ 2147483646 h 6949"/>
                <a:gd name="T46" fmla="*/ 2147483646 w 5977"/>
                <a:gd name="T47" fmla="*/ 2147483646 h 6949"/>
                <a:gd name="T48" fmla="*/ 2147483646 w 5977"/>
                <a:gd name="T49" fmla="*/ 2147483646 h 6949"/>
                <a:gd name="T50" fmla="*/ 2147483646 w 5977"/>
                <a:gd name="T51" fmla="*/ 2147483646 h 6949"/>
                <a:gd name="T52" fmla="*/ 2147483646 w 5977"/>
                <a:gd name="T53" fmla="*/ 2147483646 h 6949"/>
                <a:gd name="T54" fmla="*/ 2147483646 w 5977"/>
                <a:gd name="T55" fmla="*/ 2147483646 h 6949"/>
                <a:gd name="T56" fmla="*/ 2147483646 w 5977"/>
                <a:gd name="T57" fmla="*/ 2147483646 h 6949"/>
                <a:gd name="T58" fmla="*/ 2147483646 w 5977"/>
                <a:gd name="T59" fmla="*/ 2147483646 h 6949"/>
                <a:gd name="T60" fmla="*/ 2147483646 w 5977"/>
                <a:gd name="T61" fmla="*/ 2147483646 h 6949"/>
                <a:gd name="T62" fmla="*/ 2147483646 w 5977"/>
                <a:gd name="T63" fmla="*/ 2147483646 h 6949"/>
                <a:gd name="T64" fmla="*/ 2147483646 w 5977"/>
                <a:gd name="T65" fmla="*/ 2147483646 h 6949"/>
                <a:gd name="T66" fmla="*/ 2147483646 w 5977"/>
                <a:gd name="T67" fmla="*/ 2147483646 h 6949"/>
                <a:gd name="T68" fmla="*/ 2147483646 w 5977"/>
                <a:gd name="T69" fmla="*/ 2147483646 h 6949"/>
                <a:gd name="T70" fmla="*/ 2147483646 w 5977"/>
                <a:gd name="T71" fmla="*/ 2147483646 h 6949"/>
                <a:gd name="T72" fmla="*/ 2147483646 w 5977"/>
                <a:gd name="T73" fmla="*/ 2147483646 h 6949"/>
                <a:gd name="T74" fmla="*/ 2147483646 w 5977"/>
                <a:gd name="T75" fmla="*/ 2147483646 h 6949"/>
                <a:gd name="T76" fmla="*/ 2147483646 w 5977"/>
                <a:gd name="T77" fmla="*/ 0 h 694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977" h="6949">
                  <a:moveTo>
                    <a:pt x="2785" y="0"/>
                  </a:moveTo>
                  <a:cubicBezTo>
                    <a:pt x="2841" y="42"/>
                    <a:pt x="2858" y="134"/>
                    <a:pt x="2880" y="366"/>
                  </a:cubicBezTo>
                  <a:cubicBezTo>
                    <a:pt x="2910" y="674"/>
                    <a:pt x="2891" y="857"/>
                    <a:pt x="2760" y="1513"/>
                  </a:cubicBezTo>
                  <a:cubicBezTo>
                    <a:pt x="2638" y="2133"/>
                    <a:pt x="2639" y="2130"/>
                    <a:pt x="2537" y="1873"/>
                  </a:cubicBezTo>
                  <a:cubicBezTo>
                    <a:pt x="2413" y="1562"/>
                    <a:pt x="2149" y="1060"/>
                    <a:pt x="1997" y="847"/>
                  </a:cubicBezTo>
                  <a:cubicBezTo>
                    <a:pt x="1912" y="730"/>
                    <a:pt x="1834" y="619"/>
                    <a:pt x="1824" y="603"/>
                  </a:cubicBezTo>
                  <a:cubicBezTo>
                    <a:pt x="1821" y="599"/>
                    <a:pt x="1822" y="588"/>
                    <a:pt x="1825" y="573"/>
                  </a:cubicBezTo>
                  <a:cubicBezTo>
                    <a:pt x="1802" y="607"/>
                    <a:pt x="1779" y="639"/>
                    <a:pt x="1753" y="670"/>
                  </a:cubicBezTo>
                  <a:cubicBezTo>
                    <a:pt x="1818" y="723"/>
                    <a:pt x="2054" y="1118"/>
                    <a:pt x="2190" y="1400"/>
                  </a:cubicBezTo>
                  <a:cubicBezTo>
                    <a:pt x="2346" y="1724"/>
                    <a:pt x="2539" y="2359"/>
                    <a:pt x="2538" y="2541"/>
                  </a:cubicBezTo>
                  <a:cubicBezTo>
                    <a:pt x="2537" y="2685"/>
                    <a:pt x="2494" y="2855"/>
                    <a:pt x="2446" y="2903"/>
                  </a:cubicBezTo>
                  <a:cubicBezTo>
                    <a:pt x="2409" y="2940"/>
                    <a:pt x="2382" y="2926"/>
                    <a:pt x="2222" y="2790"/>
                  </a:cubicBezTo>
                  <a:cubicBezTo>
                    <a:pt x="1978" y="2584"/>
                    <a:pt x="1756" y="2436"/>
                    <a:pt x="1436" y="2266"/>
                  </a:cubicBezTo>
                  <a:cubicBezTo>
                    <a:pt x="1187" y="2133"/>
                    <a:pt x="694" y="1925"/>
                    <a:pt x="535" y="1885"/>
                  </a:cubicBezTo>
                  <a:cubicBezTo>
                    <a:pt x="470" y="1868"/>
                    <a:pt x="435" y="1856"/>
                    <a:pt x="420" y="1823"/>
                  </a:cubicBezTo>
                  <a:cubicBezTo>
                    <a:pt x="408" y="1868"/>
                    <a:pt x="393" y="1913"/>
                    <a:pt x="376" y="1956"/>
                  </a:cubicBezTo>
                  <a:cubicBezTo>
                    <a:pt x="383" y="1953"/>
                    <a:pt x="389" y="1951"/>
                    <a:pt x="395" y="1951"/>
                  </a:cubicBezTo>
                  <a:cubicBezTo>
                    <a:pt x="549" y="1951"/>
                    <a:pt x="1204" y="2247"/>
                    <a:pt x="1565" y="2480"/>
                  </a:cubicBezTo>
                  <a:cubicBezTo>
                    <a:pt x="1801" y="2632"/>
                    <a:pt x="2168" y="2981"/>
                    <a:pt x="2287" y="3167"/>
                  </a:cubicBezTo>
                  <a:cubicBezTo>
                    <a:pt x="2358" y="3279"/>
                    <a:pt x="2375" y="3338"/>
                    <a:pt x="2389" y="3537"/>
                  </a:cubicBezTo>
                  <a:cubicBezTo>
                    <a:pt x="2407" y="3784"/>
                    <a:pt x="2356" y="4253"/>
                    <a:pt x="2309" y="4282"/>
                  </a:cubicBezTo>
                  <a:cubicBezTo>
                    <a:pt x="2294" y="4291"/>
                    <a:pt x="2216" y="4272"/>
                    <a:pt x="2135" y="4240"/>
                  </a:cubicBezTo>
                  <a:cubicBezTo>
                    <a:pt x="1771" y="4095"/>
                    <a:pt x="1129" y="3975"/>
                    <a:pt x="401" y="3915"/>
                  </a:cubicBezTo>
                  <a:cubicBezTo>
                    <a:pt x="234" y="3901"/>
                    <a:pt x="89" y="3886"/>
                    <a:pt x="12" y="3875"/>
                  </a:cubicBezTo>
                  <a:cubicBezTo>
                    <a:pt x="12" y="3877"/>
                    <a:pt x="12" y="3878"/>
                    <a:pt x="12" y="3880"/>
                  </a:cubicBezTo>
                  <a:cubicBezTo>
                    <a:pt x="12" y="3939"/>
                    <a:pt x="8" y="3997"/>
                    <a:pt x="0" y="4054"/>
                  </a:cubicBezTo>
                  <a:lnTo>
                    <a:pt x="229" y="4057"/>
                  </a:lnTo>
                  <a:cubicBezTo>
                    <a:pt x="1035" y="4066"/>
                    <a:pt x="1849" y="4284"/>
                    <a:pt x="2184" y="4580"/>
                  </a:cubicBezTo>
                  <a:cubicBezTo>
                    <a:pt x="2296" y="4678"/>
                    <a:pt x="2311" y="4707"/>
                    <a:pt x="2329" y="4848"/>
                  </a:cubicBezTo>
                  <a:cubicBezTo>
                    <a:pt x="2353" y="5035"/>
                    <a:pt x="2303" y="5720"/>
                    <a:pt x="2243" y="6033"/>
                  </a:cubicBezTo>
                  <a:cubicBezTo>
                    <a:pt x="2219" y="6155"/>
                    <a:pt x="2177" y="6286"/>
                    <a:pt x="2148" y="6324"/>
                  </a:cubicBezTo>
                  <a:cubicBezTo>
                    <a:pt x="2078" y="6419"/>
                    <a:pt x="1739" y="6599"/>
                    <a:pt x="1565" y="6635"/>
                  </a:cubicBezTo>
                  <a:cubicBezTo>
                    <a:pt x="1488" y="6651"/>
                    <a:pt x="1312" y="6682"/>
                    <a:pt x="1175" y="6704"/>
                  </a:cubicBezTo>
                  <a:cubicBezTo>
                    <a:pt x="1037" y="6727"/>
                    <a:pt x="917" y="6752"/>
                    <a:pt x="908" y="6761"/>
                  </a:cubicBezTo>
                  <a:cubicBezTo>
                    <a:pt x="846" y="6823"/>
                    <a:pt x="1154" y="6882"/>
                    <a:pt x="1733" y="6919"/>
                  </a:cubicBezTo>
                  <a:cubicBezTo>
                    <a:pt x="2214" y="6949"/>
                    <a:pt x="3600" y="6930"/>
                    <a:pt x="3978" y="6888"/>
                  </a:cubicBezTo>
                  <a:cubicBezTo>
                    <a:pt x="4141" y="6870"/>
                    <a:pt x="4313" y="6840"/>
                    <a:pt x="4359" y="6821"/>
                  </a:cubicBezTo>
                  <a:lnTo>
                    <a:pt x="4444" y="6786"/>
                  </a:lnTo>
                  <a:lnTo>
                    <a:pt x="4380" y="6752"/>
                  </a:lnTo>
                  <a:cubicBezTo>
                    <a:pt x="4344" y="6733"/>
                    <a:pt x="4169" y="6699"/>
                    <a:pt x="3990" y="6677"/>
                  </a:cubicBezTo>
                  <a:cubicBezTo>
                    <a:pt x="3636" y="6633"/>
                    <a:pt x="3384" y="6538"/>
                    <a:pt x="3223" y="6387"/>
                  </a:cubicBezTo>
                  <a:cubicBezTo>
                    <a:pt x="3147" y="6317"/>
                    <a:pt x="3136" y="6284"/>
                    <a:pt x="3121" y="6098"/>
                  </a:cubicBezTo>
                  <a:cubicBezTo>
                    <a:pt x="3098" y="5808"/>
                    <a:pt x="3092" y="5584"/>
                    <a:pt x="3098" y="5147"/>
                  </a:cubicBezTo>
                  <a:lnTo>
                    <a:pt x="3103" y="4773"/>
                  </a:lnTo>
                  <a:lnTo>
                    <a:pt x="3201" y="4665"/>
                  </a:lnTo>
                  <a:cubicBezTo>
                    <a:pt x="3389" y="4458"/>
                    <a:pt x="3879" y="4281"/>
                    <a:pt x="4614" y="4157"/>
                  </a:cubicBezTo>
                  <a:cubicBezTo>
                    <a:pt x="4997" y="4092"/>
                    <a:pt x="5912" y="4000"/>
                    <a:pt x="5966" y="4021"/>
                  </a:cubicBezTo>
                  <a:cubicBezTo>
                    <a:pt x="5969" y="4022"/>
                    <a:pt x="5973" y="4026"/>
                    <a:pt x="5977" y="4030"/>
                  </a:cubicBezTo>
                  <a:cubicBezTo>
                    <a:pt x="5971" y="3983"/>
                    <a:pt x="5968" y="3935"/>
                    <a:pt x="5968" y="3887"/>
                  </a:cubicBezTo>
                  <a:cubicBezTo>
                    <a:pt x="5968" y="3867"/>
                    <a:pt x="5969" y="3848"/>
                    <a:pt x="5970" y="3829"/>
                  </a:cubicBezTo>
                  <a:cubicBezTo>
                    <a:pt x="5961" y="3854"/>
                    <a:pt x="5951" y="3871"/>
                    <a:pt x="5942" y="3877"/>
                  </a:cubicBezTo>
                  <a:cubicBezTo>
                    <a:pt x="5925" y="3888"/>
                    <a:pt x="5821" y="3898"/>
                    <a:pt x="5710" y="3898"/>
                  </a:cubicBezTo>
                  <a:cubicBezTo>
                    <a:pt x="5247" y="3899"/>
                    <a:pt x="4355" y="4013"/>
                    <a:pt x="3586" y="4169"/>
                  </a:cubicBezTo>
                  <a:cubicBezTo>
                    <a:pt x="3302" y="4226"/>
                    <a:pt x="3085" y="4257"/>
                    <a:pt x="3071" y="4243"/>
                  </a:cubicBezTo>
                  <a:cubicBezTo>
                    <a:pt x="3043" y="4215"/>
                    <a:pt x="2962" y="3612"/>
                    <a:pt x="2962" y="3431"/>
                  </a:cubicBezTo>
                  <a:cubicBezTo>
                    <a:pt x="2962" y="3287"/>
                    <a:pt x="3037" y="3185"/>
                    <a:pt x="3308" y="2959"/>
                  </a:cubicBezTo>
                  <a:cubicBezTo>
                    <a:pt x="3708" y="2626"/>
                    <a:pt x="4264" y="2412"/>
                    <a:pt x="5130" y="2260"/>
                  </a:cubicBezTo>
                  <a:lnTo>
                    <a:pt x="5462" y="2202"/>
                  </a:lnTo>
                  <a:cubicBezTo>
                    <a:pt x="5441" y="2169"/>
                    <a:pt x="5420" y="2136"/>
                    <a:pt x="5403" y="2101"/>
                  </a:cubicBezTo>
                  <a:cubicBezTo>
                    <a:pt x="5400" y="2110"/>
                    <a:pt x="5397" y="2116"/>
                    <a:pt x="5391" y="2119"/>
                  </a:cubicBezTo>
                  <a:cubicBezTo>
                    <a:pt x="5374" y="2130"/>
                    <a:pt x="5204" y="2161"/>
                    <a:pt x="5015" y="2189"/>
                  </a:cubicBezTo>
                  <a:cubicBezTo>
                    <a:pt x="4603" y="2249"/>
                    <a:pt x="4090" y="2371"/>
                    <a:pt x="3824" y="2471"/>
                  </a:cubicBezTo>
                  <a:cubicBezTo>
                    <a:pt x="3718" y="2511"/>
                    <a:pt x="3480" y="2623"/>
                    <a:pt x="3296" y="2720"/>
                  </a:cubicBezTo>
                  <a:cubicBezTo>
                    <a:pt x="2967" y="2892"/>
                    <a:pt x="2959" y="2895"/>
                    <a:pt x="2916" y="2840"/>
                  </a:cubicBezTo>
                  <a:cubicBezTo>
                    <a:pt x="2888" y="2802"/>
                    <a:pt x="2878" y="2747"/>
                    <a:pt x="2887" y="2673"/>
                  </a:cubicBezTo>
                  <a:cubicBezTo>
                    <a:pt x="2899" y="2585"/>
                    <a:pt x="2938" y="2526"/>
                    <a:pt x="3083" y="2377"/>
                  </a:cubicBezTo>
                  <a:cubicBezTo>
                    <a:pt x="3474" y="1976"/>
                    <a:pt x="3779" y="1561"/>
                    <a:pt x="3990" y="1139"/>
                  </a:cubicBezTo>
                  <a:cubicBezTo>
                    <a:pt x="4014" y="1091"/>
                    <a:pt x="4038" y="1048"/>
                    <a:pt x="4059" y="1013"/>
                  </a:cubicBezTo>
                  <a:cubicBezTo>
                    <a:pt x="4029" y="994"/>
                    <a:pt x="4001" y="975"/>
                    <a:pt x="3973" y="953"/>
                  </a:cubicBezTo>
                  <a:cubicBezTo>
                    <a:pt x="3895" y="1157"/>
                    <a:pt x="3635" y="1579"/>
                    <a:pt x="3418" y="1832"/>
                  </a:cubicBezTo>
                  <a:cubicBezTo>
                    <a:pt x="3264" y="2012"/>
                    <a:pt x="2893" y="2318"/>
                    <a:pt x="2830" y="2318"/>
                  </a:cubicBezTo>
                  <a:cubicBezTo>
                    <a:pt x="2793" y="2318"/>
                    <a:pt x="2789" y="2289"/>
                    <a:pt x="2806" y="2127"/>
                  </a:cubicBezTo>
                  <a:cubicBezTo>
                    <a:pt x="2817" y="2022"/>
                    <a:pt x="2845" y="1835"/>
                    <a:pt x="2867" y="1711"/>
                  </a:cubicBezTo>
                  <a:cubicBezTo>
                    <a:pt x="2974" y="1120"/>
                    <a:pt x="2996" y="891"/>
                    <a:pt x="2979" y="540"/>
                  </a:cubicBezTo>
                  <a:cubicBezTo>
                    <a:pt x="2970" y="346"/>
                    <a:pt x="2955" y="140"/>
                    <a:pt x="2946" y="84"/>
                  </a:cubicBezTo>
                  <a:lnTo>
                    <a:pt x="2932" y="1"/>
                  </a:lnTo>
                  <a:cubicBezTo>
                    <a:pt x="2909" y="2"/>
                    <a:pt x="2886" y="3"/>
                    <a:pt x="2863" y="3"/>
                  </a:cubicBezTo>
                  <a:cubicBezTo>
                    <a:pt x="2836" y="3"/>
                    <a:pt x="2811" y="2"/>
                    <a:pt x="2785" y="0"/>
                  </a:cubicBezTo>
                  <a:close/>
                </a:path>
              </a:pathLst>
            </a:custGeom>
            <a:solidFill>
              <a:schemeClr val="bg1">
                <a:lumMod val="75000"/>
              </a:schemeClr>
            </a:solidFill>
            <a:ln>
              <a:noFill/>
            </a:ln>
            <a:extLst>
              <a:ext uri="{91240B29-F687-4F45-9708-019B960494DF}">
                <a14:hiddenLine xmlns:a14="http://schemas.microsoft.com/office/drawing/2010/main" w="0">
                  <a:solidFill>
                    <a:srgbClr val="000000"/>
                  </a:solidFill>
                  <a:prstDash val="solid"/>
                  <a:rou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37" name="MH_Other_2"/>
            <p:cNvSpPr>
              <a:spLocks noChangeArrowheads="1"/>
            </p:cNvSpPr>
            <p:nvPr>
              <p:custDataLst>
                <p:tags r:id="rId2"/>
              </p:custDataLst>
            </p:nvPr>
          </p:nvSpPr>
          <p:spPr bwMode="auto">
            <a:xfrm>
              <a:off x="2857500" y="3125392"/>
              <a:ext cx="711200" cy="534590"/>
            </a:xfrm>
            <a:prstGeom prst="ellipse">
              <a:avLst/>
            </a:prstGeom>
            <a:solidFill>
              <a:srgbClr val="FF0000"/>
            </a:solidFill>
          </p:spPr>
          <p:style>
            <a:lnRef idx="3">
              <a:schemeClr val="lt1"/>
            </a:lnRef>
            <a:fillRef idx="1">
              <a:schemeClr val="accent2"/>
            </a:fillRef>
            <a:effectRef idx="1">
              <a:schemeClr val="accent2"/>
            </a:effectRef>
            <a:fontRef idx="minor">
              <a:schemeClr val="lt1"/>
            </a:fontRef>
          </p:style>
          <p:txBody>
            <a:bodyPr/>
            <a:lstStyle/>
            <a:p>
              <a:pPr marL="233680" marR="0" lvl="0" indent="-233680" algn="l" defTabSz="685800" rtl="0" eaLnBrk="1" fontAlgn="auto" latinLnBrk="0" hangingPunct="1">
                <a:lnSpc>
                  <a:spcPct val="95000"/>
                </a:lnSpc>
                <a:spcBef>
                  <a:spcPct val="50000"/>
                </a:spcBef>
                <a:spcAft>
                  <a:spcPct val="35000"/>
                </a:spcAft>
                <a:buClr>
                  <a:srgbClr val="678BA8"/>
                </a:buClr>
                <a:buSzTx/>
                <a:buFontTx/>
                <a:buChar char="•"/>
                <a:tabLst/>
                <a:defRPr/>
              </a:pPr>
              <a:endParaRPr kumimoji="0" lang="zh-TW" altLang="en-US" sz="3200" b="0" i="0" u="none" strike="noStrike" kern="1200" cap="none" spc="0" normalizeH="0" baseline="0" noProof="0">
                <a:ln>
                  <a:noFill/>
                </a:ln>
                <a:solidFill>
                  <a:srgbClr val="000000"/>
                </a:solidFill>
                <a:effectLst/>
                <a:uLnTx/>
                <a:uFillTx/>
                <a:latin typeface="Arial" panose="020B0604020202020204" pitchFamily="34" charset="0"/>
                <a:ea typeface="Microsoft JhengHei" panose="020B0604030504040204" pitchFamily="34" charset="-120"/>
                <a:cs typeface="+mn-cs"/>
              </a:endParaRPr>
            </a:p>
          </p:txBody>
        </p:sp>
        <p:sp>
          <p:nvSpPr>
            <p:cNvPr id="38" name="MH_Other_3"/>
            <p:cNvSpPr>
              <a:spLocks noChangeArrowheads="1"/>
            </p:cNvSpPr>
            <p:nvPr>
              <p:custDataLst>
                <p:tags r:id="rId3"/>
              </p:custDataLst>
            </p:nvPr>
          </p:nvSpPr>
          <p:spPr bwMode="auto">
            <a:xfrm>
              <a:off x="3052764" y="2402681"/>
              <a:ext cx="712787" cy="533400"/>
            </a:xfrm>
            <a:prstGeom prst="ellipse">
              <a:avLst/>
            </a:prstGeom>
            <a:solidFill>
              <a:schemeClr val="bg1">
                <a:lumMod val="75000"/>
              </a:schemeClr>
            </a:solidFill>
            <a:ln>
              <a:noFill/>
            </a:ln>
            <a:extLst>
              <a:ext uri="{91240B29-F687-4F45-9708-019B960494DF}">
                <a14:hiddenLine xmlns:a14="http://schemas.microsoft.com/office/drawing/2010/main" w="25400">
                  <a:solidFill>
                    <a:srgbClr val="000000"/>
                  </a:solidFill>
                  <a:round/>
                </a14:hiddenLine>
              </a:ext>
            </a:extLst>
          </p:spPr>
          <p:txBody>
            <a:bodyPr/>
            <a:lstStyle/>
            <a:p>
              <a:pPr marL="233680" marR="0" lvl="0" indent="-233680" algn="l" defTabSz="685800" rtl="0" eaLnBrk="1" fontAlgn="auto" latinLnBrk="0" hangingPunct="1">
                <a:lnSpc>
                  <a:spcPct val="95000"/>
                </a:lnSpc>
                <a:spcBef>
                  <a:spcPct val="50000"/>
                </a:spcBef>
                <a:spcAft>
                  <a:spcPct val="35000"/>
                </a:spcAft>
                <a:buClr>
                  <a:srgbClr val="678BA8"/>
                </a:buClr>
                <a:buSzTx/>
                <a:buFontTx/>
                <a:buChar char="•"/>
                <a:tabLst/>
                <a:defRPr/>
              </a:pPr>
              <a:endParaRPr kumimoji="0" lang="zh-TW" altLang="en-US" sz="3200" b="0" i="0" u="none" strike="noStrike" kern="1200" cap="none" spc="0" normalizeH="0" baseline="0" noProof="0">
                <a:ln>
                  <a:noFill/>
                </a:ln>
                <a:solidFill>
                  <a:srgbClr val="000000"/>
                </a:solidFill>
                <a:effectLst/>
                <a:uLnTx/>
                <a:uFillTx/>
                <a:latin typeface="Arial" panose="020B0604020202020204" pitchFamily="34" charset="0"/>
                <a:ea typeface="Microsoft JhengHei" panose="020B0604030504040204" pitchFamily="34" charset="-120"/>
                <a:cs typeface="+mn-cs"/>
              </a:endParaRPr>
            </a:p>
          </p:txBody>
        </p:sp>
        <p:sp>
          <p:nvSpPr>
            <p:cNvPr id="39" name="MH_Other_4"/>
            <p:cNvSpPr>
              <a:spLocks noChangeArrowheads="1"/>
            </p:cNvSpPr>
            <p:nvPr>
              <p:custDataLst>
                <p:tags r:id="rId4"/>
              </p:custDataLst>
            </p:nvPr>
          </p:nvSpPr>
          <p:spPr bwMode="auto">
            <a:xfrm>
              <a:off x="3673475" y="2006204"/>
              <a:ext cx="712788" cy="533400"/>
            </a:xfrm>
            <a:prstGeom prst="ellipse">
              <a:avLst/>
            </a:prstGeom>
            <a:solidFill>
              <a:srgbClr val="FF0000"/>
            </a:solidFill>
          </p:spPr>
          <p:style>
            <a:lnRef idx="3">
              <a:schemeClr val="lt1"/>
            </a:lnRef>
            <a:fillRef idx="1">
              <a:schemeClr val="accent3"/>
            </a:fillRef>
            <a:effectRef idx="1">
              <a:schemeClr val="accent3"/>
            </a:effectRef>
            <a:fontRef idx="minor">
              <a:schemeClr val="lt1"/>
            </a:fontRef>
          </p:style>
          <p:txBody>
            <a:bodyPr/>
            <a:lstStyle/>
            <a:p>
              <a:pPr marL="233680" marR="0" lvl="0" indent="-233680" algn="l" defTabSz="685800" rtl="0" eaLnBrk="1" fontAlgn="auto" latinLnBrk="0" hangingPunct="1">
                <a:lnSpc>
                  <a:spcPct val="95000"/>
                </a:lnSpc>
                <a:spcBef>
                  <a:spcPct val="50000"/>
                </a:spcBef>
                <a:spcAft>
                  <a:spcPct val="35000"/>
                </a:spcAft>
                <a:buClr>
                  <a:srgbClr val="678BA8"/>
                </a:buClr>
                <a:buSzTx/>
                <a:buFontTx/>
                <a:buChar char="•"/>
                <a:tabLst/>
                <a:defRPr/>
              </a:pPr>
              <a:endParaRPr kumimoji="0" lang="zh-TW" altLang="en-US" sz="3200" b="0" i="0" u="none" strike="noStrike" kern="1200" cap="none" spc="0" normalizeH="0" baseline="0" noProof="0">
                <a:ln>
                  <a:noFill/>
                </a:ln>
                <a:solidFill>
                  <a:srgbClr val="000000"/>
                </a:solidFill>
                <a:effectLst/>
                <a:uLnTx/>
                <a:uFillTx/>
                <a:latin typeface="Arial" panose="020B0604020202020204" pitchFamily="34" charset="0"/>
                <a:ea typeface="Microsoft JhengHei" panose="020B0604030504040204" pitchFamily="34" charset="-120"/>
                <a:cs typeface="+mn-cs"/>
              </a:endParaRPr>
            </a:p>
          </p:txBody>
        </p:sp>
        <p:sp>
          <p:nvSpPr>
            <p:cNvPr id="40" name="MH_Other_5"/>
            <p:cNvSpPr>
              <a:spLocks noChangeArrowheads="1"/>
            </p:cNvSpPr>
            <p:nvPr>
              <p:custDataLst>
                <p:tags r:id="rId5"/>
              </p:custDataLst>
            </p:nvPr>
          </p:nvSpPr>
          <p:spPr bwMode="auto">
            <a:xfrm>
              <a:off x="4465639" y="1678781"/>
              <a:ext cx="712787" cy="534591"/>
            </a:xfrm>
            <a:prstGeom prst="ellipse">
              <a:avLst/>
            </a:prstGeom>
            <a:solidFill>
              <a:schemeClr val="bg1">
                <a:lumMod val="75000"/>
              </a:schemeClr>
            </a:solidFill>
            <a:ln>
              <a:noFill/>
            </a:ln>
            <a:extLst>
              <a:ext uri="{91240B29-F687-4F45-9708-019B960494DF}">
                <a14:hiddenLine xmlns:a14="http://schemas.microsoft.com/office/drawing/2010/main" w="25400">
                  <a:solidFill>
                    <a:srgbClr val="000000"/>
                  </a:solidFill>
                  <a:round/>
                </a14:hiddenLine>
              </a:ext>
            </a:extLst>
          </p:spPr>
          <p:txBody>
            <a:bodyPr/>
            <a:lstStyle/>
            <a:p>
              <a:pPr marL="233680" marR="0" lvl="0" indent="-233680" algn="l" defTabSz="685800" rtl="0" eaLnBrk="1" fontAlgn="auto" latinLnBrk="0" hangingPunct="1">
                <a:lnSpc>
                  <a:spcPct val="95000"/>
                </a:lnSpc>
                <a:spcBef>
                  <a:spcPct val="50000"/>
                </a:spcBef>
                <a:spcAft>
                  <a:spcPct val="35000"/>
                </a:spcAft>
                <a:buClr>
                  <a:srgbClr val="678BA8"/>
                </a:buClr>
                <a:buSzTx/>
                <a:buFontTx/>
                <a:buChar char="•"/>
                <a:tabLst/>
                <a:defRPr/>
              </a:pPr>
              <a:endParaRPr kumimoji="0" lang="zh-TW" altLang="en-US" sz="3200" b="0" i="0" u="none" strike="noStrike" kern="1200" cap="none" spc="0" normalizeH="0" baseline="0" noProof="0">
                <a:ln>
                  <a:noFill/>
                </a:ln>
                <a:solidFill>
                  <a:srgbClr val="000000"/>
                </a:solidFill>
                <a:effectLst/>
                <a:uLnTx/>
                <a:uFillTx/>
                <a:latin typeface="Arial" panose="020B0604020202020204" pitchFamily="34" charset="0"/>
                <a:ea typeface="Microsoft JhengHei" panose="020B0604030504040204" pitchFamily="34" charset="-120"/>
                <a:cs typeface="+mn-cs"/>
              </a:endParaRPr>
            </a:p>
          </p:txBody>
        </p:sp>
        <p:sp>
          <p:nvSpPr>
            <p:cNvPr id="41" name="MH_Other_6"/>
            <p:cNvSpPr>
              <a:spLocks noChangeArrowheads="1"/>
            </p:cNvSpPr>
            <p:nvPr>
              <p:custDataLst>
                <p:tags r:id="rId6"/>
              </p:custDataLst>
            </p:nvPr>
          </p:nvSpPr>
          <p:spPr bwMode="auto">
            <a:xfrm>
              <a:off x="5178425" y="2120504"/>
              <a:ext cx="712788" cy="534590"/>
            </a:xfrm>
            <a:prstGeom prst="ellipse">
              <a:avLst/>
            </a:prstGeom>
            <a:solidFill>
              <a:srgbClr val="FF0000"/>
            </a:solidFill>
          </p:spPr>
          <p:style>
            <a:lnRef idx="3">
              <a:schemeClr val="lt1"/>
            </a:lnRef>
            <a:fillRef idx="1">
              <a:schemeClr val="accent5"/>
            </a:fillRef>
            <a:effectRef idx="1">
              <a:schemeClr val="accent5"/>
            </a:effectRef>
            <a:fontRef idx="minor">
              <a:schemeClr val="lt1"/>
            </a:fontRef>
          </p:style>
          <p:txBody>
            <a:bodyPr/>
            <a:lstStyle/>
            <a:p>
              <a:pPr marL="233680" marR="0" lvl="0" indent="-233680" algn="l" defTabSz="685800" rtl="0" eaLnBrk="1" fontAlgn="auto" latinLnBrk="0" hangingPunct="1">
                <a:lnSpc>
                  <a:spcPct val="95000"/>
                </a:lnSpc>
                <a:spcBef>
                  <a:spcPct val="50000"/>
                </a:spcBef>
                <a:spcAft>
                  <a:spcPct val="35000"/>
                </a:spcAft>
                <a:buClr>
                  <a:srgbClr val="678BA8"/>
                </a:buClr>
                <a:buSzTx/>
                <a:buFontTx/>
                <a:buChar char="•"/>
                <a:tabLst/>
                <a:defRPr/>
              </a:pPr>
              <a:endParaRPr kumimoji="0" lang="zh-TW" altLang="en-US" sz="3200" b="0" i="0" u="none" strike="noStrike" kern="1200" cap="none" spc="0" normalizeH="0" baseline="0" noProof="0">
                <a:ln>
                  <a:noFill/>
                </a:ln>
                <a:solidFill>
                  <a:srgbClr val="000000"/>
                </a:solidFill>
                <a:effectLst/>
                <a:uLnTx/>
                <a:uFillTx/>
                <a:latin typeface="Arial" panose="020B0604020202020204" pitchFamily="34" charset="0"/>
                <a:ea typeface="Microsoft JhengHei" panose="020B0604030504040204" pitchFamily="34" charset="-120"/>
                <a:cs typeface="+mn-cs"/>
              </a:endParaRPr>
            </a:p>
          </p:txBody>
        </p:sp>
        <p:sp>
          <p:nvSpPr>
            <p:cNvPr id="42" name="MH_Other_7"/>
            <p:cNvSpPr>
              <a:spLocks noChangeArrowheads="1"/>
            </p:cNvSpPr>
            <p:nvPr>
              <p:custDataLst>
                <p:tags r:id="rId7"/>
              </p:custDataLst>
            </p:nvPr>
          </p:nvSpPr>
          <p:spPr bwMode="auto">
            <a:xfrm>
              <a:off x="5775325" y="2584847"/>
              <a:ext cx="712788" cy="533400"/>
            </a:xfrm>
            <a:prstGeom prst="ellipse">
              <a:avLst/>
            </a:prstGeom>
            <a:solidFill>
              <a:schemeClr val="bg1">
                <a:lumMod val="75000"/>
              </a:schemeClr>
            </a:solidFill>
            <a:ln>
              <a:noFill/>
            </a:ln>
            <a:extLst>
              <a:ext uri="{91240B29-F687-4F45-9708-019B960494DF}">
                <a14:hiddenLine xmlns:a14="http://schemas.microsoft.com/office/drawing/2010/main" w="25400">
                  <a:solidFill>
                    <a:srgbClr val="000000"/>
                  </a:solidFill>
                  <a:round/>
                </a14:hiddenLine>
              </a:ext>
            </a:extLst>
          </p:spPr>
          <p:txBody>
            <a:bodyPr/>
            <a:lstStyle/>
            <a:p>
              <a:pPr marL="233680" marR="0" lvl="0" indent="-233680" algn="l" defTabSz="685800" rtl="0" eaLnBrk="1" fontAlgn="auto" latinLnBrk="0" hangingPunct="1">
                <a:lnSpc>
                  <a:spcPct val="95000"/>
                </a:lnSpc>
                <a:spcBef>
                  <a:spcPct val="50000"/>
                </a:spcBef>
                <a:spcAft>
                  <a:spcPct val="35000"/>
                </a:spcAft>
                <a:buClr>
                  <a:srgbClr val="678BA8"/>
                </a:buClr>
                <a:buSzTx/>
                <a:buFontTx/>
                <a:buChar char="•"/>
                <a:tabLst/>
                <a:defRPr/>
              </a:pPr>
              <a:endParaRPr kumimoji="0" lang="zh-TW" altLang="en-US" sz="3200" b="0" i="0" u="none" strike="noStrike" kern="1200" cap="none" spc="0" normalizeH="0" baseline="0" noProof="0">
                <a:ln>
                  <a:noFill/>
                </a:ln>
                <a:solidFill>
                  <a:srgbClr val="000000"/>
                </a:solidFill>
                <a:effectLst/>
                <a:uLnTx/>
                <a:uFillTx/>
                <a:latin typeface="Arial" panose="020B0604020202020204" pitchFamily="34" charset="0"/>
                <a:ea typeface="Microsoft JhengHei" panose="020B0604030504040204" pitchFamily="34" charset="-120"/>
                <a:cs typeface="+mn-cs"/>
              </a:endParaRPr>
            </a:p>
          </p:txBody>
        </p:sp>
        <p:sp>
          <p:nvSpPr>
            <p:cNvPr id="43" name="MH_Other_8"/>
            <p:cNvSpPr>
              <a:spLocks noChangeArrowheads="1"/>
            </p:cNvSpPr>
            <p:nvPr>
              <p:custDataLst>
                <p:tags r:id="rId8"/>
              </p:custDataLst>
            </p:nvPr>
          </p:nvSpPr>
          <p:spPr bwMode="auto">
            <a:xfrm>
              <a:off x="5891213" y="3264694"/>
              <a:ext cx="711200" cy="533400"/>
            </a:xfrm>
            <a:prstGeom prst="ellipse">
              <a:avLst/>
            </a:prstGeom>
            <a:solidFill>
              <a:srgbClr val="FF0000"/>
            </a:solidFill>
          </p:spPr>
          <p:style>
            <a:lnRef idx="3">
              <a:schemeClr val="lt1"/>
            </a:lnRef>
            <a:fillRef idx="1">
              <a:schemeClr val="accent6"/>
            </a:fillRef>
            <a:effectRef idx="1">
              <a:schemeClr val="accent6"/>
            </a:effectRef>
            <a:fontRef idx="minor">
              <a:schemeClr val="lt1"/>
            </a:fontRef>
          </p:style>
          <p:txBody>
            <a:bodyPr/>
            <a:lstStyle/>
            <a:p>
              <a:pPr marL="233680" marR="0" lvl="0" indent="-233680" algn="l" defTabSz="685800" rtl="0" eaLnBrk="1" fontAlgn="auto" latinLnBrk="0" hangingPunct="1">
                <a:lnSpc>
                  <a:spcPct val="95000"/>
                </a:lnSpc>
                <a:spcBef>
                  <a:spcPct val="50000"/>
                </a:spcBef>
                <a:spcAft>
                  <a:spcPct val="35000"/>
                </a:spcAft>
                <a:buClr>
                  <a:srgbClr val="678BA8"/>
                </a:buClr>
                <a:buSzTx/>
                <a:buFontTx/>
                <a:buChar char="•"/>
                <a:tabLst/>
                <a:defRPr/>
              </a:pPr>
              <a:endParaRPr kumimoji="0" lang="zh-TW" altLang="en-US" sz="3200" b="0" i="0" u="none" strike="noStrike" kern="1200" cap="none" spc="0" normalizeH="0" baseline="0" noProof="0">
                <a:ln>
                  <a:noFill/>
                </a:ln>
                <a:solidFill>
                  <a:srgbClr val="000000"/>
                </a:solidFill>
                <a:effectLst/>
                <a:uLnTx/>
                <a:uFillTx/>
                <a:latin typeface="Arial" panose="020B0604020202020204" pitchFamily="34" charset="0"/>
                <a:ea typeface="Microsoft JhengHei" panose="020B0604030504040204" pitchFamily="34" charset="-120"/>
                <a:cs typeface="+mn-cs"/>
              </a:endParaRPr>
            </a:p>
          </p:txBody>
        </p:sp>
        <p:sp>
          <p:nvSpPr>
            <p:cNvPr id="44" name="MH_Other_9"/>
            <p:cNvSpPr/>
            <p:nvPr>
              <p:custDataLst>
                <p:tags r:id="rId9"/>
              </p:custDataLst>
            </p:nvPr>
          </p:nvSpPr>
          <p:spPr bwMode="auto">
            <a:xfrm>
              <a:off x="2982914" y="3248026"/>
              <a:ext cx="458787" cy="289322"/>
            </a:xfrm>
            <a:custGeom>
              <a:avLst/>
              <a:gdLst>
                <a:gd name="T0" fmla="*/ 1134092 w 2300288"/>
                <a:gd name="T1" fmla="*/ 968860 h 1936750"/>
                <a:gd name="T2" fmla="*/ 1214775 w 2300288"/>
                <a:gd name="T3" fmla="*/ 1049028 h 1936750"/>
                <a:gd name="T4" fmla="*/ 1216884 w 2300288"/>
                <a:gd name="T5" fmla="*/ 1064537 h 1936750"/>
                <a:gd name="T6" fmla="*/ 1151230 w 2300288"/>
                <a:gd name="T7" fmla="*/ 1136031 h 1936750"/>
                <a:gd name="T8" fmla="*/ 1182871 w 2300288"/>
                <a:gd name="T9" fmla="*/ 1247216 h 1936750"/>
                <a:gd name="T10" fmla="*/ 1204228 w 2300288"/>
                <a:gd name="T11" fmla="*/ 1413599 h 1936750"/>
                <a:gd name="T12" fmla="*/ 1046025 w 2300288"/>
                <a:gd name="T13" fmla="*/ 1361555 h 1936750"/>
                <a:gd name="T14" fmla="*/ 1071074 w 2300288"/>
                <a:gd name="T15" fmla="*/ 1209103 h 1936750"/>
                <a:gd name="T16" fmla="*/ 1033632 w 2300288"/>
                <a:gd name="T17" fmla="*/ 1075313 h 1936750"/>
                <a:gd name="T18" fmla="*/ 1028095 w 2300288"/>
                <a:gd name="T19" fmla="*/ 1060068 h 1936750"/>
                <a:gd name="T20" fmla="*/ 1033632 w 2300288"/>
                <a:gd name="T21" fmla="*/ 1045086 h 1936750"/>
                <a:gd name="T22" fmla="*/ 1116162 w 2300288"/>
                <a:gd name="T23" fmla="*/ 967020 h 1936750"/>
                <a:gd name="T24" fmla="*/ 1415999 w 2300288"/>
                <a:gd name="T25" fmla="*/ 862909 h 1936750"/>
                <a:gd name="T26" fmla="*/ 1591713 w 2300288"/>
                <a:gd name="T27" fmla="*/ 924102 h 1936750"/>
                <a:gd name="T28" fmla="*/ 1763745 w 2300288"/>
                <a:gd name="T29" fmla="*/ 983456 h 1936750"/>
                <a:gd name="T30" fmla="*/ 1808726 w 2300288"/>
                <a:gd name="T31" fmla="*/ 1009194 h 1936750"/>
                <a:gd name="T32" fmla="*/ 1836345 w 2300288"/>
                <a:gd name="T33" fmla="*/ 1041235 h 1936750"/>
                <a:gd name="T34" fmla="*/ 1870541 w 2300288"/>
                <a:gd name="T35" fmla="*/ 1114771 h 1936750"/>
                <a:gd name="T36" fmla="*/ 1893952 w 2300288"/>
                <a:gd name="T37" fmla="*/ 1212469 h 1936750"/>
                <a:gd name="T38" fmla="*/ 1905000 w 2300288"/>
                <a:gd name="T39" fmla="*/ 1335643 h 1936750"/>
                <a:gd name="T40" fmla="*/ 1899740 w 2300288"/>
                <a:gd name="T41" fmla="*/ 1362957 h 1936750"/>
                <a:gd name="T42" fmla="*/ 1874487 w 2300288"/>
                <a:gd name="T43" fmla="*/ 1383704 h 1936750"/>
                <a:gd name="T44" fmla="*/ 1781895 w 2300288"/>
                <a:gd name="T45" fmla="*/ 1418897 h 1936750"/>
                <a:gd name="T46" fmla="*/ 1625909 w 2300288"/>
                <a:gd name="T47" fmla="*/ 1447524 h 1936750"/>
                <a:gd name="T48" fmla="*/ 1404950 w 2300288"/>
                <a:gd name="T49" fmla="*/ 1464857 h 1936750"/>
                <a:gd name="T50" fmla="*/ 948915 w 2300288"/>
                <a:gd name="T51" fmla="*/ 1532887 h 1936750"/>
                <a:gd name="T52" fmla="*/ 96732 w 2300288"/>
                <a:gd name="T53" fmla="*/ 835367 h 1936750"/>
                <a:gd name="T54" fmla="*/ 1152637 w 2300288"/>
                <a:gd name="T55" fmla="*/ 1576 h 1936750"/>
                <a:gd name="T56" fmla="*/ 1203190 w 2300288"/>
                <a:gd name="T57" fmla="*/ 12613 h 1936750"/>
                <a:gd name="T58" fmla="*/ 1249793 w 2300288"/>
                <a:gd name="T59" fmla="*/ 32847 h 1936750"/>
                <a:gd name="T60" fmla="*/ 1292446 w 2300288"/>
                <a:gd name="T61" fmla="*/ 62015 h 1936750"/>
                <a:gd name="T62" fmla="*/ 1357480 w 2300288"/>
                <a:gd name="T63" fmla="*/ 134804 h 1936750"/>
                <a:gd name="T64" fmla="*/ 1402767 w 2300288"/>
                <a:gd name="T65" fmla="*/ 235972 h 1936750"/>
                <a:gd name="T66" fmla="*/ 1414352 w 2300288"/>
                <a:gd name="T67" fmla="*/ 301403 h 1936750"/>
                <a:gd name="T68" fmla="*/ 1414615 w 2300288"/>
                <a:gd name="T69" fmla="*/ 367360 h 1936750"/>
                <a:gd name="T70" fmla="*/ 1402767 w 2300288"/>
                <a:gd name="T71" fmla="*/ 444090 h 1936750"/>
                <a:gd name="T72" fmla="*/ 1379596 w 2300288"/>
                <a:gd name="T73" fmla="*/ 521346 h 1936750"/>
                <a:gd name="T74" fmla="*/ 1346158 w 2300288"/>
                <a:gd name="T75" fmla="*/ 595186 h 1936750"/>
                <a:gd name="T76" fmla="*/ 1304295 w 2300288"/>
                <a:gd name="T77" fmla="*/ 661143 h 1936750"/>
                <a:gd name="T78" fmla="*/ 1223990 w 2300288"/>
                <a:gd name="T79" fmla="*/ 866108 h 1936750"/>
                <a:gd name="T80" fmla="*/ 1146318 w 2300288"/>
                <a:gd name="T81" fmla="*/ 934430 h 1936750"/>
                <a:gd name="T82" fmla="*/ 1120778 w 2300288"/>
                <a:gd name="T83" fmla="*/ 944678 h 1936750"/>
                <a:gd name="T84" fmla="*/ 1086550 w 2300288"/>
                <a:gd name="T85" fmla="*/ 925758 h 1936750"/>
                <a:gd name="T86" fmla="*/ 993607 w 2300288"/>
                <a:gd name="T87" fmla="*/ 837202 h 1936750"/>
                <a:gd name="T88" fmla="*/ 928310 w 2300288"/>
                <a:gd name="T89" fmla="*/ 643274 h 1936750"/>
                <a:gd name="T90" fmla="*/ 888553 w 2300288"/>
                <a:gd name="T91" fmla="*/ 574427 h 1936750"/>
                <a:gd name="T92" fmla="*/ 858011 w 2300288"/>
                <a:gd name="T93" fmla="*/ 499273 h 1936750"/>
                <a:gd name="T94" fmla="*/ 837737 w 2300288"/>
                <a:gd name="T95" fmla="*/ 421754 h 1936750"/>
                <a:gd name="T96" fmla="*/ 829575 w 2300288"/>
                <a:gd name="T97" fmla="*/ 346075 h 1936750"/>
                <a:gd name="T98" fmla="*/ 832734 w 2300288"/>
                <a:gd name="T99" fmla="*/ 284848 h 1936750"/>
                <a:gd name="T100" fmla="*/ 852482 w 2300288"/>
                <a:gd name="T101" fmla="*/ 204965 h 1936750"/>
                <a:gd name="T102" fmla="*/ 905667 w 2300288"/>
                <a:gd name="T103" fmla="*/ 109840 h 1936750"/>
                <a:gd name="T104" fmla="*/ 964645 w 2300288"/>
                <a:gd name="T105" fmla="*/ 52818 h 1936750"/>
                <a:gd name="T106" fmla="*/ 1008615 w 2300288"/>
                <a:gd name="T107" fmla="*/ 26277 h 1936750"/>
                <a:gd name="T108" fmla="*/ 1056535 w 2300288"/>
                <a:gd name="T109" fmla="*/ 8671 h 1936750"/>
                <a:gd name="T110" fmla="*/ 1107614 w 2300288"/>
                <a:gd name="T111" fmla="*/ 262 h 19367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00288" h="1936750">
                  <a:moveTo>
                    <a:pt x="1352860" y="1166813"/>
                  </a:moveTo>
                  <a:lnTo>
                    <a:pt x="1355725" y="1166813"/>
                  </a:lnTo>
                  <a:lnTo>
                    <a:pt x="1358272" y="1166813"/>
                  </a:lnTo>
                  <a:lnTo>
                    <a:pt x="1361456" y="1167131"/>
                  </a:lnTo>
                  <a:lnTo>
                    <a:pt x="1364003" y="1168083"/>
                  </a:lnTo>
                  <a:lnTo>
                    <a:pt x="1366869" y="1168718"/>
                  </a:lnTo>
                  <a:lnTo>
                    <a:pt x="1369416" y="1170306"/>
                  </a:lnTo>
                  <a:lnTo>
                    <a:pt x="1371644" y="1171258"/>
                  </a:lnTo>
                  <a:lnTo>
                    <a:pt x="1374192" y="1173163"/>
                  </a:lnTo>
                  <a:lnTo>
                    <a:pt x="1376420" y="1175386"/>
                  </a:lnTo>
                  <a:lnTo>
                    <a:pt x="1461429" y="1260158"/>
                  </a:lnTo>
                  <a:lnTo>
                    <a:pt x="1463339" y="1262381"/>
                  </a:lnTo>
                  <a:lnTo>
                    <a:pt x="1465249" y="1264603"/>
                  </a:lnTo>
                  <a:lnTo>
                    <a:pt x="1466841" y="1267143"/>
                  </a:lnTo>
                  <a:lnTo>
                    <a:pt x="1467797" y="1269683"/>
                  </a:lnTo>
                  <a:lnTo>
                    <a:pt x="1469070" y="1272223"/>
                  </a:lnTo>
                  <a:lnTo>
                    <a:pt x="1469388" y="1275081"/>
                  </a:lnTo>
                  <a:lnTo>
                    <a:pt x="1469707" y="1277938"/>
                  </a:lnTo>
                  <a:lnTo>
                    <a:pt x="1470025" y="1280478"/>
                  </a:lnTo>
                  <a:lnTo>
                    <a:pt x="1469707" y="1283336"/>
                  </a:lnTo>
                  <a:lnTo>
                    <a:pt x="1469388" y="1285876"/>
                  </a:lnTo>
                  <a:lnTo>
                    <a:pt x="1469070" y="1289051"/>
                  </a:lnTo>
                  <a:lnTo>
                    <a:pt x="1467797" y="1291591"/>
                  </a:lnTo>
                  <a:lnTo>
                    <a:pt x="1466841" y="1294131"/>
                  </a:lnTo>
                  <a:lnTo>
                    <a:pt x="1465249" y="1296671"/>
                  </a:lnTo>
                  <a:lnTo>
                    <a:pt x="1463339" y="1298893"/>
                  </a:lnTo>
                  <a:lnTo>
                    <a:pt x="1461429" y="1301116"/>
                  </a:lnTo>
                  <a:lnTo>
                    <a:pt x="1390111" y="1372236"/>
                  </a:lnTo>
                  <a:lnTo>
                    <a:pt x="1396160" y="1386206"/>
                  </a:lnTo>
                  <a:lnTo>
                    <a:pt x="1401573" y="1402081"/>
                  </a:lnTo>
                  <a:lnTo>
                    <a:pt x="1407304" y="1420178"/>
                  </a:lnTo>
                  <a:lnTo>
                    <a:pt x="1412716" y="1439228"/>
                  </a:lnTo>
                  <a:lnTo>
                    <a:pt x="1418447" y="1460501"/>
                  </a:lnTo>
                  <a:lnTo>
                    <a:pt x="1423541" y="1483043"/>
                  </a:lnTo>
                  <a:lnTo>
                    <a:pt x="1428317" y="1506538"/>
                  </a:lnTo>
                  <a:lnTo>
                    <a:pt x="1433093" y="1531938"/>
                  </a:lnTo>
                  <a:lnTo>
                    <a:pt x="1437550" y="1558608"/>
                  </a:lnTo>
                  <a:lnTo>
                    <a:pt x="1441689" y="1586231"/>
                  </a:lnTo>
                  <a:lnTo>
                    <a:pt x="1445191" y="1614806"/>
                  </a:lnTo>
                  <a:lnTo>
                    <a:pt x="1448693" y="1644651"/>
                  </a:lnTo>
                  <a:lnTo>
                    <a:pt x="1451559" y="1675448"/>
                  </a:lnTo>
                  <a:lnTo>
                    <a:pt x="1454106" y="1707516"/>
                  </a:lnTo>
                  <a:lnTo>
                    <a:pt x="1456016" y="1739901"/>
                  </a:lnTo>
                  <a:lnTo>
                    <a:pt x="1457608" y="1773238"/>
                  </a:lnTo>
                  <a:lnTo>
                    <a:pt x="1254161" y="1773238"/>
                  </a:lnTo>
                  <a:lnTo>
                    <a:pt x="1255753" y="1739901"/>
                  </a:lnTo>
                  <a:lnTo>
                    <a:pt x="1257344" y="1707516"/>
                  </a:lnTo>
                  <a:lnTo>
                    <a:pt x="1260210" y="1675448"/>
                  </a:lnTo>
                  <a:lnTo>
                    <a:pt x="1263075" y="1644651"/>
                  </a:lnTo>
                  <a:lnTo>
                    <a:pt x="1266259" y="1614806"/>
                  </a:lnTo>
                  <a:lnTo>
                    <a:pt x="1270080" y="1586231"/>
                  </a:lnTo>
                  <a:lnTo>
                    <a:pt x="1274219" y="1558608"/>
                  </a:lnTo>
                  <a:lnTo>
                    <a:pt x="1278676" y="1531938"/>
                  </a:lnTo>
                  <a:lnTo>
                    <a:pt x="1283452" y="1506538"/>
                  </a:lnTo>
                  <a:lnTo>
                    <a:pt x="1288228" y="1483043"/>
                  </a:lnTo>
                  <a:lnTo>
                    <a:pt x="1293322" y="1460501"/>
                  </a:lnTo>
                  <a:lnTo>
                    <a:pt x="1298734" y="1439228"/>
                  </a:lnTo>
                  <a:lnTo>
                    <a:pt x="1304465" y="1419861"/>
                  </a:lnTo>
                  <a:lnTo>
                    <a:pt x="1309878" y="1402081"/>
                  </a:lnTo>
                  <a:lnTo>
                    <a:pt x="1315609" y="1386206"/>
                  </a:lnTo>
                  <a:lnTo>
                    <a:pt x="1321340" y="1371918"/>
                  </a:lnTo>
                  <a:lnTo>
                    <a:pt x="1250022" y="1301116"/>
                  </a:lnTo>
                  <a:lnTo>
                    <a:pt x="1248111" y="1298893"/>
                  </a:lnTo>
                  <a:lnTo>
                    <a:pt x="1246519" y="1296671"/>
                  </a:lnTo>
                  <a:lnTo>
                    <a:pt x="1244927" y="1294131"/>
                  </a:lnTo>
                  <a:lnTo>
                    <a:pt x="1243654" y="1291591"/>
                  </a:lnTo>
                  <a:lnTo>
                    <a:pt x="1242699" y="1289051"/>
                  </a:lnTo>
                  <a:lnTo>
                    <a:pt x="1242380" y="1285876"/>
                  </a:lnTo>
                  <a:lnTo>
                    <a:pt x="1242062" y="1283336"/>
                  </a:lnTo>
                  <a:lnTo>
                    <a:pt x="1241425" y="1280478"/>
                  </a:lnTo>
                  <a:lnTo>
                    <a:pt x="1242062" y="1277938"/>
                  </a:lnTo>
                  <a:lnTo>
                    <a:pt x="1242380" y="1275081"/>
                  </a:lnTo>
                  <a:lnTo>
                    <a:pt x="1243017" y="1272223"/>
                  </a:lnTo>
                  <a:lnTo>
                    <a:pt x="1243654" y="1269683"/>
                  </a:lnTo>
                  <a:lnTo>
                    <a:pt x="1244927" y="1267143"/>
                  </a:lnTo>
                  <a:lnTo>
                    <a:pt x="1246519" y="1264603"/>
                  </a:lnTo>
                  <a:lnTo>
                    <a:pt x="1248111" y="1262381"/>
                  </a:lnTo>
                  <a:lnTo>
                    <a:pt x="1250340" y="1260158"/>
                  </a:lnTo>
                  <a:lnTo>
                    <a:pt x="1335030" y="1175386"/>
                  </a:lnTo>
                  <a:lnTo>
                    <a:pt x="1337259" y="1173163"/>
                  </a:lnTo>
                  <a:lnTo>
                    <a:pt x="1339806" y="1171258"/>
                  </a:lnTo>
                  <a:lnTo>
                    <a:pt x="1342035" y="1170306"/>
                  </a:lnTo>
                  <a:lnTo>
                    <a:pt x="1344582" y="1168718"/>
                  </a:lnTo>
                  <a:lnTo>
                    <a:pt x="1347766" y="1168083"/>
                  </a:lnTo>
                  <a:lnTo>
                    <a:pt x="1350313" y="1167131"/>
                  </a:lnTo>
                  <a:lnTo>
                    <a:pt x="1352860" y="1166813"/>
                  </a:lnTo>
                  <a:close/>
                  <a:moveTo>
                    <a:pt x="1634223" y="1009650"/>
                  </a:moveTo>
                  <a:lnTo>
                    <a:pt x="1652963" y="1018533"/>
                  </a:lnTo>
                  <a:lnTo>
                    <a:pt x="1672339" y="1027098"/>
                  </a:lnTo>
                  <a:lnTo>
                    <a:pt x="1691079" y="1034712"/>
                  </a:lnTo>
                  <a:lnTo>
                    <a:pt x="1709819" y="1042326"/>
                  </a:lnTo>
                  <a:lnTo>
                    <a:pt x="1728241" y="1049939"/>
                  </a:lnTo>
                  <a:lnTo>
                    <a:pt x="1746663" y="1057236"/>
                  </a:lnTo>
                  <a:lnTo>
                    <a:pt x="1783191" y="1070560"/>
                  </a:lnTo>
                  <a:lnTo>
                    <a:pt x="1819083" y="1082932"/>
                  </a:lnTo>
                  <a:lnTo>
                    <a:pt x="1854022" y="1094670"/>
                  </a:lnTo>
                  <a:lnTo>
                    <a:pt x="1888325" y="1105773"/>
                  </a:lnTo>
                  <a:lnTo>
                    <a:pt x="1921994" y="1116242"/>
                  </a:lnTo>
                  <a:lnTo>
                    <a:pt x="1986155" y="1136545"/>
                  </a:lnTo>
                  <a:lnTo>
                    <a:pt x="2017282" y="1146379"/>
                  </a:lnTo>
                  <a:lnTo>
                    <a:pt x="2046821" y="1156213"/>
                  </a:lnTo>
                  <a:lnTo>
                    <a:pt x="2075408" y="1166682"/>
                  </a:lnTo>
                  <a:lnTo>
                    <a:pt x="2103042" y="1176834"/>
                  </a:lnTo>
                  <a:lnTo>
                    <a:pt x="2116700" y="1182544"/>
                  </a:lnTo>
                  <a:lnTo>
                    <a:pt x="2129722" y="1187937"/>
                  </a:lnTo>
                  <a:lnTo>
                    <a:pt x="2142427" y="1193965"/>
                  </a:lnTo>
                  <a:lnTo>
                    <a:pt x="2155132" y="1199675"/>
                  </a:lnTo>
                  <a:lnTo>
                    <a:pt x="2161167" y="1203164"/>
                  </a:lnTo>
                  <a:lnTo>
                    <a:pt x="2166885" y="1206337"/>
                  </a:lnTo>
                  <a:lnTo>
                    <a:pt x="2172920" y="1210461"/>
                  </a:lnTo>
                  <a:lnTo>
                    <a:pt x="2178319" y="1214585"/>
                  </a:lnTo>
                  <a:lnTo>
                    <a:pt x="2184037" y="1219026"/>
                  </a:lnTo>
                  <a:lnTo>
                    <a:pt x="2189119" y="1223785"/>
                  </a:lnTo>
                  <a:lnTo>
                    <a:pt x="2194201" y="1228861"/>
                  </a:lnTo>
                  <a:lnTo>
                    <a:pt x="2198965" y="1233936"/>
                  </a:lnTo>
                  <a:lnTo>
                    <a:pt x="2203729" y="1239647"/>
                  </a:lnTo>
                  <a:lnTo>
                    <a:pt x="2208494" y="1245357"/>
                  </a:lnTo>
                  <a:lnTo>
                    <a:pt x="2212941" y="1251384"/>
                  </a:lnTo>
                  <a:lnTo>
                    <a:pt x="2217387" y="1257729"/>
                  </a:lnTo>
                  <a:lnTo>
                    <a:pt x="2221517" y="1264391"/>
                  </a:lnTo>
                  <a:lnTo>
                    <a:pt x="2225646" y="1271053"/>
                  </a:lnTo>
                  <a:lnTo>
                    <a:pt x="2233269" y="1285011"/>
                  </a:lnTo>
                  <a:lnTo>
                    <a:pt x="2240257" y="1299287"/>
                  </a:lnTo>
                  <a:lnTo>
                    <a:pt x="2246927" y="1314832"/>
                  </a:lnTo>
                  <a:lnTo>
                    <a:pt x="2253279" y="1330693"/>
                  </a:lnTo>
                  <a:lnTo>
                    <a:pt x="2258679" y="1346555"/>
                  </a:lnTo>
                  <a:lnTo>
                    <a:pt x="2264079" y="1363052"/>
                  </a:lnTo>
                  <a:lnTo>
                    <a:pt x="2268843" y="1379865"/>
                  </a:lnTo>
                  <a:lnTo>
                    <a:pt x="2273290" y="1396996"/>
                  </a:lnTo>
                  <a:lnTo>
                    <a:pt x="2277101" y="1413809"/>
                  </a:lnTo>
                  <a:lnTo>
                    <a:pt x="2280595" y="1430940"/>
                  </a:lnTo>
                  <a:lnTo>
                    <a:pt x="2283772" y="1447754"/>
                  </a:lnTo>
                  <a:lnTo>
                    <a:pt x="2286948" y="1464567"/>
                  </a:lnTo>
                  <a:lnTo>
                    <a:pt x="2288854" y="1481381"/>
                  </a:lnTo>
                  <a:lnTo>
                    <a:pt x="2291077" y="1497243"/>
                  </a:lnTo>
                  <a:lnTo>
                    <a:pt x="2293300" y="1513104"/>
                  </a:lnTo>
                  <a:lnTo>
                    <a:pt x="2296477" y="1542925"/>
                  </a:lnTo>
                  <a:lnTo>
                    <a:pt x="2298382" y="1570207"/>
                  </a:lnTo>
                  <a:lnTo>
                    <a:pt x="2299653" y="1593682"/>
                  </a:lnTo>
                  <a:lnTo>
                    <a:pt x="2300288" y="1613351"/>
                  </a:lnTo>
                  <a:lnTo>
                    <a:pt x="2300288" y="1627944"/>
                  </a:lnTo>
                  <a:lnTo>
                    <a:pt x="2300288" y="1630799"/>
                  </a:lnTo>
                  <a:lnTo>
                    <a:pt x="2299653" y="1633971"/>
                  </a:lnTo>
                  <a:lnTo>
                    <a:pt x="2299018" y="1636827"/>
                  </a:lnTo>
                  <a:lnTo>
                    <a:pt x="2297430" y="1639999"/>
                  </a:lnTo>
                  <a:lnTo>
                    <a:pt x="2296159" y="1643171"/>
                  </a:lnTo>
                  <a:lnTo>
                    <a:pt x="2293936" y="1646344"/>
                  </a:lnTo>
                  <a:lnTo>
                    <a:pt x="2291077" y="1649199"/>
                  </a:lnTo>
                  <a:lnTo>
                    <a:pt x="2288536" y="1652688"/>
                  </a:lnTo>
                  <a:lnTo>
                    <a:pt x="2285360" y="1655544"/>
                  </a:lnTo>
                  <a:lnTo>
                    <a:pt x="2281548" y="1659033"/>
                  </a:lnTo>
                  <a:lnTo>
                    <a:pt x="2278054" y="1661888"/>
                  </a:lnTo>
                  <a:lnTo>
                    <a:pt x="2273608" y="1665061"/>
                  </a:lnTo>
                  <a:lnTo>
                    <a:pt x="2263443" y="1671405"/>
                  </a:lnTo>
                  <a:lnTo>
                    <a:pt x="2252644" y="1677750"/>
                  </a:lnTo>
                  <a:lnTo>
                    <a:pt x="2239621" y="1684095"/>
                  </a:lnTo>
                  <a:lnTo>
                    <a:pt x="2225328" y="1690122"/>
                  </a:lnTo>
                  <a:lnTo>
                    <a:pt x="2208811" y="1696150"/>
                  </a:lnTo>
                  <a:lnTo>
                    <a:pt x="2191660" y="1701860"/>
                  </a:lnTo>
                  <a:lnTo>
                    <a:pt x="2172602" y="1707888"/>
                  </a:lnTo>
                  <a:lnTo>
                    <a:pt x="2151639" y="1713915"/>
                  </a:lnTo>
                  <a:lnTo>
                    <a:pt x="2129722" y="1719308"/>
                  </a:lnTo>
                  <a:lnTo>
                    <a:pt x="2105900" y="1724384"/>
                  </a:lnTo>
                  <a:lnTo>
                    <a:pt x="2080490" y="1730094"/>
                  </a:lnTo>
                  <a:lnTo>
                    <a:pt x="2053809" y="1734853"/>
                  </a:lnTo>
                  <a:lnTo>
                    <a:pt x="2025223" y="1739611"/>
                  </a:lnTo>
                  <a:lnTo>
                    <a:pt x="1995048" y="1744052"/>
                  </a:lnTo>
                  <a:lnTo>
                    <a:pt x="1963285" y="1748494"/>
                  </a:lnTo>
                  <a:lnTo>
                    <a:pt x="1930252" y="1752618"/>
                  </a:lnTo>
                  <a:lnTo>
                    <a:pt x="1895313" y="1756107"/>
                  </a:lnTo>
                  <a:lnTo>
                    <a:pt x="1858786" y="1759597"/>
                  </a:lnTo>
                  <a:lnTo>
                    <a:pt x="1820671" y="1762452"/>
                  </a:lnTo>
                  <a:lnTo>
                    <a:pt x="1780967" y="1765307"/>
                  </a:lnTo>
                  <a:lnTo>
                    <a:pt x="1739676" y="1767528"/>
                  </a:lnTo>
                  <a:lnTo>
                    <a:pt x="1696478" y="1769431"/>
                  </a:lnTo>
                  <a:lnTo>
                    <a:pt x="1652011" y="1771335"/>
                  </a:lnTo>
                  <a:lnTo>
                    <a:pt x="1605955" y="1772287"/>
                  </a:lnTo>
                  <a:lnTo>
                    <a:pt x="1557993" y="1773238"/>
                  </a:lnTo>
                  <a:lnTo>
                    <a:pt x="1508125" y="1773238"/>
                  </a:lnTo>
                  <a:lnTo>
                    <a:pt x="1634223" y="1009650"/>
                  </a:lnTo>
                  <a:close/>
                  <a:moveTo>
                    <a:pt x="969658" y="942975"/>
                  </a:moveTo>
                  <a:lnTo>
                    <a:pt x="1145815" y="1851606"/>
                  </a:lnTo>
                  <a:lnTo>
                    <a:pt x="1263254" y="1851606"/>
                  </a:lnTo>
                  <a:lnTo>
                    <a:pt x="2020888" y="1851606"/>
                  </a:lnTo>
                  <a:lnTo>
                    <a:pt x="2020888" y="1936750"/>
                  </a:lnTo>
                  <a:lnTo>
                    <a:pt x="1163907" y="1936750"/>
                  </a:lnTo>
                  <a:lnTo>
                    <a:pt x="194249" y="1936750"/>
                  </a:lnTo>
                  <a:lnTo>
                    <a:pt x="0" y="1009057"/>
                  </a:lnTo>
                  <a:lnTo>
                    <a:pt x="116804" y="1009057"/>
                  </a:lnTo>
                  <a:lnTo>
                    <a:pt x="969658" y="942975"/>
                  </a:lnTo>
                  <a:close/>
                  <a:moveTo>
                    <a:pt x="1346346" y="0"/>
                  </a:moveTo>
                  <a:lnTo>
                    <a:pt x="1355566" y="0"/>
                  </a:lnTo>
                  <a:lnTo>
                    <a:pt x="1364786" y="0"/>
                  </a:lnTo>
                  <a:lnTo>
                    <a:pt x="1373688" y="317"/>
                  </a:lnTo>
                  <a:lnTo>
                    <a:pt x="1382908" y="952"/>
                  </a:lnTo>
                  <a:lnTo>
                    <a:pt x="1391810" y="1904"/>
                  </a:lnTo>
                  <a:lnTo>
                    <a:pt x="1400712" y="3174"/>
                  </a:lnTo>
                  <a:lnTo>
                    <a:pt x="1409613" y="4444"/>
                  </a:lnTo>
                  <a:lnTo>
                    <a:pt x="1418515" y="6348"/>
                  </a:lnTo>
                  <a:lnTo>
                    <a:pt x="1426782" y="8252"/>
                  </a:lnTo>
                  <a:lnTo>
                    <a:pt x="1435684" y="10474"/>
                  </a:lnTo>
                  <a:lnTo>
                    <a:pt x="1444268" y="12379"/>
                  </a:lnTo>
                  <a:lnTo>
                    <a:pt x="1452852" y="15236"/>
                  </a:lnTo>
                  <a:lnTo>
                    <a:pt x="1460800" y="18092"/>
                  </a:lnTo>
                  <a:lnTo>
                    <a:pt x="1469384" y="21266"/>
                  </a:lnTo>
                  <a:lnTo>
                    <a:pt x="1477650" y="24758"/>
                  </a:lnTo>
                  <a:lnTo>
                    <a:pt x="1485598" y="27932"/>
                  </a:lnTo>
                  <a:lnTo>
                    <a:pt x="1493228" y="31741"/>
                  </a:lnTo>
                  <a:lnTo>
                    <a:pt x="1501495" y="35867"/>
                  </a:lnTo>
                  <a:lnTo>
                    <a:pt x="1509125" y="39676"/>
                  </a:lnTo>
                  <a:lnTo>
                    <a:pt x="1517073" y="44120"/>
                  </a:lnTo>
                  <a:lnTo>
                    <a:pt x="1524385" y="48881"/>
                  </a:lnTo>
                  <a:lnTo>
                    <a:pt x="1531698" y="53960"/>
                  </a:lnTo>
                  <a:lnTo>
                    <a:pt x="1539010" y="58721"/>
                  </a:lnTo>
                  <a:lnTo>
                    <a:pt x="1546640" y="63800"/>
                  </a:lnTo>
                  <a:lnTo>
                    <a:pt x="1553635" y="69196"/>
                  </a:lnTo>
                  <a:lnTo>
                    <a:pt x="1560629" y="74909"/>
                  </a:lnTo>
                  <a:lnTo>
                    <a:pt x="1567624" y="80305"/>
                  </a:lnTo>
                  <a:lnTo>
                    <a:pt x="1580976" y="92684"/>
                  </a:lnTo>
                  <a:lnTo>
                    <a:pt x="1593694" y="105380"/>
                  </a:lnTo>
                  <a:lnTo>
                    <a:pt x="1606093" y="118712"/>
                  </a:lnTo>
                  <a:lnTo>
                    <a:pt x="1617856" y="132678"/>
                  </a:lnTo>
                  <a:lnTo>
                    <a:pt x="1628984" y="147596"/>
                  </a:lnTo>
                  <a:lnTo>
                    <a:pt x="1639157" y="162832"/>
                  </a:lnTo>
                  <a:lnTo>
                    <a:pt x="1649331" y="178703"/>
                  </a:lnTo>
                  <a:lnTo>
                    <a:pt x="1658551" y="195525"/>
                  </a:lnTo>
                  <a:lnTo>
                    <a:pt x="1666817" y="212348"/>
                  </a:lnTo>
                  <a:lnTo>
                    <a:pt x="1674765" y="229806"/>
                  </a:lnTo>
                  <a:lnTo>
                    <a:pt x="1682078" y="247581"/>
                  </a:lnTo>
                  <a:lnTo>
                    <a:pt x="1688436" y="266308"/>
                  </a:lnTo>
                  <a:lnTo>
                    <a:pt x="1693841" y="285036"/>
                  </a:lnTo>
                  <a:lnTo>
                    <a:pt x="1698610" y="304080"/>
                  </a:lnTo>
                  <a:lnTo>
                    <a:pt x="1700517" y="314237"/>
                  </a:lnTo>
                  <a:lnTo>
                    <a:pt x="1702743" y="324077"/>
                  </a:lnTo>
                  <a:lnTo>
                    <a:pt x="1704332" y="333917"/>
                  </a:lnTo>
                  <a:lnTo>
                    <a:pt x="1705604" y="344074"/>
                  </a:lnTo>
                  <a:lnTo>
                    <a:pt x="1706876" y="353914"/>
                  </a:lnTo>
                  <a:lnTo>
                    <a:pt x="1707830" y="364071"/>
                  </a:lnTo>
                  <a:lnTo>
                    <a:pt x="1708466" y="374546"/>
                  </a:lnTo>
                  <a:lnTo>
                    <a:pt x="1709419" y="385020"/>
                  </a:lnTo>
                  <a:lnTo>
                    <a:pt x="1709737" y="395178"/>
                  </a:lnTo>
                  <a:lnTo>
                    <a:pt x="1709737" y="405652"/>
                  </a:lnTo>
                  <a:lnTo>
                    <a:pt x="1709737" y="418031"/>
                  </a:lnTo>
                  <a:lnTo>
                    <a:pt x="1709101" y="431045"/>
                  </a:lnTo>
                  <a:lnTo>
                    <a:pt x="1708148" y="443742"/>
                  </a:lnTo>
                  <a:lnTo>
                    <a:pt x="1707194" y="456755"/>
                  </a:lnTo>
                  <a:lnTo>
                    <a:pt x="1705604" y="470087"/>
                  </a:lnTo>
                  <a:lnTo>
                    <a:pt x="1703697" y="482783"/>
                  </a:lnTo>
                  <a:lnTo>
                    <a:pt x="1702107" y="496114"/>
                  </a:lnTo>
                  <a:lnTo>
                    <a:pt x="1699881" y="509446"/>
                  </a:lnTo>
                  <a:lnTo>
                    <a:pt x="1696702" y="522777"/>
                  </a:lnTo>
                  <a:lnTo>
                    <a:pt x="1693841" y="536426"/>
                  </a:lnTo>
                  <a:lnTo>
                    <a:pt x="1690979" y="549757"/>
                  </a:lnTo>
                  <a:lnTo>
                    <a:pt x="1687164" y="562771"/>
                  </a:lnTo>
                  <a:lnTo>
                    <a:pt x="1683667" y="576420"/>
                  </a:lnTo>
                  <a:lnTo>
                    <a:pt x="1679534" y="589751"/>
                  </a:lnTo>
                  <a:lnTo>
                    <a:pt x="1675401" y="603082"/>
                  </a:lnTo>
                  <a:lnTo>
                    <a:pt x="1670632" y="616414"/>
                  </a:lnTo>
                  <a:lnTo>
                    <a:pt x="1665863" y="629745"/>
                  </a:lnTo>
                  <a:lnTo>
                    <a:pt x="1661094" y="642441"/>
                  </a:lnTo>
                  <a:lnTo>
                    <a:pt x="1655372" y="655773"/>
                  </a:lnTo>
                  <a:lnTo>
                    <a:pt x="1650285" y="668787"/>
                  </a:lnTo>
                  <a:lnTo>
                    <a:pt x="1644244" y="681166"/>
                  </a:lnTo>
                  <a:lnTo>
                    <a:pt x="1638521" y="693862"/>
                  </a:lnTo>
                  <a:lnTo>
                    <a:pt x="1632163" y="706241"/>
                  </a:lnTo>
                  <a:lnTo>
                    <a:pt x="1625486" y="718938"/>
                  </a:lnTo>
                  <a:lnTo>
                    <a:pt x="1618810" y="730682"/>
                  </a:lnTo>
                  <a:lnTo>
                    <a:pt x="1612133" y="742744"/>
                  </a:lnTo>
                  <a:lnTo>
                    <a:pt x="1605139" y="754170"/>
                  </a:lnTo>
                  <a:lnTo>
                    <a:pt x="1597827" y="765597"/>
                  </a:lnTo>
                  <a:lnTo>
                    <a:pt x="1590514" y="777024"/>
                  </a:lnTo>
                  <a:lnTo>
                    <a:pt x="1582566" y="787816"/>
                  </a:lnTo>
                  <a:lnTo>
                    <a:pt x="1574936" y="798608"/>
                  </a:lnTo>
                  <a:lnTo>
                    <a:pt x="1566988" y="808765"/>
                  </a:lnTo>
                  <a:lnTo>
                    <a:pt x="1566988" y="950966"/>
                  </a:lnTo>
                  <a:lnTo>
                    <a:pt x="1559357" y="959219"/>
                  </a:lnTo>
                  <a:lnTo>
                    <a:pt x="1539964" y="980485"/>
                  </a:lnTo>
                  <a:lnTo>
                    <a:pt x="1511350" y="1011274"/>
                  </a:lnTo>
                  <a:lnTo>
                    <a:pt x="1495136" y="1028415"/>
                  </a:lnTo>
                  <a:lnTo>
                    <a:pt x="1477968" y="1046190"/>
                  </a:lnTo>
                  <a:lnTo>
                    <a:pt x="1459846" y="1063965"/>
                  </a:lnTo>
                  <a:lnTo>
                    <a:pt x="1441724" y="1081105"/>
                  </a:lnTo>
                  <a:lnTo>
                    <a:pt x="1423920" y="1096976"/>
                  </a:lnTo>
                  <a:lnTo>
                    <a:pt x="1407388" y="1111576"/>
                  </a:lnTo>
                  <a:lnTo>
                    <a:pt x="1399122" y="1118242"/>
                  </a:lnTo>
                  <a:lnTo>
                    <a:pt x="1391492" y="1123638"/>
                  </a:lnTo>
                  <a:lnTo>
                    <a:pt x="1384179" y="1128717"/>
                  </a:lnTo>
                  <a:lnTo>
                    <a:pt x="1377503" y="1133160"/>
                  </a:lnTo>
                  <a:lnTo>
                    <a:pt x="1371144" y="1136652"/>
                  </a:lnTo>
                  <a:lnTo>
                    <a:pt x="1365104" y="1139191"/>
                  </a:lnTo>
                  <a:lnTo>
                    <a:pt x="1360017" y="1140461"/>
                  </a:lnTo>
                  <a:lnTo>
                    <a:pt x="1357791" y="1141096"/>
                  </a:lnTo>
                  <a:lnTo>
                    <a:pt x="1355566" y="1141413"/>
                  </a:lnTo>
                  <a:lnTo>
                    <a:pt x="1353340" y="1141096"/>
                  </a:lnTo>
                  <a:lnTo>
                    <a:pt x="1351115" y="1140461"/>
                  </a:lnTo>
                  <a:lnTo>
                    <a:pt x="1346028" y="1139191"/>
                  </a:lnTo>
                  <a:lnTo>
                    <a:pt x="1340305" y="1136652"/>
                  </a:lnTo>
                  <a:lnTo>
                    <a:pt x="1333947" y="1133160"/>
                  </a:lnTo>
                  <a:lnTo>
                    <a:pt x="1327270" y="1128717"/>
                  </a:lnTo>
                  <a:lnTo>
                    <a:pt x="1319958" y="1123638"/>
                  </a:lnTo>
                  <a:lnTo>
                    <a:pt x="1312010" y="1118242"/>
                  </a:lnTo>
                  <a:lnTo>
                    <a:pt x="1304061" y="1111576"/>
                  </a:lnTo>
                  <a:lnTo>
                    <a:pt x="1287211" y="1096976"/>
                  </a:lnTo>
                  <a:lnTo>
                    <a:pt x="1269725" y="1081105"/>
                  </a:lnTo>
                  <a:lnTo>
                    <a:pt x="1251603" y="1063965"/>
                  </a:lnTo>
                  <a:lnTo>
                    <a:pt x="1233482" y="1046190"/>
                  </a:lnTo>
                  <a:lnTo>
                    <a:pt x="1215996" y="1028415"/>
                  </a:lnTo>
                  <a:lnTo>
                    <a:pt x="1199781" y="1011274"/>
                  </a:lnTo>
                  <a:lnTo>
                    <a:pt x="1171486" y="980485"/>
                  </a:lnTo>
                  <a:lnTo>
                    <a:pt x="1151774" y="959219"/>
                  </a:lnTo>
                  <a:lnTo>
                    <a:pt x="1144462" y="950966"/>
                  </a:lnTo>
                  <a:lnTo>
                    <a:pt x="1144462" y="808765"/>
                  </a:lnTo>
                  <a:lnTo>
                    <a:pt x="1136196" y="798608"/>
                  </a:lnTo>
                  <a:lnTo>
                    <a:pt x="1128565" y="787816"/>
                  </a:lnTo>
                  <a:lnTo>
                    <a:pt x="1120935" y="777024"/>
                  </a:lnTo>
                  <a:lnTo>
                    <a:pt x="1113305" y="765597"/>
                  </a:lnTo>
                  <a:lnTo>
                    <a:pt x="1105993" y="754170"/>
                  </a:lnTo>
                  <a:lnTo>
                    <a:pt x="1098998" y="742744"/>
                  </a:lnTo>
                  <a:lnTo>
                    <a:pt x="1092322" y="730682"/>
                  </a:lnTo>
                  <a:lnTo>
                    <a:pt x="1085645" y="718938"/>
                  </a:lnTo>
                  <a:lnTo>
                    <a:pt x="1078969" y="706241"/>
                  </a:lnTo>
                  <a:lnTo>
                    <a:pt x="1072928" y="693862"/>
                  </a:lnTo>
                  <a:lnTo>
                    <a:pt x="1066887" y="681166"/>
                  </a:lnTo>
                  <a:lnTo>
                    <a:pt x="1061165" y="668787"/>
                  </a:lnTo>
                  <a:lnTo>
                    <a:pt x="1055442" y="655773"/>
                  </a:lnTo>
                  <a:lnTo>
                    <a:pt x="1050355" y="642441"/>
                  </a:lnTo>
                  <a:lnTo>
                    <a:pt x="1045268" y="629745"/>
                  </a:lnTo>
                  <a:lnTo>
                    <a:pt x="1040499" y="616414"/>
                  </a:lnTo>
                  <a:lnTo>
                    <a:pt x="1036048" y="603082"/>
                  </a:lnTo>
                  <a:lnTo>
                    <a:pt x="1031915" y="589751"/>
                  </a:lnTo>
                  <a:lnTo>
                    <a:pt x="1027782" y="576420"/>
                  </a:lnTo>
                  <a:lnTo>
                    <a:pt x="1023967" y="562771"/>
                  </a:lnTo>
                  <a:lnTo>
                    <a:pt x="1020470" y="549757"/>
                  </a:lnTo>
                  <a:lnTo>
                    <a:pt x="1016973" y="536426"/>
                  </a:lnTo>
                  <a:lnTo>
                    <a:pt x="1014429" y="522777"/>
                  </a:lnTo>
                  <a:lnTo>
                    <a:pt x="1011568" y="509446"/>
                  </a:lnTo>
                  <a:lnTo>
                    <a:pt x="1009343" y="496114"/>
                  </a:lnTo>
                  <a:lnTo>
                    <a:pt x="1007435" y="482783"/>
                  </a:lnTo>
                  <a:lnTo>
                    <a:pt x="1005527" y="470087"/>
                  </a:lnTo>
                  <a:lnTo>
                    <a:pt x="1004256" y="456755"/>
                  </a:lnTo>
                  <a:lnTo>
                    <a:pt x="1002984" y="443742"/>
                  </a:lnTo>
                  <a:lnTo>
                    <a:pt x="1002348" y="431045"/>
                  </a:lnTo>
                  <a:lnTo>
                    <a:pt x="1001712" y="418031"/>
                  </a:lnTo>
                  <a:lnTo>
                    <a:pt x="1001712" y="405652"/>
                  </a:lnTo>
                  <a:lnTo>
                    <a:pt x="1001712" y="395178"/>
                  </a:lnTo>
                  <a:lnTo>
                    <a:pt x="1002030" y="385020"/>
                  </a:lnTo>
                  <a:lnTo>
                    <a:pt x="1002666" y="374546"/>
                  </a:lnTo>
                  <a:lnTo>
                    <a:pt x="1003302" y="364071"/>
                  </a:lnTo>
                  <a:lnTo>
                    <a:pt x="1004574" y="353914"/>
                  </a:lnTo>
                  <a:lnTo>
                    <a:pt x="1005527" y="344074"/>
                  </a:lnTo>
                  <a:lnTo>
                    <a:pt x="1007117" y="333917"/>
                  </a:lnTo>
                  <a:lnTo>
                    <a:pt x="1008707" y="324077"/>
                  </a:lnTo>
                  <a:lnTo>
                    <a:pt x="1010296" y="314237"/>
                  </a:lnTo>
                  <a:lnTo>
                    <a:pt x="1012522" y="304080"/>
                  </a:lnTo>
                  <a:lnTo>
                    <a:pt x="1017609" y="285036"/>
                  </a:lnTo>
                  <a:lnTo>
                    <a:pt x="1023013" y="266308"/>
                  </a:lnTo>
                  <a:lnTo>
                    <a:pt x="1029372" y="247581"/>
                  </a:lnTo>
                  <a:lnTo>
                    <a:pt x="1036366" y="229806"/>
                  </a:lnTo>
                  <a:lnTo>
                    <a:pt x="1044315" y="212348"/>
                  </a:lnTo>
                  <a:lnTo>
                    <a:pt x="1052899" y="195525"/>
                  </a:lnTo>
                  <a:lnTo>
                    <a:pt x="1062119" y="178703"/>
                  </a:lnTo>
                  <a:lnTo>
                    <a:pt x="1071656" y="162832"/>
                  </a:lnTo>
                  <a:lnTo>
                    <a:pt x="1082466" y="147596"/>
                  </a:lnTo>
                  <a:lnTo>
                    <a:pt x="1093593" y="132678"/>
                  </a:lnTo>
                  <a:lnTo>
                    <a:pt x="1105357" y="118712"/>
                  </a:lnTo>
                  <a:lnTo>
                    <a:pt x="1117438" y="105380"/>
                  </a:lnTo>
                  <a:lnTo>
                    <a:pt x="1130473" y="92684"/>
                  </a:lnTo>
                  <a:lnTo>
                    <a:pt x="1143826" y="80305"/>
                  </a:lnTo>
                  <a:lnTo>
                    <a:pt x="1150820" y="74909"/>
                  </a:lnTo>
                  <a:lnTo>
                    <a:pt x="1157815" y="69196"/>
                  </a:lnTo>
                  <a:lnTo>
                    <a:pt x="1164809" y="63800"/>
                  </a:lnTo>
                  <a:lnTo>
                    <a:pt x="1172121" y="58721"/>
                  </a:lnTo>
                  <a:lnTo>
                    <a:pt x="1179434" y="53960"/>
                  </a:lnTo>
                  <a:lnTo>
                    <a:pt x="1187064" y="48881"/>
                  </a:lnTo>
                  <a:lnTo>
                    <a:pt x="1194376" y="44120"/>
                  </a:lnTo>
                  <a:lnTo>
                    <a:pt x="1202007" y="39676"/>
                  </a:lnTo>
                  <a:lnTo>
                    <a:pt x="1209955" y="35867"/>
                  </a:lnTo>
                  <a:lnTo>
                    <a:pt x="1217903" y="31741"/>
                  </a:lnTo>
                  <a:lnTo>
                    <a:pt x="1225851" y="27932"/>
                  </a:lnTo>
                  <a:lnTo>
                    <a:pt x="1233799" y="24758"/>
                  </a:lnTo>
                  <a:lnTo>
                    <a:pt x="1242066" y="21266"/>
                  </a:lnTo>
                  <a:lnTo>
                    <a:pt x="1250332" y="18092"/>
                  </a:lnTo>
                  <a:lnTo>
                    <a:pt x="1258916" y="15236"/>
                  </a:lnTo>
                  <a:lnTo>
                    <a:pt x="1267182" y="12379"/>
                  </a:lnTo>
                  <a:lnTo>
                    <a:pt x="1275766" y="10474"/>
                  </a:lnTo>
                  <a:lnTo>
                    <a:pt x="1284350" y="8252"/>
                  </a:lnTo>
                  <a:lnTo>
                    <a:pt x="1292934" y="6348"/>
                  </a:lnTo>
                  <a:lnTo>
                    <a:pt x="1301836" y="4444"/>
                  </a:lnTo>
                  <a:lnTo>
                    <a:pt x="1310738" y="3174"/>
                  </a:lnTo>
                  <a:lnTo>
                    <a:pt x="1319322" y="1904"/>
                  </a:lnTo>
                  <a:lnTo>
                    <a:pt x="1328224" y="952"/>
                  </a:lnTo>
                  <a:lnTo>
                    <a:pt x="1337444" y="317"/>
                  </a:lnTo>
                  <a:lnTo>
                    <a:pt x="1346346"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Calibri"/>
                <a:ea typeface="微软雅黑"/>
                <a:cs typeface="+mn-cs"/>
              </a:endParaRPr>
            </a:p>
          </p:txBody>
        </p:sp>
        <p:sp>
          <p:nvSpPr>
            <p:cNvPr id="45" name="MH_Other_10"/>
            <p:cNvSpPr/>
            <p:nvPr>
              <p:custDataLst>
                <p:tags r:id="rId10"/>
              </p:custDataLst>
            </p:nvPr>
          </p:nvSpPr>
          <p:spPr bwMode="auto">
            <a:xfrm>
              <a:off x="3884614" y="2151460"/>
              <a:ext cx="288925" cy="242888"/>
            </a:xfrm>
            <a:custGeom>
              <a:avLst/>
              <a:gdLst>
                <a:gd name="T0" fmla="*/ 248428 w 2033587"/>
                <a:gd name="T1" fmla="*/ 944529 h 2276475"/>
                <a:gd name="T2" fmla="*/ 1175716 w 2033587"/>
                <a:gd name="T3" fmla="*/ 709393 h 2276475"/>
                <a:gd name="T4" fmla="*/ 1178374 w 2033587"/>
                <a:gd name="T5" fmla="*/ 591162 h 2276475"/>
                <a:gd name="T6" fmla="*/ 1585424 w 2033587"/>
                <a:gd name="T7" fmla="*/ 232745 h 2276475"/>
                <a:gd name="T8" fmla="*/ 1623685 w 2033587"/>
                <a:gd name="T9" fmla="*/ 244701 h 2276475"/>
                <a:gd name="T10" fmla="*/ 1656631 w 2033587"/>
                <a:gd name="T11" fmla="*/ 266753 h 2276475"/>
                <a:gd name="T12" fmla="*/ 1682138 w 2033587"/>
                <a:gd name="T13" fmla="*/ 297308 h 2276475"/>
                <a:gd name="T14" fmla="*/ 1697549 w 2033587"/>
                <a:gd name="T15" fmla="*/ 334505 h 2276475"/>
                <a:gd name="T16" fmla="*/ 1701800 w 2033587"/>
                <a:gd name="T17" fmla="*/ 1767638 h 2276475"/>
                <a:gd name="T18" fmla="*/ 1695689 w 2033587"/>
                <a:gd name="T19" fmla="*/ 1808289 h 2276475"/>
                <a:gd name="T20" fmla="*/ 1678419 w 2033587"/>
                <a:gd name="T21" fmla="*/ 1844423 h 2276475"/>
                <a:gd name="T22" fmla="*/ 1651849 w 2033587"/>
                <a:gd name="T23" fmla="*/ 1873649 h 2276475"/>
                <a:gd name="T24" fmla="*/ 1617839 w 2033587"/>
                <a:gd name="T25" fmla="*/ 1894372 h 2276475"/>
                <a:gd name="T26" fmla="*/ 1578251 w 2033587"/>
                <a:gd name="T27" fmla="*/ 1904469 h 2276475"/>
                <a:gd name="T28" fmla="*/ 381012 w 2033587"/>
                <a:gd name="T29" fmla="*/ 1903672 h 2276475"/>
                <a:gd name="T30" fmla="*/ 342220 w 2033587"/>
                <a:gd name="T31" fmla="*/ 1891715 h 2276475"/>
                <a:gd name="T32" fmla="*/ 309539 w 2033587"/>
                <a:gd name="T33" fmla="*/ 1869397 h 2276475"/>
                <a:gd name="T34" fmla="*/ 284298 w 2033587"/>
                <a:gd name="T35" fmla="*/ 1838844 h 2276475"/>
                <a:gd name="T36" fmla="*/ 268621 w 2033587"/>
                <a:gd name="T37" fmla="*/ 1801912 h 2276475"/>
                <a:gd name="T38" fmla="*/ 382075 w 2033587"/>
                <a:gd name="T39" fmla="*/ 1767638 h 2276475"/>
                <a:gd name="T40" fmla="*/ 385528 w 2033587"/>
                <a:gd name="T41" fmla="*/ 1778531 h 2276475"/>
                <a:gd name="T42" fmla="*/ 398017 w 2033587"/>
                <a:gd name="T43" fmla="*/ 1786768 h 2276475"/>
                <a:gd name="T44" fmla="*/ 1570013 w 2033587"/>
                <a:gd name="T45" fmla="*/ 1786502 h 2276475"/>
                <a:gd name="T46" fmla="*/ 1581704 w 2033587"/>
                <a:gd name="T47" fmla="*/ 1776937 h 2276475"/>
                <a:gd name="T48" fmla="*/ 1583830 w 2033587"/>
                <a:gd name="T49" fmla="*/ 368513 h 2276475"/>
                <a:gd name="T50" fmla="*/ 1580376 w 2033587"/>
                <a:gd name="T51" fmla="*/ 357619 h 2276475"/>
                <a:gd name="T52" fmla="*/ 1568419 w 2033587"/>
                <a:gd name="T53" fmla="*/ 349383 h 2276475"/>
                <a:gd name="T54" fmla="*/ 492697 w 2033587"/>
                <a:gd name="T55" fmla="*/ 362402 h 2276475"/>
                <a:gd name="T56" fmla="*/ 484724 w 2033587"/>
                <a:gd name="T57" fmla="*/ 402787 h 2276475"/>
                <a:gd name="T58" fmla="*/ 465590 w 2033587"/>
                <a:gd name="T59" fmla="*/ 437592 h 2276475"/>
                <a:gd name="T60" fmla="*/ 437421 w 2033587"/>
                <a:gd name="T61" fmla="*/ 465490 h 2276475"/>
                <a:gd name="T62" fmla="*/ 402608 w 2033587"/>
                <a:gd name="T63" fmla="*/ 484619 h 2276475"/>
                <a:gd name="T64" fmla="*/ 362480 w 2033587"/>
                <a:gd name="T65" fmla="*/ 492856 h 2276475"/>
                <a:gd name="T66" fmla="*/ 118789 w 2033587"/>
                <a:gd name="T67" fmla="*/ 1542067 h 2276475"/>
                <a:gd name="T68" fmla="*/ 128090 w 2033587"/>
                <a:gd name="T69" fmla="*/ 1553757 h 2276475"/>
                <a:gd name="T70" fmla="*/ 1299773 w 2033587"/>
                <a:gd name="T71" fmla="*/ 1556149 h 2276475"/>
                <a:gd name="T72" fmla="*/ 1310934 w 2033587"/>
                <a:gd name="T73" fmla="*/ 1552695 h 2276475"/>
                <a:gd name="T74" fmla="*/ 1319438 w 2033587"/>
                <a:gd name="T75" fmla="*/ 1540208 h 2276475"/>
                <a:gd name="T76" fmla="*/ 1318907 w 2033587"/>
                <a:gd name="T77" fmla="*/ 131782 h 2276475"/>
                <a:gd name="T78" fmla="*/ 1309340 w 2033587"/>
                <a:gd name="T79" fmla="*/ 120357 h 2276475"/>
                <a:gd name="T80" fmla="*/ 492963 w 2033587"/>
                <a:gd name="T81" fmla="*/ 117967 h 2276475"/>
                <a:gd name="T82" fmla="*/ 1327676 w 2033587"/>
                <a:gd name="T83" fmla="*/ 2922 h 2276475"/>
                <a:gd name="T84" fmla="*/ 1365413 w 2033587"/>
                <a:gd name="T85" fmla="*/ 16738 h 2276475"/>
                <a:gd name="T86" fmla="*/ 1397303 w 2033587"/>
                <a:gd name="T87" fmla="*/ 40385 h 2276475"/>
                <a:gd name="T88" fmla="*/ 1420954 w 2033587"/>
                <a:gd name="T89" fmla="*/ 72268 h 2276475"/>
                <a:gd name="T90" fmla="*/ 1434773 w 2033587"/>
                <a:gd name="T91" fmla="*/ 109996 h 2276475"/>
                <a:gd name="T92" fmla="*/ 1437430 w 2033587"/>
                <a:gd name="T93" fmla="*/ 1543396 h 2276475"/>
                <a:gd name="T94" fmla="*/ 1429192 w 2033587"/>
                <a:gd name="T95" fmla="*/ 1583515 h 2276475"/>
                <a:gd name="T96" fmla="*/ 1410324 w 2033587"/>
                <a:gd name="T97" fmla="*/ 1618586 h 2276475"/>
                <a:gd name="T98" fmla="*/ 1382155 w 2033587"/>
                <a:gd name="T99" fmla="*/ 1646749 h 2276475"/>
                <a:gd name="T100" fmla="*/ 1347076 w 2033587"/>
                <a:gd name="T101" fmla="*/ 1665613 h 2276475"/>
                <a:gd name="T102" fmla="*/ 1307214 w 2033587"/>
                <a:gd name="T103" fmla="*/ 1673849 h 2276475"/>
                <a:gd name="T104" fmla="*/ 109754 w 2033587"/>
                <a:gd name="T105" fmla="*/ 1671192 h 2276475"/>
                <a:gd name="T106" fmla="*/ 72017 w 2033587"/>
                <a:gd name="T107" fmla="*/ 1657377 h 2276475"/>
                <a:gd name="T108" fmla="*/ 40394 w 2033587"/>
                <a:gd name="T109" fmla="*/ 1633731 h 2276475"/>
                <a:gd name="T110" fmla="*/ 16476 w 2033587"/>
                <a:gd name="T111" fmla="*/ 1601848 h 2276475"/>
                <a:gd name="T112" fmla="*/ 2657 w 2033587"/>
                <a:gd name="T113" fmla="*/ 1564120 h 2276475"/>
                <a:gd name="T114" fmla="*/ 409517 w 2033587"/>
                <a:gd name="T115" fmla="*/ 0 h 227647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033587" h="2276475">
                  <a:moveTo>
                    <a:pt x="312737" y="1411287"/>
                  </a:moveTo>
                  <a:lnTo>
                    <a:pt x="1422400" y="1411287"/>
                  </a:lnTo>
                  <a:lnTo>
                    <a:pt x="1422400" y="1552575"/>
                  </a:lnTo>
                  <a:lnTo>
                    <a:pt x="312737" y="1552575"/>
                  </a:lnTo>
                  <a:lnTo>
                    <a:pt x="312737" y="1411287"/>
                  </a:lnTo>
                  <a:close/>
                  <a:moveTo>
                    <a:pt x="296862" y="1128712"/>
                  </a:moveTo>
                  <a:lnTo>
                    <a:pt x="1404937" y="1128712"/>
                  </a:lnTo>
                  <a:lnTo>
                    <a:pt x="1404937" y="1270000"/>
                  </a:lnTo>
                  <a:lnTo>
                    <a:pt x="296862" y="1270000"/>
                  </a:lnTo>
                  <a:lnTo>
                    <a:pt x="296862" y="1128712"/>
                  </a:lnTo>
                  <a:close/>
                  <a:moveTo>
                    <a:pt x="296862" y="847725"/>
                  </a:moveTo>
                  <a:lnTo>
                    <a:pt x="1404937" y="847725"/>
                  </a:lnTo>
                  <a:lnTo>
                    <a:pt x="1404937" y="987425"/>
                  </a:lnTo>
                  <a:lnTo>
                    <a:pt x="296862" y="987425"/>
                  </a:lnTo>
                  <a:lnTo>
                    <a:pt x="296862" y="847725"/>
                  </a:lnTo>
                  <a:close/>
                  <a:moveTo>
                    <a:pt x="869950" y="565150"/>
                  </a:moveTo>
                  <a:lnTo>
                    <a:pt x="1408113" y="565150"/>
                  </a:lnTo>
                  <a:lnTo>
                    <a:pt x="1408113" y="706438"/>
                  </a:lnTo>
                  <a:lnTo>
                    <a:pt x="869950" y="706438"/>
                  </a:lnTo>
                  <a:lnTo>
                    <a:pt x="869950" y="565150"/>
                  </a:lnTo>
                  <a:close/>
                  <a:moveTo>
                    <a:pt x="1869440" y="276225"/>
                  </a:moveTo>
                  <a:lnTo>
                    <a:pt x="1877695" y="276543"/>
                  </a:lnTo>
                  <a:lnTo>
                    <a:pt x="1885950" y="276860"/>
                  </a:lnTo>
                  <a:lnTo>
                    <a:pt x="1894522" y="278130"/>
                  </a:lnTo>
                  <a:lnTo>
                    <a:pt x="1902460" y="279400"/>
                  </a:lnTo>
                  <a:lnTo>
                    <a:pt x="1910080" y="281305"/>
                  </a:lnTo>
                  <a:lnTo>
                    <a:pt x="1918017" y="283528"/>
                  </a:lnTo>
                  <a:lnTo>
                    <a:pt x="1925955" y="286068"/>
                  </a:lnTo>
                  <a:lnTo>
                    <a:pt x="1933257" y="288925"/>
                  </a:lnTo>
                  <a:lnTo>
                    <a:pt x="1940242" y="292418"/>
                  </a:lnTo>
                  <a:lnTo>
                    <a:pt x="1947545" y="296228"/>
                  </a:lnTo>
                  <a:lnTo>
                    <a:pt x="1954530" y="299720"/>
                  </a:lnTo>
                  <a:lnTo>
                    <a:pt x="1961197" y="304165"/>
                  </a:lnTo>
                  <a:lnTo>
                    <a:pt x="1967865" y="308928"/>
                  </a:lnTo>
                  <a:lnTo>
                    <a:pt x="1973897" y="313690"/>
                  </a:lnTo>
                  <a:lnTo>
                    <a:pt x="1979612" y="318770"/>
                  </a:lnTo>
                  <a:lnTo>
                    <a:pt x="1985645" y="324168"/>
                  </a:lnTo>
                  <a:lnTo>
                    <a:pt x="1991042" y="330200"/>
                  </a:lnTo>
                  <a:lnTo>
                    <a:pt x="1996122" y="335915"/>
                  </a:lnTo>
                  <a:lnTo>
                    <a:pt x="2000885" y="342265"/>
                  </a:lnTo>
                  <a:lnTo>
                    <a:pt x="2005647" y="348615"/>
                  </a:lnTo>
                  <a:lnTo>
                    <a:pt x="2010092" y="355283"/>
                  </a:lnTo>
                  <a:lnTo>
                    <a:pt x="2013585" y="362268"/>
                  </a:lnTo>
                  <a:lnTo>
                    <a:pt x="2017395" y="369570"/>
                  </a:lnTo>
                  <a:lnTo>
                    <a:pt x="2020570" y="376873"/>
                  </a:lnTo>
                  <a:lnTo>
                    <a:pt x="2023745" y="384175"/>
                  </a:lnTo>
                  <a:lnTo>
                    <a:pt x="2026285" y="391795"/>
                  </a:lnTo>
                  <a:lnTo>
                    <a:pt x="2028507" y="399733"/>
                  </a:lnTo>
                  <a:lnTo>
                    <a:pt x="2030412" y="407670"/>
                  </a:lnTo>
                  <a:lnTo>
                    <a:pt x="2032000" y="415608"/>
                  </a:lnTo>
                  <a:lnTo>
                    <a:pt x="2032952" y="423863"/>
                  </a:lnTo>
                  <a:lnTo>
                    <a:pt x="2033270" y="432118"/>
                  </a:lnTo>
                  <a:lnTo>
                    <a:pt x="2033587" y="440373"/>
                  </a:lnTo>
                  <a:lnTo>
                    <a:pt x="2033587" y="2112328"/>
                  </a:lnTo>
                  <a:lnTo>
                    <a:pt x="2033270" y="2120583"/>
                  </a:lnTo>
                  <a:lnTo>
                    <a:pt x="2032952" y="2128838"/>
                  </a:lnTo>
                  <a:lnTo>
                    <a:pt x="2032000" y="2137410"/>
                  </a:lnTo>
                  <a:lnTo>
                    <a:pt x="2030412" y="2145348"/>
                  </a:lnTo>
                  <a:lnTo>
                    <a:pt x="2028507" y="2153285"/>
                  </a:lnTo>
                  <a:lnTo>
                    <a:pt x="2026285" y="2160905"/>
                  </a:lnTo>
                  <a:lnTo>
                    <a:pt x="2023745" y="2168525"/>
                  </a:lnTo>
                  <a:lnTo>
                    <a:pt x="2020570" y="2175828"/>
                  </a:lnTo>
                  <a:lnTo>
                    <a:pt x="2017395" y="2183130"/>
                  </a:lnTo>
                  <a:lnTo>
                    <a:pt x="2013585" y="2190433"/>
                  </a:lnTo>
                  <a:lnTo>
                    <a:pt x="2010092" y="2197418"/>
                  </a:lnTo>
                  <a:lnTo>
                    <a:pt x="2005647" y="2204085"/>
                  </a:lnTo>
                  <a:lnTo>
                    <a:pt x="2000885" y="2210435"/>
                  </a:lnTo>
                  <a:lnTo>
                    <a:pt x="1996122" y="2216785"/>
                  </a:lnTo>
                  <a:lnTo>
                    <a:pt x="1991042" y="2222500"/>
                  </a:lnTo>
                  <a:lnTo>
                    <a:pt x="1985645" y="2228533"/>
                  </a:lnTo>
                  <a:lnTo>
                    <a:pt x="1979612" y="2233930"/>
                  </a:lnTo>
                  <a:lnTo>
                    <a:pt x="1973897" y="2239010"/>
                  </a:lnTo>
                  <a:lnTo>
                    <a:pt x="1967865" y="2243773"/>
                  </a:lnTo>
                  <a:lnTo>
                    <a:pt x="1961197" y="2248535"/>
                  </a:lnTo>
                  <a:lnTo>
                    <a:pt x="1954530" y="2252980"/>
                  </a:lnTo>
                  <a:lnTo>
                    <a:pt x="1947545" y="2256790"/>
                  </a:lnTo>
                  <a:lnTo>
                    <a:pt x="1940242" y="2260600"/>
                  </a:lnTo>
                  <a:lnTo>
                    <a:pt x="1933257" y="2263775"/>
                  </a:lnTo>
                  <a:lnTo>
                    <a:pt x="1925955" y="2266633"/>
                  </a:lnTo>
                  <a:lnTo>
                    <a:pt x="1918017" y="2269173"/>
                  </a:lnTo>
                  <a:lnTo>
                    <a:pt x="1910080" y="2271395"/>
                  </a:lnTo>
                  <a:lnTo>
                    <a:pt x="1902460" y="2273300"/>
                  </a:lnTo>
                  <a:lnTo>
                    <a:pt x="1894522" y="2274888"/>
                  </a:lnTo>
                  <a:lnTo>
                    <a:pt x="1885950" y="2275840"/>
                  </a:lnTo>
                  <a:lnTo>
                    <a:pt x="1877695" y="2276475"/>
                  </a:lnTo>
                  <a:lnTo>
                    <a:pt x="1869440" y="2276475"/>
                  </a:lnTo>
                  <a:lnTo>
                    <a:pt x="480377" y="2276475"/>
                  </a:lnTo>
                  <a:lnTo>
                    <a:pt x="471805" y="2276475"/>
                  </a:lnTo>
                  <a:lnTo>
                    <a:pt x="463550" y="2275840"/>
                  </a:lnTo>
                  <a:lnTo>
                    <a:pt x="455295" y="2274888"/>
                  </a:lnTo>
                  <a:lnTo>
                    <a:pt x="447040" y="2273300"/>
                  </a:lnTo>
                  <a:lnTo>
                    <a:pt x="439102" y="2271395"/>
                  </a:lnTo>
                  <a:lnTo>
                    <a:pt x="431482" y="2269173"/>
                  </a:lnTo>
                  <a:lnTo>
                    <a:pt x="423862" y="2266633"/>
                  </a:lnTo>
                  <a:lnTo>
                    <a:pt x="416242" y="2263775"/>
                  </a:lnTo>
                  <a:lnTo>
                    <a:pt x="408940" y="2260600"/>
                  </a:lnTo>
                  <a:lnTo>
                    <a:pt x="401955" y="2256790"/>
                  </a:lnTo>
                  <a:lnTo>
                    <a:pt x="394970" y="2252980"/>
                  </a:lnTo>
                  <a:lnTo>
                    <a:pt x="388620" y="2248535"/>
                  </a:lnTo>
                  <a:lnTo>
                    <a:pt x="381952" y="2243773"/>
                  </a:lnTo>
                  <a:lnTo>
                    <a:pt x="375602" y="2239010"/>
                  </a:lnTo>
                  <a:lnTo>
                    <a:pt x="369887" y="2233930"/>
                  </a:lnTo>
                  <a:lnTo>
                    <a:pt x="364172" y="2228533"/>
                  </a:lnTo>
                  <a:lnTo>
                    <a:pt x="358457" y="2222500"/>
                  </a:lnTo>
                  <a:lnTo>
                    <a:pt x="353377" y="2216785"/>
                  </a:lnTo>
                  <a:lnTo>
                    <a:pt x="348297" y="2210435"/>
                  </a:lnTo>
                  <a:lnTo>
                    <a:pt x="343852" y="2204085"/>
                  </a:lnTo>
                  <a:lnTo>
                    <a:pt x="339725" y="2197418"/>
                  </a:lnTo>
                  <a:lnTo>
                    <a:pt x="335597" y="2190433"/>
                  </a:lnTo>
                  <a:lnTo>
                    <a:pt x="332105" y="2183130"/>
                  </a:lnTo>
                  <a:lnTo>
                    <a:pt x="328612" y="2175828"/>
                  </a:lnTo>
                  <a:lnTo>
                    <a:pt x="325755" y="2168525"/>
                  </a:lnTo>
                  <a:lnTo>
                    <a:pt x="323215" y="2160905"/>
                  </a:lnTo>
                  <a:lnTo>
                    <a:pt x="320992" y="2153285"/>
                  </a:lnTo>
                  <a:lnTo>
                    <a:pt x="319087" y="2145348"/>
                  </a:lnTo>
                  <a:lnTo>
                    <a:pt x="317817" y="2137410"/>
                  </a:lnTo>
                  <a:lnTo>
                    <a:pt x="316547" y="2128838"/>
                  </a:lnTo>
                  <a:lnTo>
                    <a:pt x="315912" y="2120583"/>
                  </a:lnTo>
                  <a:lnTo>
                    <a:pt x="315912" y="2112328"/>
                  </a:lnTo>
                  <a:lnTo>
                    <a:pt x="456565" y="2112328"/>
                  </a:lnTo>
                  <a:lnTo>
                    <a:pt x="456882" y="2114868"/>
                  </a:lnTo>
                  <a:lnTo>
                    <a:pt x="457200" y="2116773"/>
                  </a:lnTo>
                  <a:lnTo>
                    <a:pt x="457835" y="2118995"/>
                  </a:lnTo>
                  <a:lnTo>
                    <a:pt x="458470" y="2121218"/>
                  </a:lnTo>
                  <a:lnTo>
                    <a:pt x="459422" y="2123440"/>
                  </a:lnTo>
                  <a:lnTo>
                    <a:pt x="460692" y="2125345"/>
                  </a:lnTo>
                  <a:lnTo>
                    <a:pt x="463550" y="2128838"/>
                  </a:lnTo>
                  <a:lnTo>
                    <a:pt x="467042" y="2132013"/>
                  </a:lnTo>
                  <a:lnTo>
                    <a:pt x="468947" y="2132965"/>
                  </a:lnTo>
                  <a:lnTo>
                    <a:pt x="471170" y="2133918"/>
                  </a:lnTo>
                  <a:lnTo>
                    <a:pt x="473392" y="2134870"/>
                  </a:lnTo>
                  <a:lnTo>
                    <a:pt x="475615" y="2135188"/>
                  </a:lnTo>
                  <a:lnTo>
                    <a:pt x="477837" y="2135505"/>
                  </a:lnTo>
                  <a:lnTo>
                    <a:pt x="480377" y="2135823"/>
                  </a:lnTo>
                  <a:lnTo>
                    <a:pt x="1869440" y="2135823"/>
                  </a:lnTo>
                  <a:lnTo>
                    <a:pt x="1871980" y="2135505"/>
                  </a:lnTo>
                  <a:lnTo>
                    <a:pt x="1874202" y="2135188"/>
                  </a:lnTo>
                  <a:lnTo>
                    <a:pt x="1876107" y="2134870"/>
                  </a:lnTo>
                  <a:lnTo>
                    <a:pt x="1878330" y="2133918"/>
                  </a:lnTo>
                  <a:lnTo>
                    <a:pt x="1880552" y="2132965"/>
                  </a:lnTo>
                  <a:lnTo>
                    <a:pt x="1882457" y="2132013"/>
                  </a:lnTo>
                  <a:lnTo>
                    <a:pt x="1885950" y="2128838"/>
                  </a:lnTo>
                  <a:lnTo>
                    <a:pt x="1888490" y="2125345"/>
                  </a:lnTo>
                  <a:lnTo>
                    <a:pt x="1890077" y="2123440"/>
                  </a:lnTo>
                  <a:lnTo>
                    <a:pt x="1890712" y="2121218"/>
                  </a:lnTo>
                  <a:lnTo>
                    <a:pt x="1891982" y="2118995"/>
                  </a:lnTo>
                  <a:lnTo>
                    <a:pt x="1892300" y="2116773"/>
                  </a:lnTo>
                  <a:lnTo>
                    <a:pt x="1892617" y="2114868"/>
                  </a:lnTo>
                  <a:lnTo>
                    <a:pt x="1892617" y="2112328"/>
                  </a:lnTo>
                  <a:lnTo>
                    <a:pt x="1892617" y="440373"/>
                  </a:lnTo>
                  <a:lnTo>
                    <a:pt x="1892617" y="438468"/>
                  </a:lnTo>
                  <a:lnTo>
                    <a:pt x="1892300" y="435928"/>
                  </a:lnTo>
                  <a:lnTo>
                    <a:pt x="1891982" y="433705"/>
                  </a:lnTo>
                  <a:lnTo>
                    <a:pt x="1890712" y="431483"/>
                  </a:lnTo>
                  <a:lnTo>
                    <a:pt x="1890077" y="429578"/>
                  </a:lnTo>
                  <a:lnTo>
                    <a:pt x="1888490" y="427355"/>
                  </a:lnTo>
                  <a:lnTo>
                    <a:pt x="1885950" y="424180"/>
                  </a:lnTo>
                  <a:lnTo>
                    <a:pt x="1882457" y="421323"/>
                  </a:lnTo>
                  <a:lnTo>
                    <a:pt x="1880552" y="420053"/>
                  </a:lnTo>
                  <a:lnTo>
                    <a:pt x="1878330" y="419100"/>
                  </a:lnTo>
                  <a:lnTo>
                    <a:pt x="1876107" y="418148"/>
                  </a:lnTo>
                  <a:lnTo>
                    <a:pt x="1874202" y="417513"/>
                  </a:lnTo>
                  <a:lnTo>
                    <a:pt x="1871980" y="417195"/>
                  </a:lnTo>
                  <a:lnTo>
                    <a:pt x="1869440" y="417195"/>
                  </a:lnTo>
                  <a:lnTo>
                    <a:pt x="1869440" y="276225"/>
                  </a:lnTo>
                  <a:close/>
                  <a:moveTo>
                    <a:pt x="589072" y="140970"/>
                  </a:moveTo>
                  <a:lnTo>
                    <a:pt x="589072" y="424815"/>
                  </a:lnTo>
                  <a:lnTo>
                    <a:pt x="588754" y="433070"/>
                  </a:lnTo>
                  <a:lnTo>
                    <a:pt x="588436" y="441643"/>
                  </a:lnTo>
                  <a:lnTo>
                    <a:pt x="587166" y="449580"/>
                  </a:lnTo>
                  <a:lnTo>
                    <a:pt x="585896" y="458153"/>
                  </a:lnTo>
                  <a:lnTo>
                    <a:pt x="583991" y="465773"/>
                  </a:lnTo>
                  <a:lnTo>
                    <a:pt x="581768" y="473710"/>
                  </a:lnTo>
                  <a:lnTo>
                    <a:pt x="579227" y="481330"/>
                  </a:lnTo>
                  <a:lnTo>
                    <a:pt x="576052" y="488633"/>
                  </a:lnTo>
                  <a:lnTo>
                    <a:pt x="572876" y="495935"/>
                  </a:lnTo>
                  <a:lnTo>
                    <a:pt x="569065" y="503238"/>
                  </a:lnTo>
                  <a:lnTo>
                    <a:pt x="565572" y="509905"/>
                  </a:lnTo>
                  <a:lnTo>
                    <a:pt x="561126" y="516573"/>
                  </a:lnTo>
                  <a:lnTo>
                    <a:pt x="556363" y="522923"/>
                  </a:lnTo>
                  <a:lnTo>
                    <a:pt x="551600" y="528955"/>
                  </a:lnTo>
                  <a:lnTo>
                    <a:pt x="546519" y="535305"/>
                  </a:lnTo>
                  <a:lnTo>
                    <a:pt x="541120" y="541020"/>
                  </a:lnTo>
                  <a:lnTo>
                    <a:pt x="535087" y="546100"/>
                  </a:lnTo>
                  <a:lnTo>
                    <a:pt x="529371" y="551815"/>
                  </a:lnTo>
                  <a:lnTo>
                    <a:pt x="522702" y="556260"/>
                  </a:lnTo>
                  <a:lnTo>
                    <a:pt x="516668" y="561023"/>
                  </a:lnTo>
                  <a:lnTo>
                    <a:pt x="509682" y="565150"/>
                  </a:lnTo>
                  <a:lnTo>
                    <a:pt x="503013" y="569278"/>
                  </a:lnTo>
                  <a:lnTo>
                    <a:pt x="495709" y="572770"/>
                  </a:lnTo>
                  <a:lnTo>
                    <a:pt x="488406" y="575945"/>
                  </a:lnTo>
                  <a:lnTo>
                    <a:pt x="481102" y="579120"/>
                  </a:lnTo>
                  <a:lnTo>
                    <a:pt x="473480" y="581978"/>
                  </a:lnTo>
                  <a:lnTo>
                    <a:pt x="465541" y="584200"/>
                  </a:lnTo>
                  <a:lnTo>
                    <a:pt x="457602" y="585788"/>
                  </a:lnTo>
                  <a:lnTo>
                    <a:pt x="449663" y="587375"/>
                  </a:lnTo>
                  <a:lnTo>
                    <a:pt x="441407" y="588328"/>
                  </a:lnTo>
                  <a:lnTo>
                    <a:pt x="433150" y="588963"/>
                  </a:lnTo>
                  <a:lnTo>
                    <a:pt x="424576" y="589280"/>
                  </a:lnTo>
                  <a:lnTo>
                    <a:pt x="140678" y="589280"/>
                  </a:lnTo>
                  <a:lnTo>
                    <a:pt x="140678" y="1836103"/>
                  </a:lnTo>
                  <a:lnTo>
                    <a:pt x="140678" y="1838643"/>
                  </a:lnTo>
                  <a:lnTo>
                    <a:pt x="140996" y="1840548"/>
                  </a:lnTo>
                  <a:lnTo>
                    <a:pt x="141948" y="1842770"/>
                  </a:lnTo>
                  <a:lnTo>
                    <a:pt x="142584" y="1844993"/>
                  </a:lnTo>
                  <a:lnTo>
                    <a:pt x="143536" y="1847215"/>
                  </a:lnTo>
                  <a:lnTo>
                    <a:pt x="144807" y="1849120"/>
                  </a:lnTo>
                  <a:lnTo>
                    <a:pt x="147665" y="1852613"/>
                  </a:lnTo>
                  <a:lnTo>
                    <a:pt x="151475" y="1855470"/>
                  </a:lnTo>
                  <a:lnTo>
                    <a:pt x="153063" y="1856740"/>
                  </a:lnTo>
                  <a:lnTo>
                    <a:pt x="155286" y="1857693"/>
                  </a:lnTo>
                  <a:lnTo>
                    <a:pt x="157191" y="1858645"/>
                  </a:lnTo>
                  <a:lnTo>
                    <a:pt x="159732" y="1858963"/>
                  </a:lnTo>
                  <a:lnTo>
                    <a:pt x="161955" y="1859280"/>
                  </a:lnTo>
                  <a:lnTo>
                    <a:pt x="164495" y="1859598"/>
                  </a:lnTo>
                  <a:lnTo>
                    <a:pt x="1553180" y="1859598"/>
                  </a:lnTo>
                  <a:lnTo>
                    <a:pt x="1556038" y="1859280"/>
                  </a:lnTo>
                  <a:lnTo>
                    <a:pt x="1557943" y="1858963"/>
                  </a:lnTo>
                  <a:lnTo>
                    <a:pt x="1560484" y="1858645"/>
                  </a:lnTo>
                  <a:lnTo>
                    <a:pt x="1562389" y="1857693"/>
                  </a:lnTo>
                  <a:lnTo>
                    <a:pt x="1564612" y="1856740"/>
                  </a:lnTo>
                  <a:lnTo>
                    <a:pt x="1566517" y="1855470"/>
                  </a:lnTo>
                  <a:lnTo>
                    <a:pt x="1570010" y="1852613"/>
                  </a:lnTo>
                  <a:lnTo>
                    <a:pt x="1572868" y="1849120"/>
                  </a:lnTo>
                  <a:lnTo>
                    <a:pt x="1574139" y="1847215"/>
                  </a:lnTo>
                  <a:lnTo>
                    <a:pt x="1575091" y="1844993"/>
                  </a:lnTo>
                  <a:lnTo>
                    <a:pt x="1576044" y="1842770"/>
                  </a:lnTo>
                  <a:lnTo>
                    <a:pt x="1576679" y="1840548"/>
                  </a:lnTo>
                  <a:lnTo>
                    <a:pt x="1576997" y="1838643"/>
                  </a:lnTo>
                  <a:lnTo>
                    <a:pt x="1576997" y="1836103"/>
                  </a:lnTo>
                  <a:lnTo>
                    <a:pt x="1576997" y="164782"/>
                  </a:lnTo>
                  <a:lnTo>
                    <a:pt x="1576997" y="161925"/>
                  </a:lnTo>
                  <a:lnTo>
                    <a:pt x="1576679" y="160020"/>
                  </a:lnTo>
                  <a:lnTo>
                    <a:pt x="1576044" y="157480"/>
                  </a:lnTo>
                  <a:lnTo>
                    <a:pt x="1575091" y="155257"/>
                  </a:lnTo>
                  <a:lnTo>
                    <a:pt x="1574139" y="153352"/>
                  </a:lnTo>
                  <a:lnTo>
                    <a:pt x="1572868" y="151447"/>
                  </a:lnTo>
                  <a:lnTo>
                    <a:pt x="1570010" y="147955"/>
                  </a:lnTo>
                  <a:lnTo>
                    <a:pt x="1566517" y="145097"/>
                  </a:lnTo>
                  <a:lnTo>
                    <a:pt x="1564612" y="143827"/>
                  </a:lnTo>
                  <a:lnTo>
                    <a:pt x="1562389" y="142875"/>
                  </a:lnTo>
                  <a:lnTo>
                    <a:pt x="1560484" y="141922"/>
                  </a:lnTo>
                  <a:lnTo>
                    <a:pt x="1557943" y="141287"/>
                  </a:lnTo>
                  <a:lnTo>
                    <a:pt x="1556038" y="140970"/>
                  </a:lnTo>
                  <a:lnTo>
                    <a:pt x="1553180" y="140970"/>
                  </a:lnTo>
                  <a:lnTo>
                    <a:pt x="589072" y="140970"/>
                  </a:lnTo>
                  <a:close/>
                  <a:moveTo>
                    <a:pt x="489358" y="0"/>
                  </a:moveTo>
                  <a:lnTo>
                    <a:pt x="1553180" y="0"/>
                  </a:lnTo>
                  <a:lnTo>
                    <a:pt x="1562071" y="317"/>
                  </a:lnTo>
                  <a:lnTo>
                    <a:pt x="1570010" y="952"/>
                  </a:lnTo>
                  <a:lnTo>
                    <a:pt x="1578584" y="2222"/>
                  </a:lnTo>
                  <a:lnTo>
                    <a:pt x="1586523" y="3492"/>
                  </a:lnTo>
                  <a:lnTo>
                    <a:pt x="1594462" y="5397"/>
                  </a:lnTo>
                  <a:lnTo>
                    <a:pt x="1602084" y="7620"/>
                  </a:lnTo>
                  <a:lnTo>
                    <a:pt x="1609705" y="10160"/>
                  </a:lnTo>
                  <a:lnTo>
                    <a:pt x="1617644" y="13017"/>
                  </a:lnTo>
                  <a:lnTo>
                    <a:pt x="1624630" y="16192"/>
                  </a:lnTo>
                  <a:lnTo>
                    <a:pt x="1631617" y="20002"/>
                  </a:lnTo>
                  <a:lnTo>
                    <a:pt x="1638603" y="23812"/>
                  </a:lnTo>
                  <a:lnTo>
                    <a:pt x="1645589" y="28257"/>
                  </a:lnTo>
                  <a:lnTo>
                    <a:pt x="1651623" y="32702"/>
                  </a:lnTo>
                  <a:lnTo>
                    <a:pt x="1657974" y="37782"/>
                  </a:lnTo>
                  <a:lnTo>
                    <a:pt x="1664008" y="42862"/>
                  </a:lnTo>
                  <a:lnTo>
                    <a:pt x="1669724" y="48260"/>
                  </a:lnTo>
                  <a:lnTo>
                    <a:pt x="1675122" y="53975"/>
                  </a:lnTo>
                  <a:lnTo>
                    <a:pt x="1680203" y="60007"/>
                  </a:lnTo>
                  <a:lnTo>
                    <a:pt x="1685284" y="66357"/>
                  </a:lnTo>
                  <a:lnTo>
                    <a:pt x="1689730" y="72390"/>
                  </a:lnTo>
                  <a:lnTo>
                    <a:pt x="1694176" y="79375"/>
                  </a:lnTo>
                  <a:lnTo>
                    <a:pt x="1697987" y="86360"/>
                  </a:lnTo>
                  <a:lnTo>
                    <a:pt x="1701797" y="93345"/>
                  </a:lnTo>
                  <a:lnTo>
                    <a:pt x="1704973" y="100647"/>
                  </a:lnTo>
                  <a:lnTo>
                    <a:pt x="1707831" y="108267"/>
                  </a:lnTo>
                  <a:lnTo>
                    <a:pt x="1710371" y="115570"/>
                  </a:lnTo>
                  <a:lnTo>
                    <a:pt x="1712594" y="123507"/>
                  </a:lnTo>
                  <a:lnTo>
                    <a:pt x="1714500" y="131445"/>
                  </a:lnTo>
                  <a:lnTo>
                    <a:pt x="1715770" y="139382"/>
                  </a:lnTo>
                  <a:lnTo>
                    <a:pt x="1717040" y="147637"/>
                  </a:lnTo>
                  <a:lnTo>
                    <a:pt x="1717675" y="155892"/>
                  </a:lnTo>
                  <a:lnTo>
                    <a:pt x="1717675" y="164782"/>
                  </a:lnTo>
                  <a:lnTo>
                    <a:pt x="1717675" y="1836103"/>
                  </a:lnTo>
                  <a:lnTo>
                    <a:pt x="1717675" y="1844358"/>
                  </a:lnTo>
                  <a:lnTo>
                    <a:pt x="1717040" y="1852613"/>
                  </a:lnTo>
                  <a:lnTo>
                    <a:pt x="1715770" y="1861185"/>
                  </a:lnTo>
                  <a:lnTo>
                    <a:pt x="1714500" y="1869123"/>
                  </a:lnTo>
                  <a:lnTo>
                    <a:pt x="1712594" y="1877060"/>
                  </a:lnTo>
                  <a:lnTo>
                    <a:pt x="1710371" y="1884680"/>
                  </a:lnTo>
                  <a:lnTo>
                    <a:pt x="1707831" y="1892300"/>
                  </a:lnTo>
                  <a:lnTo>
                    <a:pt x="1704973" y="1900238"/>
                  </a:lnTo>
                  <a:lnTo>
                    <a:pt x="1701797" y="1907223"/>
                  </a:lnTo>
                  <a:lnTo>
                    <a:pt x="1697987" y="1914208"/>
                  </a:lnTo>
                  <a:lnTo>
                    <a:pt x="1694176" y="1921193"/>
                  </a:lnTo>
                  <a:lnTo>
                    <a:pt x="1689730" y="1927860"/>
                  </a:lnTo>
                  <a:lnTo>
                    <a:pt x="1685284" y="1934210"/>
                  </a:lnTo>
                  <a:lnTo>
                    <a:pt x="1680203" y="1940560"/>
                  </a:lnTo>
                  <a:lnTo>
                    <a:pt x="1675122" y="1946275"/>
                  </a:lnTo>
                  <a:lnTo>
                    <a:pt x="1669724" y="1952308"/>
                  </a:lnTo>
                  <a:lnTo>
                    <a:pt x="1664008" y="1957705"/>
                  </a:lnTo>
                  <a:lnTo>
                    <a:pt x="1657974" y="1962785"/>
                  </a:lnTo>
                  <a:lnTo>
                    <a:pt x="1651623" y="1967865"/>
                  </a:lnTo>
                  <a:lnTo>
                    <a:pt x="1645589" y="1972310"/>
                  </a:lnTo>
                  <a:lnTo>
                    <a:pt x="1638603" y="1976755"/>
                  </a:lnTo>
                  <a:lnTo>
                    <a:pt x="1631617" y="1980565"/>
                  </a:lnTo>
                  <a:lnTo>
                    <a:pt x="1624630" y="1984375"/>
                  </a:lnTo>
                  <a:lnTo>
                    <a:pt x="1617644" y="1987550"/>
                  </a:lnTo>
                  <a:lnTo>
                    <a:pt x="1609705" y="1990408"/>
                  </a:lnTo>
                  <a:lnTo>
                    <a:pt x="1602084" y="1992948"/>
                  </a:lnTo>
                  <a:lnTo>
                    <a:pt x="1594462" y="1995170"/>
                  </a:lnTo>
                  <a:lnTo>
                    <a:pt x="1586523" y="1997075"/>
                  </a:lnTo>
                  <a:lnTo>
                    <a:pt x="1578584" y="1998345"/>
                  </a:lnTo>
                  <a:lnTo>
                    <a:pt x="1570010" y="1999615"/>
                  </a:lnTo>
                  <a:lnTo>
                    <a:pt x="1562071" y="2000250"/>
                  </a:lnTo>
                  <a:lnTo>
                    <a:pt x="1553180" y="2000250"/>
                  </a:lnTo>
                  <a:lnTo>
                    <a:pt x="164495" y="2000250"/>
                  </a:lnTo>
                  <a:lnTo>
                    <a:pt x="155604" y="2000250"/>
                  </a:lnTo>
                  <a:lnTo>
                    <a:pt x="147665" y="1999615"/>
                  </a:lnTo>
                  <a:lnTo>
                    <a:pt x="139408" y="1998345"/>
                  </a:lnTo>
                  <a:lnTo>
                    <a:pt x="131152" y="1997075"/>
                  </a:lnTo>
                  <a:lnTo>
                    <a:pt x="123213" y="1995170"/>
                  </a:lnTo>
                  <a:lnTo>
                    <a:pt x="115591" y="1992948"/>
                  </a:lnTo>
                  <a:lnTo>
                    <a:pt x="107970" y="1990408"/>
                  </a:lnTo>
                  <a:lnTo>
                    <a:pt x="100348" y="1987550"/>
                  </a:lnTo>
                  <a:lnTo>
                    <a:pt x="93044" y="1984375"/>
                  </a:lnTo>
                  <a:lnTo>
                    <a:pt x="86058" y="1980565"/>
                  </a:lnTo>
                  <a:lnTo>
                    <a:pt x="79072" y="1976755"/>
                  </a:lnTo>
                  <a:lnTo>
                    <a:pt x="72721" y="1972310"/>
                  </a:lnTo>
                  <a:lnTo>
                    <a:pt x="66052" y="1967865"/>
                  </a:lnTo>
                  <a:lnTo>
                    <a:pt x="59701" y="1962785"/>
                  </a:lnTo>
                  <a:lnTo>
                    <a:pt x="53667" y="1957705"/>
                  </a:lnTo>
                  <a:lnTo>
                    <a:pt x="48269" y="1952308"/>
                  </a:lnTo>
                  <a:lnTo>
                    <a:pt x="42553" y="1946275"/>
                  </a:lnTo>
                  <a:lnTo>
                    <a:pt x="37472" y="1940560"/>
                  </a:lnTo>
                  <a:lnTo>
                    <a:pt x="32391" y="1934210"/>
                  </a:lnTo>
                  <a:lnTo>
                    <a:pt x="27945" y="1927860"/>
                  </a:lnTo>
                  <a:lnTo>
                    <a:pt x="23817" y="1921193"/>
                  </a:lnTo>
                  <a:lnTo>
                    <a:pt x="19688" y="1914208"/>
                  </a:lnTo>
                  <a:lnTo>
                    <a:pt x="16195" y="1907223"/>
                  </a:lnTo>
                  <a:lnTo>
                    <a:pt x="12702" y="1900238"/>
                  </a:lnTo>
                  <a:lnTo>
                    <a:pt x="9844" y="1892300"/>
                  </a:lnTo>
                  <a:lnTo>
                    <a:pt x="7304" y="1884680"/>
                  </a:lnTo>
                  <a:lnTo>
                    <a:pt x="5081" y="1877060"/>
                  </a:lnTo>
                  <a:lnTo>
                    <a:pt x="3175" y="1869123"/>
                  </a:lnTo>
                  <a:lnTo>
                    <a:pt x="1905" y="1861185"/>
                  </a:lnTo>
                  <a:lnTo>
                    <a:pt x="635" y="1852613"/>
                  </a:lnTo>
                  <a:lnTo>
                    <a:pt x="0" y="1844358"/>
                  </a:lnTo>
                  <a:lnTo>
                    <a:pt x="0" y="1836103"/>
                  </a:lnTo>
                  <a:lnTo>
                    <a:pt x="0" y="489585"/>
                  </a:lnTo>
                  <a:lnTo>
                    <a:pt x="489358"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Calibri"/>
                <a:ea typeface="微软雅黑"/>
                <a:cs typeface="+mn-cs"/>
              </a:endParaRPr>
            </a:p>
          </p:txBody>
        </p:sp>
        <p:sp>
          <p:nvSpPr>
            <p:cNvPr id="46" name="MH_Other_11"/>
            <p:cNvSpPr/>
            <p:nvPr>
              <p:custDataLst>
                <p:tags r:id="rId11"/>
              </p:custDataLst>
            </p:nvPr>
          </p:nvSpPr>
          <p:spPr bwMode="auto">
            <a:xfrm>
              <a:off x="5345114" y="2243138"/>
              <a:ext cx="414337" cy="264319"/>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Calibri"/>
                <a:ea typeface="微软雅黑"/>
                <a:cs typeface="+mn-cs"/>
              </a:endParaRPr>
            </a:p>
          </p:txBody>
        </p:sp>
        <p:sp>
          <p:nvSpPr>
            <p:cNvPr id="47" name="MH_Other_12"/>
            <p:cNvSpPr>
              <a:spLocks noChangeArrowheads="1"/>
            </p:cNvSpPr>
            <p:nvPr>
              <p:custDataLst>
                <p:tags r:id="rId12"/>
              </p:custDataLst>
            </p:nvPr>
          </p:nvSpPr>
          <p:spPr bwMode="auto">
            <a:xfrm>
              <a:off x="6045201" y="3409950"/>
              <a:ext cx="403225" cy="242888"/>
            </a:xfrm>
            <a:custGeom>
              <a:avLst/>
              <a:gdLst>
                <a:gd name="T0" fmla="*/ 552105 w 2874963"/>
                <a:gd name="T1" fmla="*/ 1256550 h 2311400"/>
                <a:gd name="T2" fmla="*/ 814407 w 2874963"/>
                <a:gd name="T3" fmla="*/ 1166381 h 2311400"/>
                <a:gd name="T4" fmla="*/ 861857 w 2874963"/>
                <a:gd name="T5" fmla="*/ 1221938 h 2311400"/>
                <a:gd name="T6" fmla="*/ 529108 w 2874963"/>
                <a:gd name="T7" fmla="*/ 1452571 h 2311400"/>
                <a:gd name="T8" fmla="*/ 122756 w 2874963"/>
                <a:gd name="T9" fmla="*/ 1358877 h 2311400"/>
                <a:gd name="T10" fmla="*/ 175912 w 2874963"/>
                <a:gd name="T11" fmla="*/ 1192357 h 2311400"/>
                <a:gd name="T12" fmla="*/ 277118 w 2874963"/>
                <a:gd name="T13" fmla="*/ 1128994 h 2311400"/>
                <a:gd name="T14" fmla="*/ 305052 w 2874963"/>
                <a:gd name="T15" fmla="*/ 1242809 h 2311400"/>
                <a:gd name="T16" fmla="*/ 994050 w 2874963"/>
                <a:gd name="T17" fmla="*/ 853464 h 2311400"/>
                <a:gd name="T18" fmla="*/ 644668 w 2874963"/>
                <a:gd name="T19" fmla="*/ 666225 h 2311400"/>
                <a:gd name="T20" fmla="*/ 675774 w 2874963"/>
                <a:gd name="T21" fmla="*/ 776137 h 2311400"/>
                <a:gd name="T22" fmla="*/ 719353 w 2874963"/>
                <a:gd name="T23" fmla="*/ 821032 h 2311400"/>
                <a:gd name="T24" fmla="*/ 694258 w 2874963"/>
                <a:gd name="T25" fmla="*/ 885897 h 2311400"/>
                <a:gd name="T26" fmla="*/ 639408 w 2874963"/>
                <a:gd name="T27" fmla="*/ 997010 h 2311400"/>
                <a:gd name="T28" fmla="*/ 561868 w 2874963"/>
                <a:gd name="T29" fmla="*/ 1068783 h 2311400"/>
                <a:gd name="T30" fmla="*/ 506117 w 2874963"/>
                <a:gd name="T31" fmla="*/ 1079143 h 2311400"/>
                <a:gd name="T32" fmla="*/ 449013 w 2874963"/>
                <a:gd name="T33" fmla="*/ 1059924 h 2311400"/>
                <a:gd name="T34" fmla="*/ 372374 w 2874963"/>
                <a:gd name="T35" fmla="*/ 966830 h 2311400"/>
                <a:gd name="T36" fmla="*/ 317074 w 2874963"/>
                <a:gd name="T37" fmla="*/ 867429 h 2311400"/>
                <a:gd name="T38" fmla="*/ 315722 w 2874963"/>
                <a:gd name="T39" fmla="*/ 807819 h 2311400"/>
                <a:gd name="T40" fmla="*/ 360804 w 2874963"/>
                <a:gd name="T41" fmla="*/ 726436 h 2311400"/>
                <a:gd name="T42" fmla="*/ 420311 w 2874963"/>
                <a:gd name="T43" fmla="*/ 688148 h 2311400"/>
                <a:gd name="T44" fmla="*/ 541281 w 2874963"/>
                <a:gd name="T45" fmla="*/ 679889 h 2311400"/>
                <a:gd name="T46" fmla="*/ 615816 w 2874963"/>
                <a:gd name="T47" fmla="*/ 642201 h 2311400"/>
                <a:gd name="T48" fmla="*/ 607328 w 2874963"/>
                <a:gd name="T49" fmla="*/ 550770 h 2311400"/>
                <a:gd name="T50" fmla="*/ 652075 w 2874963"/>
                <a:gd name="T51" fmla="*/ 576010 h 2311400"/>
                <a:gd name="T52" fmla="*/ 690816 w 2874963"/>
                <a:gd name="T53" fmla="*/ 613419 h 2311400"/>
                <a:gd name="T54" fmla="*/ 708834 w 2874963"/>
                <a:gd name="T55" fmla="*/ 715281 h 2311400"/>
                <a:gd name="T56" fmla="*/ 684809 w 2874963"/>
                <a:gd name="T57" fmla="*/ 784841 h 2311400"/>
                <a:gd name="T58" fmla="*/ 653727 w 2874963"/>
                <a:gd name="T59" fmla="*/ 664651 h 2311400"/>
                <a:gd name="T60" fmla="*/ 590811 w 2874963"/>
                <a:gd name="T61" fmla="*/ 648726 h 2311400"/>
                <a:gd name="T62" fmla="*/ 495911 w 2874963"/>
                <a:gd name="T63" fmla="*/ 681177 h 2311400"/>
                <a:gd name="T64" fmla="*/ 382693 w 2874963"/>
                <a:gd name="T65" fmla="*/ 672613 h 2311400"/>
                <a:gd name="T66" fmla="*/ 342000 w 2874963"/>
                <a:gd name="T67" fmla="*/ 784841 h 2311400"/>
                <a:gd name="T68" fmla="*/ 316624 w 2874963"/>
                <a:gd name="T69" fmla="*/ 733159 h 2311400"/>
                <a:gd name="T70" fmla="*/ 334342 w 2874963"/>
                <a:gd name="T71" fmla="*/ 634002 h 2311400"/>
                <a:gd name="T72" fmla="*/ 392753 w 2874963"/>
                <a:gd name="T73" fmla="*/ 561737 h 2311400"/>
                <a:gd name="T74" fmla="*/ 513330 w 2874963"/>
                <a:gd name="T75" fmla="*/ 530788 h 2311400"/>
                <a:gd name="T76" fmla="*/ 816493 w 2874963"/>
                <a:gd name="T77" fmla="*/ 367350 h 2311400"/>
                <a:gd name="T78" fmla="*/ 816493 w 2874963"/>
                <a:gd name="T79" fmla="*/ 418842 h 2311400"/>
                <a:gd name="T80" fmla="*/ 1079641 w 2874963"/>
                <a:gd name="T81" fmla="*/ 426048 h 2311400"/>
                <a:gd name="T82" fmla="*/ 1093467 w 2874963"/>
                <a:gd name="T83" fmla="*/ 377108 h 2311400"/>
                <a:gd name="T84" fmla="*/ 1049584 w 2874963"/>
                <a:gd name="T85" fmla="*/ 364048 h 2311400"/>
                <a:gd name="T86" fmla="*/ 1023434 w 2874963"/>
                <a:gd name="T87" fmla="*/ 392871 h 2311400"/>
                <a:gd name="T88" fmla="*/ 856619 w 2874963"/>
                <a:gd name="T89" fmla="*/ 372605 h 2311400"/>
                <a:gd name="T90" fmla="*/ 927854 w 2874963"/>
                <a:gd name="T91" fmla="*/ 64403 h 2311400"/>
                <a:gd name="T92" fmla="*/ 904258 w 2874963"/>
                <a:gd name="T93" fmla="*/ 91875 h 2311400"/>
                <a:gd name="T94" fmla="*/ 905010 w 2874963"/>
                <a:gd name="T95" fmla="*/ 129406 h 2311400"/>
                <a:gd name="T96" fmla="*/ 930108 w 2874963"/>
                <a:gd name="T97" fmla="*/ 155677 h 2311400"/>
                <a:gd name="T98" fmla="*/ 967829 w 2874963"/>
                <a:gd name="T99" fmla="*/ 158379 h 2311400"/>
                <a:gd name="T100" fmla="*/ 996233 w 2874963"/>
                <a:gd name="T101" fmla="*/ 136162 h 2311400"/>
                <a:gd name="T102" fmla="*/ 1002845 w 2874963"/>
                <a:gd name="T103" fmla="*/ 99081 h 2311400"/>
                <a:gd name="T104" fmla="*/ 983158 w 2874963"/>
                <a:gd name="T105" fmla="*/ 68306 h 2311400"/>
                <a:gd name="T106" fmla="*/ 881566 w 2874963"/>
                <a:gd name="T107" fmla="*/ 0 h 2311400"/>
                <a:gd name="T108" fmla="*/ 1048381 w 2874963"/>
                <a:gd name="T109" fmla="*/ 20417 h 2311400"/>
                <a:gd name="T110" fmla="*/ 1859163 w 2874963"/>
                <a:gd name="T111" fmla="*/ 308953 h 2311400"/>
                <a:gd name="T112" fmla="*/ 1899590 w 2874963"/>
                <a:gd name="T113" fmla="*/ 355791 h 2311400"/>
                <a:gd name="T114" fmla="*/ 2705 w 2874963"/>
                <a:gd name="T115" fmla="*/ 364048 h 2311400"/>
                <a:gd name="T116" fmla="*/ 38623 w 2874963"/>
                <a:gd name="T117" fmla="*/ 313456 h 2311400"/>
                <a:gd name="T118" fmla="*/ 855416 w 2874963"/>
                <a:gd name="T119" fmla="*/ 26121 h 23114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874963" h="2311400">
                  <a:moveTo>
                    <a:pt x="1500188" y="1927225"/>
                  </a:moveTo>
                  <a:lnTo>
                    <a:pt x="2676526" y="1927225"/>
                  </a:lnTo>
                  <a:lnTo>
                    <a:pt x="2676526" y="1949450"/>
                  </a:lnTo>
                  <a:lnTo>
                    <a:pt x="1500188" y="1949450"/>
                  </a:lnTo>
                  <a:lnTo>
                    <a:pt x="1500188" y="1927225"/>
                  </a:lnTo>
                  <a:close/>
                  <a:moveTo>
                    <a:pt x="1500188" y="1706563"/>
                  </a:moveTo>
                  <a:lnTo>
                    <a:pt x="2676526" y="1706563"/>
                  </a:lnTo>
                  <a:lnTo>
                    <a:pt x="2676526" y="1728788"/>
                  </a:lnTo>
                  <a:lnTo>
                    <a:pt x="1500188" y="1728788"/>
                  </a:lnTo>
                  <a:lnTo>
                    <a:pt x="1500188" y="1706563"/>
                  </a:lnTo>
                  <a:close/>
                  <a:moveTo>
                    <a:pt x="741023" y="1676400"/>
                  </a:moveTo>
                  <a:lnTo>
                    <a:pt x="803616" y="1676400"/>
                  </a:lnTo>
                  <a:lnTo>
                    <a:pt x="835026" y="1736633"/>
                  </a:lnTo>
                  <a:lnTo>
                    <a:pt x="813107" y="1759278"/>
                  </a:lnTo>
                  <a:lnTo>
                    <a:pt x="833218" y="1897860"/>
                  </a:lnTo>
                  <a:lnTo>
                    <a:pt x="772432" y="2124075"/>
                  </a:lnTo>
                  <a:lnTo>
                    <a:pt x="711647" y="1897860"/>
                  </a:lnTo>
                  <a:lnTo>
                    <a:pt x="731532" y="1759278"/>
                  </a:lnTo>
                  <a:lnTo>
                    <a:pt x="709613" y="1736633"/>
                  </a:lnTo>
                  <a:lnTo>
                    <a:pt x="741023" y="1676400"/>
                  </a:lnTo>
                  <a:close/>
                  <a:moveTo>
                    <a:pt x="1033510" y="1660525"/>
                  </a:moveTo>
                  <a:lnTo>
                    <a:pt x="1069768" y="1677761"/>
                  </a:lnTo>
                  <a:lnTo>
                    <a:pt x="1107612" y="1695904"/>
                  </a:lnTo>
                  <a:lnTo>
                    <a:pt x="1126421" y="1705202"/>
                  </a:lnTo>
                  <a:lnTo>
                    <a:pt x="1145003" y="1714727"/>
                  </a:lnTo>
                  <a:lnTo>
                    <a:pt x="1163585" y="1724252"/>
                  </a:lnTo>
                  <a:lnTo>
                    <a:pt x="1181261" y="1734004"/>
                  </a:lnTo>
                  <a:lnTo>
                    <a:pt x="1198257" y="1743302"/>
                  </a:lnTo>
                  <a:lnTo>
                    <a:pt x="1214346" y="1752600"/>
                  </a:lnTo>
                  <a:lnTo>
                    <a:pt x="1229076" y="1761671"/>
                  </a:lnTo>
                  <a:lnTo>
                    <a:pt x="1242673" y="1770289"/>
                  </a:lnTo>
                  <a:lnTo>
                    <a:pt x="1248792" y="1774598"/>
                  </a:lnTo>
                  <a:lnTo>
                    <a:pt x="1254683" y="1778680"/>
                  </a:lnTo>
                  <a:lnTo>
                    <a:pt x="1259896" y="1782762"/>
                  </a:lnTo>
                  <a:lnTo>
                    <a:pt x="1264881" y="1786618"/>
                  </a:lnTo>
                  <a:lnTo>
                    <a:pt x="1269187" y="1790473"/>
                  </a:lnTo>
                  <a:lnTo>
                    <a:pt x="1273039" y="1794102"/>
                  </a:lnTo>
                  <a:lnTo>
                    <a:pt x="1276438" y="1797504"/>
                  </a:lnTo>
                  <a:lnTo>
                    <a:pt x="1278931" y="1800905"/>
                  </a:lnTo>
                  <a:lnTo>
                    <a:pt x="1281197" y="1803627"/>
                  </a:lnTo>
                  <a:lnTo>
                    <a:pt x="1283237" y="1807029"/>
                  </a:lnTo>
                  <a:lnTo>
                    <a:pt x="1287542" y="1814739"/>
                  </a:lnTo>
                  <a:lnTo>
                    <a:pt x="1291621" y="1823811"/>
                  </a:lnTo>
                  <a:lnTo>
                    <a:pt x="1296380" y="1834016"/>
                  </a:lnTo>
                  <a:lnTo>
                    <a:pt x="1300686" y="1845582"/>
                  </a:lnTo>
                  <a:lnTo>
                    <a:pt x="1305445" y="1858282"/>
                  </a:lnTo>
                  <a:lnTo>
                    <a:pt x="1310203" y="1871889"/>
                  </a:lnTo>
                  <a:lnTo>
                    <a:pt x="1314736" y="1886404"/>
                  </a:lnTo>
                  <a:lnTo>
                    <a:pt x="1319495" y="1901371"/>
                  </a:lnTo>
                  <a:lnTo>
                    <a:pt x="1324027" y="1917246"/>
                  </a:lnTo>
                  <a:lnTo>
                    <a:pt x="1333318" y="1950130"/>
                  </a:lnTo>
                  <a:lnTo>
                    <a:pt x="1342382" y="1984375"/>
                  </a:lnTo>
                  <a:lnTo>
                    <a:pt x="1350994" y="2018620"/>
                  </a:lnTo>
                  <a:lnTo>
                    <a:pt x="1359378" y="2052411"/>
                  </a:lnTo>
                  <a:lnTo>
                    <a:pt x="1366857" y="2084388"/>
                  </a:lnTo>
                  <a:lnTo>
                    <a:pt x="1373655" y="2114097"/>
                  </a:lnTo>
                  <a:lnTo>
                    <a:pt x="1379320" y="2140404"/>
                  </a:lnTo>
                  <a:lnTo>
                    <a:pt x="1387478" y="2179184"/>
                  </a:lnTo>
                  <a:lnTo>
                    <a:pt x="1390651" y="2193925"/>
                  </a:lnTo>
                  <a:lnTo>
                    <a:pt x="798513" y="2193925"/>
                  </a:lnTo>
                  <a:lnTo>
                    <a:pt x="1111918" y="1875064"/>
                  </a:lnTo>
                  <a:lnTo>
                    <a:pt x="1011755" y="1800905"/>
                  </a:lnTo>
                  <a:lnTo>
                    <a:pt x="1094922" y="1766661"/>
                  </a:lnTo>
                  <a:lnTo>
                    <a:pt x="1033510" y="1660525"/>
                  </a:lnTo>
                  <a:close/>
                  <a:moveTo>
                    <a:pt x="511355" y="1660525"/>
                  </a:moveTo>
                  <a:lnTo>
                    <a:pt x="449944" y="1766661"/>
                  </a:lnTo>
                  <a:lnTo>
                    <a:pt x="532657" y="1800905"/>
                  </a:lnTo>
                  <a:lnTo>
                    <a:pt x="432494" y="1875064"/>
                  </a:lnTo>
                  <a:lnTo>
                    <a:pt x="746126" y="2193925"/>
                  </a:lnTo>
                  <a:lnTo>
                    <a:pt x="153988" y="2193925"/>
                  </a:lnTo>
                  <a:lnTo>
                    <a:pt x="157160" y="2179184"/>
                  </a:lnTo>
                  <a:lnTo>
                    <a:pt x="165318" y="2140404"/>
                  </a:lnTo>
                  <a:lnTo>
                    <a:pt x="171210" y="2114097"/>
                  </a:lnTo>
                  <a:lnTo>
                    <a:pt x="177782" y="2084388"/>
                  </a:lnTo>
                  <a:lnTo>
                    <a:pt x="185260" y="2052411"/>
                  </a:lnTo>
                  <a:lnTo>
                    <a:pt x="193418" y="2018620"/>
                  </a:lnTo>
                  <a:lnTo>
                    <a:pt x="202256" y="1984375"/>
                  </a:lnTo>
                  <a:lnTo>
                    <a:pt x="211321" y="1950130"/>
                  </a:lnTo>
                  <a:lnTo>
                    <a:pt x="220385" y="1917246"/>
                  </a:lnTo>
                  <a:lnTo>
                    <a:pt x="224918" y="1901371"/>
                  </a:lnTo>
                  <a:lnTo>
                    <a:pt x="229676" y="1886404"/>
                  </a:lnTo>
                  <a:lnTo>
                    <a:pt x="234209" y="1871889"/>
                  </a:lnTo>
                  <a:lnTo>
                    <a:pt x="238967" y="1858282"/>
                  </a:lnTo>
                  <a:lnTo>
                    <a:pt x="243726" y="1845582"/>
                  </a:lnTo>
                  <a:lnTo>
                    <a:pt x="248259" y="1834016"/>
                  </a:lnTo>
                  <a:lnTo>
                    <a:pt x="252791" y="1823811"/>
                  </a:lnTo>
                  <a:lnTo>
                    <a:pt x="257096" y="1814739"/>
                  </a:lnTo>
                  <a:lnTo>
                    <a:pt x="261175" y="1807029"/>
                  </a:lnTo>
                  <a:lnTo>
                    <a:pt x="263442" y="1803627"/>
                  </a:lnTo>
                  <a:lnTo>
                    <a:pt x="265481" y="1800905"/>
                  </a:lnTo>
                  <a:lnTo>
                    <a:pt x="268200" y="1797504"/>
                  </a:lnTo>
                  <a:lnTo>
                    <a:pt x="271600" y="1794102"/>
                  </a:lnTo>
                  <a:lnTo>
                    <a:pt x="275452" y="1790473"/>
                  </a:lnTo>
                  <a:lnTo>
                    <a:pt x="279984" y="1786618"/>
                  </a:lnTo>
                  <a:lnTo>
                    <a:pt x="284517" y="1782762"/>
                  </a:lnTo>
                  <a:lnTo>
                    <a:pt x="289955" y="1778680"/>
                  </a:lnTo>
                  <a:lnTo>
                    <a:pt x="295621" y="1774598"/>
                  </a:lnTo>
                  <a:lnTo>
                    <a:pt x="301966" y="1770289"/>
                  </a:lnTo>
                  <a:lnTo>
                    <a:pt x="315336" y="1761671"/>
                  </a:lnTo>
                  <a:lnTo>
                    <a:pt x="330066" y="1752600"/>
                  </a:lnTo>
                  <a:lnTo>
                    <a:pt x="346155" y="1743302"/>
                  </a:lnTo>
                  <a:lnTo>
                    <a:pt x="363378" y="1734004"/>
                  </a:lnTo>
                  <a:lnTo>
                    <a:pt x="381053" y="1724252"/>
                  </a:lnTo>
                  <a:lnTo>
                    <a:pt x="399409" y="1714727"/>
                  </a:lnTo>
                  <a:lnTo>
                    <a:pt x="418218" y="1705202"/>
                  </a:lnTo>
                  <a:lnTo>
                    <a:pt x="437253" y="1695904"/>
                  </a:lnTo>
                  <a:lnTo>
                    <a:pt x="475098" y="1677761"/>
                  </a:lnTo>
                  <a:lnTo>
                    <a:pt x="511355" y="1660525"/>
                  </a:lnTo>
                  <a:close/>
                  <a:moveTo>
                    <a:pt x="929254" y="1614488"/>
                  </a:moveTo>
                  <a:lnTo>
                    <a:pt x="950557" y="1623559"/>
                  </a:lnTo>
                  <a:lnTo>
                    <a:pt x="974579" y="1633992"/>
                  </a:lnTo>
                  <a:lnTo>
                    <a:pt x="1004946" y="1647599"/>
                  </a:lnTo>
                  <a:lnTo>
                    <a:pt x="1068853" y="1757817"/>
                  </a:lnTo>
                  <a:lnTo>
                    <a:pt x="975258" y="1796370"/>
                  </a:lnTo>
                  <a:lnTo>
                    <a:pt x="1084263" y="1877106"/>
                  </a:lnTo>
                  <a:lnTo>
                    <a:pt x="773113" y="2193926"/>
                  </a:lnTo>
                  <a:lnTo>
                    <a:pt x="929254" y="1614488"/>
                  </a:lnTo>
                  <a:close/>
                  <a:moveTo>
                    <a:pt x="615947" y="1614488"/>
                  </a:moveTo>
                  <a:lnTo>
                    <a:pt x="773113" y="2193926"/>
                  </a:lnTo>
                  <a:lnTo>
                    <a:pt x="460375" y="1877106"/>
                  </a:lnTo>
                  <a:lnTo>
                    <a:pt x="569936" y="1796370"/>
                  </a:lnTo>
                  <a:lnTo>
                    <a:pt x="475636" y="1757817"/>
                  </a:lnTo>
                  <a:lnTo>
                    <a:pt x="539869" y="1647599"/>
                  </a:lnTo>
                  <a:lnTo>
                    <a:pt x="570619" y="1633992"/>
                  </a:lnTo>
                  <a:lnTo>
                    <a:pt x="594536" y="1623559"/>
                  </a:lnTo>
                  <a:lnTo>
                    <a:pt x="615947" y="1614488"/>
                  </a:lnTo>
                  <a:close/>
                  <a:moveTo>
                    <a:pt x="1500188" y="1487488"/>
                  </a:moveTo>
                  <a:lnTo>
                    <a:pt x="2676526" y="1487488"/>
                  </a:lnTo>
                  <a:lnTo>
                    <a:pt x="2676526" y="1509713"/>
                  </a:lnTo>
                  <a:lnTo>
                    <a:pt x="1500188" y="1509713"/>
                  </a:lnTo>
                  <a:lnTo>
                    <a:pt x="1500188" y="1487488"/>
                  </a:lnTo>
                  <a:close/>
                  <a:moveTo>
                    <a:pt x="1500188" y="1266825"/>
                  </a:moveTo>
                  <a:lnTo>
                    <a:pt x="2676526" y="1266825"/>
                  </a:lnTo>
                  <a:lnTo>
                    <a:pt x="2676526" y="1289050"/>
                  </a:lnTo>
                  <a:lnTo>
                    <a:pt x="1500188" y="1289050"/>
                  </a:lnTo>
                  <a:lnTo>
                    <a:pt x="1500188" y="1266825"/>
                  </a:lnTo>
                  <a:close/>
                  <a:moveTo>
                    <a:pt x="1500188" y="1047750"/>
                  </a:moveTo>
                  <a:lnTo>
                    <a:pt x="2676526" y="1047750"/>
                  </a:lnTo>
                  <a:lnTo>
                    <a:pt x="2676526" y="1068388"/>
                  </a:lnTo>
                  <a:lnTo>
                    <a:pt x="1500188" y="1068388"/>
                  </a:lnTo>
                  <a:lnTo>
                    <a:pt x="1500188" y="1047750"/>
                  </a:lnTo>
                  <a:close/>
                  <a:moveTo>
                    <a:pt x="929369" y="969963"/>
                  </a:moveTo>
                  <a:lnTo>
                    <a:pt x="936399" y="973819"/>
                  </a:lnTo>
                  <a:lnTo>
                    <a:pt x="942522" y="977674"/>
                  </a:lnTo>
                  <a:lnTo>
                    <a:pt x="948872" y="981756"/>
                  </a:lnTo>
                  <a:lnTo>
                    <a:pt x="954315" y="986519"/>
                  </a:lnTo>
                  <a:lnTo>
                    <a:pt x="959531" y="991281"/>
                  </a:lnTo>
                  <a:lnTo>
                    <a:pt x="964294" y="995817"/>
                  </a:lnTo>
                  <a:lnTo>
                    <a:pt x="968829" y="1001033"/>
                  </a:lnTo>
                  <a:lnTo>
                    <a:pt x="972911" y="1006249"/>
                  </a:lnTo>
                  <a:lnTo>
                    <a:pt x="976767" y="1011919"/>
                  </a:lnTo>
                  <a:lnTo>
                    <a:pt x="980395" y="1017588"/>
                  </a:lnTo>
                  <a:lnTo>
                    <a:pt x="983797" y="1023485"/>
                  </a:lnTo>
                  <a:lnTo>
                    <a:pt x="986745" y="1029835"/>
                  </a:lnTo>
                  <a:lnTo>
                    <a:pt x="989467" y="1035958"/>
                  </a:lnTo>
                  <a:lnTo>
                    <a:pt x="992188" y="1042535"/>
                  </a:lnTo>
                  <a:lnTo>
                    <a:pt x="994683" y="1049338"/>
                  </a:lnTo>
                  <a:lnTo>
                    <a:pt x="996724" y="1056368"/>
                  </a:lnTo>
                  <a:lnTo>
                    <a:pt x="998765" y="1063172"/>
                  </a:lnTo>
                  <a:lnTo>
                    <a:pt x="1001033" y="1070883"/>
                  </a:lnTo>
                  <a:lnTo>
                    <a:pt x="1004208" y="1085850"/>
                  </a:lnTo>
                  <a:lnTo>
                    <a:pt x="1007383" y="1101725"/>
                  </a:lnTo>
                  <a:lnTo>
                    <a:pt x="1010558" y="1118508"/>
                  </a:lnTo>
                  <a:lnTo>
                    <a:pt x="1016454" y="1153433"/>
                  </a:lnTo>
                  <a:lnTo>
                    <a:pt x="1019856" y="1172256"/>
                  </a:lnTo>
                  <a:lnTo>
                    <a:pt x="1023712" y="1191306"/>
                  </a:lnTo>
                  <a:lnTo>
                    <a:pt x="1029608" y="1192667"/>
                  </a:lnTo>
                  <a:lnTo>
                    <a:pt x="1035958" y="1194254"/>
                  </a:lnTo>
                  <a:lnTo>
                    <a:pt x="1041628" y="1196295"/>
                  </a:lnTo>
                  <a:lnTo>
                    <a:pt x="1047297" y="1198790"/>
                  </a:lnTo>
                  <a:lnTo>
                    <a:pt x="1052513" y="1201511"/>
                  </a:lnTo>
                  <a:lnTo>
                    <a:pt x="1057729" y="1204459"/>
                  </a:lnTo>
                  <a:lnTo>
                    <a:pt x="1062492" y="1208088"/>
                  </a:lnTo>
                  <a:lnTo>
                    <a:pt x="1066801" y="1211943"/>
                  </a:lnTo>
                  <a:lnTo>
                    <a:pt x="1070883" y="1216025"/>
                  </a:lnTo>
                  <a:lnTo>
                    <a:pt x="1074738" y="1220108"/>
                  </a:lnTo>
                  <a:lnTo>
                    <a:pt x="1078140" y="1224870"/>
                  </a:lnTo>
                  <a:lnTo>
                    <a:pt x="1081088" y="1229633"/>
                  </a:lnTo>
                  <a:lnTo>
                    <a:pt x="1083583" y="1234849"/>
                  </a:lnTo>
                  <a:lnTo>
                    <a:pt x="1085624" y="1240065"/>
                  </a:lnTo>
                  <a:lnTo>
                    <a:pt x="1087212" y="1245734"/>
                  </a:lnTo>
                  <a:lnTo>
                    <a:pt x="1088345" y="1251404"/>
                  </a:lnTo>
                  <a:lnTo>
                    <a:pt x="1089026" y="1257527"/>
                  </a:lnTo>
                  <a:lnTo>
                    <a:pt x="1089026" y="1263424"/>
                  </a:lnTo>
                  <a:lnTo>
                    <a:pt x="1088572" y="1270000"/>
                  </a:lnTo>
                  <a:lnTo>
                    <a:pt x="1087438" y="1276124"/>
                  </a:lnTo>
                  <a:lnTo>
                    <a:pt x="1085624" y="1282927"/>
                  </a:lnTo>
                  <a:lnTo>
                    <a:pt x="1083356" y="1289277"/>
                  </a:lnTo>
                  <a:lnTo>
                    <a:pt x="1080635" y="1296081"/>
                  </a:lnTo>
                  <a:lnTo>
                    <a:pt x="1077006" y="1303111"/>
                  </a:lnTo>
                  <a:lnTo>
                    <a:pt x="1072470" y="1310141"/>
                  </a:lnTo>
                  <a:lnTo>
                    <a:pt x="1067481" y="1317172"/>
                  </a:lnTo>
                  <a:lnTo>
                    <a:pt x="1061585" y="1324202"/>
                  </a:lnTo>
                  <a:lnTo>
                    <a:pt x="1055235" y="1331006"/>
                  </a:lnTo>
                  <a:lnTo>
                    <a:pt x="1047751" y="1338036"/>
                  </a:lnTo>
                  <a:lnTo>
                    <a:pt x="1039587" y="1345293"/>
                  </a:lnTo>
                  <a:lnTo>
                    <a:pt x="1030742" y="1352324"/>
                  </a:lnTo>
                  <a:lnTo>
                    <a:pt x="1020990" y="1359354"/>
                  </a:lnTo>
                  <a:lnTo>
                    <a:pt x="1018269" y="1372281"/>
                  </a:lnTo>
                  <a:lnTo>
                    <a:pt x="1015094" y="1385208"/>
                  </a:lnTo>
                  <a:lnTo>
                    <a:pt x="1011919" y="1398361"/>
                  </a:lnTo>
                  <a:lnTo>
                    <a:pt x="1007836" y="1411061"/>
                  </a:lnTo>
                  <a:lnTo>
                    <a:pt x="1003754" y="1423761"/>
                  </a:lnTo>
                  <a:lnTo>
                    <a:pt x="999445" y="1436008"/>
                  </a:lnTo>
                  <a:lnTo>
                    <a:pt x="994456" y="1448254"/>
                  </a:lnTo>
                  <a:lnTo>
                    <a:pt x="989240" y="1460274"/>
                  </a:lnTo>
                  <a:lnTo>
                    <a:pt x="983570" y="1472066"/>
                  </a:lnTo>
                  <a:lnTo>
                    <a:pt x="977901" y="1483633"/>
                  </a:lnTo>
                  <a:lnTo>
                    <a:pt x="971551" y="1494745"/>
                  </a:lnTo>
                  <a:lnTo>
                    <a:pt x="964974" y="1505858"/>
                  </a:lnTo>
                  <a:lnTo>
                    <a:pt x="958170" y="1516516"/>
                  </a:lnTo>
                  <a:lnTo>
                    <a:pt x="950913" y="1526722"/>
                  </a:lnTo>
                  <a:lnTo>
                    <a:pt x="943429" y="1536700"/>
                  </a:lnTo>
                  <a:lnTo>
                    <a:pt x="935492" y="1546225"/>
                  </a:lnTo>
                  <a:lnTo>
                    <a:pt x="927554" y="1555297"/>
                  </a:lnTo>
                  <a:lnTo>
                    <a:pt x="919163" y="1564141"/>
                  </a:lnTo>
                  <a:lnTo>
                    <a:pt x="910772" y="1572533"/>
                  </a:lnTo>
                  <a:lnTo>
                    <a:pt x="901701" y="1580243"/>
                  </a:lnTo>
                  <a:lnTo>
                    <a:pt x="892629" y="1587500"/>
                  </a:lnTo>
                  <a:lnTo>
                    <a:pt x="883331" y="1594531"/>
                  </a:lnTo>
                  <a:lnTo>
                    <a:pt x="873352" y="1600881"/>
                  </a:lnTo>
                  <a:lnTo>
                    <a:pt x="863601" y="1606550"/>
                  </a:lnTo>
                  <a:lnTo>
                    <a:pt x="858385" y="1609272"/>
                  </a:lnTo>
                  <a:lnTo>
                    <a:pt x="853169" y="1611766"/>
                  </a:lnTo>
                  <a:lnTo>
                    <a:pt x="847952" y="1614261"/>
                  </a:lnTo>
                  <a:lnTo>
                    <a:pt x="842736" y="1616302"/>
                  </a:lnTo>
                  <a:lnTo>
                    <a:pt x="837520" y="1618343"/>
                  </a:lnTo>
                  <a:lnTo>
                    <a:pt x="832077" y="1620384"/>
                  </a:lnTo>
                  <a:lnTo>
                    <a:pt x="826635" y="1621972"/>
                  </a:lnTo>
                  <a:lnTo>
                    <a:pt x="821192" y="1623786"/>
                  </a:lnTo>
                  <a:lnTo>
                    <a:pt x="815749" y="1625147"/>
                  </a:lnTo>
                  <a:lnTo>
                    <a:pt x="810079" y="1626508"/>
                  </a:lnTo>
                  <a:lnTo>
                    <a:pt x="804410" y="1627415"/>
                  </a:lnTo>
                  <a:lnTo>
                    <a:pt x="798740" y="1628549"/>
                  </a:lnTo>
                  <a:lnTo>
                    <a:pt x="793070" y="1629229"/>
                  </a:lnTo>
                  <a:lnTo>
                    <a:pt x="787401" y="1629909"/>
                  </a:lnTo>
                  <a:lnTo>
                    <a:pt x="781277" y="1630363"/>
                  </a:lnTo>
                  <a:lnTo>
                    <a:pt x="775381" y="1630363"/>
                  </a:lnTo>
                  <a:lnTo>
                    <a:pt x="769711" y="1630363"/>
                  </a:lnTo>
                  <a:lnTo>
                    <a:pt x="763815" y="1629909"/>
                  </a:lnTo>
                  <a:lnTo>
                    <a:pt x="757918" y="1629229"/>
                  </a:lnTo>
                  <a:lnTo>
                    <a:pt x="752249" y="1628549"/>
                  </a:lnTo>
                  <a:lnTo>
                    <a:pt x="746579" y="1627415"/>
                  </a:lnTo>
                  <a:lnTo>
                    <a:pt x="740910" y="1626508"/>
                  </a:lnTo>
                  <a:lnTo>
                    <a:pt x="735240" y="1625147"/>
                  </a:lnTo>
                  <a:lnTo>
                    <a:pt x="729797" y="1623786"/>
                  </a:lnTo>
                  <a:lnTo>
                    <a:pt x="724354" y="1621972"/>
                  </a:lnTo>
                  <a:lnTo>
                    <a:pt x="718911" y="1620384"/>
                  </a:lnTo>
                  <a:lnTo>
                    <a:pt x="713468" y="1618343"/>
                  </a:lnTo>
                  <a:lnTo>
                    <a:pt x="708252" y="1616302"/>
                  </a:lnTo>
                  <a:lnTo>
                    <a:pt x="703036" y="1614261"/>
                  </a:lnTo>
                  <a:lnTo>
                    <a:pt x="697820" y="1611766"/>
                  </a:lnTo>
                  <a:lnTo>
                    <a:pt x="692604" y="1609272"/>
                  </a:lnTo>
                  <a:lnTo>
                    <a:pt x="687388" y="1606550"/>
                  </a:lnTo>
                  <a:lnTo>
                    <a:pt x="677636" y="1600881"/>
                  </a:lnTo>
                  <a:lnTo>
                    <a:pt x="668111" y="1594531"/>
                  </a:lnTo>
                  <a:lnTo>
                    <a:pt x="658359" y="1587500"/>
                  </a:lnTo>
                  <a:lnTo>
                    <a:pt x="649288" y="1580243"/>
                  </a:lnTo>
                  <a:lnTo>
                    <a:pt x="640217" y="1572533"/>
                  </a:lnTo>
                  <a:lnTo>
                    <a:pt x="631826" y="1564141"/>
                  </a:lnTo>
                  <a:lnTo>
                    <a:pt x="623434" y="1555297"/>
                  </a:lnTo>
                  <a:lnTo>
                    <a:pt x="615497" y="1546225"/>
                  </a:lnTo>
                  <a:lnTo>
                    <a:pt x="607559" y="1536700"/>
                  </a:lnTo>
                  <a:lnTo>
                    <a:pt x="600075" y="1526722"/>
                  </a:lnTo>
                  <a:lnTo>
                    <a:pt x="592818" y="1516516"/>
                  </a:lnTo>
                  <a:lnTo>
                    <a:pt x="586015" y="1505858"/>
                  </a:lnTo>
                  <a:lnTo>
                    <a:pt x="579665" y="1494745"/>
                  </a:lnTo>
                  <a:lnTo>
                    <a:pt x="573315" y="1483633"/>
                  </a:lnTo>
                  <a:lnTo>
                    <a:pt x="567418" y="1472066"/>
                  </a:lnTo>
                  <a:lnTo>
                    <a:pt x="561975" y="1460274"/>
                  </a:lnTo>
                  <a:lnTo>
                    <a:pt x="556533" y="1448254"/>
                  </a:lnTo>
                  <a:lnTo>
                    <a:pt x="551997" y="1436008"/>
                  </a:lnTo>
                  <a:lnTo>
                    <a:pt x="547234" y="1423761"/>
                  </a:lnTo>
                  <a:lnTo>
                    <a:pt x="543152" y="1411061"/>
                  </a:lnTo>
                  <a:lnTo>
                    <a:pt x="539524" y="1398361"/>
                  </a:lnTo>
                  <a:lnTo>
                    <a:pt x="535895" y="1385208"/>
                  </a:lnTo>
                  <a:lnTo>
                    <a:pt x="532947" y="1372281"/>
                  </a:lnTo>
                  <a:lnTo>
                    <a:pt x="529999" y="1359354"/>
                  </a:lnTo>
                  <a:lnTo>
                    <a:pt x="520247" y="1352324"/>
                  </a:lnTo>
                  <a:lnTo>
                    <a:pt x="511402" y="1345293"/>
                  </a:lnTo>
                  <a:lnTo>
                    <a:pt x="503238" y="1338036"/>
                  </a:lnTo>
                  <a:lnTo>
                    <a:pt x="495981" y="1331006"/>
                  </a:lnTo>
                  <a:lnTo>
                    <a:pt x="489404" y="1324202"/>
                  </a:lnTo>
                  <a:lnTo>
                    <a:pt x="483734" y="1317172"/>
                  </a:lnTo>
                  <a:lnTo>
                    <a:pt x="478518" y="1310141"/>
                  </a:lnTo>
                  <a:lnTo>
                    <a:pt x="474209" y="1303111"/>
                  </a:lnTo>
                  <a:lnTo>
                    <a:pt x="470581" y="1296081"/>
                  </a:lnTo>
                  <a:lnTo>
                    <a:pt x="467633" y="1289277"/>
                  </a:lnTo>
                  <a:lnTo>
                    <a:pt x="465365" y="1282927"/>
                  </a:lnTo>
                  <a:lnTo>
                    <a:pt x="463550" y="1276124"/>
                  </a:lnTo>
                  <a:lnTo>
                    <a:pt x="462416" y="1270000"/>
                  </a:lnTo>
                  <a:lnTo>
                    <a:pt x="461963" y="1263424"/>
                  </a:lnTo>
                  <a:lnTo>
                    <a:pt x="462190" y="1257527"/>
                  </a:lnTo>
                  <a:lnTo>
                    <a:pt x="462643" y="1251404"/>
                  </a:lnTo>
                  <a:lnTo>
                    <a:pt x="463777" y="1245734"/>
                  </a:lnTo>
                  <a:lnTo>
                    <a:pt x="465591" y="1240065"/>
                  </a:lnTo>
                  <a:lnTo>
                    <a:pt x="467633" y="1234849"/>
                  </a:lnTo>
                  <a:lnTo>
                    <a:pt x="469900" y="1229633"/>
                  </a:lnTo>
                  <a:lnTo>
                    <a:pt x="473075" y="1224870"/>
                  </a:lnTo>
                  <a:lnTo>
                    <a:pt x="476477" y="1220108"/>
                  </a:lnTo>
                  <a:lnTo>
                    <a:pt x="480106" y="1216025"/>
                  </a:lnTo>
                  <a:lnTo>
                    <a:pt x="484188" y="1211943"/>
                  </a:lnTo>
                  <a:lnTo>
                    <a:pt x="488724" y="1208088"/>
                  </a:lnTo>
                  <a:lnTo>
                    <a:pt x="493486" y="1204459"/>
                  </a:lnTo>
                  <a:lnTo>
                    <a:pt x="498475" y="1201511"/>
                  </a:lnTo>
                  <a:lnTo>
                    <a:pt x="503918" y="1198790"/>
                  </a:lnTo>
                  <a:lnTo>
                    <a:pt x="509361" y="1196295"/>
                  </a:lnTo>
                  <a:lnTo>
                    <a:pt x="515258" y="1194254"/>
                  </a:lnTo>
                  <a:lnTo>
                    <a:pt x="521381" y="1192667"/>
                  </a:lnTo>
                  <a:lnTo>
                    <a:pt x="527504" y="1191306"/>
                  </a:lnTo>
                  <a:lnTo>
                    <a:pt x="529999" y="1178606"/>
                  </a:lnTo>
                  <a:lnTo>
                    <a:pt x="532493" y="1166133"/>
                  </a:lnTo>
                  <a:lnTo>
                    <a:pt x="536575" y="1142093"/>
                  </a:lnTo>
                  <a:lnTo>
                    <a:pt x="540431" y="1118961"/>
                  </a:lnTo>
                  <a:lnTo>
                    <a:pt x="544513" y="1097190"/>
                  </a:lnTo>
                  <a:lnTo>
                    <a:pt x="546781" y="1086531"/>
                  </a:lnTo>
                  <a:lnTo>
                    <a:pt x="548822" y="1076552"/>
                  </a:lnTo>
                  <a:lnTo>
                    <a:pt x="551317" y="1066574"/>
                  </a:lnTo>
                  <a:lnTo>
                    <a:pt x="554038" y="1057275"/>
                  </a:lnTo>
                  <a:lnTo>
                    <a:pt x="556759" y="1048204"/>
                  </a:lnTo>
                  <a:lnTo>
                    <a:pt x="560161" y="1039360"/>
                  </a:lnTo>
                  <a:lnTo>
                    <a:pt x="563790" y="1030742"/>
                  </a:lnTo>
                  <a:lnTo>
                    <a:pt x="567645" y="1022804"/>
                  </a:lnTo>
                  <a:lnTo>
                    <a:pt x="575809" y="1025299"/>
                  </a:lnTo>
                  <a:lnTo>
                    <a:pt x="586695" y="1028701"/>
                  </a:lnTo>
                  <a:lnTo>
                    <a:pt x="600075" y="1032330"/>
                  </a:lnTo>
                  <a:lnTo>
                    <a:pt x="607786" y="1034144"/>
                  </a:lnTo>
                  <a:lnTo>
                    <a:pt x="615950" y="1035958"/>
                  </a:lnTo>
                  <a:lnTo>
                    <a:pt x="625022" y="1037772"/>
                  </a:lnTo>
                  <a:lnTo>
                    <a:pt x="634320" y="1039360"/>
                  </a:lnTo>
                  <a:lnTo>
                    <a:pt x="644072" y="1040947"/>
                  </a:lnTo>
                  <a:lnTo>
                    <a:pt x="654731" y="1042308"/>
                  </a:lnTo>
                  <a:lnTo>
                    <a:pt x="665617" y="1043215"/>
                  </a:lnTo>
                  <a:lnTo>
                    <a:pt x="676956" y="1044122"/>
                  </a:lnTo>
                  <a:lnTo>
                    <a:pt x="688749" y="1044576"/>
                  </a:lnTo>
                  <a:lnTo>
                    <a:pt x="700995" y="1044576"/>
                  </a:lnTo>
                  <a:lnTo>
                    <a:pt x="713468" y="1044576"/>
                  </a:lnTo>
                  <a:lnTo>
                    <a:pt x="726395" y="1043896"/>
                  </a:lnTo>
                  <a:lnTo>
                    <a:pt x="739549" y="1042762"/>
                  </a:lnTo>
                  <a:lnTo>
                    <a:pt x="753156" y="1041174"/>
                  </a:lnTo>
                  <a:lnTo>
                    <a:pt x="766763" y="1039133"/>
                  </a:lnTo>
                  <a:lnTo>
                    <a:pt x="780824" y="1036185"/>
                  </a:lnTo>
                  <a:lnTo>
                    <a:pt x="795111" y="1033010"/>
                  </a:lnTo>
                  <a:lnTo>
                    <a:pt x="809626" y="1028928"/>
                  </a:lnTo>
                  <a:lnTo>
                    <a:pt x="816883" y="1026887"/>
                  </a:lnTo>
                  <a:lnTo>
                    <a:pt x="824140" y="1024619"/>
                  </a:lnTo>
                  <a:lnTo>
                    <a:pt x="831624" y="1022124"/>
                  </a:lnTo>
                  <a:lnTo>
                    <a:pt x="838881" y="1019176"/>
                  </a:lnTo>
                  <a:lnTo>
                    <a:pt x="846365" y="1016228"/>
                  </a:lnTo>
                  <a:lnTo>
                    <a:pt x="853849" y="1013280"/>
                  </a:lnTo>
                  <a:lnTo>
                    <a:pt x="861560" y="1009878"/>
                  </a:lnTo>
                  <a:lnTo>
                    <a:pt x="869044" y="1006249"/>
                  </a:lnTo>
                  <a:lnTo>
                    <a:pt x="876527" y="1002621"/>
                  </a:lnTo>
                  <a:lnTo>
                    <a:pt x="884011" y="998538"/>
                  </a:lnTo>
                  <a:lnTo>
                    <a:pt x="891495" y="994230"/>
                  </a:lnTo>
                  <a:lnTo>
                    <a:pt x="898979" y="989921"/>
                  </a:lnTo>
                  <a:lnTo>
                    <a:pt x="906463" y="985158"/>
                  </a:lnTo>
                  <a:lnTo>
                    <a:pt x="914401" y="980622"/>
                  </a:lnTo>
                  <a:lnTo>
                    <a:pt x="921885" y="975406"/>
                  </a:lnTo>
                  <a:lnTo>
                    <a:pt x="929369" y="969963"/>
                  </a:lnTo>
                  <a:close/>
                  <a:moveTo>
                    <a:pt x="774700" y="801688"/>
                  </a:moveTo>
                  <a:lnTo>
                    <a:pt x="790563" y="802369"/>
                  </a:lnTo>
                  <a:lnTo>
                    <a:pt x="805746" y="803050"/>
                  </a:lnTo>
                  <a:lnTo>
                    <a:pt x="820702" y="804638"/>
                  </a:lnTo>
                  <a:lnTo>
                    <a:pt x="835205" y="806681"/>
                  </a:lnTo>
                  <a:lnTo>
                    <a:pt x="849255" y="809177"/>
                  </a:lnTo>
                  <a:lnTo>
                    <a:pt x="863079" y="812353"/>
                  </a:lnTo>
                  <a:lnTo>
                    <a:pt x="875996" y="815757"/>
                  </a:lnTo>
                  <a:lnTo>
                    <a:pt x="882567" y="817799"/>
                  </a:lnTo>
                  <a:lnTo>
                    <a:pt x="888459" y="819842"/>
                  </a:lnTo>
                  <a:lnTo>
                    <a:pt x="894578" y="822111"/>
                  </a:lnTo>
                  <a:lnTo>
                    <a:pt x="900243" y="824380"/>
                  </a:lnTo>
                  <a:lnTo>
                    <a:pt x="906135" y="826649"/>
                  </a:lnTo>
                  <a:lnTo>
                    <a:pt x="911574" y="829372"/>
                  </a:lnTo>
                  <a:lnTo>
                    <a:pt x="916559" y="831868"/>
                  </a:lnTo>
                  <a:lnTo>
                    <a:pt x="921771" y="834818"/>
                  </a:lnTo>
                  <a:lnTo>
                    <a:pt x="926757" y="837314"/>
                  </a:lnTo>
                  <a:lnTo>
                    <a:pt x="931516" y="840491"/>
                  </a:lnTo>
                  <a:lnTo>
                    <a:pt x="935821" y="843214"/>
                  </a:lnTo>
                  <a:lnTo>
                    <a:pt x="940127" y="846391"/>
                  </a:lnTo>
                  <a:lnTo>
                    <a:pt x="944206" y="849568"/>
                  </a:lnTo>
                  <a:lnTo>
                    <a:pt x="948058" y="852518"/>
                  </a:lnTo>
                  <a:lnTo>
                    <a:pt x="951684" y="855921"/>
                  </a:lnTo>
                  <a:lnTo>
                    <a:pt x="955083" y="859325"/>
                  </a:lnTo>
                  <a:lnTo>
                    <a:pt x="958029" y="862956"/>
                  </a:lnTo>
                  <a:lnTo>
                    <a:pt x="960975" y="866359"/>
                  </a:lnTo>
                  <a:lnTo>
                    <a:pt x="966867" y="866586"/>
                  </a:lnTo>
                  <a:lnTo>
                    <a:pt x="972986" y="867494"/>
                  </a:lnTo>
                  <a:lnTo>
                    <a:pt x="978651" y="868402"/>
                  </a:lnTo>
                  <a:lnTo>
                    <a:pt x="984090" y="869990"/>
                  </a:lnTo>
                  <a:lnTo>
                    <a:pt x="989302" y="871579"/>
                  </a:lnTo>
                  <a:lnTo>
                    <a:pt x="994287" y="873621"/>
                  </a:lnTo>
                  <a:lnTo>
                    <a:pt x="999273" y="876117"/>
                  </a:lnTo>
                  <a:lnTo>
                    <a:pt x="1003805" y="878840"/>
                  </a:lnTo>
                  <a:lnTo>
                    <a:pt x="1008337" y="882017"/>
                  </a:lnTo>
                  <a:lnTo>
                    <a:pt x="1012416" y="885194"/>
                  </a:lnTo>
                  <a:lnTo>
                    <a:pt x="1016722" y="888824"/>
                  </a:lnTo>
                  <a:lnTo>
                    <a:pt x="1020574" y="892909"/>
                  </a:lnTo>
                  <a:lnTo>
                    <a:pt x="1024200" y="896993"/>
                  </a:lnTo>
                  <a:lnTo>
                    <a:pt x="1027599" y="901078"/>
                  </a:lnTo>
                  <a:lnTo>
                    <a:pt x="1030999" y="905843"/>
                  </a:lnTo>
                  <a:lnTo>
                    <a:pt x="1034171" y="910835"/>
                  </a:lnTo>
                  <a:lnTo>
                    <a:pt x="1037117" y="915600"/>
                  </a:lnTo>
                  <a:lnTo>
                    <a:pt x="1040063" y="921046"/>
                  </a:lnTo>
                  <a:lnTo>
                    <a:pt x="1042556" y="926492"/>
                  </a:lnTo>
                  <a:lnTo>
                    <a:pt x="1045048" y="931938"/>
                  </a:lnTo>
                  <a:lnTo>
                    <a:pt x="1047541" y="938065"/>
                  </a:lnTo>
                  <a:lnTo>
                    <a:pt x="1049807" y="943965"/>
                  </a:lnTo>
                  <a:lnTo>
                    <a:pt x="1051847" y="949865"/>
                  </a:lnTo>
                  <a:lnTo>
                    <a:pt x="1053886" y="956218"/>
                  </a:lnTo>
                  <a:lnTo>
                    <a:pt x="1055699" y="962572"/>
                  </a:lnTo>
                  <a:lnTo>
                    <a:pt x="1057286" y="969153"/>
                  </a:lnTo>
                  <a:lnTo>
                    <a:pt x="1060458" y="982314"/>
                  </a:lnTo>
                  <a:lnTo>
                    <a:pt x="1062724" y="996156"/>
                  </a:lnTo>
                  <a:lnTo>
                    <a:pt x="1064764" y="1009997"/>
                  </a:lnTo>
                  <a:lnTo>
                    <a:pt x="1066577" y="1024066"/>
                  </a:lnTo>
                  <a:lnTo>
                    <a:pt x="1067936" y="1038362"/>
                  </a:lnTo>
                  <a:lnTo>
                    <a:pt x="1069069" y="1052430"/>
                  </a:lnTo>
                  <a:lnTo>
                    <a:pt x="1069523" y="1066499"/>
                  </a:lnTo>
                  <a:lnTo>
                    <a:pt x="1069749" y="1080341"/>
                  </a:lnTo>
                  <a:lnTo>
                    <a:pt x="1069976" y="1093956"/>
                  </a:lnTo>
                  <a:lnTo>
                    <a:pt x="1069749" y="1107117"/>
                  </a:lnTo>
                  <a:lnTo>
                    <a:pt x="1069523" y="1120051"/>
                  </a:lnTo>
                  <a:lnTo>
                    <a:pt x="1069069" y="1132305"/>
                  </a:lnTo>
                  <a:lnTo>
                    <a:pt x="1068390" y="1143878"/>
                  </a:lnTo>
                  <a:lnTo>
                    <a:pt x="1067030" y="1165208"/>
                  </a:lnTo>
                  <a:lnTo>
                    <a:pt x="1065444" y="1182907"/>
                  </a:lnTo>
                  <a:lnTo>
                    <a:pt x="1064084" y="1196295"/>
                  </a:lnTo>
                  <a:lnTo>
                    <a:pt x="1056832" y="1192665"/>
                  </a:lnTo>
                  <a:lnTo>
                    <a:pt x="1053207" y="1191076"/>
                  </a:lnTo>
                  <a:lnTo>
                    <a:pt x="1049581" y="1189715"/>
                  </a:lnTo>
                  <a:lnTo>
                    <a:pt x="1045728" y="1188353"/>
                  </a:lnTo>
                  <a:lnTo>
                    <a:pt x="1041876" y="1187219"/>
                  </a:lnTo>
                  <a:lnTo>
                    <a:pt x="1037570" y="1186311"/>
                  </a:lnTo>
                  <a:lnTo>
                    <a:pt x="1033491" y="1185403"/>
                  </a:lnTo>
                  <a:lnTo>
                    <a:pt x="1027826" y="1146147"/>
                  </a:lnTo>
                  <a:lnTo>
                    <a:pt x="1024880" y="1127086"/>
                  </a:lnTo>
                  <a:lnTo>
                    <a:pt x="1021934" y="1109159"/>
                  </a:lnTo>
                  <a:lnTo>
                    <a:pt x="1018761" y="1091914"/>
                  </a:lnTo>
                  <a:lnTo>
                    <a:pt x="1015136" y="1075122"/>
                  </a:lnTo>
                  <a:lnTo>
                    <a:pt x="1013096" y="1067180"/>
                  </a:lnTo>
                  <a:lnTo>
                    <a:pt x="1010603" y="1059465"/>
                  </a:lnTo>
                  <a:lnTo>
                    <a:pt x="1008337" y="1051523"/>
                  </a:lnTo>
                  <a:lnTo>
                    <a:pt x="1006071" y="1044262"/>
                  </a:lnTo>
                  <a:lnTo>
                    <a:pt x="1003125" y="1037000"/>
                  </a:lnTo>
                  <a:lnTo>
                    <a:pt x="1000406" y="1029966"/>
                  </a:lnTo>
                  <a:lnTo>
                    <a:pt x="997233" y="1023159"/>
                  </a:lnTo>
                  <a:lnTo>
                    <a:pt x="994061" y="1016578"/>
                  </a:lnTo>
                  <a:lnTo>
                    <a:pt x="990435" y="1009997"/>
                  </a:lnTo>
                  <a:lnTo>
                    <a:pt x="986583" y="1003871"/>
                  </a:lnTo>
                  <a:lnTo>
                    <a:pt x="982504" y="997971"/>
                  </a:lnTo>
                  <a:lnTo>
                    <a:pt x="977971" y="992298"/>
                  </a:lnTo>
                  <a:lnTo>
                    <a:pt x="973439" y="986852"/>
                  </a:lnTo>
                  <a:lnTo>
                    <a:pt x="968454" y="981406"/>
                  </a:lnTo>
                  <a:lnTo>
                    <a:pt x="963241" y="976414"/>
                  </a:lnTo>
                  <a:lnTo>
                    <a:pt x="957576" y="971422"/>
                  </a:lnTo>
                  <a:lnTo>
                    <a:pt x="951458" y="966657"/>
                  </a:lnTo>
                  <a:lnTo>
                    <a:pt x="945112" y="962345"/>
                  </a:lnTo>
                  <a:lnTo>
                    <a:pt x="938087" y="958261"/>
                  </a:lnTo>
                  <a:lnTo>
                    <a:pt x="931063" y="954403"/>
                  </a:lnTo>
                  <a:lnTo>
                    <a:pt x="923131" y="960076"/>
                  </a:lnTo>
                  <a:lnTo>
                    <a:pt x="915426" y="965295"/>
                  </a:lnTo>
                  <a:lnTo>
                    <a:pt x="907268" y="970287"/>
                  </a:lnTo>
                  <a:lnTo>
                    <a:pt x="899563" y="975052"/>
                  </a:lnTo>
                  <a:lnTo>
                    <a:pt x="891632" y="979818"/>
                  </a:lnTo>
                  <a:lnTo>
                    <a:pt x="883701" y="984129"/>
                  </a:lnTo>
                  <a:lnTo>
                    <a:pt x="875996" y="988213"/>
                  </a:lnTo>
                  <a:lnTo>
                    <a:pt x="868291" y="992298"/>
                  </a:lnTo>
                  <a:lnTo>
                    <a:pt x="860359" y="995929"/>
                  </a:lnTo>
                  <a:lnTo>
                    <a:pt x="852655" y="999559"/>
                  </a:lnTo>
                  <a:lnTo>
                    <a:pt x="844950" y="1002509"/>
                  </a:lnTo>
                  <a:lnTo>
                    <a:pt x="837018" y="1005686"/>
                  </a:lnTo>
                  <a:lnTo>
                    <a:pt x="829314" y="1008636"/>
                  </a:lnTo>
                  <a:lnTo>
                    <a:pt x="821835" y="1011359"/>
                  </a:lnTo>
                  <a:lnTo>
                    <a:pt x="814357" y="1013628"/>
                  </a:lnTo>
                  <a:lnTo>
                    <a:pt x="806879" y="1016124"/>
                  </a:lnTo>
                  <a:lnTo>
                    <a:pt x="791696" y="1020209"/>
                  </a:lnTo>
                  <a:lnTo>
                    <a:pt x="776966" y="1023612"/>
                  </a:lnTo>
                  <a:lnTo>
                    <a:pt x="762690" y="1026335"/>
                  </a:lnTo>
                  <a:lnTo>
                    <a:pt x="748413" y="1028832"/>
                  </a:lnTo>
                  <a:lnTo>
                    <a:pt x="734590" y="1030420"/>
                  </a:lnTo>
                  <a:lnTo>
                    <a:pt x="720993" y="1031328"/>
                  </a:lnTo>
                  <a:lnTo>
                    <a:pt x="707849" y="1032235"/>
                  </a:lnTo>
                  <a:lnTo>
                    <a:pt x="694932" y="1032462"/>
                  </a:lnTo>
                  <a:lnTo>
                    <a:pt x="682469" y="1032235"/>
                  </a:lnTo>
                  <a:lnTo>
                    <a:pt x="670232" y="1031555"/>
                  </a:lnTo>
                  <a:lnTo>
                    <a:pt x="658675" y="1030874"/>
                  </a:lnTo>
                  <a:lnTo>
                    <a:pt x="647570" y="1029739"/>
                  </a:lnTo>
                  <a:lnTo>
                    <a:pt x="636920" y="1028605"/>
                  </a:lnTo>
                  <a:lnTo>
                    <a:pt x="626496" y="1027016"/>
                  </a:lnTo>
                  <a:lnTo>
                    <a:pt x="616978" y="1025201"/>
                  </a:lnTo>
                  <a:lnTo>
                    <a:pt x="607913" y="1023385"/>
                  </a:lnTo>
                  <a:lnTo>
                    <a:pt x="599302" y="1021570"/>
                  </a:lnTo>
                  <a:lnTo>
                    <a:pt x="591597" y="1019755"/>
                  </a:lnTo>
                  <a:lnTo>
                    <a:pt x="577547" y="1015897"/>
                  </a:lnTo>
                  <a:lnTo>
                    <a:pt x="566443" y="1012267"/>
                  </a:lnTo>
                  <a:lnTo>
                    <a:pt x="558059" y="1009317"/>
                  </a:lnTo>
                  <a:lnTo>
                    <a:pt x="553980" y="1017940"/>
                  </a:lnTo>
                  <a:lnTo>
                    <a:pt x="550127" y="1026789"/>
                  </a:lnTo>
                  <a:lnTo>
                    <a:pt x="546728" y="1035866"/>
                  </a:lnTo>
                  <a:lnTo>
                    <a:pt x="543782" y="1045396"/>
                  </a:lnTo>
                  <a:lnTo>
                    <a:pt x="541063" y="1055607"/>
                  </a:lnTo>
                  <a:lnTo>
                    <a:pt x="538343" y="1065591"/>
                  </a:lnTo>
                  <a:lnTo>
                    <a:pt x="536077" y="1076257"/>
                  </a:lnTo>
                  <a:lnTo>
                    <a:pt x="533811" y="1087148"/>
                  </a:lnTo>
                  <a:lnTo>
                    <a:pt x="529505" y="1110067"/>
                  </a:lnTo>
                  <a:lnTo>
                    <a:pt x="525653" y="1133893"/>
                  </a:lnTo>
                  <a:lnTo>
                    <a:pt x="521347" y="1159081"/>
                  </a:lnTo>
                  <a:lnTo>
                    <a:pt x="518628" y="1172242"/>
                  </a:lnTo>
                  <a:lnTo>
                    <a:pt x="516135" y="1185403"/>
                  </a:lnTo>
                  <a:lnTo>
                    <a:pt x="512056" y="1186311"/>
                  </a:lnTo>
                  <a:lnTo>
                    <a:pt x="507751" y="1187219"/>
                  </a:lnTo>
                  <a:lnTo>
                    <a:pt x="503672" y="1188580"/>
                  </a:lnTo>
                  <a:lnTo>
                    <a:pt x="499819" y="1189942"/>
                  </a:lnTo>
                  <a:lnTo>
                    <a:pt x="495967" y="1191530"/>
                  </a:lnTo>
                  <a:lnTo>
                    <a:pt x="492341" y="1192891"/>
                  </a:lnTo>
                  <a:lnTo>
                    <a:pt x="488715" y="1195161"/>
                  </a:lnTo>
                  <a:lnTo>
                    <a:pt x="485089" y="1196976"/>
                  </a:lnTo>
                  <a:lnTo>
                    <a:pt x="482823" y="1181546"/>
                  </a:lnTo>
                  <a:lnTo>
                    <a:pt x="481464" y="1172015"/>
                  </a:lnTo>
                  <a:lnTo>
                    <a:pt x="480331" y="1161123"/>
                  </a:lnTo>
                  <a:lnTo>
                    <a:pt x="479424" y="1148870"/>
                  </a:lnTo>
                  <a:lnTo>
                    <a:pt x="478518" y="1135935"/>
                  </a:lnTo>
                  <a:lnTo>
                    <a:pt x="478064" y="1121867"/>
                  </a:lnTo>
                  <a:lnTo>
                    <a:pt x="477838" y="1107344"/>
                  </a:lnTo>
                  <a:lnTo>
                    <a:pt x="478064" y="1092141"/>
                  </a:lnTo>
                  <a:lnTo>
                    <a:pt x="478744" y="1076030"/>
                  </a:lnTo>
                  <a:lnTo>
                    <a:pt x="480104" y="1059692"/>
                  </a:lnTo>
                  <a:lnTo>
                    <a:pt x="481237" y="1051296"/>
                  </a:lnTo>
                  <a:lnTo>
                    <a:pt x="482144" y="1043127"/>
                  </a:lnTo>
                  <a:lnTo>
                    <a:pt x="483503" y="1034504"/>
                  </a:lnTo>
                  <a:lnTo>
                    <a:pt x="484863" y="1025882"/>
                  </a:lnTo>
                  <a:lnTo>
                    <a:pt x="486676" y="1017259"/>
                  </a:lnTo>
                  <a:lnTo>
                    <a:pt x="488489" y="1008863"/>
                  </a:lnTo>
                  <a:lnTo>
                    <a:pt x="490528" y="1000240"/>
                  </a:lnTo>
                  <a:lnTo>
                    <a:pt x="492794" y="991617"/>
                  </a:lnTo>
                  <a:lnTo>
                    <a:pt x="495514" y="983221"/>
                  </a:lnTo>
                  <a:lnTo>
                    <a:pt x="498233" y="974599"/>
                  </a:lnTo>
                  <a:lnTo>
                    <a:pt x="501406" y="966203"/>
                  </a:lnTo>
                  <a:lnTo>
                    <a:pt x="504578" y="957580"/>
                  </a:lnTo>
                  <a:lnTo>
                    <a:pt x="508204" y="949411"/>
                  </a:lnTo>
                  <a:lnTo>
                    <a:pt x="512056" y="941242"/>
                  </a:lnTo>
                  <a:lnTo>
                    <a:pt x="516362" y="933073"/>
                  </a:lnTo>
                  <a:lnTo>
                    <a:pt x="520894" y="924904"/>
                  </a:lnTo>
                  <a:lnTo>
                    <a:pt x="525653" y="917189"/>
                  </a:lnTo>
                  <a:lnTo>
                    <a:pt x="530639" y="909474"/>
                  </a:lnTo>
                  <a:lnTo>
                    <a:pt x="536077" y="901985"/>
                  </a:lnTo>
                  <a:lnTo>
                    <a:pt x="541969" y="894270"/>
                  </a:lnTo>
                  <a:lnTo>
                    <a:pt x="548314" y="887009"/>
                  </a:lnTo>
                  <a:lnTo>
                    <a:pt x="554659" y="880201"/>
                  </a:lnTo>
                  <a:lnTo>
                    <a:pt x="561458" y="873394"/>
                  </a:lnTo>
                  <a:lnTo>
                    <a:pt x="568709" y="866813"/>
                  </a:lnTo>
                  <a:lnTo>
                    <a:pt x="576414" y="860460"/>
                  </a:lnTo>
                  <a:lnTo>
                    <a:pt x="584572" y="854333"/>
                  </a:lnTo>
                  <a:lnTo>
                    <a:pt x="592730" y="848433"/>
                  </a:lnTo>
                  <a:lnTo>
                    <a:pt x="601795" y="842987"/>
                  </a:lnTo>
                  <a:lnTo>
                    <a:pt x="611313" y="837541"/>
                  </a:lnTo>
                  <a:lnTo>
                    <a:pt x="620830" y="832549"/>
                  </a:lnTo>
                  <a:lnTo>
                    <a:pt x="630801" y="828011"/>
                  </a:lnTo>
                  <a:lnTo>
                    <a:pt x="641452" y="823926"/>
                  </a:lnTo>
                  <a:lnTo>
                    <a:pt x="652783" y="819615"/>
                  </a:lnTo>
                  <a:lnTo>
                    <a:pt x="664340" y="815984"/>
                  </a:lnTo>
                  <a:lnTo>
                    <a:pt x="676350" y="812807"/>
                  </a:lnTo>
                  <a:lnTo>
                    <a:pt x="689041" y="810084"/>
                  </a:lnTo>
                  <a:lnTo>
                    <a:pt x="701957" y="807815"/>
                  </a:lnTo>
                  <a:lnTo>
                    <a:pt x="715328" y="805546"/>
                  </a:lnTo>
                  <a:lnTo>
                    <a:pt x="729378" y="804184"/>
                  </a:lnTo>
                  <a:lnTo>
                    <a:pt x="744107" y="802823"/>
                  </a:lnTo>
                  <a:lnTo>
                    <a:pt x="759064" y="801915"/>
                  </a:lnTo>
                  <a:lnTo>
                    <a:pt x="774700" y="801688"/>
                  </a:lnTo>
                  <a:close/>
                  <a:moveTo>
                    <a:pt x="44000" y="736683"/>
                  </a:moveTo>
                  <a:lnTo>
                    <a:pt x="44000" y="2267412"/>
                  </a:lnTo>
                  <a:lnTo>
                    <a:pt x="2830736" y="2267412"/>
                  </a:lnTo>
                  <a:lnTo>
                    <a:pt x="2830736" y="736683"/>
                  </a:lnTo>
                  <a:lnTo>
                    <a:pt x="44000" y="736683"/>
                  </a:lnTo>
                  <a:close/>
                  <a:moveTo>
                    <a:pt x="1266245" y="538738"/>
                  </a:moveTo>
                  <a:lnTo>
                    <a:pt x="1261935" y="538964"/>
                  </a:lnTo>
                  <a:lnTo>
                    <a:pt x="1257399" y="539645"/>
                  </a:lnTo>
                  <a:lnTo>
                    <a:pt x="1253317" y="540778"/>
                  </a:lnTo>
                  <a:lnTo>
                    <a:pt x="1249234" y="542365"/>
                  </a:lnTo>
                  <a:lnTo>
                    <a:pt x="1245605" y="544179"/>
                  </a:lnTo>
                  <a:lnTo>
                    <a:pt x="1241977" y="546220"/>
                  </a:lnTo>
                  <a:lnTo>
                    <a:pt x="1238348" y="548714"/>
                  </a:lnTo>
                  <a:lnTo>
                    <a:pt x="1235172" y="551662"/>
                  </a:lnTo>
                  <a:lnTo>
                    <a:pt x="1232224" y="554836"/>
                  </a:lnTo>
                  <a:lnTo>
                    <a:pt x="1229956" y="558237"/>
                  </a:lnTo>
                  <a:lnTo>
                    <a:pt x="1227688" y="561865"/>
                  </a:lnTo>
                  <a:lnTo>
                    <a:pt x="1225874" y="565720"/>
                  </a:lnTo>
                  <a:lnTo>
                    <a:pt x="1224286" y="569574"/>
                  </a:lnTo>
                  <a:lnTo>
                    <a:pt x="1223152" y="573883"/>
                  </a:lnTo>
                  <a:lnTo>
                    <a:pt x="1222471" y="578191"/>
                  </a:lnTo>
                  <a:lnTo>
                    <a:pt x="1222471" y="582725"/>
                  </a:lnTo>
                  <a:lnTo>
                    <a:pt x="1222471" y="604719"/>
                  </a:lnTo>
                  <a:lnTo>
                    <a:pt x="1222471" y="609254"/>
                  </a:lnTo>
                  <a:lnTo>
                    <a:pt x="1223152" y="613562"/>
                  </a:lnTo>
                  <a:lnTo>
                    <a:pt x="1224286" y="617870"/>
                  </a:lnTo>
                  <a:lnTo>
                    <a:pt x="1225874" y="621725"/>
                  </a:lnTo>
                  <a:lnTo>
                    <a:pt x="1227688" y="625579"/>
                  </a:lnTo>
                  <a:lnTo>
                    <a:pt x="1229956" y="629207"/>
                  </a:lnTo>
                  <a:lnTo>
                    <a:pt x="1232224" y="632608"/>
                  </a:lnTo>
                  <a:lnTo>
                    <a:pt x="1235172" y="635556"/>
                  </a:lnTo>
                  <a:lnTo>
                    <a:pt x="1238348" y="638504"/>
                  </a:lnTo>
                  <a:lnTo>
                    <a:pt x="1241977" y="640998"/>
                  </a:lnTo>
                  <a:lnTo>
                    <a:pt x="1245605" y="643492"/>
                  </a:lnTo>
                  <a:lnTo>
                    <a:pt x="1249234" y="645306"/>
                  </a:lnTo>
                  <a:lnTo>
                    <a:pt x="1253317" y="646893"/>
                  </a:lnTo>
                  <a:lnTo>
                    <a:pt x="1257399" y="647800"/>
                  </a:lnTo>
                  <a:lnTo>
                    <a:pt x="1261935" y="648254"/>
                  </a:lnTo>
                  <a:lnTo>
                    <a:pt x="1266245" y="648707"/>
                  </a:lnTo>
                  <a:lnTo>
                    <a:pt x="1608265" y="648707"/>
                  </a:lnTo>
                  <a:lnTo>
                    <a:pt x="1613028" y="648254"/>
                  </a:lnTo>
                  <a:lnTo>
                    <a:pt x="1617337" y="647800"/>
                  </a:lnTo>
                  <a:lnTo>
                    <a:pt x="1621419" y="646893"/>
                  </a:lnTo>
                  <a:lnTo>
                    <a:pt x="1625502" y="645306"/>
                  </a:lnTo>
                  <a:lnTo>
                    <a:pt x="1629358" y="643492"/>
                  </a:lnTo>
                  <a:lnTo>
                    <a:pt x="1632986" y="640998"/>
                  </a:lnTo>
                  <a:lnTo>
                    <a:pt x="1636388" y="638504"/>
                  </a:lnTo>
                  <a:lnTo>
                    <a:pt x="1639337" y="635556"/>
                  </a:lnTo>
                  <a:lnTo>
                    <a:pt x="1642285" y="632608"/>
                  </a:lnTo>
                  <a:lnTo>
                    <a:pt x="1644780" y="629207"/>
                  </a:lnTo>
                  <a:lnTo>
                    <a:pt x="1647275" y="625579"/>
                  </a:lnTo>
                  <a:lnTo>
                    <a:pt x="1649089" y="621725"/>
                  </a:lnTo>
                  <a:lnTo>
                    <a:pt x="1650224" y="617870"/>
                  </a:lnTo>
                  <a:lnTo>
                    <a:pt x="1651584" y="613562"/>
                  </a:lnTo>
                  <a:lnTo>
                    <a:pt x="1652038" y="609254"/>
                  </a:lnTo>
                  <a:lnTo>
                    <a:pt x="1652492" y="604719"/>
                  </a:lnTo>
                  <a:lnTo>
                    <a:pt x="1652492" y="582725"/>
                  </a:lnTo>
                  <a:lnTo>
                    <a:pt x="1652038" y="578191"/>
                  </a:lnTo>
                  <a:lnTo>
                    <a:pt x="1651584" y="573883"/>
                  </a:lnTo>
                  <a:lnTo>
                    <a:pt x="1650224" y="569574"/>
                  </a:lnTo>
                  <a:lnTo>
                    <a:pt x="1649089" y="565720"/>
                  </a:lnTo>
                  <a:lnTo>
                    <a:pt x="1647275" y="561865"/>
                  </a:lnTo>
                  <a:lnTo>
                    <a:pt x="1644780" y="558237"/>
                  </a:lnTo>
                  <a:lnTo>
                    <a:pt x="1642285" y="554836"/>
                  </a:lnTo>
                  <a:lnTo>
                    <a:pt x="1639337" y="551662"/>
                  </a:lnTo>
                  <a:lnTo>
                    <a:pt x="1636388" y="548714"/>
                  </a:lnTo>
                  <a:lnTo>
                    <a:pt x="1632986" y="546220"/>
                  </a:lnTo>
                  <a:lnTo>
                    <a:pt x="1629358" y="544179"/>
                  </a:lnTo>
                  <a:lnTo>
                    <a:pt x="1625502" y="542365"/>
                  </a:lnTo>
                  <a:lnTo>
                    <a:pt x="1621419" y="540778"/>
                  </a:lnTo>
                  <a:lnTo>
                    <a:pt x="1617337" y="539645"/>
                  </a:lnTo>
                  <a:lnTo>
                    <a:pt x="1613028" y="538964"/>
                  </a:lnTo>
                  <a:lnTo>
                    <a:pt x="1608265" y="538738"/>
                  </a:lnTo>
                  <a:lnTo>
                    <a:pt x="1583997" y="538738"/>
                  </a:lnTo>
                  <a:lnTo>
                    <a:pt x="1583997" y="549848"/>
                  </a:lnTo>
                  <a:lnTo>
                    <a:pt x="1583997" y="554156"/>
                  </a:lnTo>
                  <a:lnTo>
                    <a:pt x="1583090" y="558691"/>
                  </a:lnTo>
                  <a:lnTo>
                    <a:pt x="1582182" y="562772"/>
                  </a:lnTo>
                  <a:lnTo>
                    <a:pt x="1580595" y="566627"/>
                  </a:lnTo>
                  <a:lnTo>
                    <a:pt x="1578780" y="570481"/>
                  </a:lnTo>
                  <a:lnTo>
                    <a:pt x="1576512" y="574109"/>
                  </a:lnTo>
                  <a:lnTo>
                    <a:pt x="1574017" y="577510"/>
                  </a:lnTo>
                  <a:lnTo>
                    <a:pt x="1571296" y="580685"/>
                  </a:lnTo>
                  <a:lnTo>
                    <a:pt x="1568121" y="583632"/>
                  </a:lnTo>
                  <a:lnTo>
                    <a:pt x="1564492" y="586126"/>
                  </a:lnTo>
                  <a:lnTo>
                    <a:pt x="1560863" y="588394"/>
                  </a:lnTo>
                  <a:lnTo>
                    <a:pt x="1557234" y="590208"/>
                  </a:lnTo>
                  <a:lnTo>
                    <a:pt x="1553152" y="591795"/>
                  </a:lnTo>
                  <a:lnTo>
                    <a:pt x="1548842" y="592929"/>
                  </a:lnTo>
                  <a:lnTo>
                    <a:pt x="1544533" y="593382"/>
                  </a:lnTo>
                  <a:lnTo>
                    <a:pt x="1539997" y="593609"/>
                  </a:lnTo>
                  <a:lnTo>
                    <a:pt x="1334739" y="593609"/>
                  </a:lnTo>
                  <a:lnTo>
                    <a:pt x="1330430" y="593382"/>
                  </a:lnTo>
                  <a:lnTo>
                    <a:pt x="1325894" y="592929"/>
                  </a:lnTo>
                  <a:lnTo>
                    <a:pt x="1321811" y="591795"/>
                  </a:lnTo>
                  <a:lnTo>
                    <a:pt x="1317729" y="590208"/>
                  </a:lnTo>
                  <a:lnTo>
                    <a:pt x="1313647" y="588394"/>
                  </a:lnTo>
                  <a:lnTo>
                    <a:pt x="1310018" y="586126"/>
                  </a:lnTo>
                  <a:lnTo>
                    <a:pt x="1306842" y="583632"/>
                  </a:lnTo>
                  <a:lnTo>
                    <a:pt x="1303667" y="580685"/>
                  </a:lnTo>
                  <a:lnTo>
                    <a:pt x="1300719" y="577510"/>
                  </a:lnTo>
                  <a:lnTo>
                    <a:pt x="1298224" y="574109"/>
                  </a:lnTo>
                  <a:lnTo>
                    <a:pt x="1296183" y="570481"/>
                  </a:lnTo>
                  <a:lnTo>
                    <a:pt x="1294368" y="566627"/>
                  </a:lnTo>
                  <a:lnTo>
                    <a:pt x="1292781" y="562772"/>
                  </a:lnTo>
                  <a:lnTo>
                    <a:pt x="1291647" y="558691"/>
                  </a:lnTo>
                  <a:lnTo>
                    <a:pt x="1290966" y="554156"/>
                  </a:lnTo>
                  <a:lnTo>
                    <a:pt x="1290739" y="549848"/>
                  </a:lnTo>
                  <a:lnTo>
                    <a:pt x="1290739" y="538738"/>
                  </a:lnTo>
                  <a:lnTo>
                    <a:pt x="1266245" y="538738"/>
                  </a:lnTo>
                  <a:close/>
                  <a:moveTo>
                    <a:pt x="1433626" y="87976"/>
                  </a:moveTo>
                  <a:lnTo>
                    <a:pt x="1429316" y="88203"/>
                  </a:lnTo>
                  <a:lnTo>
                    <a:pt x="1425688" y="88656"/>
                  </a:lnTo>
                  <a:lnTo>
                    <a:pt x="1421832" y="89336"/>
                  </a:lnTo>
                  <a:lnTo>
                    <a:pt x="1417976" y="90243"/>
                  </a:lnTo>
                  <a:lnTo>
                    <a:pt x="1414347" y="91150"/>
                  </a:lnTo>
                  <a:lnTo>
                    <a:pt x="1410718" y="92511"/>
                  </a:lnTo>
                  <a:lnTo>
                    <a:pt x="1407316" y="93871"/>
                  </a:lnTo>
                  <a:lnTo>
                    <a:pt x="1403688" y="95458"/>
                  </a:lnTo>
                  <a:lnTo>
                    <a:pt x="1400286" y="97272"/>
                  </a:lnTo>
                  <a:lnTo>
                    <a:pt x="1397337" y="99086"/>
                  </a:lnTo>
                  <a:lnTo>
                    <a:pt x="1394162" y="101127"/>
                  </a:lnTo>
                  <a:lnTo>
                    <a:pt x="1390987" y="103168"/>
                  </a:lnTo>
                  <a:lnTo>
                    <a:pt x="1388265" y="105435"/>
                  </a:lnTo>
                  <a:lnTo>
                    <a:pt x="1385316" y="107929"/>
                  </a:lnTo>
                  <a:lnTo>
                    <a:pt x="1382822" y="110423"/>
                  </a:lnTo>
                  <a:lnTo>
                    <a:pt x="1380100" y="113371"/>
                  </a:lnTo>
                  <a:lnTo>
                    <a:pt x="1377605" y="116092"/>
                  </a:lnTo>
                  <a:lnTo>
                    <a:pt x="1375110" y="119039"/>
                  </a:lnTo>
                  <a:lnTo>
                    <a:pt x="1373069" y="122214"/>
                  </a:lnTo>
                  <a:lnTo>
                    <a:pt x="1371028" y="125161"/>
                  </a:lnTo>
                  <a:lnTo>
                    <a:pt x="1369213" y="128336"/>
                  </a:lnTo>
                  <a:lnTo>
                    <a:pt x="1367399" y="131737"/>
                  </a:lnTo>
                  <a:lnTo>
                    <a:pt x="1365811" y="135138"/>
                  </a:lnTo>
                  <a:lnTo>
                    <a:pt x="1364677" y="138766"/>
                  </a:lnTo>
                  <a:lnTo>
                    <a:pt x="1363317" y="142394"/>
                  </a:lnTo>
                  <a:lnTo>
                    <a:pt x="1362183" y="146022"/>
                  </a:lnTo>
                  <a:lnTo>
                    <a:pt x="1361502" y="149650"/>
                  </a:lnTo>
                  <a:lnTo>
                    <a:pt x="1360595" y="153504"/>
                  </a:lnTo>
                  <a:lnTo>
                    <a:pt x="1360141" y="157359"/>
                  </a:lnTo>
                  <a:lnTo>
                    <a:pt x="1359914" y="161213"/>
                  </a:lnTo>
                  <a:lnTo>
                    <a:pt x="1359914" y="165295"/>
                  </a:lnTo>
                  <a:lnTo>
                    <a:pt x="1359914" y="169376"/>
                  </a:lnTo>
                  <a:lnTo>
                    <a:pt x="1360141" y="173231"/>
                  </a:lnTo>
                  <a:lnTo>
                    <a:pt x="1360595" y="177085"/>
                  </a:lnTo>
                  <a:lnTo>
                    <a:pt x="1361502" y="180940"/>
                  </a:lnTo>
                  <a:lnTo>
                    <a:pt x="1362183" y="184568"/>
                  </a:lnTo>
                  <a:lnTo>
                    <a:pt x="1363317" y="188422"/>
                  </a:lnTo>
                  <a:lnTo>
                    <a:pt x="1364677" y="192050"/>
                  </a:lnTo>
                  <a:lnTo>
                    <a:pt x="1365811" y="195451"/>
                  </a:lnTo>
                  <a:lnTo>
                    <a:pt x="1367399" y="198852"/>
                  </a:lnTo>
                  <a:lnTo>
                    <a:pt x="1369213" y="202253"/>
                  </a:lnTo>
                  <a:lnTo>
                    <a:pt x="1371028" y="205655"/>
                  </a:lnTo>
                  <a:lnTo>
                    <a:pt x="1373069" y="208602"/>
                  </a:lnTo>
                  <a:lnTo>
                    <a:pt x="1375110" y="211777"/>
                  </a:lnTo>
                  <a:lnTo>
                    <a:pt x="1377605" y="214724"/>
                  </a:lnTo>
                  <a:lnTo>
                    <a:pt x="1380100" y="217445"/>
                  </a:lnTo>
                  <a:lnTo>
                    <a:pt x="1382822" y="220166"/>
                  </a:lnTo>
                  <a:lnTo>
                    <a:pt x="1385316" y="222660"/>
                  </a:lnTo>
                  <a:lnTo>
                    <a:pt x="1388265" y="225381"/>
                  </a:lnTo>
                  <a:lnTo>
                    <a:pt x="1390987" y="227422"/>
                  </a:lnTo>
                  <a:lnTo>
                    <a:pt x="1394162" y="229689"/>
                  </a:lnTo>
                  <a:lnTo>
                    <a:pt x="1397337" y="231730"/>
                  </a:lnTo>
                  <a:lnTo>
                    <a:pt x="1400286" y="233544"/>
                  </a:lnTo>
                  <a:lnTo>
                    <a:pt x="1403688" y="235131"/>
                  </a:lnTo>
                  <a:lnTo>
                    <a:pt x="1407316" y="236718"/>
                  </a:lnTo>
                  <a:lnTo>
                    <a:pt x="1410718" y="238305"/>
                  </a:lnTo>
                  <a:lnTo>
                    <a:pt x="1414347" y="239212"/>
                  </a:lnTo>
                  <a:lnTo>
                    <a:pt x="1417976" y="240346"/>
                  </a:lnTo>
                  <a:lnTo>
                    <a:pt x="1421832" y="241253"/>
                  </a:lnTo>
                  <a:lnTo>
                    <a:pt x="1425688" y="241933"/>
                  </a:lnTo>
                  <a:lnTo>
                    <a:pt x="1429316" y="242387"/>
                  </a:lnTo>
                  <a:lnTo>
                    <a:pt x="1433626" y="242613"/>
                  </a:lnTo>
                  <a:lnTo>
                    <a:pt x="1437481" y="242840"/>
                  </a:lnTo>
                  <a:lnTo>
                    <a:pt x="1441337" y="242613"/>
                  </a:lnTo>
                  <a:lnTo>
                    <a:pt x="1445419" y="242387"/>
                  </a:lnTo>
                  <a:lnTo>
                    <a:pt x="1449275" y="241933"/>
                  </a:lnTo>
                  <a:lnTo>
                    <a:pt x="1452904" y="241253"/>
                  </a:lnTo>
                  <a:lnTo>
                    <a:pt x="1456986" y="240346"/>
                  </a:lnTo>
                  <a:lnTo>
                    <a:pt x="1460615" y="239212"/>
                  </a:lnTo>
                  <a:lnTo>
                    <a:pt x="1464244" y="238305"/>
                  </a:lnTo>
                  <a:lnTo>
                    <a:pt x="1467419" y="236718"/>
                  </a:lnTo>
                  <a:lnTo>
                    <a:pt x="1471048" y="235131"/>
                  </a:lnTo>
                  <a:lnTo>
                    <a:pt x="1474224" y="233544"/>
                  </a:lnTo>
                  <a:lnTo>
                    <a:pt x="1477626" y="231730"/>
                  </a:lnTo>
                  <a:lnTo>
                    <a:pt x="1480801" y="229689"/>
                  </a:lnTo>
                  <a:lnTo>
                    <a:pt x="1483749" y="227422"/>
                  </a:lnTo>
                  <a:lnTo>
                    <a:pt x="1486698" y="225381"/>
                  </a:lnTo>
                  <a:lnTo>
                    <a:pt x="1489646" y="222660"/>
                  </a:lnTo>
                  <a:lnTo>
                    <a:pt x="1492141" y="220166"/>
                  </a:lnTo>
                  <a:lnTo>
                    <a:pt x="1494636" y="217445"/>
                  </a:lnTo>
                  <a:lnTo>
                    <a:pt x="1497131" y="214724"/>
                  </a:lnTo>
                  <a:lnTo>
                    <a:pt x="1499399" y="211777"/>
                  </a:lnTo>
                  <a:lnTo>
                    <a:pt x="1501667" y="208602"/>
                  </a:lnTo>
                  <a:lnTo>
                    <a:pt x="1503482" y="205655"/>
                  </a:lnTo>
                  <a:lnTo>
                    <a:pt x="1505523" y="202253"/>
                  </a:lnTo>
                  <a:lnTo>
                    <a:pt x="1507110" y="198852"/>
                  </a:lnTo>
                  <a:lnTo>
                    <a:pt x="1508698" y="195451"/>
                  </a:lnTo>
                  <a:lnTo>
                    <a:pt x="1510286" y="192050"/>
                  </a:lnTo>
                  <a:lnTo>
                    <a:pt x="1511420" y="188422"/>
                  </a:lnTo>
                  <a:lnTo>
                    <a:pt x="1512327" y="184568"/>
                  </a:lnTo>
                  <a:lnTo>
                    <a:pt x="1513461" y="180940"/>
                  </a:lnTo>
                  <a:lnTo>
                    <a:pt x="1513915" y="177085"/>
                  </a:lnTo>
                  <a:lnTo>
                    <a:pt x="1514368" y="173231"/>
                  </a:lnTo>
                  <a:lnTo>
                    <a:pt x="1514595" y="169376"/>
                  </a:lnTo>
                  <a:lnTo>
                    <a:pt x="1515049" y="165295"/>
                  </a:lnTo>
                  <a:lnTo>
                    <a:pt x="1514595" y="161213"/>
                  </a:lnTo>
                  <a:lnTo>
                    <a:pt x="1514368" y="157359"/>
                  </a:lnTo>
                  <a:lnTo>
                    <a:pt x="1513915" y="153504"/>
                  </a:lnTo>
                  <a:lnTo>
                    <a:pt x="1513461" y="149650"/>
                  </a:lnTo>
                  <a:lnTo>
                    <a:pt x="1512327" y="146022"/>
                  </a:lnTo>
                  <a:lnTo>
                    <a:pt x="1511420" y="142394"/>
                  </a:lnTo>
                  <a:lnTo>
                    <a:pt x="1510286" y="138766"/>
                  </a:lnTo>
                  <a:lnTo>
                    <a:pt x="1508698" y="135138"/>
                  </a:lnTo>
                  <a:lnTo>
                    <a:pt x="1507110" y="131737"/>
                  </a:lnTo>
                  <a:lnTo>
                    <a:pt x="1505523" y="128336"/>
                  </a:lnTo>
                  <a:lnTo>
                    <a:pt x="1503482" y="125161"/>
                  </a:lnTo>
                  <a:lnTo>
                    <a:pt x="1501667" y="122214"/>
                  </a:lnTo>
                  <a:lnTo>
                    <a:pt x="1499399" y="119039"/>
                  </a:lnTo>
                  <a:lnTo>
                    <a:pt x="1497131" y="116092"/>
                  </a:lnTo>
                  <a:lnTo>
                    <a:pt x="1494636" y="113371"/>
                  </a:lnTo>
                  <a:lnTo>
                    <a:pt x="1492141" y="110423"/>
                  </a:lnTo>
                  <a:lnTo>
                    <a:pt x="1489646" y="107929"/>
                  </a:lnTo>
                  <a:lnTo>
                    <a:pt x="1486698" y="105435"/>
                  </a:lnTo>
                  <a:lnTo>
                    <a:pt x="1483749" y="103168"/>
                  </a:lnTo>
                  <a:lnTo>
                    <a:pt x="1480801" y="101127"/>
                  </a:lnTo>
                  <a:lnTo>
                    <a:pt x="1477626" y="99086"/>
                  </a:lnTo>
                  <a:lnTo>
                    <a:pt x="1474224" y="97272"/>
                  </a:lnTo>
                  <a:lnTo>
                    <a:pt x="1471048" y="95458"/>
                  </a:lnTo>
                  <a:lnTo>
                    <a:pt x="1467419" y="93871"/>
                  </a:lnTo>
                  <a:lnTo>
                    <a:pt x="1464244" y="92511"/>
                  </a:lnTo>
                  <a:lnTo>
                    <a:pt x="1460615" y="91150"/>
                  </a:lnTo>
                  <a:lnTo>
                    <a:pt x="1456986" y="90243"/>
                  </a:lnTo>
                  <a:lnTo>
                    <a:pt x="1452904" y="89336"/>
                  </a:lnTo>
                  <a:lnTo>
                    <a:pt x="1449275" y="88656"/>
                  </a:lnTo>
                  <a:lnTo>
                    <a:pt x="1445419" y="88203"/>
                  </a:lnTo>
                  <a:lnTo>
                    <a:pt x="1441337" y="87976"/>
                  </a:lnTo>
                  <a:lnTo>
                    <a:pt x="1437481" y="87976"/>
                  </a:lnTo>
                  <a:lnTo>
                    <a:pt x="1433626" y="87976"/>
                  </a:lnTo>
                  <a:close/>
                  <a:moveTo>
                    <a:pt x="1330430" y="0"/>
                  </a:moveTo>
                  <a:lnTo>
                    <a:pt x="1334739" y="0"/>
                  </a:lnTo>
                  <a:lnTo>
                    <a:pt x="1539997" y="0"/>
                  </a:lnTo>
                  <a:lnTo>
                    <a:pt x="1544533" y="0"/>
                  </a:lnTo>
                  <a:lnTo>
                    <a:pt x="1548842" y="681"/>
                  </a:lnTo>
                  <a:lnTo>
                    <a:pt x="1553152" y="1814"/>
                  </a:lnTo>
                  <a:lnTo>
                    <a:pt x="1557234" y="3401"/>
                  </a:lnTo>
                  <a:lnTo>
                    <a:pt x="1560863" y="5215"/>
                  </a:lnTo>
                  <a:lnTo>
                    <a:pt x="1564492" y="7483"/>
                  </a:lnTo>
                  <a:lnTo>
                    <a:pt x="1568121" y="9750"/>
                  </a:lnTo>
                  <a:lnTo>
                    <a:pt x="1571296" y="12698"/>
                  </a:lnTo>
                  <a:lnTo>
                    <a:pt x="1574017" y="15872"/>
                  </a:lnTo>
                  <a:lnTo>
                    <a:pt x="1576512" y="19273"/>
                  </a:lnTo>
                  <a:lnTo>
                    <a:pt x="1578780" y="22901"/>
                  </a:lnTo>
                  <a:lnTo>
                    <a:pt x="1580595" y="26756"/>
                  </a:lnTo>
                  <a:lnTo>
                    <a:pt x="1582182" y="30837"/>
                  </a:lnTo>
                  <a:lnTo>
                    <a:pt x="1583090" y="34919"/>
                  </a:lnTo>
                  <a:lnTo>
                    <a:pt x="1583997" y="39453"/>
                  </a:lnTo>
                  <a:lnTo>
                    <a:pt x="1583997" y="43761"/>
                  </a:lnTo>
                  <a:lnTo>
                    <a:pt x="1583997" y="450762"/>
                  </a:lnTo>
                  <a:lnTo>
                    <a:pt x="2742963" y="450762"/>
                  </a:lnTo>
                  <a:lnTo>
                    <a:pt x="2749768" y="450762"/>
                  </a:lnTo>
                  <a:lnTo>
                    <a:pt x="2756345" y="451442"/>
                  </a:lnTo>
                  <a:lnTo>
                    <a:pt x="2762922" y="452349"/>
                  </a:lnTo>
                  <a:lnTo>
                    <a:pt x="2769499" y="453483"/>
                  </a:lnTo>
                  <a:lnTo>
                    <a:pt x="2775623" y="455070"/>
                  </a:lnTo>
                  <a:lnTo>
                    <a:pt x="2782200" y="456884"/>
                  </a:lnTo>
                  <a:lnTo>
                    <a:pt x="2788097" y="458925"/>
                  </a:lnTo>
                  <a:lnTo>
                    <a:pt x="2793994" y="461192"/>
                  </a:lnTo>
                  <a:lnTo>
                    <a:pt x="2799891" y="463686"/>
                  </a:lnTo>
                  <a:lnTo>
                    <a:pt x="2805788" y="466634"/>
                  </a:lnTo>
                  <a:lnTo>
                    <a:pt x="2811231" y="470035"/>
                  </a:lnTo>
                  <a:lnTo>
                    <a:pt x="2816675" y="473436"/>
                  </a:lnTo>
                  <a:lnTo>
                    <a:pt x="2821664" y="477064"/>
                  </a:lnTo>
                  <a:lnTo>
                    <a:pt x="2826654" y="480919"/>
                  </a:lnTo>
                  <a:lnTo>
                    <a:pt x="2831417" y="485000"/>
                  </a:lnTo>
                  <a:lnTo>
                    <a:pt x="2835953" y="489535"/>
                  </a:lnTo>
                  <a:lnTo>
                    <a:pt x="2840489" y="494070"/>
                  </a:lnTo>
                  <a:lnTo>
                    <a:pt x="2844571" y="498831"/>
                  </a:lnTo>
                  <a:lnTo>
                    <a:pt x="2848427" y="504046"/>
                  </a:lnTo>
                  <a:lnTo>
                    <a:pt x="2852056" y="509261"/>
                  </a:lnTo>
                  <a:lnTo>
                    <a:pt x="2855685" y="514249"/>
                  </a:lnTo>
                  <a:lnTo>
                    <a:pt x="2858860" y="520145"/>
                  </a:lnTo>
                  <a:lnTo>
                    <a:pt x="2861809" y="525813"/>
                  </a:lnTo>
                  <a:lnTo>
                    <a:pt x="2864530" y="531482"/>
                  </a:lnTo>
                  <a:lnTo>
                    <a:pt x="2866798" y="537377"/>
                  </a:lnTo>
                  <a:lnTo>
                    <a:pt x="2869066" y="543726"/>
                  </a:lnTo>
                  <a:lnTo>
                    <a:pt x="2870881" y="549848"/>
                  </a:lnTo>
                  <a:lnTo>
                    <a:pt x="2872015" y="556423"/>
                  </a:lnTo>
                  <a:lnTo>
                    <a:pt x="2873375" y="562772"/>
                  </a:lnTo>
                  <a:lnTo>
                    <a:pt x="2874056" y="569348"/>
                  </a:lnTo>
                  <a:lnTo>
                    <a:pt x="2874736" y="575923"/>
                  </a:lnTo>
                  <a:lnTo>
                    <a:pt x="2874963" y="582725"/>
                  </a:lnTo>
                  <a:lnTo>
                    <a:pt x="2874963" y="2311400"/>
                  </a:lnTo>
                  <a:lnTo>
                    <a:pt x="0" y="2311400"/>
                  </a:lnTo>
                  <a:lnTo>
                    <a:pt x="0" y="582725"/>
                  </a:lnTo>
                  <a:lnTo>
                    <a:pt x="227" y="575923"/>
                  </a:lnTo>
                  <a:lnTo>
                    <a:pt x="680" y="569348"/>
                  </a:lnTo>
                  <a:lnTo>
                    <a:pt x="1588" y="562772"/>
                  </a:lnTo>
                  <a:lnTo>
                    <a:pt x="2722" y="556423"/>
                  </a:lnTo>
                  <a:lnTo>
                    <a:pt x="4082" y="549848"/>
                  </a:lnTo>
                  <a:lnTo>
                    <a:pt x="5897" y="543726"/>
                  </a:lnTo>
                  <a:lnTo>
                    <a:pt x="7938" y="537377"/>
                  </a:lnTo>
                  <a:lnTo>
                    <a:pt x="10206" y="531482"/>
                  </a:lnTo>
                  <a:lnTo>
                    <a:pt x="13154" y="525813"/>
                  </a:lnTo>
                  <a:lnTo>
                    <a:pt x="16103" y="520145"/>
                  </a:lnTo>
                  <a:lnTo>
                    <a:pt x="19051" y="514249"/>
                  </a:lnTo>
                  <a:lnTo>
                    <a:pt x="22453" y="509261"/>
                  </a:lnTo>
                  <a:lnTo>
                    <a:pt x="26309" y="504046"/>
                  </a:lnTo>
                  <a:lnTo>
                    <a:pt x="30165" y="498831"/>
                  </a:lnTo>
                  <a:lnTo>
                    <a:pt x="34474" y="494070"/>
                  </a:lnTo>
                  <a:lnTo>
                    <a:pt x="38783" y="489535"/>
                  </a:lnTo>
                  <a:lnTo>
                    <a:pt x="43319" y="485000"/>
                  </a:lnTo>
                  <a:lnTo>
                    <a:pt x="48082" y="480919"/>
                  </a:lnTo>
                  <a:lnTo>
                    <a:pt x="53072" y="477064"/>
                  </a:lnTo>
                  <a:lnTo>
                    <a:pt x="58288" y="473436"/>
                  </a:lnTo>
                  <a:lnTo>
                    <a:pt x="63732" y="470035"/>
                  </a:lnTo>
                  <a:lnTo>
                    <a:pt x="69175" y="466634"/>
                  </a:lnTo>
                  <a:lnTo>
                    <a:pt x="74845" y="463686"/>
                  </a:lnTo>
                  <a:lnTo>
                    <a:pt x="80742" y="461192"/>
                  </a:lnTo>
                  <a:lnTo>
                    <a:pt x="86866" y="458925"/>
                  </a:lnTo>
                  <a:lnTo>
                    <a:pt x="92763" y="456884"/>
                  </a:lnTo>
                  <a:lnTo>
                    <a:pt x="99340" y="455070"/>
                  </a:lnTo>
                  <a:lnTo>
                    <a:pt x="105464" y="453483"/>
                  </a:lnTo>
                  <a:lnTo>
                    <a:pt x="112041" y="452349"/>
                  </a:lnTo>
                  <a:lnTo>
                    <a:pt x="118618" y="451442"/>
                  </a:lnTo>
                  <a:lnTo>
                    <a:pt x="125195" y="450762"/>
                  </a:lnTo>
                  <a:lnTo>
                    <a:pt x="132000" y="450762"/>
                  </a:lnTo>
                  <a:lnTo>
                    <a:pt x="1290739" y="450762"/>
                  </a:lnTo>
                  <a:lnTo>
                    <a:pt x="1290739" y="43761"/>
                  </a:lnTo>
                  <a:lnTo>
                    <a:pt x="1290966" y="39453"/>
                  </a:lnTo>
                  <a:lnTo>
                    <a:pt x="1291647" y="34919"/>
                  </a:lnTo>
                  <a:lnTo>
                    <a:pt x="1292781" y="30837"/>
                  </a:lnTo>
                  <a:lnTo>
                    <a:pt x="1294368" y="26756"/>
                  </a:lnTo>
                  <a:lnTo>
                    <a:pt x="1296183" y="22901"/>
                  </a:lnTo>
                  <a:lnTo>
                    <a:pt x="1298224" y="19273"/>
                  </a:lnTo>
                  <a:lnTo>
                    <a:pt x="1300719" y="15872"/>
                  </a:lnTo>
                  <a:lnTo>
                    <a:pt x="1303667" y="12698"/>
                  </a:lnTo>
                  <a:lnTo>
                    <a:pt x="1306842" y="9750"/>
                  </a:lnTo>
                  <a:lnTo>
                    <a:pt x="1310018" y="7483"/>
                  </a:lnTo>
                  <a:lnTo>
                    <a:pt x="1313647" y="5215"/>
                  </a:lnTo>
                  <a:lnTo>
                    <a:pt x="1317729" y="3401"/>
                  </a:lnTo>
                  <a:lnTo>
                    <a:pt x="1321811" y="1814"/>
                  </a:lnTo>
                  <a:lnTo>
                    <a:pt x="1325894" y="681"/>
                  </a:lnTo>
                  <a:lnTo>
                    <a:pt x="1330430"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Calibri"/>
                <a:ea typeface="微软雅黑"/>
                <a:cs typeface="+mn-cs"/>
              </a:endParaRPr>
            </a:p>
          </p:txBody>
        </p:sp>
      </p:grpSp>
      <p:sp>
        <p:nvSpPr>
          <p:cNvPr id="48" name="文本框 39"/>
          <p:cNvSpPr txBox="1"/>
          <p:nvPr/>
        </p:nvSpPr>
        <p:spPr>
          <a:xfrm>
            <a:off x="1308331" y="1676262"/>
            <a:ext cx="1721639" cy="535448"/>
          </a:xfrm>
          <a:prstGeom prst="rect">
            <a:avLst/>
          </a:prstGeom>
          <a:noFill/>
        </p:spPr>
        <p:txBody>
          <a:bodyPr wrap="square" lIns="73067" tIns="36535" rIns="73067" bIns="36535"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文字说明文字说明</a:t>
            </a:r>
            <a:endParaRPr kumimoji="0" lang="en-US" altLang="zh-CN" sz="1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文字说明文字说明</a:t>
            </a:r>
          </a:p>
        </p:txBody>
      </p:sp>
      <p:sp>
        <p:nvSpPr>
          <p:cNvPr id="49" name="文本框 39"/>
          <p:cNvSpPr txBox="1"/>
          <p:nvPr/>
        </p:nvSpPr>
        <p:spPr>
          <a:xfrm>
            <a:off x="6416105" y="1784036"/>
            <a:ext cx="1721639" cy="535448"/>
          </a:xfrm>
          <a:prstGeom prst="rect">
            <a:avLst/>
          </a:prstGeom>
          <a:noFill/>
        </p:spPr>
        <p:txBody>
          <a:bodyPr wrap="square" lIns="73067" tIns="36535" rIns="73067" bIns="36535"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文字说明文字说明</a:t>
            </a:r>
            <a:endParaRPr kumimoji="0" lang="en-US" altLang="zh-CN" sz="1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文字说明文字说明</a:t>
            </a:r>
          </a:p>
        </p:txBody>
      </p:sp>
      <p:sp>
        <p:nvSpPr>
          <p:cNvPr id="50" name="文本框 39"/>
          <p:cNvSpPr txBox="1"/>
          <p:nvPr/>
        </p:nvSpPr>
        <p:spPr>
          <a:xfrm>
            <a:off x="6571506" y="3339619"/>
            <a:ext cx="1721639" cy="535448"/>
          </a:xfrm>
          <a:prstGeom prst="rect">
            <a:avLst/>
          </a:prstGeom>
          <a:noFill/>
        </p:spPr>
        <p:txBody>
          <a:bodyPr wrap="square" lIns="73067" tIns="36535" rIns="73067" bIns="36535"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文字说明文字说明</a:t>
            </a:r>
            <a:endParaRPr kumimoji="0" lang="en-US" altLang="zh-CN" sz="1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文字说明文字说明</a:t>
            </a:r>
          </a:p>
        </p:txBody>
      </p:sp>
      <p:sp>
        <p:nvSpPr>
          <p:cNvPr id="51" name="文本框 39"/>
          <p:cNvSpPr txBox="1"/>
          <p:nvPr/>
        </p:nvSpPr>
        <p:spPr>
          <a:xfrm>
            <a:off x="827584" y="3183546"/>
            <a:ext cx="1721639" cy="535448"/>
          </a:xfrm>
          <a:prstGeom prst="rect">
            <a:avLst/>
          </a:prstGeom>
          <a:noFill/>
        </p:spPr>
        <p:txBody>
          <a:bodyPr wrap="square" lIns="73067" tIns="36535" rIns="73067" bIns="36535"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文字说明文字说明</a:t>
            </a:r>
            <a:endParaRPr kumimoji="0" lang="en-US" altLang="zh-CN" sz="1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文字说明文字说明</a:t>
            </a:r>
          </a:p>
        </p:txBody>
      </p:sp>
    </p:spTree>
    <p:extLst>
      <p:ext uri="{BB962C8B-B14F-4D97-AF65-F5344CB8AC3E}">
        <p14:creationId xmlns:p14="http://schemas.microsoft.com/office/powerpoint/2010/main" val="915255120"/>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ppt_x"/>
                                          </p:val>
                                        </p:tav>
                                        <p:tav tm="100000">
                                          <p:val>
                                            <p:strVal val="#ppt_x"/>
                                          </p:val>
                                        </p:tav>
                                      </p:tavLst>
                                    </p:anim>
                                    <p:anim calcmode="lin" valueType="num">
                                      <p:cBhvr additive="base">
                                        <p:cTn id="12" dur="500" fill="hold"/>
                                        <p:tgtEl>
                                          <p:spTgt spid="3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p:cTn id="16" dur="500" fill="hold"/>
                                        <p:tgtEl>
                                          <p:spTgt spid="48"/>
                                        </p:tgtEl>
                                        <p:attrNameLst>
                                          <p:attrName>ppt_w</p:attrName>
                                        </p:attrNameLst>
                                      </p:cBhvr>
                                      <p:tavLst>
                                        <p:tav tm="0">
                                          <p:val>
                                            <p:fltVal val="0"/>
                                          </p:val>
                                        </p:tav>
                                        <p:tav tm="100000">
                                          <p:val>
                                            <p:strVal val="#ppt_w"/>
                                          </p:val>
                                        </p:tav>
                                      </p:tavLst>
                                    </p:anim>
                                    <p:anim calcmode="lin" valueType="num">
                                      <p:cBhvr>
                                        <p:cTn id="17" dur="500" fill="hold"/>
                                        <p:tgtEl>
                                          <p:spTgt spid="48"/>
                                        </p:tgtEl>
                                        <p:attrNameLst>
                                          <p:attrName>ppt_h</p:attrName>
                                        </p:attrNameLst>
                                      </p:cBhvr>
                                      <p:tavLst>
                                        <p:tav tm="0">
                                          <p:val>
                                            <p:fltVal val="0"/>
                                          </p:val>
                                        </p:tav>
                                        <p:tav tm="100000">
                                          <p:val>
                                            <p:strVal val="#ppt_h"/>
                                          </p:val>
                                        </p:tav>
                                      </p:tavLst>
                                    </p:anim>
                                    <p:animEffect transition="in" filter="fade">
                                      <p:cBhvr>
                                        <p:cTn id="18" dur="500"/>
                                        <p:tgtEl>
                                          <p:spTgt spid="48"/>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49"/>
                                        </p:tgtEl>
                                        <p:attrNameLst>
                                          <p:attrName>style.visibility</p:attrName>
                                        </p:attrNameLst>
                                      </p:cBhvr>
                                      <p:to>
                                        <p:strVal val="visible"/>
                                      </p:to>
                                    </p:set>
                                    <p:anim calcmode="lin" valueType="num">
                                      <p:cBhvr>
                                        <p:cTn id="22" dur="500" fill="hold"/>
                                        <p:tgtEl>
                                          <p:spTgt spid="49"/>
                                        </p:tgtEl>
                                        <p:attrNameLst>
                                          <p:attrName>ppt_w</p:attrName>
                                        </p:attrNameLst>
                                      </p:cBhvr>
                                      <p:tavLst>
                                        <p:tav tm="0">
                                          <p:val>
                                            <p:fltVal val="0"/>
                                          </p:val>
                                        </p:tav>
                                        <p:tav tm="100000">
                                          <p:val>
                                            <p:strVal val="#ppt_w"/>
                                          </p:val>
                                        </p:tav>
                                      </p:tavLst>
                                    </p:anim>
                                    <p:anim calcmode="lin" valueType="num">
                                      <p:cBhvr>
                                        <p:cTn id="23" dur="500" fill="hold"/>
                                        <p:tgtEl>
                                          <p:spTgt spid="49"/>
                                        </p:tgtEl>
                                        <p:attrNameLst>
                                          <p:attrName>ppt_h</p:attrName>
                                        </p:attrNameLst>
                                      </p:cBhvr>
                                      <p:tavLst>
                                        <p:tav tm="0">
                                          <p:val>
                                            <p:fltVal val="0"/>
                                          </p:val>
                                        </p:tav>
                                        <p:tav tm="100000">
                                          <p:val>
                                            <p:strVal val="#ppt_h"/>
                                          </p:val>
                                        </p:tav>
                                      </p:tavLst>
                                    </p:anim>
                                    <p:animEffect transition="in" filter="fade">
                                      <p:cBhvr>
                                        <p:cTn id="24" dur="500"/>
                                        <p:tgtEl>
                                          <p:spTgt spid="49"/>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50"/>
                                        </p:tgtEl>
                                        <p:attrNameLst>
                                          <p:attrName>style.visibility</p:attrName>
                                        </p:attrNameLst>
                                      </p:cBhvr>
                                      <p:to>
                                        <p:strVal val="visible"/>
                                      </p:to>
                                    </p:set>
                                    <p:anim calcmode="lin" valueType="num">
                                      <p:cBhvr>
                                        <p:cTn id="28" dur="500" fill="hold"/>
                                        <p:tgtEl>
                                          <p:spTgt spid="50"/>
                                        </p:tgtEl>
                                        <p:attrNameLst>
                                          <p:attrName>ppt_w</p:attrName>
                                        </p:attrNameLst>
                                      </p:cBhvr>
                                      <p:tavLst>
                                        <p:tav tm="0">
                                          <p:val>
                                            <p:fltVal val="0"/>
                                          </p:val>
                                        </p:tav>
                                        <p:tav tm="100000">
                                          <p:val>
                                            <p:strVal val="#ppt_w"/>
                                          </p:val>
                                        </p:tav>
                                      </p:tavLst>
                                    </p:anim>
                                    <p:anim calcmode="lin" valueType="num">
                                      <p:cBhvr>
                                        <p:cTn id="29" dur="500" fill="hold"/>
                                        <p:tgtEl>
                                          <p:spTgt spid="50"/>
                                        </p:tgtEl>
                                        <p:attrNameLst>
                                          <p:attrName>ppt_h</p:attrName>
                                        </p:attrNameLst>
                                      </p:cBhvr>
                                      <p:tavLst>
                                        <p:tav tm="0">
                                          <p:val>
                                            <p:fltVal val="0"/>
                                          </p:val>
                                        </p:tav>
                                        <p:tav tm="100000">
                                          <p:val>
                                            <p:strVal val="#ppt_h"/>
                                          </p:val>
                                        </p:tav>
                                      </p:tavLst>
                                    </p:anim>
                                    <p:animEffect transition="in" filter="fade">
                                      <p:cBhvr>
                                        <p:cTn id="30" dur="500"/>
                                        <p:tgtEl>
                                          <p:spTgt spid="50"/>
                                        </p:tgtEl>
                                      </p:cBhvr>
                                    </p:animEffect>
                                  </p:childTnLst>
                                </p:cTn>
                              </p:par>
                            </p:childTnLst>
                          </p:cTn>
                        </p:par>
                        <p:par>
                          <p:cTn id="31" fill="hold">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51"/>
                                        </p:tgtEl>
                                        <p:attrNameLst>
                                          <p:attrName>style.visibility</p:attrName>
                                        </p:attrNameLst>
                                      </p:cBhvr>
                                      <p:to>
                                        <p:strVal val="visible"/>
                                      </p:to>
                                    </p:set>
                                    <p:anim calcmode="lin" valueType="num">
                                      <p:cBhvr>
                                        <p:cTn id="34" dur="500" fill="hold"/>
                                        <p:tgtEl>
                                          <p:spTgt spid="51"/>
                                        </p:tgtEl>
                                        <p:attrNameLst>
                                          <p:attrName>ppt_w</p:attrName>
                                        </p:attrNameLst>
                                      </p:cBhvr>
                                      <p:tavLst>
                                        <p:tav tm="0">
                                          <p:val>
                                            <p:fltVal val="0"/>
                                          </p:val>
                                        </p:tav>
                                        <p:tav tm="100000">
                                          <p:val>
                                            <p:strVal val="#ppt_w"/>
                                          </p:val>
                                        </p:tav>
                                      </p:tavLst>
                                    </p:anim>
                                    <p:anim calcmode="lin" valueType="num">
                                      <p:cBhvr>
                                        <p:cTn id="35" dur="500" fill="hold"/>
                                        <p:tgtEl>
                                          <p:spTgt spid="51"/>
                                        </p:tgtEl>
                                        <p:attrNameLst>
                                          <p:attrName>ppt_h</p:attrName>
                                        </p:attrNameLst>
                                      </p:cBhvr>
                                      <p:tavLst>
                                        <p:tav tm="0">
                                          <p:val>
                                            <p:fltVal val="0"/>
                                          </p:val>
                                        </p:tav>
                                        <p:tav tm="100000">
                                          <p:val>
                                            <p:strVal val="#ppt_h"/>
                                          </p:val>
                                        </p:tav>
                                      </p:tavLst>
                                    </p:anim>
                                    <p:animEffect transition="in" filter="fade">
                                      <p:cBhvr>
                                        <p:cTn id="36"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48" grpId="0"/>
      <p:bldP spid="49" grpId="0"/>
      <p:bldP spid="50" grpId="0"/>
      <p:bldP spid="5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solidFill>
                <a:effectLst/>
                <a:uLnTx/>
                <a:uFillTx/>
                <a:latin typeface="微软雅黑"/>
                <a:ea typeface="微软雅黑"/>
                <a:cs typeface="+mn-cs"/>
              </a:rPr>
              <a:t>明年工作计划</a:t>
            </a:r>
            <a:r>
              <a:rPr kumimoji="0" lang="zh-CN" altLang="en-US" sz="1200" b="1"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cs"/>
              </a:rPr>
              <a:t>文字可以编辑）</a:t>
            </a:r>
            <a:endPar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ea"/>
              <a:sym typeface="+mn-lt"/>
            </a:endParaRPr>
          </a:p>
        </p:txBody>
      </p:sp>
      <p:grpSp>
        <p:nvGrpSpPr>
          <p:cNvPr id="57" name="Group 40"/>
          <p:cNvGrpSpPr/>
          <p:nvPr/>
        </p:nvGrpSpPr>
        <p:grpSpPr>
          <a:xfrm>
            <a:off x="531971" y="987574"/>
            <a:ext cx="2087309" cy="1253081"/>
            <a:chOff x="1441450" y="1398043"/>
            <a:chExt cx="2019300" cy="1211904"/>
          </a:xfrm>
        </p:grpSpPr>
        <p:sp>
          <p:nvSpPr>
            <p:cNvPr id="58" name="Text Placeholder 2"/>
            <p:cNvSpPr txBox="1"/>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40000"/>
                </a:lnSpc>
                <a:spcBef>
                  <a:spcPct val="20000"/>
                </a:spcBef>
                <a:spcAft>
                  <a:spcPts val="0"/>
                </a:spcAft>
                <a:buClrTx/>
                <a:buSzTx/>
                <a:buFont typeface="Arial" panose="020B0604020202020204"/>
                <a:buNone/>
                <a:tabLst/>
                <a:defRPr/>
              </a:pP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rPr>
                <a:t>添加文字</a:t>
              </a:r>
              <a:endParaRPr kumimoji="0" lang="en-US" altLang="zh-CN"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endParaRPr>
            </a:p>
          </p:txBody>
        </p:sp>
        <p:sp>
          <p:nvSpPr>
            <p:cNvPr id="76" name="Text Placeholder 8"/>
            <p:cNvSpPr txBox="1"/>
            <p:nvPr/>
          </p:nvSpPr>
          <p:spPr>
            <a:xfrm>
              <a:off x="1441450" y="1775301"/>
              <a:ext cx="2019300" cy="834646"/>
            </a:xfrm>
            <a:prstGeom prst="rect">
              <a:avLst/>
            </a:prstGeom>
          </p:spPr>
          <p:txBody>
            <a:bodyPr vert="horz"/>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panose="020B0604020202020204"/>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a:t>
              </a:r>
              <a:endParaRPr kumimoji="0" lang="en-US" altLang="zh-CN" sz="105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endParaRPr>
            </a:p>
          </p:txBody>
        </p:sp>
      </p:grpSp>
      <p:grpSp>
        <p:nvGrpSpPr>
          <p:cNvPr id="77" name="Group 43"/>
          <p:cNvGrpSpPr/>
          <p:nvPr/>
        </p:nvGrpSpPr>
        <p:grpSpPr>
          <a:xfrm>
            <a:off x="531969" y="2950959"/>
            <a:ext cx="2087310" cy="1387083"/>
            <a:chOff x="1441449" y="1375177"/>
            <a:chExt cx="2019301" cy="1341502"/>
          </a:xfrm>
        </p:grpSpPr>
        <p:sp>
          <p:nvSpPr>
            <p:cNvPr id="78" name="Text Placeholder 2"/>
            <p:cNvSpPr txBox="1"/>
            <p:nvPr/>
          </p:nvSpPr>
          <p:spPr>
            <a:xfrm>
              <a:off x="1441450" y="1375177"/>
              <a:ext cx="2019300" cy="285799"/>
            </a:xfrm>
            <a:prstGeom prst="rect">
              <a:avLst/>
            </a:prstGeom>
          </p:spPr>
          <p:txBody>
            <a:bodyPr vert="horz"/>
            <a:lstStyle>
              <a:defPPr>
                <a:defRPr lang="zh-CN"/>
              </a:defPPr>
              <a:lvl1pPr indent="0" defTabSz="457200">
                <a:lnSpc>
                  <a:spcPct val="140000"/>
                </a:lnSpc>
                <a:spcBef>
                  <a:spcPct val="20000"/>
                </a:spcBef>
                <a:buFont typeface="Arial" panose="020B0604020202020204"/>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Roboto condensed"/>
                </a:defRPr>
              </a:lvl1pPr>
              <a:lvl2pPr marL="742950" indent="-285750" defTabSz="457200">
                <a:spcBef>
                  <a:spcPct val="20000"/>
                </a:spcBef>
                <a:buFont typeface="Arial" panose="020B0604020202020204"/>
                <a:buChar char="–"/>
                <a:defRPr sz="2800"/>
              </a:lvl2pPr>
              <a:lvl3pPr marL="1143000" indent="-228600" defTabSz="457200">
                <a:spcBef>
                  <a:spcPct val="20000"/>
                </a:spcBef>
                <a:buFont typeface="Arial" panose="020B0604020202020204"/>
                <a:buChar char="•"/>
                <a:defRPr sz="2400"/>
              </a:lvl3pPr>
              <a:lvl4pPr marL="1600200" indent="-228600" defTabSz="457200">
                <a:spcBef>
                  <a:spcPct val="20000"/>
                </a:spcBef>
                <a:buFont typeface="Arial" panose="020B0604020202020204"/>
                <a:buChar char="–"/>
                <a:defRPr sz="2000"/>
              </a:lvl4pPr>
              <a:lvl5pPr marL="2057400" indent="-228600" defTabSz="457200">
                <a:spcBef>
                  <a:spcPct val="20000"/>
                </a:spcBef>
                <a:buFont typeface="Arial" panose="020B0604020202020204"/>
                <a:buChar char="»"/>
                <a:defRPr sz="2000"/>
              </a:lvl5pPr>
              <a:lvl6pPr marL="2514600" indent="-228600" defTabSz="457200">
                <a:spcBef>
                  <a:spcPct val="20000"/>
                </a:spcBef>
                <a:buFont typeface="Arial" panose="020B0604020202020204"/>
                <a:buChar char="•"/>
                <a:defRPr sz="2000"/>
              </a:lvl6pPr>
              <a:lvl7pPr marL="2971800" indent="-228600" defTabSz="457200">
                <a:spcBef>
                  <a:spcPct val="20000"/>
                </a:spcBef>
                <a:buFont typeface="Arial" panose="020B0604020202020204"/>
                <a:buChar char="•"/>
                <a:defRPr sz="2000"/>
              </a:lvl7pPr>
              <a:lvl8pPr marL="3429000" indent="-228600" defTabSz="457200">
                <a:spcBef>
                  <a:spcPct val="20000"/>
                </a:spcBef>
                <a:buFont typeface="Arial" panose="020B0604020202020204"/>
                <a:buChar char="•"/>
                <a:defRPr sz="2000"/>
              </a:lvl8pPr>
              <a:lvl9pPr marL="3886200" indent="-228600" defTabSz="457200">
                <a:spcBef>
                  <a:spcPct val="20000"/>
                </a:spcBef>
                <a:buFont typeface="Arial" panose="020B0604020202020204"/>
                <a:buChar char="•"/>
                <a:defRPr sz="2000"/>
              </a:lvl9pPr>
            </a:lstStyle>
            <a:p>
              <a:pPr marL="0" marR="0" lvl="0" indent="0" algn="l" defTabSz="457200" rtl="0" eaLnBrk="1" fontAlgn="auto" latinLnBrk="0" hangingPunct="1">
                <a:lnSpc>
                  <a:spcPct val="140000"/>
                </a:lnSpc>
                <a:spcBef>
                  <a:spcPct val="20000"/>
                </a:spcBef>
                <a:spcAft>
                  <a:spcPts val="0"/>
                </a:spcAft>
                <a:buClrTx/>
                <a:buSzTx/>
                <a:buFont typeface="Arial" panose="020B0604020202020204"/>
                <a:buNone/>
                <a:tabLst/>
                <a:defRPr/>
              </a:pP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rPr>
                <a:t>添加文字</a:t>
              </a:r>
              <a:endParaRPr kumimoji="0" lang="en-US" altLang="zh-CN"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endParaRPr>
            </a:p>
          </p:txBody>
        </p:sp>
        <p:sp>
          <p:nvSpPr>
            <p:cNvPr id="79" name="Text Placeholder 8"/>
            <p:cNvSpPr txBox="1"/>
            <p:nvPr/>
          </p:nvSpPr>
          <p:spPr>
            <a:xfrm>
              <a:off x="1441449" y="1799482"/>
              <a:ext cx="2019300" cy="917197"/>
            </a:xfrm>
            <a:prstGeom prst="rect">
              <a:avLst/>
            </a:prstGeom>
          </p:spPr>
          <p:txBody>
            <a:bodyPr vert="horz"/>
            <a:lstStyle>
              <a:defPPr>
                <a:defRPr lang="zh-CN"/>
              </a:defPPr>
              <a:lvl1pPr indent="0" defTabSz="457200">
                <a:lnSpc>
                  <a:spcPct val="100000"/>
                </a:lnSpc>
                <a:spcBef>
                  <a:spcPct val="20000"/>
                </a:spcBef>
                <a:buFont typeface="Arial" panose="020B0604020202020204"/>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Roboto condensed"/>
                </a:defRPr>
              </a:lvl1pPr>
              <a:lvl2pPr marL="742950" indent="-285750" defTabSz="457200">
                <a:spcBef>
                  <a:spcPct val="20000"/>
                </a:spcBef>
                <a:buFont typeface="Arial" panose="020B0604020202020204"/>
                <a:buChar char="–"/>
                <a:defRPr sz="2800"/>
              </a:lvl2pPr>
              <a:lvl3pPr marL="1143000" indent="-228600" defTabSz="457200">
                <a:spcBef>
                  <a:spcPct val="20000"/>
                </a:spcBef>
                <a:buFont typeface="Arial" panose="020B0604020202020204"/>
                <a:buChar char="•"/>
                <a:defRPr sz="2400"/>
              </a:lvl3pPr>
              <a:lvl4pPr marL="1600200" indent="-228600" defTabSz="457200">
                <a:spcBef>
                  <a:spcPct val="20000"/>
                </a:spcBef>
                <a:buFont typeface="Arial" panose="020B0604020202020204"/>
                <a:buChar char="–"/>
                <a:defRPr sz="2000"/>
              </a:lvl4pPr>
              <a:lvl5pPr marL="2057400" indent="-228600" defTabSz="457200">
                <a:spcBef>
                  <a:spcPct val="20000"/>
                </a:spcBef>
                <a:buFont typeface="Arial" panose="020B0604020202020204"/>
                <a:buChar char="»"/>
                <a:defRPr sz="2000"/>
              </a:lvl5pPr>
              <a:lvl6pPr marL="2514600" indent="-228600" defTabSz="457200">
                <a:spcBef>
                  <a:spcPct val="20000"/>
                </a:spcBef>
                <a:buFont typeface="Arial" panose="020B0604020202020204"/>
                <a:buChar char="•"/>
                <a:defRPr sz="2000"/>
              </a:lvl6pPr>
              <a:lvl7pPr marL="2971800" indent="-228600" defTabSz="457200">
                <a:spcBef>
                  <a:spcPct val="20000"/>
                </a:spcBef>
                <a:buFont typeface="Arial" panose="020B0604020202020204"/>
                <a:buChar char="•"/>
                <a:defRPr sz="2000"/>
              </a:lvl7pPr>
              <a:lvl8pPr marL="3429000" indent="-228600" defTabSz="457200">
                <a:spcBef>
                  <a:spcPct val="20000"/>
                </a:spcBef>
                <a:buFont typeface="Arial" panose="020B0604020202020204"/>
                <a:buChar char="•"/>
                <a:defRPr sz="2000"/>
              </a:lvl8pPr>
              <a:lvl9pPr marL="3886200" indent="-228600" defTabSz="457200">
                <a:spcBef>
                  <a:spcPct val="20000"/>
                </a:spcBef>
                <a:buFont typeface="Arial" panose="020B0604020202020204"/>
                <a:buChar char="•"/>
                <a:defRPr sz="2000"/>
              </a:lvl9pPr>
            </a:lstStyle>
            <a:p>
              <a:pPr marL="0" marR="0" lvl="0" indent="0" algn="l" defTabSz="457200" rtl="0" eaLnBrk="1" fontAlgn="auto" latinLnBrk="0" hangingPunct="1">
                <a:lnSpc>
                  <a:spcPct val="100000"/>
                </a:lnSpc>
                <a:spcBef>
                  <a:spcPct val="20000"/>
                </a:spcBef>
                <a:spcAft>
                  <a:spcPts val="0"/>
                </a:spcAft>
                <a:buClrTx/>
                <a:buSzTx/>
                <a:buFont typeface="Arial" panose="020B0604020202020204"/>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a:t>
              </a:r>
              <a:endParaRPr kumimoji="0" lang="en-US" altLang="zh-CN" sz="105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endParaRPr>
            </a:p>
          </p:txBody>
        </p:sp>
      </p:grpSp>
      <p:grpSp>
        <p:nvGrpSpPr>
          <p:cNvPr id="80" name="Group 46"/>
          <p:cNvGrpSpPr/>
          <p:nvPr/>
        </p:nvGrpSpPr>
        <p:grpSpPr>
          <a:xfrm>
            <a:off x="6699315" y="987575"/>
            <a:ext cx="2087309" cy="1354219"/>
            <a:chOff x="1342364" y="1398043"/>
            <a:chExt cx="2019300" cy="1309719"/>
          </a:xfrm>
        </p:grpSpPr>
        <p:sp>
          <p:nvSpPr>
            <p:cNvPr id="81" name="Text Placeholder 2"/>
            <p:cNvSpPr txBox="1"/>
            <p:nvPr/>
          </p:nvSpPr>
          <p:spPr>
            <a:xfrm>
              <a:off x="1342364" y="1398043"/>
              <a:ext cx="2019300" cy="285799"/>
            </a:xfrm>
            <a:prstGeom prst="rect">
              <a:avLst/>
            </a:prstGeom>
          </p:spPr>
          <p:txBody>
            <a:bodyPr vert="horz"/>
            <a:lstStyle>
              <a:defPPr>
                <a:defRPr lang="zh-CN"/>
              </a:defPPr>
              <a:lvl1pPr indent="0" defTabSz="457200">
                <a:lnSpc>
                  <a:spcPct val="140000"/>
                </a:lnSpc>
                <a:spcBef>
                  <a:spcPct val="20000"/>
                </a:spcBef>
                <a:buFont typeface="Arial" panose="020B0604020202020204"/>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Roboto condensed"/>
                </a:defRPr>
              </a:lvl1pPr>
              <a:lvl2pPr marL="742950" indent="-285750" defTabSz="457200">
                <a:spcBef>
                  <a:spcPct val="20000"/>
                </a:spcBef>
                <a:buFont typeface="Arial" panose="020B0604020202020204"/>
                <a:buChar char="–"/>
                <a:defRPr sz="2800"/>
              </a:lvl2pPr>
              <a:lvl3pPr marL="1143000" indent="-228600" defTabSz="457200">
                <a:spcBef>
                  <a:spcPct val="20000"/>
                </a:spcBef>
                <a:buFont typeface="Arial" panose="020B0604020202020204"/>
                <a:buChar char="•"/>
                <a:defRPr sz="2400"/>
              </a:lvl3pPr>
              <a:lvl4pPr marL="1600200" indent="-228600" defTabSz="457200">
                <a:spcBef>
                  <a:spcPct val="20000"/>
                </a:spcBef>
                <a:buFont typeface="Arial" panose="020B0604020202020204"/>
                <a:buChar char="–"/>
                <a:defRPr sz="2000"/>
              </a:lvl4pPr>
              <a:lvl5pPr marL="2057400" indent="-228600" defTabSz="457200">
                <a:spcBef>
                  <a:spcPct val="20000"/>
                </a:spcBef>
                <a:buFont typeface="Arial" panose="020B0604020202020204"/>
                <a:buChar char="»"/>
                <a:defRPr sz="2000"/>
              </a:lvl5pPr>
              <a:lvl6pPr marL="2514600" indent="-228600" defTabSz="457200">
                <a:spcBef>
                  <a:spcPct val="20000"/>
                </a:spcBef>
                <a:buFont typeface="Arial" panose="020B0604020202020204"/>
                <a:buChar char="•"/>
                <a:defRPr sz="2000"/>
              </a:lvl6pPr>
              <a:lvl7pPr marL="2971800" indent="-228600" defTabSz="457200">
                <a:spcBef>
                  <a:spcPct val="20000"/>
                </a:spcBef>
                <a:buFont typeface="Arial" panose="020B0604020202020204"/>
                <a:buChar char="•"/>
                <a:defRPr sz="2000"/>
              </a:lvl7pPr>
              <a:lvl8pPr marL="3429000" indent="-228600" defTabSz="457200">
                <a:spcBef>
                  <a:spcPct val="20000"/>
                </a:spcBef>
                <a:buFont typeface="Arial" panose="020B0604020202020204"/>
                <a:buChar char="•"/>
                <a:defRPr sz="2000"/>
              </a:lvl8pPr>
              <a:lvl9pPr marL="3886200" indent="-228600" defTabSz="457200">
                <a:spcBef>
                  <a:spcPct val="20000"/>
                </a:spcBef>
                <a:buFont typeface="Arial" panose="020B0604020202020204"/>
                <a:buChar char="•"/>
                <a:defRPr sz="2000"/>
              </a:lvl9pPr>
            </a:lstStyle>
            <a:p>
              <a:pPr marL="0" marR="0" lvl="0" indent="0" algn="l" defTabSz="457200" rtl="0" eaLnBrk="1" fontAlgn="auto" latinLnBrk="0" hangingPunct="1">
                <a:lnSpc>
                  <a:spcPct val="140000"/>
                </a:lnSpc>
                <a:spcBef>
                  <a:spcPct val="20000"/>
                </a:spcBef>
                <a:spcAft>
                  <a:spcPts val="0"/>
                </a:spcAft>
                <a:buClrTx/>
                <a:buSzTx/>
                <a:buFont typeface="Arial" panose="020B0604020202020204"/>
                <a:buNone/>
                <a:tabLst/>
                <a:defRPr/>
              </a:pP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rPr>
                <a:t>添加文字</a:t>
              </a:r>
              <a:endParaRPr kumimoji="0" lang="en-US" altLang="zh-CN"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endParaRPr>
            </a:p>
          </p:txBody>
        </p:sp>
        <p:sp>
          <p:nvSpPr>
            <p:cNvPr id="82" name="Text Placeholder 8"/>
            <p:cNvSpPr txBox="1"/>
            <p:nvPr/>
          </p:nvSpPr>
          <p:spPr>
            <a:xfrm>
              <a:off x="1342364" y="1790565"/>
              <a:ext cx="2019300" cy="917197"/>
            </a:xfrm>
            <a:prstGeom prst="rect">
              <a:avLst/>
            </a:prstGeom>
          </p:spPr>
          <p:txBody>
            <a:bodyPr vert="horz"/>
            <a:lstStyle>
              <a:defPPr>
                <a:defRPr lang="zh-CN"/>
              </a:defPPr>
              <a:lvl1pPr indent="0" defTabSz="457200">
                <a:lnSpc>
                  <a:spcPct val="100000"/>
                </a:lnSpc>
                <a:spcBef>
                  <a:spcPct val="20000"/>
                </a:spcBef>
                <a:buFont typeface="Arial" panose="020B0604020202020204"/>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Roboto condensed"/>
                </a:defRPr>
              </a:lvl1pPr>
              <a:lvl2pPr marL="742950" indent="-285750" defTabSz="457200">
                <a:spcBef>
                  <a:spcPct val="20000"/>
                </a:spcBef>
                <a:buFont typeface="Arial" panose="020B0604020202020204"/>
                <a:buChar char="–"/>
                <a:defRPr sz="2800"/>
              </a:lvl2pPr>
              <a:lvl3pPr marL="1143000" indent="-228600" defTabSz="457200">
                <a:spcBef>
                  <a:spcPct val="20000"/>
                </a:spcBef>
                <a:buFont typeface="Arial" panose="020B0604020202020204"/>
                <a:buChar char="•"/>
                <a:defRPr sz="2400"/>
              </a:lvl3pPr>
              <a:lvl4pPr marL="1600200" indent="-228600" defTabSz="457200">
                <a:spcBef>
                  <a:spcPct val="20000"/>
                </a:spcBef>
                <a:buFont typeface="Arial" panose="020B0604020202020204"/>
                <a:buChar char="–"/>
                <a:defRPr sz="2000"/>
              </a:lvl4pPr>
              <a:lvl5pPr marL="2057400" indent="-228600" defTabSz="457200">
                <a:spcBef>
                  <a:spcPct val="20000"/>
                </a:spcBef>
                <a:buFont typeface="Arial" panose="020B0604020202020204"/>
                <a:buChar char="»"/>
                <a:defRPr sz="2000"/>
              </a:lvl5pPr>
              <a:lvl6pPr marL="2514600" indent="-228600" defTabSz="457200">
                <a:spcBef>
                  <a:spcPct val="20000"/>
                </a:spcBef>
                <a:buFont typeface="Arial" panose="020B0604020202020204"/>
                <a:buChar char="•"/>
                <a:defRPr sz="2000"/>
              </a:lvl6pPr>
              <a:lvl7pPr marL="2971800" indent="-228600" defTabSz="457200">
                <a:spcBef>
                  <a:spcPct val="20000"/>
                </a:spcBef>
                <a:buFont typeface="Arial" panose="020B0604020202020204"/>
                <a:buChar char="•"/>
                <a:defRPr sz="2000"/>
              </a:lvl7pPr>
              <a:lvl8pPr marL="3429000" indent="-228600" defTabSz="457200">
                <a:spcBef>
                  <a:spcPct val="20000"/>
                </a:spcBef>
                <a:buFont typeface="Arial" panose="020B0604020202020204"/>
                <a:buChar char="•"/>
                <a:defRPr sz="2000"/>
              </a:lvl8pPr>
              <a:lvl9pPr marL="3886200" indent="-228600" defTabSz="457200">
                <a:spcBef>
                  <a:spcPct val="20000"/>
                </a:spcBef>
                <a:buFont typeface="Arial" panose="020B0604020202020204"/>
                <a:buChar char="•"/>
                <a:defRPr sz="2000"/>
              </a:lvl9pPr>
            </a:lstStyle>
            <a:p>
              <a:pPr marL="0" marR="0" lvl="0" indent="0" algn="l" defTabSz="457200" rtl="0" eaLnBrk="1" fontAlgn="auto" latinLnBrk="0" hangingPunct="1">
                <a:lnSpc>
                  <a:spcPct val="100000"/>
                </a:lnSpc>
                <a:spcBef>
                  <a:spcPct val="20000"/>
                </a:spcBef>
                <a:spcAft>
                  <a:spcPts val="0"/>
                </a:spcAft>
                <a:buClrTx/>
                <a:buSzTx/>
                <a:buFont typeface="Arial" panose="020B0604020202020204"/>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a:t>
              </a:r>
              <a:endParaRPr kumimoji="0" lang="en-US" altLang="zh-CN" sz="105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endParaRPr>
            </a:p>
          </p:txBody>
        </p:sp>
      </p:grpSp>
      <p:cxnSp>
        <p:nvCxnSpPr>
          <p:cNvPr id="83" name="直接连接符 82"/>
          <p:cNvCxnSpPr>
            <a:stCxn id="92" idx="0"/>
          </p:cNvCxnSpPr>
          <p:nvPr/>
        </p:nvCxnSpPr>
        <p:spPr>
          <a:xfrm flipV="1">
            <a:off x="2900934" y="1502362"/>
            <a:ext cx="0" cy="411287"/>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flipH="1">
            <a:off x="2619282" y="1502362"/>
            <a:ext cx="281653"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a:stCxn id="95" idx="0"/>
          </p:cNvCxnSpPr>
          <p:nvPr/>
        </p:nvCxnSpPr>
        <p:spPr>
          <a:xfrm flipV="1">
            <a:off x="4082429" y="1502362"/>
            <a:ext cx="0" cy="411287"/>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4082430" y="1502362"/>
            <a:ext cx="2542628"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a:stCxn id="98" idx="4"/>
          </p:cNvCxnSpPr>
          <p:nvPr/>
        </p:nvCxnSpPr>
        <p:spPr>
          <a:xfrm>
            <a:off x="5263926" y="3331854"/>
            <a:ext cx="4923" cy="474179"/>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flipH="1">
            <a:off x="2619280" y="3806034"/>
            <a:ext cx="2649569"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a:stCxn id="101" idx="4"/>
          </p:cNvCxnSpPr>
          <p:nvPr/>
        </p:nvCxnSpPr>
        <p:spPr>
          <a:xfrm>
            <a:off x="6503082" y="3331855"/>
            <a:ext cx="0" cy="698603"/>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6503082" y="4030446"/>
            <a:ext cx="298661" cy="1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2192036" y="1913648"/>
            <a:ext cx="1417795" cy="1418205"/>
            <a:chOff x="2714799" y="2648622"/>
            <a:chExt cx="1891378" cy="1891378"/>
          </a:xfrm>
          <a:solidFill>
            <a:srgbClr val="005DA2"/>
          </a:solidFill>
          <a:effectLst>
            <a:outerShdw blurRad="101600" dist="38100" dir="2700000" sx="102000" sy="102000" algn="tl" rotWithShape="0">
              <a:prstClr val="black">
                <a:alpha val="39000"/>
              </a:prstClr>
            </a:outerShdw>
          </a:effectLst>
        </p:grpSpPr>
        <p:sp>
          <p:nvSpPr>
            <p:cNvPr id="92" name="Oval 8"/>
            <p:cNvSpPr/>
            <p:nvPr/>
          </p:nvSpPr>
          <p:spPr>
            <a:xfrm>
              <a:off x="2714799" y="2648622"/>
              <a:ext cx="1891378" cy="1891378"/>
            </a:xfrm>
            <a:prstGeom prst="ellipse">
              <a:avLst/>
            </a:prstGeom>
            <a:solidFill>
              <a:srgbClr val="FF0000"/>
            </a:solidFill>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93" name="Text Placeholder 2"/>
            <p:cNvSpPr txBox="1"/>
            <p:nvPr/>
          </p:nvSpPr>
          <p:spPr>
            <a:xfrm>
              <a:off x="3146847"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panose="020B0604020202020204"/>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项目一</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94" name="组合 93"/>
          <p:cNvGrpSpPr/>
          <p:nvPr/>
        </p:nvGrpSpPr>
        <p:grpSpPr>
          <a:xfrm>
            <a:off x="3373532" y="1913648"/>
            <a:ext cx="1417795" cy="1418205"/>
            <a:chOff x="4290947" y="2648622"/>
            <a:chExt cx="1891378" cy="1891378"/>
          </a:xfrm>
          <a:solidFill>
            <a:srgbClr val="FFC400"/>
          </a:solidFill>
        </p:grpSpPr>
        <p:sp>
          <p:nvSpPr>
            <p:cNvPr id="95" name="Oval 9"/>
            <p:cNvSpPr/>
            <p:nvPr/>
          </p:nvSpPr>
          <p:spPr>
            <a:xfrm>
              <a:off x="4290947" y="2648622"/>
              <a:ext cx="1891378" cy="1891378"/>
            </a:xfrm>
            <a:prstGeom prst="ellipse">
              <a:avLst/>
            </a:prstGeom>
            <a:solidFill>
              <a:srgbClr val="FF0000"/>
            </a:solidFill>
            <a:effectLst>
              <a:outerShdw blurRad="50800" dist="38100" dir="2700000" sx="101000" sy="101000" algn="tl" rotWithShape="0">
                <a:prstClr val="black">
                  <a:alpha val="36000"/>
                </a:prstClr>
              </a:outerShdw>
            </a:effectLst>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96" name="Text Placeholder 2"/>
            <p:cNvSpPr txBox="1"/>
            <p:nvPr/>
          </p:nvSpPr>
          <p:spPr>
            <a:xfrm>
              <a:off x="4739406"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panose="020B0604020202020204"/>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项目二</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97" name="组合 96"/>
          <p:cNvGrpSpPr/>
          <p:nvPr/>
        </p:nvGrpSpPr>
        <p:grpSpPr>
          <a:xfrm>
            <a:off x="4555028" y="1913648"/>
            <a:ext cx="1417795" cy="1418205"/>
            <a:chOff x="5867096" y="2648622"/>
            <a:chExt cx="1891378" cy="1891378"/>
          </a:xfrm>
          <a:solidFill>
            <a:srgbClr val="005DA2"/>
          </a:solidFill>
        </p:grpSpPr>
        <p:sp>
          <p:nvSpPr>
            <p:cNvPr id="98" name="Oval 10"/>
            <p:cNvSpPr/>
            <p:nvPr/>
          </p:nvSpPr>
          <p:spPr>
            <a:xfrm>
              <a:off x="5867096" y="2648622"/>
              <a:ext cx="1891378" cy="1891378"/>
            </a:xfrm>
            <a:prstGeom prst="ellipse">
              <a:avLst/>
            </a:prstGeom>
            <a:solidFill>
              <a:srgbClr val="FF0000"/>
            </a:solidFill>
            <a:effectLst>
              <a:outerShdw blurRad="50800" dist="38100" dir="2700000" sx="101000" sy="101000" algn="tl" rotWithShape="0">
                <a:prstClr val="black">
                  <a:alpha val="40000"/>
                </a:prstClr>
              </a:outerShdw>
            </a:effectLst>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99" name="Text Placeholder 2"/>
            <p:cNvSpPr txBox="1"/>
            <p:nvPr/>
          </p:nvSpPr>
          <p:spPr>
            <a:xfrm>
              <a:off x="6315199"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panose="020B0604020202020204"/>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项目三</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100" name="组合 99"/>
          <p:cNvGrpSpPr/>
          <p:nvPr/>
        </p:nvGrpSpPr>
        <p:grpSpPr>
          <a:xfrm>
            <a:off x="5794185" y="1913648"/>
            <a:ext cx="1417795" cy="1418205"/>
            <a:chOff x="7520165" y="2648622"/>
            <a:chExt cx="1891378" cy="1891378"/>
          </a:xfrm>
          <a:solidFill>
            <a:srgbClr val="FFC400"/>
          </a:solidFill>
        </p:grpSpPr>
        <p:sp>
          <p:nvSpPr>
            <p:cNvPr id="101" name="Oval 11"/>
            <p:cNvSpPr/>
            <p:nvPr/>
          </p:nvSpPr>
          <p:spPr>
            <a:xfrm>
              <a:off x="7520165" y="2648622"/>
              <a:ext cx="1891378" cy="1891378"/>
            </a:xfrm>
            <a:prstGeom prst="ellipse">
              <a:avLst/>
            </a:prstGeom>
            <a:solidFill>
              <a:srgbClr val="FF0000"/>
            </a:solidFill>
            <a:effectLst>
              <a:outerShdw blurRad="50800" dist="38100" dir="2700000" sx="101000" sy="101000" algn="tl" rotWithShape="0">
                <a:prstClr val="black">
                  <a:alpha val="40000"/>
                </a:prstClr>
              </a:outerShdw>
            </a:effectLst>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02" name="Text Placeholder 2"/>
            <p:cNvSpPr txBox="1"/>
            <p:nvPr/>
          </p:nvSpPr>
          <p:spPr>
            <a:xfrm>
              <a:off x="7899375"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panose="020B0604020202020204"/>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项目四</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103" name="Group 49"/>
          <p:cNvGrpSpPr/>
          <p:nvPr/>
        </p:nvGrpSpPr>
        <p:grpSpPr>
          <a:xfrm>
            <a:off x="6723638" y="3219822"/>
            <a:ext cx="2096834" cy="1377686"/>
            <a:chOff x="1441450" y="1619081"/>
            <a:chExt cx="2028515" cy="1332412"/>
          </a:xfrm>
        </p:grpSpPr>
        <p:sp>
          <p:nvSpPr>
            <p:cNvPr id="104" name="Text Placeholder 2"/>
            <p:cNvSpPr txBox="1"/>
            <p:nvPr/>
          </p:nvSpPr>
          <p:spPr>
            <a:xfrm>
              <a:off x="1441450" y="1619081"/>
              <a:ext cx="2019300" cy="285799"/>
            </a:xfrm>
            <a:prstGeom prst="rect">
              <a:avLst/>
            </a:prstGeom>
          </p:spPr>
          <p:txBody>
            <a:bodyPr vert="horz"/>
            <a:lstStyle>
              <a:defPPr>
                <a:defRPr lang="zh-CN"/>
              </a:defPPr>
              <a:lvl1pPr indent="0" defTabSz="457200">
                <a:lnSpc>
                  <a:spcPct val="140000"/>
                </a:lnSpc>
                <a:spcBef>
                  <a:spcPct val="20000"/>
                </a:spcBef>
                <a:buFont typeface="Arial" panose="020B0604020202020204"/>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Roboto condensed"/>
                </a:defRPr>
              </a:lvl1pPr>
              <a:lvl2pPr marL="742950" indent="-285750" defTabSz="457200">
                <a:spcBef>
                  <a:spcPct val="20000"/>
                </a:spcBef>
                <a:buFont typeface="Arial" panose="020B0604020202020204"/>
                <a:buChar char="–"/>
                <a:defRPr sz="2800"/>
              </a:lvl2pPr>
              <a:lvl3pPr marL="1143000" indent="-228600" defTabSz="457200">
                <a:spcBef>
                  <a:spcPct val="20000"/>
                </a:spcBef>
                <a:buFont typeface="Arial" panose="020B0604020202020204"/>
                <a:buChar char="•"/>
                <a:defRPr sz="2400"/>
              </a:lvl3pPr>
              <a:lvl4pPr marL="1600200" indent="-228600" defTabSz="457200">
                <a:spcBef>
                  <a:spcPct val="20000"/>
                </a:spcBef>
                <a:buFont typeface="Arial" panose="020B0604020202020204"/>
                <a:buChar char="–"/>
                <a:defRPr sz="2000"/>
              </a:lvl4pPr>
              <a:lvl5pPr marL="2057400" indent="-228600" defTabSz="457200">
                <a:spcBef>
                  <a:spcPct val="20000"/>
                </a:spcBef>
                <a:buFont typeface="Arial" panose="020B0604020202020204"/>
                <a:buChar char="»"/>
                <a:defRPr sz="2000"/>
              </a:lvl5pPr>
              <a:lvl6pPr marL="2514600" indent="-228600" defTabSz="457200">
                <a:spcBef>
                  <a:spcPct val="20000"/>
                </a:spcBef>
                <a:buFont typeface="Arial" panose="020B0604020202020204"/>
                <a:buChar char="•"/>
                <a:defRPr sz="2000"/>
              </a:lvl6pPr>
              <a:lvl7pPr marL="2971800" indent="-228600" defTabSz="457200">
                <a:spcBef>
                  <a:spcPct val="20000"/>
                </a:spcBef>
                <a:buFont typeface="Arial" panose="020B0604020202020204"/>
                <a:buChar char="•"/>
                <a:defRPr sz="2000"/>
              </a:lvl7pPr>
              <a:lvl8pPr marL="3429000" indent="-228600" defTabSz="457200">
                <a:spcBef>
                  <a:spcPct val="20000"/>
                </a:spcBef>
                <a:buFont typeface="Arial" panose="020B0604020202020204"/>
                <a:buChar char="•"/>
                <a:defRPr sz="2000"/>
              </a:lvl8pPr>
              <a:lvl9pPr marL="3886200" indent="-228600" defTabSz="457200">
                <a:spcBef>
                  <a:spcPct val="20000"/>
                </a:spcBef>
                <a:buFont typeface="Arial" panose="020B0604020202020204"/>
                <a:buChar char="•"/>
                <a:defRPr sz="2000"/>
              </a:lvl9pPr>
            </a:lstStyle>
            <a:p>
              <a:pPr marL="0" marR="0" lvl="0" indent="0" algn="l" defTabSz="457200" rtl="0" eaLnBrk="1" fontAlgn="auto" latinLnBrk="0" hangingPunct="1">
                <a:lnSpc>
                  <a:spcPct val="140000"/>
                </a:lnSpc>
                <a:spcBef>
                  <a:spcPct val="20000"/>
                </a:spcBef>
                <a:spcAft>
                  <a:spcPts val="0"/>
                </a:spcAft>
                <a:buClrTx/>
                <a:buSzTx/>
                <a:buFont typeface="Arial" panose="020B0604020202020204"/>
                <a:buNone/>
                <a:tabLst/>
                <a:defRPr/>
              </a:pP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rPr>
                <a:t>添加文字</a:t>
              </a:r>
              <a:endParaRPr kumimoji="0" lang="en-US" altLang="zh-CN"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endParaRPr>
            </a:p>
          </p:txBody>
        </p:sp>
        <p:sp>
          <p:nvSpPr>
            <p:cNvPr id="105" name="Text Placeholder 8"/>
            <p:cNvSpPr txBox="1"/>
            <p:nvPr/>
          </p:nvSpPr>
          <p:spPr>
            <a:xfrm>
              <a:off x="1450665" y="2034296"/>
              <a:ext cx="2019300" cy="917197"/>
            </a:xfrm>
            <a:prstGeom prst="rect">
              <a:avLst/>
            </a:prstGeom>
          </p:spPr>
          <p:txBody>
            <a:bodyPr vert="horz"/>
            <a:lstStyle>
              <a:defPPr>
                <a:defRPr lang="zh-CN"/>
              </a:defPPr>
              <a:lvl1pPr indent="0" defTabSz="457200">
                <a:lnSpc>
                  <a:spcPct val="100000"/>
                </a:lnSpc>
                <a:spcBef>
                  <a:spcPct val="20000"/>
                </a:spcBef>
                <a:buFont typeface="Arial" panose="020B0604020202020204"/>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Roboto condensed"/>
                </a:defRPr>
              </a:lvl1pPr>
              <a:lvl2pPr marL="742950" indent="-285750" defTabSz="457200">
                <a:spcBef>
                  <a:spcPct val="20000"/>
                </a:spcBef>
                <a:buFont typeface="Arial" panose="020B0604020202020204"/>
                <a:buChar char="–"/>
                <a:defRPr sz="2800"/>
              </a:lvl2pPr>
              <a:lvl3pPr marL="1143000" indent="-228600" defTabSz="457200">
                <a:spcBef>
                  <a:spcPct val="20000"/>
                </a:spcBef>
                <a:buFont typeface="Arial" panose="020B0604020202020204"/>
                <a:buChar char="•"/>
                <a:defRPr sz="2400"/>
              </a:lvl3pPr>
              <a:lvl4pPr marL="1600200" indent="-228600" defTabSz="457200">
                <a:spcBef>
                  <a:spcPct val="20000"/>
                </a:spcBef>
                <a:buFont typeface="Arial" panose="020B0604020202020204"/>
                <a:buChar char="–"/>
                <a:defRPr sz="2000"/>
              </a:lvl4pPr>
              <a:lvl5pPr marL="2057400" indent="-228600" defTabSz="457200">
                <a:spcBef>
                  <a:spcPct val="20000"/>
                </a:spcBef>
                <a:buFont typeface="Arial" panose="020B0604020202020204"/>
                <a:buChar char="»"/>
                <a:defRPr sz="2000"/>
              </a:lvl5pPr>
              <a:lvl6pPr marL="2514600" indent="-228600" defTabSz="457200">
                <a:spcBef>
                  <a:spcPct val="20000"/>
                </a:spcBef>
                <a:buFont typeface="Arial" panose="020B0604020202020204"/>
                <a:buChar char="•"/>
                <a:defRPr sz="2000"/>
              </a:lvl6pPr>
              <a:lvl7pPr marL="2971800" indent="-228600" defTabSz="457200">
                <a:spcBef>
                  <a:spcPct val="20000"/>
                </a:spcBef>
                <a:buFont typeface="Arial" panose="020B0604020202020204"/>
                <a:buChar char="•"/>
                <a:defRPr sz="2000"/>
              </a:lvl7pPr>
              <a:lvl8pPr marL="3429000" indent="-228600" defTabSz="457200">
                <a:spcBef>
                  <a:spcPct val="20000"/>
                </a:spcBef>
                <a:buFont typeface="Arial" panose="020B0604020202020204"/>
                <a:buChar char="•"/>
                <a:defRPr sz="2000"/>
              </a:lvl8pPr>
              <a:lvl9pPr marL="3886200" indent="-228600" defTabSz="457200">
                <a:spcBef>
                  <a:spcPct val="20000"/>
                </a:spcBef>
                <a:buFont typeface="Arial" panose="020B0604020202020204"/>
                <a:buChar char="•"/>
                <a:defRPr sz="2000"/>
              </a:lvl9pPr>
            </a:lstStyle>
            <a:p>
              <a:pPr marL="0" marR="0" lvl="0" indent="0" algn="l" defTabSz="457200" rtl="0" eaLnBrk="1" fontAlgn="auto" latinLnBrk="0" hangingPunct="1">
                <a:lnSpc>
                  <a:spcPct val="100000"/>
                </a:lnSpc>
                <a:spcBef>
                  <a:spcPct val="20000"/>
                </a:spcBef>
                <a:spcAft>
                  <a:spcPts val="0"/>
                </a:spcAft>
                <a:buClrTx/>
                <a:buSzTx/>
                <a:buFont typeface="Arial" panose="020B0604020202020204"/>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a:t>
              </a:r>
              <a:endParaRPr kumimoji="0" lang="en-US" altLang="zh-CN" sz="105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011846515"/>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left)">
                                      <p:cBhvr>
                                        <p:cTn id="7" dur="500"/>
                                        <p:tgtEl>
                                          <p:spTgt spid="5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Effect transition="in" filter="fade">
                                      <p:cBhvr>
                                        <p:cTn id="11" dur="500"/>
                                        <p:tgtEl>
                                          <p:spTgt spid="91"/>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wipe(down)">
                                      <p:cBhvr>
                                        <p:cTn id="15" dur="500"/>
                                        <p:tgtEl>
                                          <p:spTgt spid="83"/>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wipe(right)">
                                      <p:cBhvr>
                                        <p:cTn id="19" dur="500"/>
                                        <p:tgtEl>
                                          <p:spTgt spid="84"/>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wipe(left)">
                                      <p:cBhvr>
                                        <p:cTn id="23" dur="500"/>
                                        <p:tgtEl>
                                          <p:spTgt spid="5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85"/>
                                        </p:tgtEl>
                                        <p:attrNameLst>
                                          <p:attrName>style.visibility</p:attrName>
                                        </p:attrNameLst>
                                      </p:cBhvr>
                                      <p:to>
                                        <p:strVal val="visible"/>
                                      </p:to>
                                    </p:set>
                                    <p:animEffect transition="in" filter="wipe(down)">
                                      <p:cBhvr>
                                        <p:cTn id="31" dur="500"/>
                                        <p:tgtEl>
                                          <p:spTgt spid="85"/>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86"/>
                                        </p:tgtEl>
                                        <p:attrNameLst>
                                          <p:attrName>style.visibility</p:attrName>
                                        </p:attrNameLst>
                                      </p:cBhvr>
                                      <p:to>
                                        <p:strVal val="visible"/>
                                      </p:to>
                                    </p:set>
                                    <p:animEffect transition="in" filter="wipe(left)">
                                      <p:cBhvr>
                                        <p:cTn id="35" dur="500"/>
                                        <p:tgtEl>
                                          <p:spTgt spid="86"/>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80"/>
                                        </p:tgtEl>
                                        <p:attrNameLst>
                                          <p:attrName>style.visibility</p:attrName>
                                        </p:attrNameLst>
                                      </p:cBhvr>
                                      <p:to>
                                        <p:strVal val="visible"/>
                                      </p:to>
                                    </p:set>
                                    <p:animEffect transition="in" filter="wipe(left)">
                                      <p:cBhvr>
                                        <p:cTn id="39" dur="500"/>
                                        <p:tgtEl>
                                          <p:spTgt spid="80"/>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97"/>
                                        </p:tgtEl>
                                        <p:attrNameLst>
                                          <p:attrName>style.visibility</p:attrName>
                                        </p:attrNameLst>
                                      </p:cBhvr>
                                      <p:to>
                                        <p:strVal val="visible"/>
                                      </p:to>
                                    </p:set>
                                    <p:animEffect transition="in" filter="fade">
                                      <p:cBhvr>
                                        <p:cTn id="43" dur="500"/>
                                        <p:tgtEl>
                                          <p:spTgt spid="97"/>
                                        </p:tgtEl>
                                      </p:cBhvr>
                                    </p:animEffect>
                                  </p:childTnLst>
                                </p:cTn>
                              </p:par>
                            </p:childTnLst>
                          </p:cTn>
                        </p:par>
                        <p:par>
                          <p:cTn id="44" fill="hold">
                            <p:stCondLst>
                              <p:cond delay="5000"/>
                            </p:stCondLst>
                            <p:childTnLst>
                              <p:par>
                                <p:cTn id="45" presetID="22" presetClass="entr" presetSubtype="1" fill="hold" nodeType="afterEffect">
                                  <p:stCondLst>
                                    <p:cond delay="0"/>
                                  </p:stCondLst>
                                  <p:childTnLst>
                                    <p:set>
                                      <p:cBhvr>
                                        <p:cTn id="46" dur="1" fill="hold">
                                          <p:stCondLst>
                                            <p:cond delay="0"/>
                                          </p:stCondLst>
                                        </p:cTn>
                                        <p:tgtEl>
                                          <p:spTgt spid="87"/>
                                        </p:tgtEl>
                                        <p:attrNameLst>
                                          <p:attrName>style.visibility</p:attrName>
                                        </p:attrNameLst>
                                      </p:cBhvr>
                                      <p:to>
                                        <p:strVal val="visible"/>
                                      </p:to>
                                    </p:set>
                                    <p:animEffect transition="in" filter="wipe(up)">
                                      <p:cBhvr>
                                        <p:cTn id="47" dur="500"/>
                                        <p:tgtEl>
                                          <p:spTgt spid="87"/>
                                        </p:tgtEl>
                                      </p:cBhvr>
                                    </p:animEffect>
                                  </p:childTnLst>
                                </p:cTn>
                              </p:par>
                            </p:childTnLst>
                          </p:cTn>
                        </p:par>
                        <p:par>
                          <p:cTn id="48" fill="hold">
                            <p:stCondLst>
                              <p:cond delay="5500"/>
                            </p:stCondLst>
                            <p:childTnLst>
                              <p:par>
                                <p:cTn id="49" presetID="22" presetClass="entr" presetSubtype="2" fill="hold" nodeType="afterEffect">
                                  <p:stCondLst>
                                    <p:cond delay="0"/>
                                  </p:stCondLst>
                                  <p:childTnLst>
                                    <p:set>
                                      <p:cBhvr>
                                        <p:cTn id="50" dur="1" fill="hold">
                                          <p:stCondLst>
                                            <p:cond delay="0"/>
                                          </p:stCondLst>
                                        </p:cTn>
                                        <p:tgtEl>
                                          <p:spTgt spid="88"/>
                                        </p:tgtEl>
                                        <p:attrNameLst>
                                          <p:attrName>style.visibility</p:attrName>
                                        </p:attrNameLst>
                                      </p:cBhvr>
                                      <p:to>
                                        <p:strVal val="visible"/>
                                      </p:to>
                                    </p:set>
                                    <p:animEffect transition="in" filter="wipe(right)">
                                      <p:cBhvr>
                                        <p:cTn id="51" dur="500"/>
                                        <p:tgtEl>
                                          <p:spTgt spid="88"/>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ipe(left)">
                                      <p:cBhvr>
                                        <p:cTn id="55" dur="500"/>
                                        <p:tgtEl>
                                          <p:spTgt spid="77"/>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100"/>
                                        </p:tgtEl>
                                        <p:attrNameLst>
                                          <p:attrName>style.visibility</p:attrName>
                                        </p:attrNameLst>
                                      </p:cBhvr>
                                      <p:to>
                                        <p:strVal val="visible"/>
                                      </p:to>
                                    </p:set>
                                    <p:animEffect transition="in" filter="fade">
                                      <p:cBhvr>
                                        <p:cTn id="59" dur="500"/>
                                        <p:tgtEl>
                                          <p:spTgt spid="100"/>
                                        </p:tgtEl>
                                      </p:cBhvr>
                                    </p:animEffect>
                                  </p:childTnLst>
                                </p:cTn>
                              </p:par>
                            </p:childTnLst>
                          </p:cTn>
                        </p:par>
                        <p:par>
                          <p:cTn id="60" fill="hold">
                            <p:stCondLst>
                              <p:cond delay="7000"/>
                            </p:stCondLst>
                            <p:childTnLst>
                              <p:par>
                                <p:cTn id="61" presetID="22" presetClass="entr" presetSubtype="1" fill="hold" nodeType="afterEffect">
                                  <p:stCondLst>
                                    <p:cond delay="0"/>
                                  </p:stCondLst>
                                  <p:childTnLst>
                                    <p:set>
                                      <p:cBhvr>
                                        <p:cTn id="62" dur="1" fill="hold">
                                          <p:stCondLst>
                                            <p:cond delay="0"/>
                                          </p:stCondLst>
                                        </p:cTn>
                                        <p:tgtEl>
                                          <p:spTgt spid="89"/>
                                        </p:tgtEl>
                                        <p:attrNameLst>
                                          <p:attrName>style.visibility</p:attrName>
                                        </p:attrNameLst>
                                      </p:cBhvr>
                                      <p:to>
                                        <p:strVal val="visible"/>
                                      </p:to>
                                    </p:set>
                                    <p:animEffect transition="in" filter="wipe(up)">
                                      <p:cBhvr>
                                        <p:cTn id="63" dur="500"/>
                                        <p:tgtEl>
                                          <p:spTgt spid="89"/>
                                        </p:tgtEl>
                                      </p:cBhvr>
                                    </p:animEffect>
                                  </p:childTnLst>
                                </p:cTn>
                              </p:par>
                            </p:childTnLst>
                          </p:cTn>
                        </p:par>
                        <p:par>
                          <p:cTn id="64" fill="hold">
                            <p:stCondLst>
                              <p:cond delay="7500"/>
                            </p:stCondLst>
                            <p:childTnLst>
                              <p:par>
                                <p:cTn id="65" presetID="22" presetClass="entr" presetSubtype="8" fill="hold" nodeType="afterEffect">
                                  <p:stCondLst>
                                    <p:cond delay="0"/>
                                  </p:stCondLst>
                                  <p:childTnLst>
                                    <p:set>
                                      <p:cBhvr>
                                        <p:cTn id="66" dur="1" fill="hold">
                                          <p:stCondLst>
                                            <p:cond delay="0"/>
                                          </p:stCondLst>
                                        </p:cTn>
                                        <p:tgtEl>
                                          <p:spTgt spid="90"/>
                                        </p:tgtEl>
                                        <p:attrNameLst>
                                          <p:attrName>style.visibility</p:attrName>
                                        </p:attrNameLst>
                                      </p:cBhvr>
                                      <p:to>
                                        <p:strVal val="visible"/>
                                      </p:to>
                                    </p:set>
                                    <p:animEffect transition="in" filter="wipe(left)">
                                      <p:cBhvr>
                                        <p:cTn id="67" dur="500"/>
                                        <p:tgtEl>
                                          <p:spTgt spid="90"/>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103"/>
                                        </p:tgtEl>
                                        <p:attrNameLst>
                                          <p:attrName>style.visibility</p:attrName>
                                        </p:attrNameLst>
                                      </p:cBhvr>
                                      <p:to>
                                        <p:strVal val="visible"/>
                                      </p:to>
                                    </p:set>
                                    <p:animEffect transition="in" filter="wipe(left)">
                                      <p:cBhvr>
                                        <p:cTn id="71"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9"/>
          <p:cNvSpPr txBox="1"/>
          <p:nvPr/>
        </p:nvSpPr>
        <p:spPr>
          <a:xfrm>
            <a:off x="1359335" y="2895786"/>
            <a:ext cx="1024300" cy="92313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点击输入简要文字内容，文字内容需概括精炼，不用多余的文字修饰</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sp>
        <p:nvSpPr>
          <p:cNvPr id="23" name="TextBox 31"/>
          <p:cNvSpPr txBox="1"/>
          <p:nvPr/>
        </p:nvSpPr>
        <p:spPr>
          <a:xfrm>
            <a:off x="3008287" y="2895786"/>
            <a:ext cx="1024300" cy="92313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点击输入简要文字内容，文字内容需概括精炼，不用多余的文字修饰</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sp>
        <p:nvSpPr>
          <p:cNvPr id="24" name="TextBox 32"/>
          <p:cNvSpPr txBox="1"/>
          <p:nvPr/>
        </p:nvSpPr>
        <p:spPr>
          <a:xfrm>
            <a:off x="4634107" y="2903751"/>
            <a:ext cx="1024300" cy="92313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点击输入简要文字内容，文字内容需概括精炼，不用多余的文字修饰</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sp>
        <p:nvSpPr>
          <p:cNvPr id="25" name="TextBox 33"/>
          <p:cNvSpPr txBox="1"/>
          <p:nvPr/>
        </p:nvSpPr>
        <p:spPr>
          <a:xfrm>
            <a:off x="6283059" y="2903751"/>
            <a:ext cx="1024300" cy="92313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点击输入简要文字内容，文字内容需概括精炼，不用多余的文字修饰</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sp>
        <p:nvSpPr>
          <p:cNvPr id="26" name="燕尾形箭头 25"/>
          <p:cNvSpPr/>
          <p:nvPr/>
        </p:nvSpPr>
        <p:spPr>
          <a:xfrm>
            <a:off x="683062" y="2066404"/>
            <a:ext cx="7513402" cy="179669"/>
          </a:xfrm>
          <a:prstGeom prst="notched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2500" b="0" i="0" u="none" strike="noStrike" kern="1200" cap="none" spc="0" normalizeH="0" baseline="0" noProof="0">
              <a:ln>
                <a:noFill/>
              </a:ln>
              <a:solidFill>
                <a:prstClr val="white"/>
              </a:solidFill>
              <a:effectLst/>
              <a:uLnTx/>
              <a:uFillTx/>
              <a:latin typeface="微软雅黑"/>
              <a:ea typeface="微软雅黑"/>
              <a:cs typeface="Arial" panose="020B0604020202020204" pitchFamily="34" charset="0"/>
            </a:endParaRPr>
          </a:p>
        </p:txBody>
      </p:sp>
      <p:grpSp>
        <p:nvGrpSpPr>
          <p:cNvPr id="27" name="组合 26"/>
          <p:cNvGrpSpPr/>
          <p:nvPr/>
        </p:nvGrpSpPr>
        <p:grpSpPr>
          <a:xfrm>
            <a:off x="1352018" y="1641530"/>
            <a:ext cx="1041160" cy="1041024"/>
            <a:chOff x="1278794" y="3334906"/>
            <a:chExt cx="914014" cy="914014"/>
          </a:xfrm>
        </p:grpSpPr>
        <p:grpSp>
          <p:nvGrpSpPr>
            <p:cNvPr id="28" name="组合 27"/>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C00000"/>
                  </a:solidFill>
                  <a:effectLst/>
                  <a:uLnTx/>
                  <a:uFillTx/>
                  <a:latin typeface="微软雅黑"/>
                  <a:ea typeface="微软雅黑"/>
                  <a:cs typeface="+mn-cs"/>
                </a:endParaRPr>
              </a:p>
            </p:txBody>
          </p:sp>
          <p:sp>
            <p:nvSpPr>
              <p:cNvPr id="31" name="椭圆 3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C00000"/>
                  </a:solidFill>
                  <a:effectLst/>
                  <a:uLnTx/>
                  <a:uFillTx/>
                  <a:latin typeface="微软雅黑"/>
                  <a:ea typeface="微软雅黑"/>
                  <a:cs typeface="+mn-cs"/>
                </a:endParaRPr>
              </a:p>
            </p:txBody>
          </p:sp>
        </p:grpSp>
        <p:sp>
          <p:nvSpPr>
            <p:cNvPr id="29" name="TextBox 3"/>
            <p:cNvSpPr txBox="1"/>
            <p:nvPr/>
          </p:nvSpPr>
          <p:spPr>
            <a:xfrm>
              <a:off x="1338544" y="3673243"/>
              <a:ext cx="792560" cy="270227"/>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C00000"/>
                  </a:solidFill>
                  <a:effectLst/>
                  <a:uLnTx/>
                  <a:uFillTx/>
                  <a:latin typeface="微软雅黑"/>
                  <a:ea typeface="微软雅黑"/>
                  <a:cs typeface="+mn-cs"/>
                </a:rPr>
                <a:t>日程安排</a:t>
              </a:r>
            </a:p>
          </p:txBody>
        </p:sp>
      </p:grpSp>
      <p:grpSp>
        <p:nvGrpSpPr>
          <p:cNvPr id="32" name="组合 31"/>
          <p:cNvGrpSpPr/>
          <p:nvPr/>
        </p:nvGrpSpPr>
        <p:grpSpPr>
          <a:xfrm>
            <a:off x="2953828" y="1645241"/>
            <a:ext cx="1041160" cy="1041024"/>
            <a:chOff x="1278794" y="3334906"/>
            <a:chExt cx="914014" cy="914014"/>
          </a:xfrm>
        </p:grpSpPr>
        <p:grpSp>
          <p:nvGrpSpPr>
            <p:cNvPr id="33" name="组合 32"/>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C00000"/>
                  </a:solidFill>
                  <a:effectLst/>
                  <a:uLnTx/>
                  <a:uFillTx/>
                  <a:latin typeface="微软雅黑"/>
                  <a:ea typeface="微软雅黑"/>
                  <a:cs typeface="+mn-cs"/>
                </a:endParaRPr>
              </a:p>
            </p:txBody>
          </p:sp>
          <p:sp>
            <p:nvSpPr>
              <p:cNvPr id="36" name="椭圆 3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C00000"/>
                  </a:solidFill>
                  <a:effectLst/>
                  <a:uLnTx/>
                  <a:uFillTx/>
                  <a:latin typeface="微软雅黑"/>
                  <a:ea typeface="微软雅黑"/>
                  <a:cs typeface="+mn-cs"/>
                </a:endParaRPr>
              </a:p>
            </p:txBody>
          </p:sp>
        </p:grpSp>
        <p:sp>
          <p:nvSpPr>
            <p:cNvPr id="34" name="TextBox 8"/>
            <p:cNvSpPr txBox="1"/>
            <p:nvPr/>
          </p:nvSpPr>
          <p:spPr>
            <a:xfrm>
              <a:off x="1338544" y="3669985"/>
              <a:ext cx="792560" cy="270227"/>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C00000"/>
                  </a:solidFill>
                  <a:effectLst/>
                  <a:uLnTx/>
                  <a:uFillTx/>
                  <a:latin typeface="微软雅黑"/>
                  <a:ea typeface="微软雅黑"/>
                  <a:cs typeface="+mn-cs"/>
                </a:rPr>
                <a:t>行动策略</a:t>
              </a:r>
            </a:p>
          </p:txBody>
        </p:sp>
      </p:grpSp>
      <p:grpSp>
        <p:nvGrpSpPr>
          <p:cNvPr id="37" name="组合 36"/>
          <p:cNvGrpSpPr/>
          <p:nvPr/>
        </p:nvGrpSpPr>
        <p:grpSpPr>
          <a:xfrm>
            <a:off x="4560063" y="1641530"/>
            <a:ext cx="1041160" cy="1041024"/>
            <a:chOff x="1278794" y="3334906"/>
            <a:chExt cx="914014" cy="914014"/>
          </a:xfrm>
        </p:grpSpPr>
        <p:grpSp>
          <p:nvGrpSpPr>
            <p:cNvPr id="38" name="组合 37"/>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C00000"/>
                  </a:solidFill>
                  <a:effectLst/>
                  <a:uLnTx/>
                  <a:uFillTx/>
                  <a:latin typeface="微软雅黑"/>
                  <a:ea typeface="微软雅黑"/>
                  <a:cs typeface="+mn-cs"/>
                </a:endParaRPr>
              </a:p>
            </p:txBody>
          </p:sp>
          <p:sp>
            <p:nvSpPr>
              <p:cNvPr id="41" name="椭圆 4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C00000"/>
                  </a:solidFill>
                  <a:effectLst/>
                  <a:uLnTx/>
                  <a:uFillTx/>
                  <a:latin typeface="微软雅黑"/>
                  <a:ea typeface="微软雅黑"/>
                  <a:cs typeface="+mn-cs"/>
                </a:endParaRPr>
              </a:p>
            </p:txBody>
          </p:sp>
        </p:grpSp>
        <p:sp>
          <p:nvSpPr>
            <p:cNvPr id="39" name="TextBox 13"/>
            <p:cNvSpPr txBox="1"/>
            <p:nvPr/>
          </p:nvSpPr>
          <p:spPr>
            <a:xfrm>
              <a:off x="1338544" y="3689957"/>
              <a:ext cx="792560" cy="270227"/>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C00000"/>
                  </a:solidFill>
                  <a:effectLst/>
                  <a:uLnTx/>
                  <a:uFillTx/>
                  <a:latin typeface="微软雅黑"/>
                  <a:ea typeface="微软雅黑"/>
                  <a:cs typeface="+mn-cs"/>
                </a:rPr>
                <a:t>客户服务</a:t>
              </a:r>
            </a:p>
          </p:txBody>
        </p:sp>
      </p:grpSp>
      <p:grpSp>
        <p:nvGrpSpPr>
          <p:cNvPr id="42" name="组合 41"/>
          <p:cNvGrpSpPr/>
          <p:nvPr/>
        </p:nvGrpSpPr>
        <p:grpSpPr>
          <a:xfrm>
            <a:off x="6266199" y="1648406"/>
            <a:ext cx="1041160" cy="1041024"/>
            <a:chOff x="1278794" y="3334906"/>
            <a:chExt cx="914014" cy="914014"/>
          </a:xfrm>
        </p:grpSpPr>
        <p:grpSp>
          <p:nvGrpSpPr>
            <p:cNvPr id="43" name="组合 42"/>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C00000"/>
                  </a:solidFill>
                  <a:effectLst/>
                  <a:uLnTx/>
                  <a:uFillTx/>
                  <a:latin typeface="微软雅黑"/>
                  <a:ea typeface="微软雅黑"/>
                  <a:cs typeface="+mn-cs"/>
                </a:endParaRPr>
              </a:p>
            </p:txBody>
          </p:sp>
          <p:sp>
            <p:nvSpPr>
              <p:cNvPr id="46" name="椭圆 4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C00000"/>
                  </a:solidFill>
                  <a:effectLst/>
                  <a:uLnTx/>
                  <a:uFillTx/>
                  <a:latin typeface="微软雅黑"/>
                  <a:ea typeface="微软雅黑"/>
                  <a:cs typeface="+mn-cs"/>
                </a:endParaRPr>
              </a:p>
            </p:txBody>
          </p:sp>
        </p:grpSp>
        <p:sp>
          <p:nvSpPr>
            <p:cNvPr id="44" name="TextBox 18"/>
            <p:cNvSpPr txBox="1"/>
            <p:nvPr/>
          </p:nvSpPr>
          <p:spPr>
            <a:xfrm>
              <a:off x="1338544" y="3672131"/>
              <a:ext cx="792560" cy="270227"/>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C00000"/>
                  </a:solidFill>
                  <a:effectLst/>
                  <a:uLnTx/>
                  <a:uFillTx/>
                  <a:latin typeface="微软雅黑"/>
                  <a:ea typeface="微软雅黑"/>
                  <a:cs typeface="+mn-cs"/>
                </a:rPr>
                <a:t>后勤保障</a:t>
              </a:r>
            </a:p>
          </p:txBody>
        </p:sp>
      </p:grpSp>
      <p:sp>
        <p:nvSpPr>
          <p:cNvPr id="47" name="椭圆 46"/>
          <p:cNvSpPr/>
          <p:nvPr/>
        </p:nvSpPr>
        <p:spPr>
          <a:xfrm>
            <a:off x="1380189" y="1536306"/>
            <a:ext cx="395860" cy="395809"/>
          </a:xfrm>
          <a:prstGeom prst="ellipse">
            <a:avLst/>
          </a:prstGeom>
          <a:solidFill>
            <a:srgbClr val="FF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48" name="椭圆 47"/>
          <p:cNvSpPr/>
          <p:nvPr/>
        </p:nvSpPr>
        <p:spPr>
          <a:xfrm>
            <a:off x="3099591" y="1527501"/>
            <a:ext cx="395860" cy="395809"/>
          </a:xfrm>
          <a:prstGeom prst="ellipse">
            <a:avLst/>
          </a:prstGeom>
          <a:solidFill>
            <a:srgbClr val="FF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49" name="椭圆 48"/>
          <p:cNvSpPr/>
          <p:nvPr/>
        </p:nvSpPr>
        <p:spPr>
          <a:xfrm>
            <a:off x="4539351" y="1536306"/>
            <a:ext cx="395860" cy="395809"/>
          </a:xfrm>
          <a:prstGeom prst="ellipse">
            <a:avLst/>
          </a:prstGeom>
          <a:solidFill>
            <a:srgbClr val="FF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0" name="椭圆 49"/>
          <p:cNvSpPr/>
          <p:nvPr/>
        </p:nvSpPr>
        <p:spPr>
          <a:xfrm>
            <a:off x="6288923" y="1536306"/>
            <a:ext cx="395860" cy="395809"/>
          </a:xfrm>
          <a:prstGeom prst="ellipse">
            <a:avLst/>
          </a:prstGeom>
          <a:solidFill>
            <a:srgbClr val="FF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1" name="Freeform 34"/>
          <p:cNvSpPr>
            <a:spLocks noEditPoints="1"/>
          </p:cNvSpPr>
          <p:nvPr/>
        </p:nvSpPr>
        <p:spPr bwMode="auto">
          <a:xfrm>
            <a:off x="1490509" y="1621340"/>
            <a:ext cx="205031" cy="210399"/>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bg1"/>
          </a:solidFill>
          <a:ln>
            <a:noFill/>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2" name="Freeform 26"/>
          <p:cNvSpPr>
            <a:spLocks noEditPoints="1"/>
          </p:cNvSpPr>
          <p:nvPr/>
        </p:nvSpPr>
        <p:spPr bwMode="auto">
          <a:xfrm>
            <a:off x="3203737" y="1632771"/>
            <a:ext cx="187567" cy="185270"/>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bg1"/>
          </a:solidFill>
          <a:ln>
            <a:noFill/>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3" name="Freeform 35"/>
          <p:cNvSpPr>
            <a:spLocks noEditPoints="1"/>
          </p:cNvSpPr>
          <p:nvPr/>
        </p:nvSpPr>
        <p:spPr bwMode="auto">
          <a:xfrm>
            <a:off x="6396665" y="1636683"/>
            <a:ext cx="180376" cy="195056"/>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bg1"/>
          </a:solidFill>
          <a:ln>
            <a:noFill/>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4" name="Freeform 20"/>
          <p:cNvSpPr>
            <a:spLocks noEditPoints="1"/>
          </p:cNvSpPr>
          <p:nvPr/>
        </p:nvSpPr>
        <p:spPr bwMode="auto">
          <a:xfrm>
            <a:off x="4649055" y="1623213"/>
            <a:ext cx="176451" cy="221994"/>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bg1"/>
          </a:solidFill>
          <a:ln>
            <a:noFill/>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6"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solidFill>
                <a:effectLst/>
                <a:uLnTx/>
                <a:uFillTx/>
                <a:latin typeface="微软雅黑"/>
                <a:ea typeface="微软雅黑"/>
                <a:cs typeface="+mn-cs"/>
              </a:rPr>
              <a:t>明年工作计划</a:t>
            </a:r>
            <a:r>
              <a:rPr kumimoji="0" lang="zh-CN" altLang="en-US" sz="1200" b="1"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cs"/>
              </a:rPr>
              <a:t>文字可以编辑）</a:t>
            </a:r>
            <a:endPar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ea"/>
              <a:sym typeface="+mn-lt"/>
            </a:endParaRPr>
          </a:p>
        </p:txBody>
      </p:sp>
    </p:spTree>
    <p:extLst>
      <p:ext uri="{BB962C8B-B14F-4D97-AF65-F5344CB8AC3E}">
        <p14:creationId xmlns:p14="http://schemas.microsoft.com/office/powerpoint/2010/main" val="2464486568"/>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left)">
                                          <p:cBhvr>
                                            <p:cTn id="7" dur="500"/>
                                            <p:tgtEl>
                                              <p:spTgt spid="5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1000"/>
                                            <p:tgtEl>
                                              <p:spTgt spid="26"/>
                                            </p:tgtEl>
                                          </p:cBhvr>
                                        </p:animEffect>
                                      </p:childTnLst>
                                    </p:cTn>
                                  </p:par>
                                  <p:par>
                                    <p:cTn id="12" presetID="53" presetClass="entr" presetSubtype="16" fill="hold" nodeType="withEffect">
                                      <p:stCondLst>
                                        <p:cond delay="250"/>
                                      </p:stCondLst>
                                      <p:childTnLst>
                                        <p:set>
                                          <p:cBhvr>
                                            <p:cTn id="13" dur="1" fill="hold">
                                              <p:stCondLst>
                                                <p:cond delay="0"/>
                                              </p:stCondLst>
                                            </p:cTn>
                                            <p:tgtEl>
                                              <p:spTgt spid="27"/>
                                            </p:tgtEl>
                                            <p:attrNameLst>
                                              <p:attrName>style.visibility</p:attrName>
                                            </p:attrNameLst>
                                          </p:cBhvr>
                                          <p:to>
                                            <p:strVal val="visible"/>
                                          </p:to>
                                        </p:set>
                                        <p:anim calcmode="lin" valueType="num">
                                          <p:cBhvr>
                                            <p:cTn id="14" dur="500" fill="hold"/>
                                            <p:tgtEl>
                                              <p:spTgt spid="27"/>
                                            </p:tgtEl>
                                            <p:attrNameLst>
                                              <p:attrName>ppt_w</p:attrName>
                                            </p:attrNameLst>
                                          </p:cBhvr>
                                          <p:tavLst>
                                            <p:tav tm="0">
                                              <p:val>
                                                <p:fltVal val="0"/>
                                              </p:val>
                                            </p:tav>
                                            <p:tav tm="100000">
                                              <p:val>
                                                <p:strVal val="#ppt_w"/>
                                              </p:val>
                                            </p:tav>
                                          </p:tavLst>
                                        </p:anim>
                                        <p:anim calcmode="lin" valueType="num">
                                          <p:cBhvr>
                                            <p:cTn id="15" dur="500" fill="hold"/>
                                            <p:tgtEl>
                                              <p:spTgt spid="27"/>
                                            </p:tgtEl>
                                            <p:attrNameLst>
                                              <p:attrName>ppt_h</p:attrName>
                                            </p:attrNameLst>
                                          </p:cBhvr>
                                          <p:tavLst>
                                            <p:tav tm="0">
                                              <p:val>
                                                <p:fltVal val="0"/>
                                              </p:val>
                                            </p:tav>
                                            <p:tav tm="100000">
                                              <p:val>
                                                <p:strVal val="#ppt_h"/>
                                              </p:val>
                                            </p:tav>
                                          </p:tavLst>
                                        </p:anim>
                                        <p:animEffect transition="in" filter="fade">
                                          <p:cBhvr>
                                            <p:cTn id="16" dur="500"/>
                                            <p:tgtEl>
                                              <p:spTgt spid="27"/>
                                            </p:tgtEl>
                                          </p:cBhvr>
                                        </p:animEffect>
                                      </p:childTnLst>
                                    </p:cTn>
                                  </p:par>
                                  <p:par>
                                    <p:cTn id="17" presetID="53" presetClass="entr" presetSubtype="16" fill="hold" nodeType="withEffect">
                                      <p:stCondLst>
                                        <p:cond delay="50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par>
                                    <p:cTn id="22" presetID="53" presetClass="entr" presetSubtype="16" fill="hold" nodeType="withEffect">
                                      <p:stCondLst>
                                        <p:cond delay="750"/>
                                      </p:stCondLst>
                                      <p:childTnLst>
                                        <p:set>
                                          <p:cBhvr>
                                            <p:cTn id="23" dur="1" fill="hold">
                                              <p:stCondLst>
                                                <p:cond delay="0"/>
                                              </p:stCondLst>
                                            </p:cTn>
                                            <p:tgtEl>
                                              <p:spTgt spid="37"/>
                                            </p:tgtEl>
                                            <p:attrNameLst>
                                              <p:attrName>style.visibility</p:attrName>
                                            </p:attrNameLst>
                                          </p:cBhvr>
                                          <p:to>
                                            <p:strVal val="visible"/>
                                          </p:to>
                                        </p:set>
                                        <p:anim calcmode="lin" valueType="num">
                                          <p:cBhvr>
                                            <p:cTn id="24" dur="500" fill="hold"/>
                                            <p:tgtEl>
                                              <p:spTgt spid="37"/>
                                            </p:tgtEl>
                                            <p:attrNameLst>
                                              <p:attrName>ppt_w</p:attrName>
                                            </p:attrNameLst>
                                          </p:cBhvr>
                                          <p:tavLst>
                                            <p:tav tm="0">
                                              <p:val>
                                                <p:fltVal val="0"/>
                                              </p:val>
                                            </p:tav>
                                            <p:tav tm="100000">
                                              <p:val>
                                                <p:strVal val="#ppt_w"/>
                                              </p:val>
                                            </p:tav>
                                          </p:tavLst>
                                        </p:anim>
                                        <p:anim calcmode="lin" valueType="num">
                                          <p:cBhvr>
                                            <p:cTn id="25" dur="500" fill="hold"/>
                                            <p:tgtEl>
                                              <p:spTgt spid="37"/>
                                            </p:tgtEl>
                                            <p:attrNameLst>
                                              <p:attrName>ppt_h</p:attrName>
                                            </p:attrNameLst>
                                          </p:cBhvr>
                                          <p:tavLst>
                                            <p:tav tm="0">
                                              <p:val>
                                                <p:fltVal val="0"/>
                                              </p:val>
                                            </p:tav>
                                            <p:tav tm="100000">
                                              <p:val>
                                                <p:strVal val="#ppt_h"/>
                                              </p:val>
                                            </p:tav>
                                          </p:tavLst>
                                        </p:anim>
                                        <p:animEffect transition="in" filter="fade">
                                          <p:cBhvr>
                                            <p:cTn id="26" dur="500"/>
                                            <p:tgtEl>
                                              <p:spTgt spid="37"/>
                                            </p:tgtEl>
                                          </p:cBhvr>
                                        </p:animEffect>
                                      </p:childTnLst>
                                    </p:cTn>
                                  </p:par>
                                  <p:par>
                                    <p:cTn id="27" presetID="53" presetClass="entr" presetSubtype="16" fill="hold" nodeType="withEffect">
                                      <p:stCondLst>
                                        <p:cond delay="1000"/>
                                      </p:stCondLst>
                                      <p:childTnLst>
                                        <p:set>
                                          <p:cBhvr>
                                            <p:cTn id="28" dur="1" fill="hold">
                                              <p:stCondLst>
                                                <p:cond delay="0"/>
                                              </p:stCondLst>
                                            </p:cTn>
                                            <p:tgtEl>
                                              <p:spTgt spid="42"/>
                                            </p:tgtEl>
                                            <p:attrNameLst>
                                              <p:attrName>style.visibility</p:attrName>
                                            </p:attrNameLst>
                                          </p:cBhvr>
                                          <p:to>
                                            <p:strVal val="visible"/>
                                          </p:to>
                                        </p:set>
                                        <p:anim calcmode="lin" valueType="num">
                                          <p:cBhvr>
                                            <p:cTn id="29" dur="500" fill="hold"/>
                                            <p:tgtEl>
                                              <p:spTgt spid="42"/>
                                            </p:tgtEl>
                                            <p:attrNameLst>
                                              <p:attrName>ppt_w</p:attrName>
                                            </p:attrNameLst>
                                          </p:cBhvr>
                                          <p:tavLst>
                                            <p:tav tm="0">
                                              <p:val>
                                                <p:fltVal val="0"/>
                                              </p:val>
                                            </p:tav>
                                            <p:tav tm="100000">
                                              <p:val>
                                                <p:strVal val="#ppt_w"/>
                                              </p:val>
                                            </p:tav>
                                          </p:tavLst>
                                        </p:anim>
                                        <p:anim calcmode="lin" valueType="num">
                                          <p:cBhvr>
                                            <p:cTn id="30" dur="500" fill="hold"/>
                                            <p:tgtEl>
                                              <p:spTgt spid="42"/>
                                            </p:tgtEl>
                                            <p:attrNameLst>
                                              <p:attrName>ppt_h</p:attrName>
                                            </p:attrNameLst>
                                          </p:cBhvr>
                                          <p:tavLst>
                                            <p:tav tm="0">
                                              <p:val>
                                                <p:fltVal val="0"/>
                                              </p:val>
                                            </p:tav>
                                            <p:tav tm="100000">
                                              <p:val>
                                                <p:strVal val="#ppt_h"/>
                                              </p:val>
                                            </p:tav>
                                          </p:tavLst>
                                        </p:anim>
                                        <p:animEffect transition="in" filter="fade">
                                          <p:cBhvr>
                                            <p:cTn id="31" dur="500"/>
                                            <p:tgtEl>
                                              <p:spTgt spid="42"/>
                                            </p:tgtEl>
                                          </p:cBhvr>
                                        </p:animEffect>
                                      </p:childTnLst>
                                    </p:cTn>
                                  </p:par>
                                </p:childTnLst>
                              </p:cTn>
                            </p:par>
                            <p:par>
                              <p:cTn id="32" fill="hold">
                                <p:stCondLst>
                                  <p:cond delay="1500"/>
                                </p:stCondLst>
                                <p:childTnLst>
                                  <p:par>
                                    <p:cTn id="33" presetID="2" presetClass="entr" presetSubtype="2" fill="hold" grpId="0" nodeType="afterEffect" p14:presetBounceEnd="44000">
                                      <p:stCondLst>
                                        <p:cond delay="0"/>
                                      </p:stCondLst>
                                      <p:childTnLst>
                                        <p:set>
                                          <p:cBhvr>
                                            <p:cTn id="34" dur="1" fill="hold">
                                              <p:stCondLst>
                                                <p:cond delay="0"/>
                                              </p:stCondLst>
                                            </p:cTn>
                                            <p:tgtEl>
                                              <p:spTgt spid="47"/>
                                            </p:tgtEl>
                                            <p:attrNameLst>
                                              <p:attrName>style.visibility</p:attrName>
                                            </p:attrNameLst>
                                          </p:cBhvr>
                                          <p:to>
                                            <p:strVal val="visible"/>
                                          </p:to>
                                        </p:set>
                                        <p:anim calcmode="lin" valueType="num" p14:bounceEnd="44000">
                                          <p:cBhvr additive="base">
                                            <p:cTn id="35" dur="500" fill="hold"/>
                                            <p:tgtEl>
                                              <p:spTgt spid="47"/>
                                            </p:tgtEl>
                                            <p:attrNameLst>
                                              <p:attrName>ppt_x</p:attrName>
                                            </p:attrNameLst>
                                          </p:cBhvr>
                                          <p:tavLst>
                                            <p:tav tm="0">
                                              <p:val>
                                                <p:strVal val="1+#ppt_w/2"/>
                                              </p:val>
                                            </p:tav>
                                            <p:tav tm="100000">
                                              <p:val>
                                                <p:strVal val="#ppt_x"/>
                                              </p:val>
                                            </p:tav>
                                          </p:tavLst>
                                        </p:anim>
                                        <p:anim calcmode="lin" valueType="num" p14:bounceEnd="44000">
                                          <p:cBhvr additive="base">
                                            <p:cTn id="36" dur="500" fill="hold"/>
                                            <p:tgtEl>
                                              <p:spTgt spid="47"/>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44000">
                                      <p:stCondLst>
                                        <p:cond delay="100"/>
                                      </p:stCondLst>
                                      <p:childTnLst>
                                        <p:set>
                                          <p:cBhvr>
                                            <p:cTn id="38" dur="1" fill="hold">
                                              <p:stCondLst>
                                                <p:cond delay="0"/>
                                              </p:stCondLst>
                                            </p:cTn>
                                            <p:tgtEl>
                                              <p:spTgt spid="48"/>
                                            </p:tgtEl>
                                            <p:attrNameLst>
                                              <p:attrName>style.visibility</p:attrName>
                                            </p:attrNameLst>
                                          </p:cBhvr>
                                          <p:to>
                                            <p:strVal val="visible"/>
                                          </p:to>
                                        </p:set>
                                        <p:anim calcmode="lin" valueType="num" p14:bounceEnd="44000">
                                          <p:cBhvr additive="base">
                                            <p:cTn id="39" dur="500" fill="hold"/>
                                            <p:tgtEl>
                                              <p:spTgt spid="48"/>
                                            </p:tgtEl>
                                            <p:attrNameLst>
                                              <p:attrName>ppt_x</p:attrName>
                                            </p:attrNameLst>
                                          </p:cBhvr>
                                          <p:tavLst>
                                            <p:tav tm="0">
                                              <p:val>
                                                <p:strVal val="1+#ppt_w/2"/>
                                              </p:val>
                                            </p:tav>
                                            <p:tav tm="100000">
                                              <p:val>
                                                <p:strVal val="#ppt_x"/>
                                              </p:val>
                                            </p:tav>
                                          </p:tavLst>
                                        </p:anim>
                                        <p:anim calcmode="lin" valueType="num" p14:bounceEnd="44000">
                                          <p:cBhvr additive="base">
                                            <p:cTn id="40" dur="500" fill="hold"/>
                                            <p:tgtEl>
                                              <p:spTgt spid="4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44000">
                                      <p:stCondLst>
                                        <p:cond delay="200"/>
                                      </p:stCondLst>
                                      <p:childTnLst>
                                        <p:set>
                                          <p:cBhvr>
                                            <p:cTn id="42" dur="1" fill="hold">
                                              <p:stCondLst>
                                                <p:cond delay="0"/>
                                              </p:stCondLst>
                                            </p:cTn>
                                            <p:tgtEl>
                                              <p:spTgt spid="49"/>
                                            </p:tgtEl>
                                            <p:attrNameLst>
                                              <p:attrName>style.visibility</p:attrName>
                                            </p:attrNameLst>
                                          </p:cBhvr>
                                          <p:to>
                                            <p:strVal val="visible"/>
                                          </p:to>
                                        </p:set>
                                        <p:anim calcmode="lin" valueType="num" p14:bounceEnd="44000">
                                          <p:cBhvr additive="base">
                                            <p:cTn id="43" dur="500" fill="hold"/>
                                            <p:tgtEl>
                                              <p:spTgt spid="49"/>
                                            </p:tgtEl>
                                            <p:attrNameLst>
                                              <p:attrName>ppt_x</p:attrName>
                                            </p:attrNameLst>
                                          </p:cBhvr>
                                          <p:tavLst>
                                            <p:tav tm="0">
                                              <p:val>
                                                <p:strVal val="1+#ppt_w/2"/>
                                              </p:val>
                                            </p:tav>
                                            <p:tav tm="100000">
                                              <p:val>
                                                <p:strVal val="#ppt_x"/>
                                              </p:val>
                                            </p:tav>
                                          </p:tavLst>
                                        </p:anim>
                                        <p:anim calcmode="lin" valueType="num" p14:bounceEnd="44000">
                                          <p:cBhvr additive="base">
                                            <p:cTn id="44" dur="500" fill="hold"/>
                                            <p:tgtEl>
                                              <p:spTgt spid="49"/>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44000">
                                      <p:stCondLst>
                                        <p:cond delay="300"/>
                                      </p:stCondLst>
                                      <p:childTnLst>
                                        <p:set>
                                          <p:cBhvr>
                                            <p:cTn id="46" dur="1" fill="hold">
                                              <p:stCondLst>
                                                <p:cond delay="0"/>
                                              </p:stCondLst>
                                            </p:cTn>
                                            <p:tgtEl>
                                              <p:spTgt spid="50"/>
                                            </p:tgtEl>
                                            <p:attrNameLst>
                                              <p:attrName>style.visibility</p:attrName>
                                            </p:attrNameLst>
                                          </p:cBhvr>
                                          <p:to>
                                            <p:strVal val="visible"/>
                                          </p:to>
                                        </p:set>
                                        <p:anim calcmode="lin" valueType="num" p14:bounceEnd="44000">
                                          <p:cBhvr additive="base">
                                            <p:cTn id="47" dur="500" fill="hold"/>
                                            <p:tgtEl>
                                              <p:spTgt spid="50"/>
                                            </p:tgtEl>
                                            <p:attrNameLst>
                                              <p:attrName>ppt_x</p:attrName>
                                            </p:attrNameLst>
                                          </p:cBhvr>
                                          <p:tavLst>
                                            <p:tav tm="0">
                                              <p:val>
                                                <p:strVal val="1+#ppt_w/2"/>
                                              </p:val>
                                            </p:tav>
                                            <p:tav tm="100000">
                                              <p:val>
                                                <p:strVal val="#ppt_x"/>
                                              </p:val>
                                            </p:tav>
                                          </p:tavLst>
                                        </p:anim>
                                        <p:anim calcmode="lin" valueType="num" p14:bounceEnd="44000">
                                          <p:cBhvr additive="base">
                                            <p:cTn id="48" dur="500" fill="hold"/>
                                            <p:tgtEl>
                                              <p:spTgt spid="50"/>
                                            </p:tgtEl>
                                            <p:attrNameLst>
                                              <p:attrName>ppt_y</p:attrName>
                                            </p:attrNameLst>
                                          </p:cBhvr>
                                          <p:tavLst>
                                            <p:tav tm="0">
                                              <p:val>
                                                <p:strVal val="#ppt_y"/>
                                              </p:val>
                                            </p:tav>
                                            <p:tav tm="100000">
                                              <p:val>
                                                <p:strVal val="#ppt_y"/>
                                              </p:val>
                                            </p:tav>
                                          </p:tavLst>
                                        </p:anim>
                                      </p:childTnLst>
                                    </p:cTn>
                                  </p:par>
                                  <p:par>
                                    <p:cTn id="49" presetID="31" presetClass="entr" presetSubtype="0" fill="hold" grpId="0" nodeType="withEffect">
                                      <p:stCondLst>
                                        <p:cond delay="400"/>
                                      </p:stCondLst>
                                      <p:childTnLst>
                                        <p:set>
                                          <p:cBhvr>
                                            <p:cTn id="50" dur="1" fill="hold">
                                              <p:stCondLst>
                                                <p:cond delay="0"/>
                                              </p:stCondLst>
                                            </p:cTn>
                                            <p:tgtEl>
                                              <p:spTgt spid="51"/>
                                            </p:tgtEl>
                                            <p:attrNameLst>
                                              <p:attrName>style.visibility</p:attrName>
                                            </p:attrNameLst>
                                          </p:cBhvr>
                                          <p:to>
                                            <p:strVal val="visible"/>
                                          </p:to>
                                        </p:set>
                                        <p:anim calcmode="lin" valueType="num">
                                          <p:cBhvr>
                                            <p:cTn id="51" dur="500" fill="hold"/>
                                            <p:tgtEl>
                                              <p:spTgt spid="51"/>
                                            </p:tgtEl>
                                            <p:attrNameLst>
                                              <p:attrName>ppt_w</p:attrName>
                                            </p:attrNameLst>
                                          </p:cBhvr>
                                          <p:tavLst>
                                            <p:tav tm="0">
                                              <p:val>
                                                <p:fltVal val="0"/>
                                              </p:val>
                                            </p:tav>
                                            <p:tav tm="100000">
                                              <p:val>
                                                <p:strVal val="#ppt_w"/>
                                              </p:val>
                                            </p:tav>
                                          </p:tavLst>
                                        </p:anim>
                                        <p:anim calcmode="lin" valueType="num">
                                          <p:cBhvr>
                                            <p:cTn id="52" dur="500" fill="hold"/>
                                            <p:tgtEl>
                                              <p:spTgt spid="51"/>
                                            </p:tgtEl>
                                            <p:attrNameLst>
                                              <p:attrName>ppt_h</p:attrName>
                                            </p:attrNameLst>
                                          </p:cBhvr>
                                          <p:tavLst>
                                            <p:tav tm="0">
                                              <p:val>
                                                <p:fltVal val="0"/>
                                              </p:val>
                                            </p:tav>
                                            <p:tav tm="100000">
                                              <p:val>
                                                <p:strVal val="#ppt_h"/>
                                              </p:val>
                                            </p:tav>
                                          </p:tavLst>
                                        </p:anim>
                                        <p:anim calcmode="lin" valueType="num">
                                          <p:cBhvr>
                                            <p:cTn id="53" dur="500" fill="hold"/>
                                            <p:tgtEl>
                                              <p:spTgt spid="51"/>
                                            </p:tgtEl>
                                            <p:attrNameLst>
                                              <p:attrName>style.rotation</p:attrName>
                                            </p:attrNameLst>
                                          </p:cBhvr>
                                          <p:tavLst>
                                            <p:tav tm="0">
                                              <p:val>
                                                <p:fltVal val="90"/>
                                              </p:val>
                                            </p:tav>
                                            <p:tav tm="100000">
                                              <p:val>
                                                <p:fltVal val="0"/>
                                              </p:val>
                                            </p:tav>
                                          </p:tavLst>
                                        </p:anim>
                                        <p:animEffect transition="in" filter="fade">
                                          <p:cBhvr>
                                            <p:cTn id="54" dur="500"/>
                                            <p:tgtEl>
                                              <p:spTgt spid="51"/>
                                            </p:tgtEl>
                                          </p:cBhvr>
                                        </p:animEffect>
                                      </p:childTnLst>
                                    </p:cTn>
                                  </p:par>
                                  <p:par>
                                    <p:cTn id="55" presetID="31" presetClass="entr" presetSubtype="0" fill="hold" grpId="0" nodeType="withEffect">
                                      <p:stCondLst>
                                        <p:cond delay="500"/>
                                      </p:stCondLst>
                                      <p:childTnLst>
                                        <p:set>
                                          <p:cBhvr>
                                            <p:cTn id="56" dur="1" fill="hold">
                                              <p:stCondLst>
                                                <p:cond delay="0"/>
                                              </p:stCondLst>
                                            </p:cTn>
                                            <p:tgtEl>
                                              <p:spTgt spid="52"/>
                                            </p:tgtEl>
                                            <p:attrNameLst>
                                              <p:attrName>style.visibility</p:attrName>
                                            </p:attrNameLst>
                                          </p:cBhvr>
                                          <p:to>
                                            <p:strVal val="visible"/>
                                          </p:to>
                                        </p:set>
                                        <p:anim calcmode="lin" valueType="num">
                                          <p:cBhvr>
                                            <p:cTn id="57" dur="500" fill="hold"/>
                                            <p:tgtEl>
                                              <p:spTgt spid="52"/>
                                            </p:tgtEl>
                                            <p:attrNameLst>
                                              <p:attrName>ppt_w</p:attrName>
                                            </p:attrNameLst>
                                          </p:cBhvr>
                                          <p:tavLst>
                                            <p:tav tm="0">
                                              <p:val>
                                                <p:fltVal val="0"/>
                                              </p:val>
                                            </p:tav>
                                            <p:tav tm="100000">
                                              <p:val>
                                                <p:strVal val="#ppt_w"/>
                                              </p:val>
                                            </p:tav>
                                          </p:tavLst>
                                        </p:anim>
                                        <p:anim calcmode="lin" valueType="num">
                                          <p:cBhvr>
                                            <p:cTn id="58" dur="500" fill="hold"/>
                                            <p:tgtEl>
                                              <p:spTgt spid="52"/>
                                            </p:tgtEl>
                                            <p:attrNameLst>
                                              <p:attrName>ppt_h</p:attrName>
                                            </p:attrNameLst>
                                          </p:cBhvr>
                                          <p:tavLst>
                                            <p:tav tm="0">
                                              <p:val>
                                                <p:fltVal val="0"/>
                                              </p:val>
                                            </p:tav>
                                            <p:tav tm="100000">
                                              <p:val>
                                                <p:strVal val="#ppt_h"/>
                                              </p:val>
                                            </p:tav>
                                          </p:tavLst>
                                        </p:anim>
                                        <p:anim calcmode="lin" valueType="num">
                                          <p:cBhvr>
                                            <p:cTn id="59" dur="500" fill="hold"/>
                                            <p:tgtEl>
                                              <p:spTgt spid="52"/>
                                            </p:tgtEl>
                                            <p:attrNameLst>
                                              <p:attrName>style.rotation</p:attrName>
                                            </p:attrNameLst>
                                          </p:cBhvr>
                                          <p:tavLst>
                                            <p:tav tm="0">
                                              <p:val>
                                                <p:fltVal val="90"/>
                                              </p:val>
                                            </p:tav>
                                            <p:tav tm="100000">
                                              <p:val>
                                                <p:fltVal val="0"/>
                                              </p:val>
                                            </p:tav>
                                          </p:tavLst>
                                        </p:anim>
                                        <p:animEffect transition="in" filter="fade">
                                          <p:cBhvr>
                                            <p:cTn id="60" dur="500"/>
                                            <p:tgtEl>
                                              <p:spTgt spid="52"/>
                                            </p:tgtEl>
                                          </p:cBhvr>
                                        </p:animEffect>
                                      </p:childTnLst>
                                    </p:cTn>
                                  </p:par>
                                  <p:par>
                                    <p:cTn id="61" presetID="31" presetClass="entr" presetSubtype="0" fill="hold" grpId="0" nodeType="withEffect">
                                      <p:stCondLst>
                                        <p:cond delay="600"/>
                                      </p:stCondLst>
                                      <p:childTnLst>
                                        <p:set>
                                          <p:cBhvr>
                                            <p:cTn id="62" dur="1" fill="hold">
                                              <p:stCondLst>
                                                <p:cond delay="0"/>
                                              </p:stCondLst>
                                            </p:cTn>
                                            <p:tgtEl>
                                              <p:spTgt spid="54"/>
                                            </p:tgtEl>
                                            <p:attrNameLst>
                                              <p:attrName>style.visibility</p:attrName>
                                            </p:attrNameLst>
                                          </p:cBhvr>
                                          <p:to>
                                            <p:strVal val="visible"/>
                                          </p:to>
                                        </p:set>
                                        <p:anim calcmode="lin" valueType="num">
                                          <p:cBhvr>
                                            <p:cTn id="63" dur="500" fill="hold"/>
                                            <p:tgtEl>
                                              <p:spTgt spid="54"/>
                                            </p:tgtEl>
                                            <p:attrNameLst>
                                              <p:attrName>ppt_w</p:attrName>
                                            </p:attrNameLst>
                                          </p:cBhvr>
                                          <p:tavLst>
                                            <p:tav tm="0">
                                              <p:val>
                                                <p:fltVal val="0"/>
                                              </p:val>
                                            </p:tav>
                                            <p:tav tm="100000">
                                              <p:val>
                                                <p:strVal val="#ppt_w"/>
                                              </p:val>
                                            </p:tav>
                                          </p:tavLst>
                                        </p:anim>
                                        <p:anim calcmode="lin" valueType="num">
                                          <p:cBhvr>
                                            <p:cTn id="64" dur="500" fill="hold"/>
                                            <p:tgtEl>
                                              <p:spTgt spid="54"/>
                                            </p:tgtEl>
                                            <p:attrNameLst>
                                              <p:attrName>ppt_h</p:attrName>
                                            </p:attrNameLst>
                                          </p:cBhvr>
                                          <p:tavLst>
                                            <p:tav tm="0">
                                              <p:val>
                                                <p:fltVal val="0"/>
                                              </p:val>
                                            </p:tav>
                                            <p:tav tm="100000">
                                              <p:val>
                                                <p:strVal val="#ppt_h"/>
                                              </p:val>
                                            </p:tav>
                                          </p:tavLst>
                                        </p:anim>
                                        <p:anim calcmode="lin" valueType="num">
                                          <p:cBhvr>
                                            <p:cTn id="65" dur="500" fill="hold"/>
                                            <p:tgtEl>
                                              <p:spTgt spid="54"/>
                                            </p:tgtEl>
                                            <p:attrNameLst>
                                              <p:attrName>style.rotation</p:attrName>
                                            </p:attrNameLst>
                                          </p:cBhvr>
                                          <p:tavLst>
                                            <p:tav tm="0">
                                              <p:val>
                                                <p:fltVal val="90"/>
                                              </p:val>
                                            </p:tav>
                                            <p:tav tm="100000">
                                              <p:val>
                                                <p:fltVal val="0"/>
                                              </p:val>
                                            </p:tav>
                                          </p:tavLst>
                                        </p:anim>
                                        <p:animEffect transition="in" filter="fade">
                                          <p:cBhvr>
                                            <p:cTn id="66" dur="500"/>
                                            <p:tgtEl>
                                              <p:spTgt spid="54"/>
                                            </p:tgtEl>
                                          </p:cBhvr>
                                        </p:animEffect>
                                      </p:childTnLst>
                                    </p:cTn>
                                  </p:par>
                                  <p:par>
                                    <p:cTn id="67" presetID="31" presetClass="entr" presetSubtype="0" fill="hold" grpId="0" nodeType="withEffect">
                                      <p:stCondLst>
                                        <p:cond delay="700"/>
                                      </p:stCondLst>
                                      <p:childTnLst>
                                        <p:set>
                                          <p:cBhvr>
                                            <p:cTn id="68" dur="1" fill="hold">
                                              <p:stCondLst>
                                                <p:cond delay="0"/>
                                              </p:stCondLst>
                                            </p:cTn>
                                            <p:tgtEl>
                                              <p:spTgt spid="53"/>
                                            </p:tgtEl>
                                            <p:attrNameLst>
                                              <p:attrName>style.visibility</p:attrName>
                                            </p:attrNameLst>
                                          </p:cBhvr>
                                          <p:to>
                                            <p:strVal val="visible"/>
                                          </p:to>
                                        </p:set>
                                        <p:anim calcmode="lin" valueType="num">
                                          <p:cBhvr>
                                            <p:cTn id="69" dur="500" fill="hold"/>
                                            <p:tgtEl>
                                              <p:spTgt spid="53"/>
                                            </p:tgtEl>
                                            <p:attrNameLst>
                                              <p:attrName>ppt_w</p:attrName>
                                            </p:attrNameLst>
                                          </p:cBhvr>
                                          <p:tavLst>
                                            <p:tav tm="0">
                                              <p:val>
                                                <p:fltVal val="0"/>
                                              </p:val>
                                            </p:tav>
                                            <p:tav tm="100000">
                                              <p:val>
                                                <p:strVal val="#ppt_w"/>
                                              </p:val>
                                            </p:tav>
                                          </p:tavLst>
                                        </p:anim>
                                        <p:anim calcmode="lin" valueType="num">
                                          <p:cBhvr>
                                            <p:cTn id="70" dur="500" fill="hold"/>
                                            <p:tgtEl>
                                              <p:spTgt spid="53"/>
                                            </p:tgtEl>
                                            <p:attrNameLst>
                                              <p:attrName>ppt_h</p:attrName>
                                            </p:attrNameLst>
                                          </p:cBhvr>
                                          <p:tavLst>
                                            <p:tav tm="0">
                                              <p:val>
                                                <p:fltVal val="0"/>
                                              </p:val>
                                            </p:tav>
                                            <p:tav tm="100000">
                                              <p:val>
                                                <p:strVal val="#ppt_h"/>
                                              </p:val>
                                            </p:tav>
                                          </p:tavLst>
                                        </p:anim>
                                        <p:anim calcmode="lin" valueType="num">
                                          <p:cBhvr>
                                            <p:cTn id="71" dur="500" fill="hold"/>
                                            <p:tgtEl>
                                              <p:spTgt spid="53"/>
                                            </p:tgtEl>
                                            <p:attrNameLst>
                                              <p:attrName>style.rotation</p:attrName>
                                            </p:attrNameLst>
                                          </p:cBhvr>
                                          <p:tavLst>
                                            <p:tav tm="0">
                                              <p:val>
                                                <p:fltVal val="90"/>
                                              </p:val>
                                            </p:tav>
                                            <p:tav tm="100000">
                                              <p:val>
                                                <p:fltVal val="0"/>
                                              </p:val>
                                            </p:tav>
                                          </p:tavLst>
                                        </p:anim>
                                        <p:animEffect transition="in" filter="fade">
                                          <p:cBhvr>
                                            <p:cTn id="72" dur="500"/>
                                            <p:tgtEl>
                                              <p:spTgt spid="53"/>
                                            </p:tgtEl>
                                          </p:cBhvr>
                                        </p:animEffect>
                                      </p:childTnLst>
                                    </p:cTn>
                                  </p:par>
                                </p:childTnLst>
                              </p:cTn>
                            </p:par>
                            <p:par>
                              <p:cTn id="73" fill="hold">
                                <p:stCondLst>
                                  <p:cond delay="2000"/>
                                </p:stCondLst>
                                <p:childTnLst>
                                  <p:par>
                                    <p:cTn id="74" presetID="22" presetClass="entr" presetSubtype="2" fill="hold" grpId="0" nodeType="after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wipe(right)">
                                          <p:cBhvr>
                                            <p:cTn id="76" dur="500"/>
                                            <p:tgtEl>
                                              <p:spTgt spid="22"/>
                                            </p:tgtEl>
                                          </p:cBhvr>
                                        </p:animEffect>
                                      </p:childTnLst>
                                    </p:cTn>
                                  </p:par>
                                  <p:par>
                                    <p:cTn id="77" presetID="22" presetClass="entr" presetSubtype="2" fill="hold" grpId="0" nodeType="withEffect">
                                      <p:stCondLst>
                                        <p:cond delay="200"/>
                                      </p:stCondLst>
                                      <p:childTnLst>
                                        <p:set>
                                          <p:cBhvr>
                                            <p:cTn id="78" dur="1" fill="hold">
                                              <p:stCondLst>
                                                <p:cond delay="0"/>
                                              </p:stCondLst>
                                            </p:cTn>
                                            <p:tgtEl>
                                              <p:spTgt spid="23"/>
                                            </p:tgtEl>
                                            <p:attrNameLst>
                                              <p:attrName>style.visibility</p:attrName>
                                            </p:attrNameLst>
                                          </p:cBhvr>
                                          <p:to>
                                            <p:strVal val="visible"/>
                                          </p:to>
                                        </p:set>
                                        <p:animEffect transition="in" filter="wipe(right)">
                                          <p:cBhvr>
                                            <p:cTn id="79" dur="500"/>
                                            <p:tgtEl>
                                              <p:spTgt spid="23"/>
                                            </p:tgtEl>
                                          </p:cBhvr>
                                        </p:animEffect>
                                      </p:childTnLst>
                                    </p:cTn>
                                  </p:par>
                                  <p:par>
                                    <p:cTn id="80" presetID="22" presetClass="entr" presetSubtype="2" fill="hold" grpId="0" nodeType="withEffect">
                                      <p:stCondLst>
                                        <p:cond delay="400"/>
                                      </p:stCondLst>
                                      <p:childTnLst>
                                        <p:set>
                                          <p:cBhvr>
                                            <p:cTn id="81" dur="1" fill="hold">
                                              <p:stCondLst>
                                                <p:cond delay="0"/>
                                              </p:stCondLst>
                                            </p:cTn>
                                            <p:tgtEl>
                                              <p:spTgt spid="24"/>
                                            </p:tgtEl>
                                            <p:attrNameLst>
                                              <p:attrName>style.visibility</p:attrName>
                                            </p:attrNameLst>
                                          </p:cBhvr>
                                          <p:to>
                                            <p:strVal val="visible"/>
                                          </p:to>
                                        </p:set>
                                        <p:animEffect transition="in" filter="wipe(right)">
                                          <p:cBhvr>
                                            <p:cTn id="82" dur="500"/>
                                            <p:tgtEl>
                                              <p:spTgt spid="24"/>
                                            </p:tgtEl>
                                          </p:cBhvr>
                                        </p:animEffect>
                                      </p:childTnLst>
                                    </p:cTn>
                                  </p:par>
                                  <p:par>
                                    <p:cTn id="83" presetID="22" presetClass="entr" presetSubtype="2" fill="hold" grpId="0" nodeType="withEffect">
                                      <p:stCondLst>
                                        <p:cond delay="600"/>
                                      </p:stCondLst>
                                      <p:childTnLst>
                                        <p:set>
                                          <p:cBhvr>
                                            <p:cTn id="84" dur="1" fill="hold">
                                              <p:stCondLst>
                                                <p:cond delay="0"/>
                                              </p:stCondLst>
                                            </p:cTn>
                                            <p:tgtEl>
                                              <p:spTgt spid="25"/>
                                            </p:tgtEl>
                                            <p:attrNameLst>
                                              <p:attrName>style.visibility</p:attrName>
                                            </p:attrNameLst>
                                          </p:cBhvr>
                                          <p:to>
                                            <p:strVal val="visible"/>
                                          </p:to>
                                        </p:set>
                                        <p:animEffect transition="in" filter="wipe(right)">
                                          <p:cBhvr>
                                            <p:cTn id="8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animBg="1"/>
          <p:bldP spid="47" grpId="0" animBg="1"/>
          <p:bldP spid="48" grpId="0" animBg="1"/>
          <p:bldP spid="49" grpId="0" animBg="1"/>
          <p:bldP spid="50" grpId="0" animBg="1"/>
          <p:bldP spid="51" grpId="0" animBg="1"/>
          <p:bldP spid="52" grpId="0" animBg="1"/>
          <p:bldP spid="53" grpId="0" animBg="1"/>
          <p:bldP spid="54" grpId="0" animBg="1"/>
          <p:bldP spid="5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left)">
                                          <p:cBhvr>
                                            <p:cTn id="7" dur="500"/>
                                            <p:tgtEl>
                                              <p:spTgt spid="5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1000"/>
                                            <p:tgtEl>
                                              <p:spTgt spid="26"/>
                                            </p:tgtEl>
                                          </p:cBhvr>
                                        </p:animEffect>
                                      </p:childTnLst>
                                    </p:cTn>
                                  </p:par>
                                  <p:par>
                                    <p:cTn id="12" presetID="53" presetClass="entr" presetSubtype="16" fill="hold" nodeType="withEffect">
                                      <p:stCondLst>
                                        <p:cond delay="250"/>
                                      </p:stCondLst>
                                      <p:childTnLst>
                                        <p:set>
                                          <p:cBhvr>
                                            <p:cTn id="13" dur="1" fill="hold">
                                              <p:stCondLst>
                                                <p:cond delay="0"/>
                                              </p:stCondLst>
                                            </p:cTn>
                                            <p:tgtEl>
                                              <p:spTgt spid="27"/>
                                            </p:tgtEl>
                                            <p:attrNameLst>
                                              <p:attrName>style.visibility</p:attrName>
                                            </p:attrNameLst>
                                          </p:cBhvr>
                                          <p:to>
                                            <p:strVal val="visible"/>
                                          </p:to>
                                        </p:set>
                                        <p:anim calcmode="lin" valueType="num">
                                          <p:cBhvr>
                                            <p:cTn id="14" dur="500" fill="hold"/>
                                            <p:tgtEl>
                                              <p:spTgt spid="27"/>
                                            </p:tgtEl>
                                            <p:attrNameLst>
                                              <p:attrName>ppt_w</p:attrName>
                                            </p:attrNameLst>
                                          </p:cBhvr>
                                          <p:tavLst>
                                            <p:tav tm="0">
                                              <p:val>
                                                <p:fltVal val="0"/>
                                              </p:val>
                                            </p:tav>
                                            <p:tav tm="100000">
                                              <p:val>
                                                <p:strVal val="#ppt_w"/>
                                              </p:val>
                                            </p:tav>
                                          </p:tavLst>
                                        </p:anim>
                                        <p:anim calcmode="lin" valueType="num">
                                          <p:cBhvr>
                                            <p:cTn id="15" dur="500" fill="hold"/>
                                            <p:tgtEl>
                                              <p:spTgt spid="27"/>
                                            </p:tgtEl>
                                            <p:attrNameLst>
                                              <p:attrName>ppt_h</p:attrName>
                                            </p:attrNameLst>
                                          </p:cBhvr>
                                          <p:tavLst>
                                            <p:tav tm="0">
                                              <p:val>
                                                <p:fltVal val="0"/>
                                              </p:val>
                                            </p:tav>
                                            <p:tav tm="100000">
                                              <p:val>
                                                <p:strVal val="#ppt_h"/>
                                              </p:val>
                                            </p:tav>
                                          </p:tavLst>
                                        </p:anim>
                                        <p:animEffect transition="in" filter="fade">
                                          <p:cBhvr>
                                            <p:cTn id="16" dur="500"/>
                                            <p:tgtEl>
                                              <p:spTgt spid="27"/>
                                            </p:tgtEl>
                                          </p:cBhvr>
                                        </p:animEffect>
                                      </p:childTnLst>
                                    </p:cTn>
                                  </p:par>
                                  <p:par>
                                    <p:cTn id="17" presetID="53" presetClass="entr" presetSubtype="16" fill="hold" nodeType="withEffect">
                                      <p:stCondLst>
                                        <p:cond delay="50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par>
                                    <p:cTn id="22" presetID="53" presetClass="entr" presetSubtype="16" fill="hold" nodeType="withEffect">
                                      <p:stCondLst>
                                        <p:cond delay="750"/>
                                      </p:stCondLst>
                                      <p:childTnLst>
                                        <p:set>
                                          <p:cBhvr>
                                            <p:cTn id="23" dur="1" fill="hold">
                                              <p:stCondLst>
                                                <p:cond delay="0"/>
                                              </p:stCondLst>
                                            </p:cTn>
                                            <p:tgtEl>
                                              <p:spTgt spid="37"/>
                                            </p:tgtEl>
                                            <p:attrNameLst>
                                              <p:attrName>style.visibility</p:attrName>
                                            </p:attrNameLst>
                                          </p:cBhvr>
                                          <p:to>
                                            <p:strVal val="visible"/>
                                          </p:to>
                                        </p:set>
                                        <p:anim calcmode="lin" valueType="num">
                                          <p:cBhvr>
                                            <p:cTn id="24" dur="500" fill="hold"/>
                                            <p:tgtEl>
                                              <p:spTgt spid="37"/>
                                            </p:tgtEl>
                                            <p:attrNameLst>
                                              <p:attrName>ppt_w</p:attrName>
                                            </p:attrNameLst>
                                          </p:cBhvr>
                                          <p:tavLst>
                                            <p:tav tm="0">
                                              <p:val>
                                                <p:fltVal val="0"/>
                                              </p:val>
                                            </p:tav>
                                            <p:tav tm="100000">
                                              <p:val>
                                                <p:strVal val="#ppt_w"/>
                                              </p:val>
                                            </p:tav>
                                          </p:tavLst>
                                        </p:anim>
                                        <p:anim calcmode="lin" valueType="num">
                                          <p:cBhvr>
                                            <p:cTn id="25" dur="500" fill="hold"/>
                                            <p:tgtEl>
                                              <p:spTgt spid="37"/>
                                            </p:tgtEl>
                                            <p:attrNameLst>
                                              <p:attrName>ppt_h</p:attrName>
                                            </p:attrNameLst>
                                          </p:cBhvr>
                                          <p:tavLst>
                                            <p:tav tm="0">
                                              <p:val>
                                                <p:fltVal val="0"/>
                                              </p:val>
                                            </p:tav>
                                            <p:tav tm="100000">
                                              <p:val>
                                                <p:strVal val="#ppt_h"/>
                                              </p:val>
                                            </p:tav>
                                          </p:tavLst>
                                        </p:anim>
                                        <p:animEffect transition="in" filter="fade">
                                          <p:cBhvr>
                                            <p:cTn id="26" dur="500"/>
                                            <p:tgtEl>
                                              <p:spTgt spid="37"/>
                                            </p:tgtEl>
                                          </p:cBhvr>
                                        </p:animEffect>
                                      </p:childTnLst>
                                    </p:cTn>
                                  </p:par>
                                  <p:par>
                                    <p:cTn id="27" presetID="53" presetClass="entr" presetSubtype="16" fill="hold" nodeType="withEffect">
                                      <p:stCondLst>
                                        <p:cond delay="1000"/>
                                      </p:stCondLst>
                                      <p:childTnLst>
                                        <p:set>
                                          <p:cBhvr>
                                            <p:cTn id="28" dur="1" fill="hold">
                                              <p:stCondLst>
                                                <p:cond delay="0"/>
                                              </p:stCondLst>
                                            </p:cTn>
                                            <p:tgtEl>
                                              <p:spTgt spid="42"/>
                                            </p:tgtEl>
                                            <p:attrNameLst>
                                              <p:attrName>style.visibility</p:attrName>
                                            </p:attrNameLst>
                                          </p:cBhvr>
                                          <p:to>
                                            <p:strVal val="visible"/>
                                          </p:to>
                                        </p:set>
                                        <p:anim calcmode="lin" valueType="num">
                                          <p:cBhvr>
                                            <p:cTn id="29" dur="500" fill="hold"/>
                                            <p:tgtEl>
                                              <p:spTgt spid="42"/>
                                            </p:tgtEl>
                                            <p:attrNameLst>
                                              <p:attrName>ppt_w</p:attrName>
                                            </p:attrNameLst>
                                          </p:cBhvr>
                                          <p:tavLst>
                                            <p:tav tm="0">
                                              <p:val>
                                                <p:fltVal val="0"/>
                                              </p:val>
                                            </p:tav>
                                            <p:tav tm="100000">
                                              <p:val>
                                                <p:strVal val="#ppt_w"/>
                                              </p:val>
                                            </p:tav>
                                          </p:tavLst>
                                        </p:anim>
                                        <p:anim calcmode="lin" valueType="num">
                                          <p:cBhvr>
                                            <p:cTn id="30" dur="500" fill="hold"/>
                                            <p:tgtEl>
                                              <p:spTgt spid="42"/>
                                            </p:tgtEl>
                                            <p:attrNameLst>
                                              <p:attrName>ppt_h</p:attrName>
                                            </p:attrNameLst>
                                          </p:cBhvr>
                                          <p:tavLst>
                                            <p:tav tm="0">
                                              <p:val>
                                                <p:fltVal val="0"/>
                                              </p:val>
                                            </p:tav>
                                            <p:tav tm="100000">
                                              <p:val>
                                                <p:strVal val="#ppt_h"/>
                                              </p:val>
                                            </p:tav>
                                          </p:tavLst>
                                        </p:anim>
                                        <p:animEffect transition="in" filter="fade">
                                          <p:cBhvr>
                                            <p:cTn id="31" dur="500"/>
                                            <p:tgtEl>
                                              <p:spTgt spid="42"/>
                                            </p:tgtEl>
                                          </p:cBhvr>
                                        </p:animEffect>
                                      </p:childTnLst>
                                    </p:cTn>
                                  </p:par>
                                </p:childTnLst>
                              </p:cTn>
                            </p:par>
                            <p:par>
                              <p:cTn id="32" fill="hold">
                                <p:stCondLst>
                                  <p:cond delay="1500"/>
                                </p:stCondLst>
                                <p:childTnLst>
                                  <p:par>
                                    <p:cTn id="33" presetID="2" presetClass="entr" presetSubtype="2" fill="hold" grpId="0" nodeType="afterEffect">
                                      <p:stCondLst>
                                        <p:cond delay="0"/>
                                      </p:stCondLst>
                                      <p:childTnLst>
                                        <p:set>
                                          <p:cBhvr>
                                            <p:cTn id="34" dur="1" fill="hold">
                                              <p:stCondLst>
                                                <p:cond delay="0"/>
                                              </p:stCondLst>
                                            </p:cTn>
                                            <p:tgtEl>
                                              <p:spTgt spid="47"/>
                                            </p:tgtEl>
                                            <p:attrNameLst>
                                              <p:attrName>style.visibility</p:attrName>
                                            </p:attrNameLst>
                                          </p:cBhvr>
                                          <p:to>
                                            <p:strVal val="visible"/>
                                          </p:to>
                                        </p:set>
                                        <p:anim calcmode="lin" valueType="num">
                                          <p:cBhvr additive="base">
                                            <p:cTn id="35" dur="500" fill="hold"/>
                                            <p:tgtEl>
                                              <p:spTgt spid="47"/>
                                            </p:tgtEl>
                                            <p:attrNameLst>
                                              <p:attrName>ppt_x</p:attrName>
                                            </p:attrNameLst>
                                          </p:cBhvr>
                                          <p:tavLst>
                                            <p:tav tm="0">
                                              <p:val>
                                                <p:strVal val="1+#ppt_w/2"/>
                                              </p:val>
                                            </p:tav>
                                            <p:tav tm="100000">
                                              <p:val>
                                                <p:strVal val="#ppt_x"/>
                                              </p:val>
                                            </p:tav>
                                          </p:tavLst>
                                        </p:anim>
                                        <p:anim calcmode="lin" valueType="num">
                                          <p:cBhvr additive="base">
                                            <p:cTn id="36" dur="500" fill="hold"/>
                                            <p:tgtEl>
                                              <p:spTgt spid="47"/>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100"/>
                                      </p:stCondLst>
                                      <p:childTnLst>
                                        <p:set>
                                          <p:cBhvr>
                                            <p:cTn id="38" dur="1" fill="hold">
                                              <p:stCondLst>
                                                <p:cond delay="0"/>
                                              </p:stCondLst>
                                            </p:cTn>
                                            <p:tgtEl>
                                              <p:spTgt spid="48"/>
                                            </p:tgtEl>
                                            <p:attrNameLst>
                                              <p:attrName>style.visibility</p:attrName>
                                            </p:attrNameLst>
                                          </p:cBhvr>
                                          <p:to>
                                            <p:strVal val="visible"/>
                                          </p:to>
                                        </p:set>
                                        <p:anim calcmode="lin" valueType="num">
                                          <p:cBhvr additive="base">
                                            <p:cTn id="39" dur="500" fill="hold"/>
                                            <p:tgtEl>
                                              <p:spTgt spid="48"/>
                                            </p:tgtEl>
                                            <p:attrNameLst>
                                              <p:attrName>ppt_x</p:attrName>
                                            </p:attrNameLst>
                                          </p:cBhvr>
                                          <p:tavLst>
                                            <p:tav tm="0">
                                              <p:val>
                                                <p:strVal val="1+#ppt_w/2"/>
                                              </p:val>
                                            </p:tav>
                                            <p:tav tm="100000">
                                              <p:val>
                                                <p:strVal val="#ppt_x"/>
                                              </p:val>
                                            </p:tav>
                                          </p:tavLst>
                                        </p:anim>
                                        <p:anim calcmode="lin" valueType="num">
                                          <p:cBhvr additive="base">
                                            <p:cTn id="40" dur="500" fill="hold"/>
                                            <p:tgtEl>
                                              <p:spTgt spid="4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200"/>
                                      </p:stCondLst>
                                      <p:childTnLst>
                                        <p:set>
                                          <p:cBhvr>
                                            <p:cTn id="42" dur="1" fill="hold">
                                              <p:stCondLst>
                                                <p:cond delay="0"/>
                                              </p:stCondLst>
                                            </p:cTn>
                                            <p:tgtEl>
                                              <p:spTgt spid="49"/>
                                            </p:tgtEl>
                                            <p:attrNameLst>
                                              <p:attrName>style.visibility</p:attrName>
                                            </p:attrNameLst>
                                          </p:cBhvr>
                                          <p:to>
                                            <p:strVal val="visible"/>
                                          </p:to>
                                        </p:set>
                                        <p:anim calcmode="lin" valueType="num">
                                          <p:cBhvr additive="base">
                                            <p:cTn id="43" dur="500" fill="hold"/>
                                            <p:tgtEl>
                                              <p:spTgt spid="49"/>
                                            </p:tgtEl>
                                            <p:attrNameLst>
                                              <p:attrName>ppt_x</p:attrName>
                                            </p:attrNameLst>
                                          </p:cBhvr>
                                          <p:tavLst>
                                            <p:tav tm="0">
                                              <p:val>
                                                <p:strVal val="1+#ppt_w/2"/>
                                              </p:val>
                                            </p:tav>
                                            <p:tav tm="100000">
                                              <p:val>
                                                <p:strVal val="#ppt_x"/>
                                              </p:val>
                                            </p:tav>
                                          </p:tavLst>
                                        </p:anim>
                                        <p:anim calcmode="lin" valueType="num">
                                          <p:cBhvr additive="base">
                                            <p:cTn id="44" dur="500" fill="hold"/>
                                            <p:tgtEl>
                                              <p:spTgt spid="49"/>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300"/>
                                      </p:stCondLst>
                                      <p:childTnLst>
                                        <p:set>
                                          <p:cBhvr>
                                            <p:cTn id="46" dur="1" fill="hold">
                                              <p:stCondLst>
                                                <p:cond delay="0"/>
                                              </p:stCondLst>
                                            </p:cTn>
                                            <p:tgtEl>
                                              <p:spTgt spid="50"/>
                                            </p:tgtEl>
                                            <p:attrNameLst>
                                              <p:attrName>style.visibility</p:attrName>
                                            </p:attrNameLst>
                                          </p:cBhvr>
                                          <p:to>
                                            <p:strVal val="visible"/>
                                          </p:to>
                                        </p:set>
                                        <p:anim calcmode="lin" valueType="num">
                                          <p:cBhvr additive="base">
                                            <p:cTn id="47" dur="500" fill="hold"/>
                                            <p:tgtEl>
                                              <p:spTgt spid="50"/>
                                            </p:tgtEl>
                                            <p:attrNameLst>
                                              <p:attrName>ppt_x</p:attrName>
                                            </p:attrNameLst>
                                          </p:cBhvr>
                                          <p:tavLst>
                                            <p:tav tm="0">
                                              <p:val>
                                                <p:strVal val="1+#ppt_w/2"/>
                                              </p:val>
                                            </p:tav>
                                            <p:tav tm="100000">
                                              <p:val>
                                                <p:strVal val="#ppt_x"/>
                                              </p:val>
                                            </p:tav>
                                          </p:tavLst>
                                        </p:anim>
                                        <p:anim calcmode="lin" valueType="num">
                                          <p:cBhvr additive="base">
                                            <p:cTn id="48" dur="500" fill="hold"/>
                                            <p:tgtEl>
                                              <p:spTgt spid="50"/>
                                            </p:tgtEl>
                                            <p:attrNameLst>
                                              <p:attrName>ppt_y</p:attrName>
                                            </p:attrNameLst>
                                          </p:cBhvr>
                                          <p:tavLst>
                                            <p:tav tm="0">
                                              <p:val>
                                                <p:strVal val="#ppt_y"/>
                                              </p:val>
                                            </p:tav>
                                            <p:tav tm="100000">
                                              <p:val>
                                                <p:strVal val="#ppt_y"/>
                                              </p:val>
                                            </p:tav>
                                          </p:tavLst>
                                        </p:anim>
                                      </p:childTnLst>
                                    </p:cTn>
                                  </p:par>
                                  <p:par>
                                    <p:cTn id="49" presetID="31" presetClass="entr" presetSubtype="0" fill="hold" grpId="0" nodeType="withEffect">
                                      <p:stCondLst>
                                        <p:cond delay="400"/>
                                      </p:stCondLst>
                                      <p:childTnLst>
                                        <p:set>
                                          <p:cBhvr>
                                            <p:cTn id="50" dur="1" fill="hold">
                                              <p:stCondLst>
                                                <p:cond delay="0"/>
                                              </p:stCondLst>
                                            </p:cTn>
                                            <p:tgtEl>
                                              <p:spTgt spid="51"/>
                                            </p:tgtEl>
                                            <p:attrNameLst>
                                              <p:attrName>style.visibility</p:attrName>
                                            </p:attrNameLst>
                                          </p:cBhvr>
                                          <p:to>
                                            <p:strVal val="visible"/>
                                          </p:to>
                                        </p:set>
                                        <p:anim calcmode="lin" valueType="num">
                                          <p:cBhvr>
                                            <p:cTn id="51" dur="500" fill="hold"/>
                                            <p:tgtEl>
                                              <p:spTgt spid="51"/>
                                            </p:tgtEl>
                                            <p:attrNameLst>
                                              <p:attrName>ppt_w</p:attrName>
                                            </p:attrNameLst>
                                          </p:cBhvr>
                                          <p:tavLst>
                                            <p:tav tm="0">
                                              <p:val>
                                                <p:fltVal val="0"/>
                                              </p:val>
                                            </p:tav>
                                            <p:tav tm="100000">
                                              <p:val>
                                                <p:strVal val="#ppt_w"/>
                                              </p:val>
                                            </p:tav>
                                          </p:tavLst>
                                        </p:anim>
                                        <p:anim calcmode="lin" valueType="num">
                                          <p:cBhvr>
                                            <p:cTn id="52" dur="500" fill="hold"/>
                                            <p:tgtEl>
                                              <p:spTgt spid="51"/>
                                            </p:tgtEl>
                                            <p:attrNameLst>
                                              <p:attrName>ppt_h</p:attrName>
                                            </p:attrNameLst>
                                          </p:cBhvr>
                                          <p:tavLst>
                                            <p:tav tm="0">
                                              <p:val>
                                                <p:fltVal val="0"/>
                                              </p:val>
                                            </p:tav>
                                            <p:tav tm="100000">
                                              <p:val>
                                                <p:strVal val="#ppt_h"/>
                                              </p:val>
                                            </p:tav>
                                          </p:tavLst>
                                        </p:anim>
                                        <p:anim calcmode="lin" valueType="num">
                                          <p:cBhvr>
                                            <p:cTn id="53" dur="500" fill="hold"/>
                                            <p:tgtEl>
                                              <p:spTgt spid="51"/>
                                            </p:tgtEl>
                                            <p:attrNameLst>
                                              <p:attrName>style.rotation</p:attrName>
                                            </p:attrNameLst>
                                          </p:cBhvr>
                                          <p:tavLst>
                                            <p:tav tm="0">
                                              <p:val>
                                                <p:fltVal val="90"/>
                                              </p:val>
                                            </p:tav>
                                            <p:tav tm="100000">
                                              <p:val>
                                                <p:fltVal val="0"/>
                                              </p:val>
                                            </p:tav>
                                          </p:tavLst>
                                        </p:anim>
                                        <p:animEffect transition="in" filter="fade">
                                          <p:cBhvr>
                                            <p:cTn id="54" dur="500"/>
                                            <p:tgtEl>
                                              <p:spTgt spid="51"/>
                                            </p:tgtEl>
                                          </p:cBhvr>
                                        </p:animEffect>
                                      </p:childTnLst>
                                    </p:cTn>
                                  </p:par>
                                  <p:par>
                                    <p:cTn id="55" presetID="31" presetClass="entr" presetSubtype="0" fill="hold" grpId="0" nodeType="withEffect">
                                      <p:stCondLst>
                                        <p:cond delay="500"/>
                                      </p:stCondLst>
                                      <p:childTnLst>
                                        <p:set>
                                          <p:cBhvr>
                                            <p:cTn id="56" dur="1" fill="hold">
                                              <p:stCondLst>
                                                <p:cond delay="0"/>
                                              </p:stCondLst>
                                            </p:cTn>
                                            <p:tgtEl>
                                              <p:spTgt spid="52"/>
                                            </p:tgtEl>
                                            <p:attrNameLst>
                                              <p:attrName>style.visibility</p:attrName>
                                            </p:attrNameLst>
                                          </p:cBhvr>
                                          <p:to>
                                            <p:strVal val="visible"/>
                                          </p:to>
                                        </p:set>
                                        <p:anim calcmode="lin" valueType="num">
                                          <p:cBhvr>
                                            <p:cTn id="57" dur="500" fill="hold"/>
                                            <p:tgtEl>
                                              <p:spTgt spid="52"/>
                                            </p:tgtEl>
                                            <p:attrNameLst>
                                              <p:attrName>ppt_w</p:attrName>
                                            </p:attrNameLst>
                                          </p:cBhvr>
                                          <p:tavLst>
                                            <p:tav tm="0">
                                              <p:val>
                                                <p:fltVal val="0"/>
                                              </p:val>
                                            </p:tav>
                                            <p:tav tm="100000">
                                              <p:val>
                                                <p:strVal val="#ppt_w"/>
                                              </p:val>
                                            </p:tav>
                                          </p:tavLst>
                                        </p:anim>
                                        <p:anim calcmode="lin" valueType="num">
                                          <p:cBhvr>
                                            <p:cTn id="58" dur="500" fill="hold"/>
                                            <p:tgtEl>
                                              <p:spTgt spid="52"/>
                                            </p:tgtEl>
                                            <p:attrNameLst>
                                              <p:attrName>ppt_h</p:attrName>
                                            </p:attrNameLst>
                                          </p:cBhvr>
                                          <p:tavLst>
                                            <p:tav tm="0">
                                              <p:val>
                                                <p:fltVal val="0"/>
                                              </p:val>
                                            </p:tav>
                                            <p:tav tm="100000">
                                              <p:val>
                                                <p:strVal val="#ppt_h"/>
                                              </p:val>
                                            </p:tav>
                                          </p:tavLst>
                                        </p:anim>
                                        <p:anim calcmode="lin" valueType="num">
                                          <p:cBhvr>
                                            <p:cTn id="59" dur="500" fill="hold"/>
                                            <p:tgtEl>
                                              <p:spTgt spid="52"/>
                                            </p:tgtEl>
                                            <p:attrNameLst>
                                              <p:attrName>style.rotation</p:attrName>
                                            </p:attrNameLst>
                                          </p:cBhvr>
                                          <p:tavLst>
                                            <p:tav tm="0">
                                              <p:val>
                                                <p:fltVal val="90"/>
                                              </p:val>
                                            </p:tav>
                                            <p:tav tm="100000">
                                              <p:val>
                                                <p:fltVal val="0"/>
                                              </p:val>
                                            </p:tav>
                                          </p:tavLst>
                                        </p:anim>
                                        <p:animEffect transition="in" filter="fade">
                                          <p:cBhvr>
                                            <p:cTn id="60" dur="500"/>
                                            <p:tgtEl>
                                              <p:spTgt spid="52"/>
                                            </p:tgtEl>
                                          </p:cBhvr>
                                        </p:animEffect>
                                      </p:childTnLst>
                                    </p:cTn>
                                  </p:par>
                                  <p:par>
                                    <p:cTn id="61" presetID="31" presetClass="entr" presetSubtype="0" fill="hold" grpId="0" nodeType="withEffect">
                                      <p:stCondLst>
                                        <p:cond delay="600"/>
                                      </p:stCondLst>
                                      <p:childTnLst>
                                        <p:set>
                                          <p:cBhvr>
                                            <p:cTn id="62" dur="1" fill="hold">
                                              <p:stCondLst>
                                                <p:cond delay="0"/>
                                              </p:stCondLst>
                                            </p:cTn>
                                            <p:tgtEl>
                                              <p:spTgt spid="54"/>
                                            </p:tgtEl>
                                            <p:attrNameLst>
                                              <p:attrName>style.visibility</p:attrName>
                                            </p:attrNameLst>
                                          </p:cBhvr>
                                          <p:to>
                                            <p:strVal val="visible"/>
                                          </p:to>
                                        </p:set>
                                        <p:anim calcmode="lin" valueType="num">
                                          <p:cBhvr>
                                            <p:cTn id="63" dur="500" fill="hold"/>
                                            <p:tgtEl>
                                              <p:spTgt spid="54"/>
                                            </p:tgtEl>
                                            <p:attrNameLst>
                                              <p:attrName>ppt_w</p:attrName>
                                            </p:attrNameLst>
                                          </p:cBhvr>
                                          <p:tavLst>
                                            <p:tav tm="0">
                                              <p:val>
                                                <p:fltVal val="0"/>
                                              </p:val>
                                            </p:tav>
                                            <p:tav tm="100000">
                                              <p:val>
                                                <p:strVal val="#ppt_w"/>
                                              </p:val>
                                            </p:tav>
                                          </p:tavLst>
                                        </p:anim>
                                        <p:anim calcmode="lin" valueType="num">
                                          <p:cBhvr>
                                            <p:cTn id="64" dur="500" fill="hold"/>
                                            <p:tgtEl>
                                              <p:spTgt spid="54"/>
                                            </p:tgtEl>
                                            <p:attrNameLst>
                                              <p:attrName>ppt_h</p:attrName>
                                            </p:attrNameLst>
                                          </p:cBhvr>
                                          <p:tavLst>
                                            <p:tav tm="0">
                                              <p:val>
                                                <p:fltVal val="0"/>
                                              </p:val>
                                            </p:tav>
                                            <p:tav tm="100000">
                                              <p:val>
                                                <p:strVal val="#ppt_h"/>
                                              </p:val>
                                            </p:tav>
                                          </p:tavLst>
                                        </p:anim>
                                        <p:anim calcmode="lin" valueType="num">
                                          <p:cBhvr>
                                            <p:cTn id="65" dur="500" fill="hold"/>
                                            <p:tgtEl>
                                              <p:spTgt spid="54"/>
                                            </p:tgtEl>
                                            <p:attrNameLst>
                                              <p:attrName>style.rotation</p:attrName>
                                            </p:attrNameLst>
                                          </p:cBhvr>
                                          <p:tavLst>
                                            <p:tav tm="0">
                                              <p:val>
                                                <p:fltVal val="90"/>
                                              </p:val>
                                            </p:tav>
                                            <p:tav tm="100000">
                                              <p:val>
                                                <p:fltVal val="0"/>
                                              </p:val>
                                            </p:tav>
                                          </p:tavLst>
                                        </p:anim>
                                        <p:animEffect transition="in" filter="fade">
                                          <p:cBhvr>
                                            <p:cTn id="66" dur="500"/>
                                            <p:tgtEl>
                                              <p:spTgt spid="54"/>
                                            </p:tgtEl>
                                          </p:cBhvr>
                                        </p:animEffect>
                                      </p:childTnLst>
                                    </p:cTn>
                                  </p:par>
                                  <p:par>
                                    <p:cTn id="67" presetID="31" presetClass="entr" presetSubtype="0" fill="hold" grpId="0" nodeType="withEffect">
                                      <p:stCondLst>
                                        <p:cond delay="700"/>
                                      </p:stCondLst>
                                      <p:childTnLst>
                                        <p:set>
                                          <p:cBhvr>
                                            <p:cTn id="68" dur="1" fill="hold">
                                              <p:stCondLst>
                                                <p:cond delay="0"/>
                                              </p:stCondLst>
                                            </p:cTn>
                                            <p:tgtEl>
                                              <p:spTgt spid="53"/>
                                            </p:tgtEl>
                                            <p:attrNameLst>
                                              <p:attrName>style.visibility</p:attrName>
                                            </p:attrNameLst>
                                          </p:cBhvr>
                                          <p:to>
                                            <p:strVal val="visible"/>
                                          </p:to>
                                        </p:set>
                                        <p:anim calcmode="lin" valueType="num">
                                          <p:cBhvr>
                                            <p:cTn id="69" dur="500" fill="hold"/>
                                            <p:tgtEl>
                                              <p:spTgt spid="53"/>
                                            </p:tgtEl>
                                            <p:attrNameLst>
                                              <p:attrName>ppt_w</p:attrName>
                                            </p:attrNameLst>
                                          </p:cBhvr>
                                          <p:tavLst>
                                            <p:tav tm="0">
                                              <p:val>
                                                <p:fltVal val="0"/>
                                              </p:val>
                                            </p:tav>
                                            <p:tav tm="100000">
                                              <p:val>
                                                <p:strVal val="#ppt_w"/>
                                              </p:val>
                                            </p:tav>
                                          </p:tavLst>
                                        </p:anim>
                                        <p:anim calcmode="lin" valueType="num">
                                          <p:cBhvr>
                                            <p:cTn id="70" dur="500" fill="hold"/>
                                            <p:tgtEl>
                                              <p:spTgt spid="53"/>
                                            </p:tgtEl>
                                            <p:attrNameLst>
                                              <p:attrName>ppt_h</p:attrName>
                                            </p:attrNameLst>
                                          </p:cBhvr>
                                          <p:tavLst>
                                            <p:tav tm="0">
                                              <p:val>
                                                <p:fltVal val="0"/>
                                              </p:val>
                                            </p:tav>
                                            <p:tav tm="100000">
                                              <p:val>
                                                <p:strVal val="#ppt_h"/>
                                              </p:val>
                                            </p:tav>
                                          </p:tavLst>
                                        </p:anim>
                                        <p:anim calcmode="lin" valueType="num">
                                          <p:cBhvr>
                                            <p:cTn id="71" dur="500" fill="hold"/>
                                            <p:tgtEl>
                                              <p:spTgt spid="53"/>
                                            </p:tgtEl>
                                            <p:attrNameLst>
                                              <p:attrName>style.rotation</p:attrName>
                                            </p:attrNameLst>
                                          </p:cBhvr>
                                          <p:tavLst>
                                            <p:tav tm="0">
                                              <p:val>
                                                <p:fltVal val="90"/>
                                              </p:val>
                                            </p:tav>
                                            <p:tav tm="100000">
                                              <p:val>
                                                <p:fltVal val="0"/>
                                              </p:val>
                                            </p:tav>
                                          </p:tavLst>
                                        </p:anim>
                                        <p:animEffect transition="in" filter="fade">
                                          <p:cBhvr>
                                            <p:cTn id="72" dur="500"/>
                                            <p:tgtEl>
                                              <p:spTgt spid="53"/>
                                            </p:tgtEl>
                                          </p:cBhvr>
                                        </p:animEffect>
                                      </p:childTnLst>
                                    </p:cTn>
                                  </p:par>
                                </p:childTnLst>
                              </p:cTn>
                            </p:par>
                            <p:par>
                              <p:cTn id="73" fill="hold">
                                <p:stCondLst>
                                  <p:cond delay="2000"/>
                                </p:stCondLst>
                                <p:childTnLst>
                                  <p:par>
                                    <p:cTn id="74" presetID="22" presetClass="entr" presetSubtype="2" fill="hold" grpId="0" nodeType="after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wipe(right)">
                                          <p:cBhvr>
                                            <p:cTn id="76" dur="500"/>
                                            <p:tgtEl>
                                              <p:spTgt spid="22"/>
                                            </p:tgtEl>
                                          </p:cBhvr>
                                        </p:animEffect>
                                      </p:childTnLst>
                                    </p:cTn>
                                  </p:par>
                                  <p:par>
                                    <p:cTn id="77" presetID="22" presetClass="entr" presetSubtype="2" fill="hold" grpId="0" nodeType="withEffect">
                                      <p:stCondLst>
                                        <p:cond delay="200"/>
                                      </p:stCondLst>
                                      <p:childTnLst>
                                        <p:set>
                                          <p:cBhvr>
                                            <p:cTn id="78" dur="1" fill="hold">
                                              <p:stCondLst>
                                                <p:cond delay="0"/>
                                              </p:stCondLst>
                                            </p:cTn>
                                            <p:tgtEl>
                                              <p:spTgt spid="23"/>
                                            </p:tgtEl>
                                            <p:attrNameLst>
                                              <p:attrName>style.visibility</p:attrName>
                                            </p:attrNameLst>
                                          </p:cBhvr>
                                          <p:to>
                                            <p:strVal val="visible"/>
                                          </p:to>
                                        </p:set>
                                        <p:animEffect transition="in" filter="wipe(right)">
                                          <p:cBhvr>
                                            <p:cTn id="79" dur="500"/>
                                            <p:tgtEl>
                                              <p:spTgt spid="23"/>
                                            </p:tgtEl>
                                          </p:cBhvr>
                                        </p:animEffect>
                                      </p:childTnLst>
                                    </p:cTn>
                                  </p:par>
                                  <p:par>
                                    <p:cTn id="80" presetID="22" presetClass="entr" presetSubtype="2" fill="hold" grpId="0" nodeType="withEffect">
                                      <p:stCondLst>
                                        <p:cond delay="400"/>
                                      </p:stCondLst>
                                      <p:childTnLst>
                                        <p:set>
                                          <p:cBhvr>
                                            <p:cTn id="81" dur="1" fill="hold">
                                              <p:stCondLst>
                                                <p:cond delay="0"/>
                                              </p:stCondLst>
                                            </p:cTn>
                                            <p:tgtEl>
                                              <p:spTgt spid="24"/>
                                            </p:tgtEl>
                                            <p:attrNameLst>
                                              <p:attrName>style.visibility</p:attrName>
                                            </p:attrNameLst>
                                          </p:cBhvr>
                                          <p:to>
                                            <p:strVal val="visible"/>
                                          </p:to>
                                        </p:set>
                                        <p:animEffect transition="in" filter="wipe(right)">
                                          <p:cBhvr>
                                            <p:cTn id="82" dur="500"/>
                                            <p:tgtEl>
                                              <p:spTgt spid="24"/>
                                            </p:tgtEl>
                                          </p:cBhvr>
                                        </p:animEffect>
                                      </p:childTnLst>
                                    </p:cTn>
                                  </p:par>
                                  <p:par>
                                    <p:cTn id="83" presetID="22" presetClass="entr" presetSubtype="2" fill="hold" grpId="0" nodeType="withEffect">
                                      <p:stCondLst>
                                        <p:cond delay="600"/>
                                      </p:stCondLst>
                                      <p:childTnLst>
                                        <p:set>
                                          <p:cBhvr>
                                            <p:cTn id="84" dur="1" fill="hold">
                                              <p:stCondLst>
                                                <p:cond delay="0"/>
                                              </p:stCondLst>
                                            </p:cTn>
                                            <p:tgtEl>
                                              <p:spTgt spid="25"/>
                                            </p:tgtEl>
                                            <p:attrNameLst>
                                              <p:attrName>style.visibility</p:attrName>
                                            </p:attrNameLst>
                                          </p:cBhvr>
                                          <p:to>
                                            <p:strVal val="visible"/>
                                          </p:to>
                                        </p:set>
                                        <p:animEffect transition="in" filter="wipe(right)">
                                          <p:cBhvr>
                                            <p:cTn id="8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animBg="1"/>
          <p:bldP spid="47" grpId="0" animBg="1"/>
          <p:bldP spid="48" grpId="0" animBg="1"/>
          <p:bldP spid="49" grpId="0" animBg="1"/>
          <p:bldP spid="50" grpId="0" animBg="1"/>
          <p:bldP spid="51" grpId="0" animBg="1"/>
          <p:bldP spid="52" grpId="0" animBg="1"/>
          <p:bldP spid="53" grpId="0" animBg="1"/>
          <p:bldP spid="54" grpId="0" animBg="1"/>
          <p:bldP spid="56"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6" name="Picture 3" descr="C:\Users\Administrator\Desktop\787637.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789570" y="689380"/>
            <a:ext cx="2907885" cy="4093079"/>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227" name="组合 226"/>
          <p:cNvGrpSpPr/>
          <p:nvPr/>
        </p:nvGrpSpPr>
        <p:grpSpPr>
          <a:xfrm>
            <a:off x="3861065" y="3908830"/>
            <a:ext cx="764893" cy="764793"/>
            <a:chOff x="3832873" y="2297208"/>
            <a:chExt cx="1516550" cy="1516550"/>
          </a:xfrm>
        </p:grpSpPr>
        <p:grpSp>
          <p:nvGrpSpPr>
            <p:cNvPr id="228" name="组合 227"/>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30" name="同心圆 22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231" name="椭圆 23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panose="02010600030101010101" pitchFamily="2" charset="-122"/>
                  <a:cs typeface="+mn-cs"/>
                </a:endParaRPr>
              </a:p>
            </p:txBody>
          </p:sp>
        </p:grpSp>
        <p:sp>
          <p:nvSpPr>
            <p:cNvPr id="229" name="椭圆 228"/>
            <p:cNvSpPr/>
            <p:nvPr/>
          </p:nvSpPr>
          <p:spPr>
            <a:xfrm>
              <a:off x="3861346" y="2345095"/>
              <a:ext cx="1429372" cy="1429372"/>
            </a:xfrm>
            <a:prstGeom prst="ellipse">
              <a:avLst/>
            </a:prstGeom>
            <a:solidFill>
              <a:srgbClr val="FF0000"/>
            </a:solid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微软雅黑" panose="020B0503020204020204" pitchFamily="34" charset="-122"/>
                <a:cs typeface="+mn-cs"/>
              </a:endParaRPr>
            </a:p>
          </p:txBody>
        </p:sp>
      </p:grpSp>
      <p:grpSp>
        <p:nvGrpSpPr>
          <p:cNvPr id="232" name="组合 231"/>
          <p:cNvGrpSpPr/>
          <p:nvPr/>
        </p:nvGrpSpPr>
        <p:grpSpPr>
          <a:xfrm>
            <a:off x="3103524" y="3092994"/>
            <a:ext cx="764893" cy="764793"/>
            <a:chOff x="3832873" y="2297208"/>
            <a:chExt cx="1516550" cy="1516550"/>
          </a:xfrm>
        </p:grpSpPr>
        <p:grpSp>
          <p:nvGrpSpPr>
            <p:cNvPr id="233" name="组合 232"/>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35" name="同心圆 2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236" name="椭圆 23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panose="02010600030101010101" pitchFamily="2" charset="-122"/>
                  <a:cs typeface="+mn-cs"/>
                </a:endParaRPr>
              </a:p>
            </p:txBody>
          </p:sp>
        </p:grpSp>
        <p:sp>
          <p:nvSpPr>
            <p:cNvPr id="234" name="椭圆 233"/>
            <p:cNvSpPr/>
            <p:nvPr/>
          </p:nvSpPr>
          <p:spPr>
            <a:xfrm>
              <a:off x="3860571" y="2344320"/>
              <a:ext cx="1430922" cy="1430922"/>
            </a:xfrm>
            <a:prstGeom prst="ellipse">
              <a:avLst/>
            </a:prstGeom>
            <a:solidFill>
              <a:srgbClr val="FF0000"/>
            </a:solid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微软雅黑" panose="020B0503020204020204" pitchFamily="34" charset="-122"/>
                <a:cs typeface="+mn-cs"/>
              </a:endParaRPr>
            </a:p>
          </p:txBody>
        </p:sp>
      </p:grpSp>
      <p:grpSp>
        <p:nvGrpSpPr>
          <p:cNvPr id="237" name="组合 236"/>
          <p:cNvGrpSpPr/>
          <p:nvPr/>
        </p:nvGrpSpPr>
        <p:grpSpPr>
          <a:xfrm>
            <a:off x="4630515" y="2594380"/>
            <a:ext cx="764893" cy="764793"/>
            <a:chOff x="3832873" y="2297208"/>
            <a:chExt cx="1516550" cy="1516550"/>
          </a:xfrm>
        </p:grpSpPr>
        <p:grpSp>
          <p:nvGrpSpPr>
            <p:cNvPr id="238" name="组合 237"/>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40" name="同心圆 23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241" name="椭圆 24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panose="02010600030101010101" pitchFamily="2" charset="-122"/>
                  <a:cs typeface="+mn-cs"/>
                </a:endParaRPr>
              </a:p>
            </p:txBody>
          </p:sp>
        </p:grpSp>
        <p:sp>
          <p:nvSpPr>
            <p:cNvPr id="239" name="椭圆 238"/>
            <p:cNvSpPr/>
            <p:nvPr/>
          </p:nvSpPr>
          <p:spPr>
            <a:xfrm>
              <a:off x="3868072" y="2351822"/>
              <a:ext cx="1415919" cy="1415919"/>
            </a:xfrm>
            <a:prstGeom prst="ellipse">
              <a:avLst/>
            </a:prstGeom>
            <a:solidFill>
              <a:srgbClr val="FF0000"/>
            </a:solid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微软雅黑" panose="020B0503020204020204" pitchFamily="34" charset="-122"/>
                <a:cs typeface="+mn-cs"/>
              </a:endParaRPr>
            </a:p>
          </p:txBody>
        </p:sp>
      </p:grpSp>
      <p:grpSp>
        <p:nvGrpSpPr>
          <p:cNvPr id="242" name="组合 241"/>
          <p:cNvGrpSpPr/>
          <p:nvPr/>
        </p:nvGrpSpPr>
        <p:grpSpPr>
          <a:xfrm>
            <a:off x="3103524" y="2121444"/>
            <a:ext cx="764893" cy="764793"/>
            <a:chOff x="3832873" y="2297208"/>
            <a:chExt cx="1516550" cy="1516550"/>
          </a:xfrm>
        </p:grpSpPr>
        <p:grpSp>
          <p:nvGrpSpPr>
            <p:cNvPr id="243" name="组合 242"/>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45" name="同心圆 24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246" name="椭圆 24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panose="02010600030101010101" pitchFamily="2" charset="-122"/>
                  <a:cs typeface="+mn-cs"/>
                </a:endParaRPr>
              </a:p>
            </p:txBody>
          </p:sp>
        </p:grpSp>
        <p:sp>
          <p:nvSpPr>
            <p:cNvPr id="244" name="椭圆 243"/>
            <p:cNvSpPr/>
            <p:nvPr/>
          </p:nvSpPr>
          <p:spPr>
            <a:xfrm>
              <a:off x="3880736" y="2364485"/>
              <a:ext cx="1390592" cy="1390592"/>
            </a:xfrm>
            <a:prstGeom prst="ellipse">
              <a:avLst/>
            </a:prstGeom>
            <a:solidFill>
              <a:srgbClr val="FF0000"/>
            </a:solid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微软雅黑" panose="020B0503020204020204" pitchFamily="34" charset="-122"/>
                <a:cs typeface="+mn-cs"/>
              </a:endParaRPr>
            </a:p>
          </p:txBody>
        </p:sp>
      </p:grpSp>
      <p:grpSp>
        <p:nvGrpSpPr>
          <p:cNvPr id="247" name="组合 246"/>
          <p:cNvGrpSpPr/>
          <p:nvPr/>
        </p:nvGrpSpPr>
        <p:grpSpPr>
          <a:xfrm>
            <a:off x="4630515" y="1611400"/>
            <a:ext cx="764893" cy="764793"/>
            <a:chOff x="3832873" y="2297208"/>
            <a:chExt cx="1516550" cy="1516550"/>
          </a:xfrm>
        </p:grpSpPr>
        <p:grpSp>
          <p:nvGrpSpPr>
            <p:cNvPr id="248" name="组合 247"/>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50" name="同心圆 2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251" name="椭圆 25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panose="02010600030101010101" pitchFamily="2" charset="-122"/>
                  <a:cs typeface="+mn-cs"/>
                </a:endParaRPr>
              </a:p>
            </p:txBody>
          </p:sp>
        </p:grpSp>
        <p:sp>
          <p:nvSpPr>
            <p:cNvPr id="249" name="椭圆 248"/>
            <p:cNvSpPr/>
            <p:nvPr/>
          </p:nvSpPr>
          <p:spPr>
            <a:xfrm>
              <a:off x="3850410" y="2334159"/>
              <a:ext cx="1451243" cy="1451243"/>
            </a:xfrm>
            <a:prstGeom prst="ellipse">
              <a:avLst/>
            </a:prstGeom>
            <a:solidFill>
              <a:srgbClr val="FF0000"/>
            </a:solid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微软雅黑" panose="020B0503020204020204" pitchFamily="34" charset="-122"/>
                <a:cs typeface="+mn-cs"/>
              </a:endParaRPr>
            </a:p>
          </p:txBody>
        </p:sp>
      </p:grpSp>
      <p:grpSp>
        <p:nvGrpSpPr>
          <p:cNvPr id="252" name="组合 251"/>
          <p:cNvGrpSpPr/>
          <p:nvPr/>
        </p:nvGrpSpPr>
        <p:grpSpPr>
          <a:xfrm>
            <a:off x="3861065" y="765580"/>
            <a:ext cx="764893" cy="764793"/>
            <a:chOff x="3832873" y="2297208"/>
            <a:chExt cx="1516550" cy="1516550"/>
          </a:xfrm>
        </p:grpSpPr>
        <p:grpSp>
          <p:nvGrpSpPr>
            <p:cNvPr id="253" name="组合 252"/>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55" name="同心圆 25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256" name="椭圆 25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panose="02010600030101010101" pitchFamily="2" charset="-122"/>
                  <a:cs typeface="+mn-cs"/>
                </a:endParaRPr>
              </a:p>
            </p:txBody>
          </p:sp>
        </p:grpSp>
        <p:sp>
          <p:nvSpPr>
            <p:cNvPr id="254" name="椭圆 253"/>
            <p:cNvSpPr/>
            <p:nvPr/>
          </p:nvSpPr>
          <p:spPr>
            <a:xfrm>
              <a:off x="3861346" y="2345095"/>
              <a:ext cx="1429372" cy="1429372"/>
            </a:xfrm>
            <a:prstGeom prst="ellipse">
              <a:avLst/>
            </a:prstGeom>
            <a:solidFill>
              <a:srgbClr val="FF0000"/>
            </a:solid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Calibri" panose="020F0502020204030204"/>
                <a:ea typeface="微软雅黑" panose="020B0503020204020204" pitchFamily="34" charset="-122"/>
                <a:cs typeface="+mn-cs"/>
              </a:endParaRPr>
            </a:p>
          </p:txBody>
        </p:sp>
      </p:grpSp>
      <p:grpSp>
        <p:nvGrpSpPr>
          <p:cNvPr id="257" name="Group 34"/>
          <p:cNvGrpSpPr/>
          <p:nvPr/>
        </p:nvGrpSpPr>
        <p:grpSpPr>
          <a:xfrm>
            <a:off x="4102353" y="978331"/>
            <a:ext cx="299533" cy="243706"/>
            <a:chOff x="1550139" y="1314466"/>
            <a:chExt cx="509139" cy="414300"/>
          </a:xfrm>
          <a:solidFill>
            <a:sysClr val="window" lastClr="FFFFFF"/>
          </a:solidFill>
        </p:grpSpPr>
        <p:sp>
          <p:nvSpPr>
            <p:cNvPr id="258"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59" name="Freeform 6"/>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60"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261" name="矩形 3"/>
          <p:cNvSpPr>
            <a:spLocks noChangeArrowheads="1"/>
          </p:cNvSpPr>
          <p:nvPr/>
        </p:nvSpPr>
        <p:spPr bwMode="auto">
          <a:xfrm>
            <a:off x="4770141" y="998894"/>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a:ln>
                  <a:noFill/>
                </a:ln>
                <a:solidFill>
                  <a:srgbClr val="C00000"/>
                </a:solidFill>
                <a:effectLst/>
                <a:uLnTx/>
                <a:uFillTx/>
                <a:latin typeface="微软雅黑" panose="020B0503020204020204" pitchFamily="34" charset="-122"/>
                <a:ea typeface="微软雅黑"/>
                <a:cs typeface="+mn-cs"/>
                <a:sym typeface="Arial" panose="020B0604020202020204" pitchFamily="34" charset="0"/>
              </a:rPr>
              <a:t>阶段一</a:t>
            </a:r>
          </a:p>
        </p:txBody>
      </p:sp>
      <p:sp>
        <p:nvSpPr>
          <p:cNvPr id="262" name="文本框 13"/>
          <p:cNvSpPr txBox="1"/>
          <p:nvPr/>
        </p:nvSpPr>
        <p:spPr>
          <a:xfrm>
            <a:off x="5621245" y="851162"/>
            <a:ext cx="2438717" cy="565062"/>
          </a:xfrm>
          <a:prstGeom prst="rect">
            <a:avLst/>
          </a:prstGeom>
          <a:noFill/>
        </p:spPr>
        <p:txBody>
          <a:bodyPr wrap="square" lIns="65824" tIns="32911" rIns="65824" bIns="32911" rtlCol="0">
            <a:spAutoFit/>
          </a:bodyPr>
          <a:lstStyle/>
          <a:p>
            <a:pPr marL="0" marR="0" lvl="0" indent="0" algn="l" defTabSz="6858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a:cs typeface="+mn-cs"/>
                <a:sym typeface="微软雅黑" panose="020B0503020204020204" pitchFamily="34" charset="-122"/>
              </a:rPr>
              <a:t>在此录入上述图表的综合描述说明，在此录入上述图表的综合描述说明，在此录入上述图表的综合描述说明。</a:t>
            </a:r>
          </a:p>
        </p:txBody>
      </p:sp>
      <p:sp>
        <p:nvSpPr>
          <p:cNvPr id="263" name="矩形 3"/>
          <p:cNvSpPr>
            <a:spLocks noChangeArrowheads="1"/>
          </p:cNvSpPr>
          <p:nvPr/>
        </p:nvSpPr>
        <p:spPr bwMode="auto">
          <a:xfrm>
            <a:off x="5627701" y="1603780"/>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a:ln>
                  <a:noFill/>
                </a:ln>
                <a:solidFill>
                  <a:srgbClr val="C00000"/>
                </a:solidFill>
                <a:effectLst/>
                <a:uLnTx/>
                <a:uFillTx/>
                <a:latin typeface="微软雅黑" panose="020B0503020204020204" pitchFamily="34" charset="-122"/>
                <a:ea typeface="微软雅黑"/>
                <a:cs typeface="+mn-cs"/>
                <a:sym typeface="Arial" panose="020B0604020202020204" pitchFamily="34" charset="0"/>
              </a:rPr>
              <a:t>阶段二</a:t>
            </a:r>
          </a:p>
        </p:txBody>
      </p:sp>
      <p:sp>
        <p:nvSpPr>
          <p:cNvPr id="264" name="文本框 13"/>
          <p:cNvSpPr txBox="1"/>
          <p:nvPr/>
        </p:nvSpPr>
        <p:spPr>
          <a:xfrm>
            <a:off x="5621245" y="1908580"/>
            <a:ext cx="2438717" cy="565062"/>
          </a:xfrm>
          <a:prstGeom prst="rect">
            <a:avLst/>
          </a:prstGeom>
          <a:noFill/>
        </p:spPr>
        <p:txBody>
          <a:bodyPr wrap="square" lIns="65824" tIns="32911" rIns="65824" bIns="32911" rtlCol="0">
            <a:spAutoFit/>
          </a:bodyPr>
          <a:lstStyle/>
          <a:p>
            <a:pPr marL="0" marR="0" lvl="0" indent="0" algn="l" defTabSz="6858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a:cs typeface="+mn-cs"/>
                <a:sym typeface="微软雅黑" panose="020B0503020204020204" pitchFamily="34" charset="-122"/>
              </a:rPr>
              <a:t>在此录入上述图表的综合描述说明，在此录入上述图表的综合描述说明，在此录入上述图表的综合描述说明。</a:t>
            </a:r>
          </a:p>
        </p:txBody>
      </p:sp>
      <p:sp>
        <p:nvSpPr>
          <p:cNvPr id="265" name="Freeform 20"/>
          <p:cNvSpPr>
            <a:spLocks noEditPoints="1"/>
          </p:cNvSpPr>
          <p:nvPr/>
        </p:nvSpPr>
        <p:spPr bwMode="auto">
          <a:xfrm>
            <a:off x="4856121" y="1883395"/>
            <a:ext cx="298433" cy="202770"/>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66" name="矩形 3"/>
          <p:cNvSpPr>
            <a:spLocks noChangeArrowheads="1"/>
          </p:cNvSpPr>
          <p:nvPr/>
        </p:nvSpPr>
        <p:spPr bwMode="auto">
          <a:xfrm>
            <a:off x="2105224" y="1984780"/>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a:ln>
                  <a:noFill/>
                </a:ln>
                <a:solidFill>
                  <a:srgbClr val="C00000"/>
                </a:solidFill>
                <a:effectLst/>
                <a:uLnTx/>
                <a:uFillTx/>
                <a:latin typeface="微软雅黑" panose="020B0503020204020204" pitchFamily="34" charset="-122"/>
                <a:ea typeface="微软雅黑"/>
                <a:cs typeface="+mn-cs"/>
                <a:sym typeface="Arial" panose="020B0604020202020204" pitchFamily="34" charset="0"/>
              </a:rPr>
              <a:t>阶段三</a:t>
            </a:r>
          </a:p>
        </p:txBody>
      </p:sp>
      <p:sp>
        <p:nvSpPr>
          <p:cNvPr id="267" name="文本框 13"/>
          <p:cNvSpPr txBox="1"/>
          <p:nvPr/>
        </p:nvSpPr>
        <p:spPr>
          <a:xfrm>
            <a:off x="591388" y="2278718"/>
            <a:ext cx="2333962" cy="565062"/>
          </a:xfrm>
          <a:prstGeom prst="rect">
            <a:avLst/>
          </a:prstGeom>
          <a:noFill/>
        </p:spPr>
        <p:txBody>
          <a:bodyPr wrap="square" lIns="65824" tIns="32911" rIns="65824" bIns="32911" rtlCol="0">
            <a:spAutoFit/>
          </a:bodyPr>
          <a:lstStyle/>
          <a:p>
            <a:pPr marL="0" marR="0" lvl="0" indent="0" algn="r" defTabSz="6858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a:cs typeface="+mn-cs"/>
                <a:sym typeface="微软雅黑" panose="020B0503020204020204" pitchFamily="34" charset="-122"/>
              </a:rPr>
              <a:t>在此录入上述图表的综合描述说明，在此录入上述图表的综合描述说明，在此录入上述图表的综合描述说明。</a:t>
            </a:r>
          </a:p>
        </p:txBody>
      </p:sp>
      <p:grpSp>
        <p:nvGrpSpPr>
          <p:cNvPr id="268" name="Group 20"/>
          <p:cNvGrpSpPr/>
          <p:nvPr/>
        </p:nvGrpSpPr>
        <p:grpSpPr>
          <a:xfrm>
            <a:off x="3323619" y="2380527"/>
            <a:ext cx="309454" cy="214312"/>
            <a:chOff x="7416800" y="1122363"/>
            <a:chExt cx="366713" cy="254000"/>
          </a:xfrm>
          <a:solidFill>
            <a:sysClr val="window" lastClr="FFFFFF"/>
          </a:solidFill>
        </p:grpSpPr>
        <p:sp>
          <p:nvSpPr>
            <p:cNvPr id="269"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70"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271" name="矩形 3"/>
          <p:cNvSpPr>
            <a:spLocks noChangeArrowheads="1"/>
          </p:cNvSpPr>
          <p:nvPr/>
        </p:nvSpPr>
        <p:spPr bwMode="auto">
          <a:xfrm>
            <a:off x="5621246" y="2594380"/>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a:ln>
                  <a:noFill/>
                </a:ln>
                <a:solidFill>
                  <a:srgbClr val="C00000"/>
                </a:solidFill>
                <a:effectLst/>
                <a:uLnTx/>
                <a:uFillTx/>
                <a:latin typeface="微软雅黑" panose="020B0503020204020204" pitchFamily="34" charset="-122"/>
                <a:ea typeface="微软雅黑"/>
                <a:cs typeface="+mn-cs"/>
                <a:sym typeface="Arial" panose="020B0604020202020204" pitchFamily="34" charset="0"/>
              </a:rPr>
              <a:t>阶段四</a:t>
            </a:r>
          </a:p>
        </p:txBody>
      </p:sp>
      <p:sp>
        <p:nvSpPr>
          <p:cNvPr id="272" name="文本框 13"/>
          <p:cNvSpPr txBox="1"/>
          <p:nvPr/>
        </p:nvSpPr>
        <p:spPr>
          <a:xfrm>
            <a:off x="5621245" y="2886479"/>
            <a:ext cx="2438717" cy="565062"/>
          </a:xfrm>
          <a:prstGeom prst="rect">
            <a:avLst/>
          </a:prstGeom>
          <a:noFill/>
        </p:spPr>
        <p:txBody>
          <a:bodyPr wrap="square" lIns="65824" tIns="32911" rIns="65824" bIns="32911" rtlCol="0">
            <a:spAutoFit/>
          </a:bodyPr>
          <a:lstStyle/>
          <a:p>
            <a:pPr marL="0" marR="0" lvl="0" indent="0" algn="l" defTabSz="6858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a:cs typeface="+mn-cs"/>
                <a:sym typeface="微软雅黑" panose="020B0503020204020204" pitchFamily="34" charset="-122"/>
              </a:rPr>
              <a:t>在此录入上述图表的综合描述说明，在此录入上述图表的综合描述说明，在此录入上述图表的综合描述说明。</a:t>
            </a:r>
          </a:p>
        </p:txBody>
      </p:sp>
      <p:grpSp>
        <p:nvGrpSpPr>
          <p:cNvPr id="273" name="组合 272"/>
          <p:cNvGrpSpPr/>
          <p:nvPr/>
        </p:nvGrpSpPr>
        <p:grpSpPr>
          <a:xfrm>
            <a:off x="4857602" y="2793001"/>
            <a:ext cx="316759" cy="302754"/>
            <a:chOff x="3294063" y="754063"/>
            <a:chExt cx="5600701" cy="5353051"/>
          </a:xfrm>
          <a:solidFill>
            <a:sysClr val="window" lastClr="FFFFFF"/>
          </a:solidFill>
        </p:grpSpPr>
        <p:sp>
          <p:nvSpPr>
            <p:cNvPr id="274" name="Freeform 458"/>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68453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75" name="Freeform 459"/>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68453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76"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68453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77" name="Freeform 461"/>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68453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78" name="Freeform 462"/>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68453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79" name="Freeform 463"/>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68453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80" name="Freeform 464"/>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68453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81" name="Freeform 465"/>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68453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82" name="Freeform 466"/>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68453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83" name="Freeform 467"/>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68453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84" name="Freeform 468"/>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68453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285" name="矩形 3"/>
          <p:cNvSpPr>
            <a:spLocks noChangeArrowheads="1"/>
          </p:cNvSpPr>
          <p:nvPr/>
        </p:nvSpPr>
        <p:spPr bwMode="auto">
          <a:xfrm>
            <a:off x="2105224" y="3146830"/>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a:ln>
                  <a:noFill/>
                </a:ln>
                <a:solidFill>
                  <a:srgbClr val="C00000"/>
                </a:solidFill>
                <a:effectLst/>
                <a:uLnTx/>
                <a:uFillTx/>
                <a:latin typeface="微软雅黑" panose="020B0503020204020204" pitchFamily="34" charset="-122"/>
                <a:ea typeface="微软雅黑"/>
                <a:cs typeface="+mn-cs"/>
                <a:sym typeface="Arial" panose="020B0604020202020204" pitchFamily="34" charset="0"/>
              </a:rPr>
              <a:t>阶段五</a:t>
            </a:r>
          </a:p>
        </p:txBody>
      </p:sp>
      <p:sp>
        <p:nvSpPr>
          <p:cNvPr id="286" name="文本框 13"/>
          <p:cNvSpPr txBox="1"/>
          <p:nvPr/>
        </p:nvSpPr>
        <p:spPr>
          <a:xfrm>
            <a:off x="591388" y="3412193"/>
            <a:ext cx="2333962" cy="565062"/>
          </a:xfrm>
          <a:prstGeom prst="rect">
            <a:avLst/>
          </a:prstGeom>
          <a:noFill/>
        </p:spPr>
        <p:txBody>
          <a:bodyPr wrap="square" lIns="65824" tIns="32911" rIns="65824" bIns="32911" rtlCol="0">
            <a:spAutoFit/>
          </a:bodyPr>
          <a:lstStyle/>
          <a:p>
            <a:pPr marL="0" marR="0" lvl="0" indent="0" algn="r" defTabSz="6858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a:cs typeface="+mn-cs"/>
                <a:sym typeface="微软雅黑" panose="020B0503020204020204" pitchFamily="34" charset="-122"/>
              </a:rPr>
              <a:t>在此录入上述图表的综合描述说明，在此录入上述图表的综合描述说明，在此录入上述图表的综合描述说明。</a:t>
            </a:r>
          </a:p>
        </p:txBody>
      </p:sp>
      <p:grpSp>
        <p:nvGrpSpPr>
          <p:cNvPr id="287" name="Group 23"/>
          <p:cNvGrpSpPr/>
          <p:nvPr/>
        </p:nvGrpSpPr>
        <p:grpSpPr>
          <a:xfrm>
            <a:off x="3382809" y="3356380"/>
            <a:ext cx="256978" cy="224003"/>
            <a:chOff x="7540014" y="4306907"/>
            <a:chExt cx="389342" cy="339426"/>
          </a:xfrm>
          <a:solidFill>
            <a:sysClr val="window" lastClr="FFFFFF"/>
          </a:solidFill>
        </p:grpSpPr>
        <p:sp>
          <p:nvSpPr>
            <p:cNvPr id="288"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89"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90"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91"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92"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93"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94"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95"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96"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97"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98"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299" name="矩形 3"/>
          <p:cNvSpPr>
            <a:spLocks noChangeArrowheads="1"/>
          </p:cNvSpPr>
          <p:nvPr/>
        </p:nvSpPr>
        <p:spPr bwMode="auto">
          <a:xfrm>
            <a:off x="4770141" y="4115581"/>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a:ln>
                  <a:noFill/>
                </a:ln>
                <a:solidFill>
                  <a:srgbClr val="C00000"/>
                </a:solidFill>
                <a:effectLst/>
                <a:uLnTx/>
                <a:uFillTx/>
                <a:latin typeface="微软雅黑" panose="020B0503020204020204" pitchFamily="34" charset="-122"/>
                <a:ea typeface="微软雅黑"/>
                <a:cs typeface="+mn-cs"/>
                <a:sym typeface="Arial" panose="020B0604020202020204" pitchFamily="34" charset="0"/>
              </a:rPr>
              <a:t>阶段六</a:t>
            </a:r>
          </a:p>
        </p:txBody>
      </p:sp>
      <p:sp>
        <p:nvSpPr>
          <p:cNvPr id="300" name="文本框 13"/>
          <p:cNvSpPr txBox="1"/>
          <p:nvPr/>
        </p:nvSpPr>
        <p:spPr>
          <a:xfrm>
            <a:off x="5621245" y="3967849"/>
            <a:ext cx="2438717" cy="565062"/>
          </a:xfrm>
          <a:prstGeom prst="rect">
            <a:avLst/>
          </a:prstGeom>
          <a:noFill/>
        </p:spPr>
        <p:txBody>
          <a:bodyPr wrap="square" lIns="65824" tIns="32911" rIns="65824" bIns="32911" rtlCol="0">
            <a:spAutoFit/>
          </a:bodyPr>
          <a:lstStyle/>
          <a:p>
            <a:pPr marL="0" marR="0" lvl="0" indent="0" algn="l" defTabSz="6858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a:cs typeface="+mn-cs"/>
                <a:sym typeface="微软雅黑" panose="020B0503020204020204" pitchFamily="34" charset="-122"/>
              </a:rPr>
              <a:t>在此录入上述图表的综合描述说明，在此录入上述图表的综合描述说明，在此录入上述图表的综合描述说明。</a:t>
            </a:r>
          </a:p>
        </p:txBody>
      </p:sp>
      <p:grpSp>
        <p:nvGrpSpPr>
          <p:cNvPr id="301" name="Group 9"/>
          <p:cNvGrpSpPr/>
          <p:nvPr/>
        </p:nvGrpSpPr>
        <p:grpSpPr>
          <a:xfrm>
            <a:off x="4099189" y="4201657"/>
            <a:ext cx="288646" cy="214010"/>
            <a:chOff x="4572000" y="3414713"/>
            <a:chExt cx="374651" cy="277813"/>
          </a:xfrm>
          <a:solidFill>
            <a:sysClr val="window" lastClr="FFFFFF"/>
          </a:solidFill>
        </p:grpSpPr>
        <p:sp>
          <p:nvSpPr>
            <p:cNvPr id="302"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03"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81"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solidFill>
                <a:effectLst/>
                <a:uLnTx/>
                <a:uFillTx/>
                <a:latin typeface="微软雅黑"/>
                <a:ea typeface="微软雅黑"/>
                <a:cs typeface="+mn-cs"/>
              </a:rPr>
              <a:t>明年工作计划</a:t>
            </a:r>
            <a:r>
              <a:rPr kumimoji="0" lang="zh-CN" altLang="en-US" sz="1200" b="1"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cs"/>
              </a:rPr>
              <a:t>文字可以编辑）</a:t>
            </a:r>
            <a:endPar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ea"/>
              <a:sym typeface="+mn-lt"/>
            </a:endParaRPr>
          </a:p>
        </p:txBody>
      </p:sp>
    </p:spTree>
    <p:extLst>
      <p:ext uri="{BB962C8B-B14F-4D97-AF65-F5344CB8AC3E}">
        <p14:creationId xmlns:p14="http://schemas.microsoft.com/office/powerpoint/2010/main" val="1303790486"/>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26"/>
                                            </p:tgtEl>
                                            <p:attrNameLst>
                                              <p:attrName>style.visibility</p:attrName>
                                            </p:attrNameLst>
                                          </p:cBhvr>
                                          <p:to>
                                            <p:strVal val="visible"/>
                                          </p:to>
                                        </p:set>
                                        <p:animEffect transition="in" filter="wipe(down)">
                                          <p:cBhvr>
                                            <p:cTn id="11" dur="500"/>
                                            <p:tgtEl>
                                              <p:spTgt spid="226"/>
                                            </p:tgtEl>
                                          </p:cBhvr>
                                        </p:animEffect>
                                      </p:childTnLst>
                                    </p:cTn>
                                  </p:par>
                                </p:childTnLst>
                              </p:cTn>
                            </p:par>
                            <p:par>
                              <p:cTn id="12" fill="hold">
                                <p:stCondLst>
                                  <p:cond delay="1000"/>
                                </p:stCondLst>
                                <p:childTnLst>
                                  <p:par>
                                    <p:cTn id="13" presetID="2" presetClass="entr" presetSubtype="12" accel="61000" fill="hold" nodeType="afterEffect" p14:presetBounceEnd="58000">
                                      <p:stCondLst>
                                        <p:cond delay="0"/>
                                      </p:stCondLst>
                                      <p:childTnLst>
                                        <p:set>
                                          <p:cBhvr>
                                            <p:cTn id="14" dur="1" fill="hold">
                                              <p:stCondLst>
                                                <p:cond delay="0"/>
                                              </p:stCondLst>
                                            </p:cTn>
                                            <p:tgtEl>
                                              <p:spTgt spid="227"/>
                                            </p:tgtEl>
                                            <p:attrNameLst>
                                              <p:attrName>style.visibility</p:attrName>
                                            </p:attrNameLst>
                                          </p:cBhvr>
                                          <p:to>
                                            <p:strVal val="visible"/>
                                          </p:to>
                                        </p:set>
                                        <p:anim calcmode="lin" valueType="num" p14:bounceEnd="58000">
                                          <p:cBhvr additive="base">
                                            <p:cTn id="15" dur="1400" fill="hold"/>
                                            <p:tgtEl>
                                              <p:spTgt spid="227"/>
                                            </p:tgtEl>
                                            <p:attrNameLst>
                                              <p:attrName>ppt_x</p:attrName>
                                            </p:attrNameLst>
                                          </p:cBhvr>
                                          <p:tavLst>
                                            <p:tav tm="0">
                                              <p:val>
                                                <p:strVal val="0-#ppt_w/2"/>
                                              </p:val>
                                            </p:tav>
                                            <p:tav tm="100000">
                                              <p:val>
                                                <p:strVal val="#ppt_x"/>
                                              </p:val>
                                            </p:tav>
                                          </p:tavLst>
                                        </p:anim>
                                        <p:anim calcmode="lin" valueType="num" p14:bounceEnd="58000">
                                          <p:cBhvr additive="base">
                                            <p:cTn id="16" dur="1400" fill="hold"/>
                                            <p:tgtEl>
                                              <p:spTgt spid="227"/>
                                            </p:tgtEl>
                                            <p:attrNameLst>
                                              <p:attrName>ppt_y</p:attrName>
                                            </p:attrNameLst>
                                          </p:cBhvr>
                                          <p:tavLst>
                                            <p:tav tm="0">
                                              <p:val>
                                                <p:strVal val="1+#ppt_h/2"/>
                                              </p:val>
                                            </p:tav>
                                            <p:tav tm="100000">
                                              <p:val>
                                                <p:strVal val="#ppt_y"/>
                                              </p:val>
                                            </p:tav>
                                          </p:tavLst>
                                        </p:anim>
                                      </p:childTnLst>
                                    </p:cTn>
                                  </p:par>
                                  <p:par>
                                    <p:cTn id="17" presetID="2" presetClass="entr" presetSubtype="3" accel="61000" fill="hold" nodeType="withEffect" p14:presetBounceEnd="58000">
                                      <p:stCondLst>
                                        <p:cond delay="0"/>
                                      </p:stCondLst>
                                      <p:childTnLst>
                                        <p:set>
                                          <p:cBhvr>
                                            <p:cTn id="18" dur="1" fill="hold">
                                              <p:stCondLst>
                                                <p:cond delay="0"/>
                                              </p:stCondLst>
                                            </p:cTn>
                                            <p:tgtEl>
                                              <p:spTgt spid="232"/>
                                            </p:tgtEl>
                                            <p:attrNameLst>
                                              <p:attrName>style.visibility</p:attrName>
                                            </p:attrNameLst>
                                          </p:cBhvr>
                                          <p:to>
                                            <p:strVal val="visible"/>
                                          </p:to>
                                        </p:set>
                                        <p:anim calcmode="lin" valueType="num" p14:bounceEnd="58000">
                                          <p:cBhvr additive="base">
                                            <p:cTn id="19" dur="1400" fill="hold"/>
                                            <p:tgtEl>
                                              <p:spTgt spid="232"/>
                                            </p:tgtEl>
                                            <p:attrNameLst>
                                              <p:attrName>ppt_x</p:attrName>
                                            </p:attrNameLst>
                                          </p:cBhvr>
                                          <p:tavLst>
                                            <p:tav tm="0">
                                              <p:val>
                                                <p:strVal val="1+#ppt_w/2"/>
                                              </p:val>
                                            </p:tav>
                                            <p:tav tm="100000">
                                              <p:val>
                                                <p:strVal val="#ppt_x"/>
                                              </p:val>
                                            </p:tav>
                                          </p:tavLst>
                                        </p:anim>
                                        <p:anim calcmode="lin" valueType="num" p14:bounceEnd="58000">
                                          <p:cBhvr additive="base">
                                            <p:cTn id="20" dur="1400" fill="hold"/>
                                            <p:tgtEl>
                                              <p:spTgt spid="232"/>
                                            </p:tgtEl>
                                            <p:attrNameLst>
                                              <p:attrName>ppt_y</p:attrName>
                                            </p:attrNameLst>
                                          </p:cBhvr>
                                          <p:tavLst>
                                            <p:tav tm="0">
                                              <p:val>
                                                <p:strVal val="0-#ppt_h/2"/>
                                              </p:val>
                                            </p:tav>
                                            <p:tav tm="100000">
                                              <p:val>
                                                <p:strVal val="#ppt_y"/>
                                              </p:val>
                                            </p:tav>
                                          </p:tavLst>
                                        </p:anim>
                                      </p:childTnLst>
                                    </p:cTn>
                                  </p:par>
                                  <p:par>
                                    <p:cTn id="21" presetID="2" presetClass="entr" presetSubtype="3" accel="61000" fill="hold" nodeType="withEffect" p14:presetBounceEnd="58000">
                                      <p:stCondLst>
                                        <p:cond delay="0"/>
                                      </p:stCondLst>
                                      <p:childTnLst>
                                        <p:set>
                                          <p:cBhvr>
                                            <p:cTn id="22" dur="1" fill="hold">
                                              <p:stCondLst>
                                                <p:cond delay="0"/>
                                              </p:stCondLst>
                                            </p:cTn>
                                            <p:tgtEl>
                                              <p:spTgt spid="242"/>
                                            </p:tgtEl>
                                            <p:attrNameLst>
                                              <p:attrName>style.visibility</p:attrName>
                                            </p:attrNameLst>
                                          </p:cBhvr>
                                          <p:to>
                                            <p:strVal val="visible"/>
                                          </p:to>
                                        </p:set>
                                        <p:anim calcmode="lin" valueType="num" p14:bounceEnd="58000">
                                          <p:cBhvr additive="base">
                                            <p:cTn id="23" dur="1400" fill="hold"/>
                                            <p:tgtEl>
                                              <p:spTgt spid="242"/>
                                            </p:tgtEl>
                                            <p:attrNameLst>
                                              <p:attrName>ppt_x</p:attrName>
                                            </p:attrNameLst>
                                          </p:cBhvr>
                                          <p:tavLst>
                                            <p:tav tm="0">
                                              <p:val>
                                                <p:strVal val="1+#ppt_w/2"/>
                                              </p:val>
                                            </p:tav>
                                            <p:tav tm="100000">
                                              <p:val>
                                                <p:strVal val="#ppt_x"/>
                                              </p:val>
                                            </p:tav>
                                          </p:tavLst>
                                        </p:anim>
                                        <p:anim calcmode="lin" valueType="num" p14:bounceEnd="58000">
                                          <p:cBhvr additive="base">
                                            <p:cTn id="24" dur="1400" fill="hold"/>
                                            <p:tgtEl>
                                              <p:spTgt spid="242"/>
                                            </p:tgtEl>
                                            <p:attrNameLst>
                                              <p:attrName>ppt_y</p:attrName>
                                            </p:attrNameLst>
                                          </p:cBhvr>
                                          <p:tavLst>
                                            <p:tav tm="0">
                                              <p:val>
                                                <p:strVal val="0-#ppt_h/2"/>
                                              </p:val>
                                            </p:tav>
                                            <p:tav tm="100000">
                                              <p:val>
                                                <p:strVal val="#ppt_y"/>
                                              </p:val>
                                            </p:tav>
                                          </p:tavLst>
                                        </p:anim>
                                      </p:childTnLst>
                                    </p:cTn>
                                  </p:par>
                                  <p:par>
                                    <p:cTn id="25" presetID="2" presetClass="entr" presetSubtype="12" accel="61000" fill="hold" nodeType="withEffect" p14:presetBounceEnd="58000">
                                      <p:stCondLst>
                                        <p:cond delay="0"/>
                                      </p:stCondLst>
                                      <p:childTnLst>
                                        <p:set>
                                          <p:cBhvr>
                                            <p:cTn id="26" dur="1" fill="hold">
                                              <p:stCondLst>
                                                <p:cond delay="0"/>
                                              </p:stCondLst>
                                            </p:cTn>
                                            <p:tgtEl>
                                              <p:spTgt spid="247"/>
                                            </p:tgtEl>
                                            <p:attrNameLst>
                                              <p:attrName>style.visibility</p:attrName>
                                            </p:attrNameLst>
                                          </p:cBhvr>
                                          <p:to>
                                            <p:strVal val="visible"/>
                                          </p:to>
                                        </p:set>
                                        <p:anim calcmode="lin" valueType="num" p14:bounceEnd="58000">
                                          <p:cBhvr additive="base">
                                            <p:cTn id="27" dur="1400" fill="hold"/>
                                            <p:tgtEl>
                                              <p:spTgt spid="247"/>
                                            </p:tgtEl>
                                            <p:attrNameLst>
                                              <p:attrName>ppt_x</p:attrName>
                                            </p:attrNameLst>
                                          </p:cBhvr>
                                          <p:tavLst>
                                            <p:tav tm="0">
                                              <p:val>
                                                <p:strVal val="0-#ppt_w/2"/>
                                              </p:val>
                                            </p:tav>
                                            <p:tav tm="100000">
                                              <p:val>
                                                <p:strVal val="#ppt_x"/>
                                              </p:val>
                                            </p:tav>
                                          </p:tavLst>
                                        </p:anim>
                                        <p:anim calcmode="lin" valueType="num" p14:bounceEnd="58000">
                                          <p:cBhvr additive="base">
                                            <p:cTn id="28" dur="1400" fill="hold"/>
                                            <p:tgtEl>
                                              <p:spTgt spid="247"/>
                                            </p:tgtEl>
                                            <p:attrNameLst>
                                              <p:attrName>ppt_y</p:attrName>
                                            </p:attrNameLst>
                                          </p:cBhvr>
                                          <p:tavLst>
                                            <p:tav tm="0">
                                              <p:val>
                                                <p:strVal val="1+#ppt_h/2"/>
                                              </p:val>
                                            </p:tav>
                                            <p:tav tm="100000">
                                              <p:val>
                                                <p:strVal val="#ppt_y"/>
                                              </p:val>
                                            </p:tav>
                                          </p:tavLst>
                                        </p:anim>
                                      </p:childTnLst>
                                    </p:cTn>
                                  </p:par>
                                  <p:par>
                                    <p:cTn id="29" presetID="2" presetClass="entr" presetSubtype="3" accel="61000" fill="hold" nodeType="withEffect" p14:presetBounceEnd="58000">
                                      <p:stCondLst>
                                        <p:cond delay="0"/>
                                      </p:stCondLst>
                                      <p:childTnLst>
                                        <p:set>
                                          <p:cBhvr>
                                            <p:cTn id="30" dur="1" fill="hold">
                                              <p:stCondLst>
                                                <p:cond delay="0"/>
                                              </p:stCondLst>
                                            </p:cTn>
                                            <p:tgtEl>
                                              <p:spTgt spid="252"/>
                                            </p:tgtEl>
                                            <p:attrNameLst>
                                              <p:attrName>style.visibility</p:attrName>
                                            </p:attrNameLst>
                                          </p:cBhvr>
                                          <p:to>
                                            <p:strVal val="visible"/>
                                          </p:to>
                                        </p:set>
                                        <p:anim calcmode="lin" valueType="num" p14:bounceEnd="58000">
                                          <p:cBhvr additive="base">
                                            <p:cTn id="31" dur="1400" fill="hold"/>
                                            <p:tgtEl>
                                              <p:spTgt spid="252"/>
                                            </p:tgtEl>
                                            <p:attrNameLst>
                                              <p:attrName>ppt_x</p:attrName>
                                            </p:attrNameLst>
                                          </p:cBhvr>
                                          <p:tavLst>
                                            <p:tav tm="0">
                                              <p:val>
                                                <p:strVal val="1+#ppt_w/2"/>
                                              </p:val>
                                            </p:tav>
                                            <p:tav tm="100000">
                                              <p:val>
                                                <p:strVal val="#ppt_x"/>
                                              </p:val>
                                            </p:tav>
                                          </p:tavLst>
                                        </p:anim>
                                        <p:anim calcmode="lin" valueType="num" p14:bounceEnd="58000">
                                          <p:cBhvr additive="base">
                                            <p:cTn id="32" dur="1400" fill="hold"/>
                                            <p:tgtEl>
                                              <p:spTgt spid="252"/>
                                            </p:tgtEl>
                                            <p:attrNameLst>
                                              <p:attrName>ppt_y</p:attrName>
                                            </p:attrNameLst>
                                          </p:cBhvr>
                                          <p:tavLst>
                                            <p:tav tm="0">
                                              <p:val>
                                                <p:strVal val="0-#ppt_h/2"/>
                                              </p:val>
                                            </p:tav>
                                            <p:tav tm="100000">
                                              <p:val>
                                                <p:strVal val="#ppt_y"/>
                                              </p:val>
                                            </p:tav>
                                          </p:tavLst>
                                        </p:anim>
                                      </p:childTnLst>
                                    </p:cTn>
                                  </p:par>
                                  <p:par>
                                    <p:cTn id="33" presetID="2" presetClass="entr" presetSubtype="12" accel="61000" fill="hold" nodeType="withEffect" p14:presetBounceEnd="58000">
                                      <p:stCondLst>
                                        <p:cond delay="0"/>
                                      </p:stCondLst>
                                      <p:childTnLst>
                                        <p:set>
                                          <p:cBhvr>
                                            <p:cTn id="34" dur="1" fill="hold">
                                              <p:stCondLst>
                                                <p:cond delay="0"/>
                                              </p:stCondLst>
                                            </p:cTn>
                                            <p:tgtEl>
                                              <p:spTgt spid="237"/>
                                            </p:tgtEl>
                                            <p:attrNameLst>
                                              <p:attrName>style.visibility</p:attrName>
                                            </p:attrNameLst>
                                          </p:cBhvr>
                                          <p:to>
                                            <p:strVal val="visible"/>
                                          </p:to>
                                        </p:set>
                                        <p:anim calcmode="lin" valueType="num" p14:bounceEnd="58000">
                                          <p:cBhvr additive="base">
                                            <p:cTn id="35" dur="1400" fill="hold"/>
                                            <p:tgtEl>
                                              <p:spTgt spid="237"/>
                                            </p:tgtEl>
                                            <p:attrNameLst>
                                              <p:attrName>ppt_x</p:attrName>
                                            </p:attrNameLst>
                                          </p:cBhvr>
                                          <p:tavLst>
                                            <p:tav tm="0">
                                              <p:val>
                                                <p:strVal val="0-#ppt_w/2"/>
                                              </p:val>
                                            </p:tav>
                                            <p:tav tm="100000">
                                              <p:val>
                                                <p:strVal val="#ppt_x"/>
                                              </p:val>
                                            </p:tav>
                                          </p:tavLst>
                                        </p:anim>
                                        <p:anim calcmode="lin" valueType="num" p14:bounceEnd="58000">
                                          <p:cBhvr additive="base">
                                            <p:cTn id="36" dur="1400" fill="hold"/>
                                            <p:tgtEl>
                                              <p:spTgt spid="237"/>
                                            </p:tgtEl>
                                            <p:attrNameLst>
                                              <p:attrName>ppt_y</p:attrName>
                                            </p:attrNameLst>
                                          </p:cBhvr>
                                          <p:tavLst>
                                            <p:tav tm="0">
                                              <p:val>
                                                <p:strVal val="1+#ppt_h/2"/>
                                              </p:val>
                                            </p:tav>
                                            <p:tav tm="100000">
                                              <p:val>
                                                <p:strVal val="#ppt_y"/>
                                              </p:val>
                                            </p:tav>
                                          </p:tavLst>
                                        </p:anim>
                                      </p:childTnLst>
                                    </p:cTn>
                                  </p:par>
                                </p:childTnLst>
                              </p:cTn>
                            </p:par>
                            <p:par>
                              <p:cTn id="37" fill="hold">
                                <p:stCondLst>
                                  <p:cond delay="2500"/>
                                </p:stCondLst>
                                <p:childTnLst>
                                  <p:par>
                                    <p:cTn id="38" presetID="31" presetClass="entr" presetSubtype="0" fill="hold" nodeType="afterEffect">
                                      <p:stCondLst>
                                        <p:cond delay="0"/>
                                      </p:stCondLst>
                                      <p:childTnLst>
                                        <p:set>
                                          <p:cBhvr>
                                            <p:cTn id="39" dur="1" fill="hold">
                                              <p:stCondLst>
                                                <p:cond delay="0"/>
                                              </p:stCondLst>
                                            </p:cTn>
                                            <p:tgtEl>
                                              <p:spTgt spid="257"/>
                                            </p:tgtEl>
                                            <p:attrNameLst>
                                              <p:attrName>style.visibility</p:attrName>
                                            </p:attrNameLst>
                                          </p:cBhvr>
                                          <p:to>
                                            <p:strVal val="visible"/>
                                          </p:to>
                                        </p:set>
                                        <p:anim calcmode="lin" valueType="num">
                                          <p:cBhvr>
                                            <p:cTn id="40" dur="500" fill="hold"/>
                                            <p:tgtEl>
                                              <p:spTgt spid="257"/>
                                            </p:tgtEl>
                                            <p:attrNameLst>
                                              <p:attrName>ppt_w</p:attrName>
                                            </p:attrNameLst>
                                          </p:cBhvr>
                                          <p:tavLst>
                                            <p:tav tm="0">
                                              <p:val>
                                                <p:fltVal val="0"/>
                                              </p:val>
                                            </p:tav>
                                            <p:tav tm="100000">
                                              <p:val>
                                                <p:strVal val="#ppt_w"/>
                                              </p:val>
                                            </p:tav>
                                          </p:tavLst>
                                        </p:anim>
                                        <p:anim calcmode="lin" valueType="num">
                                          <p:cBhvr>
                                            <p:cTn id="41" dur="500" fill="hold"/>
                                            <p:tgtEl>
                                              <p:spTgt spid="257"/>
                                            </p:tgtEl>
                                            <p:attrNameLst>
                                              <p:attrName>ppt_h</p:attrName>
                                            </p:attrNameLst>
                                          </p:cBhvr>
                                          <p:tavLst>
                                            <p:tav tm="0">
                                              <p:val>
                                                <p:fltVal val="0"/>
                                              </p:val>
                                            </p:tav>
                                            <p:tav tm="100000">
                                              <p:val>
                                                <p:strVal val="#ppt_h"/>
                                              </p:val>
                                            </p:tav>
                                          </p:tavLst>
                                        </p:anim>
                                        <p:anim calcmode="lin" valueType="num">
                                          <p:cBhvr>
                                            <p:cTn id="42" dur="500" fill="hold"/>
                                            <p:tgtEl>
                                              <p:spTgt spid="257"/>
                                            </p:tgtEl>
                                            <p:attrNameLst>
                                              <p:attrName>style.rotation</p:attrName>
                                            </p:attrNameLst>
                                          </p:cBhvr>
                                          <p:tavLst>
                                            <p:tav tm="0">
                                              <p:val>
                                                <p:fltVal val="90"/>
                                              </p:val>
                                            </p:tav>
                                            <p:tav tm="100000">
                                              <p:val>
                                                <p:fltVal val="0"/>
                                              </p:val>
                                            </p:tav>
                                          </p:tavLst>
                                        </p:anim>
                                        <p:animEffect transition="in" filter="fade">
                                          <p:cBhvr>
                                            <p:cTn id="43" dur="500"/>
                                            <p:tgtEl>
                                              <p:spTgt spid="257"/>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261"/>
                                            </p:tgtEl>
                                            <p:attrNameLst>
                                              <p:attrName>style.visibility</p:attrName>
                                            </p:attrNameLst>
                                          </p:cBhvr>
                                          <p:to>
                                            <p:strVal val="visible"/>
                                          </p:to>
                                        </p:set>
                                        <p:animEffect transition="in" filter="wipe(left)">
                                          <p:cBhvr>
                                            <p:cTn id="47" dur="500"/>
                                            <p:tgtEl>
                                              <p:spTgt spid="261"/>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262"/>
                                            </p:tgtEl>
                                            <p:attrNameLst>
                                              <p:attrName>style.visibility</p:attrName>
                                            </p:attrNameLst>
                                          </p:cBhvr>
                                          <p:to>
                                            <p:strVal val="visible"/>
                                          </p:to>
                                        </p:set>
                                        <p:animEffect transition="in" filter="wipe(right)">
                                          <p:cBhvr>
                                            <p:cTn id="50" dur="750"/>
                                            <p:tgtEl>
                                              <p:spTgt spid="262"/>
                                            </p:tgtEl>
                                          </p:cBhvr>
                                        </p:animEffect>
                                      </p:childTnLst>
                                    </p:cTn>
                                  </p:par>
                                </p:childTnLst>
                              </p:cTn>
                            </p:par>
                            <p:par>
                              <p:cTn id="51" fill="hold">
                                <p:stCondLst>
                                  <p:cond delay="3500"/>
                                </p:stCondLst>
                                <p:childTnLst>
                                  <p:par>
                                    <p:cTn id="52" presetID="31" presetClass="entr" presetSubtype="0" fill="hold" grpId="0" nodeType="afterEffect">
                                      <p:stCondLst>
                                        <p:cond delay="0"/>
                                      </p:stCondLst>
                                      <p:childTnLst>
                                        <p:set>
                                          <p:cBhvr>
                                            <p:cTn id="53" dur="1" fill="hold">
                                              <p:stCondLst>
                                                <p:cond delay="0"/>
                                              </p:stCondLst>
                                            </p:cTn>
                                            <p:tgtEl>
                                              <p:spTgt spid="265"/>
                                            </p:tgtEl>
                                            <p:attrNameLst>
                                              <p:attrName>style.visibility</p:attrName>
                                            </p:attrNameLst>
                                          </p:cBhvr>
                                          <p:to>
                                            <p:strVal val="visible"/>
                                          </p:to>
                                        </p:set>
                                        <p:anim calcmode="lin" valueType="num">
                                          <p:cBhvr>
                                            <p:cTn id="54" dur="500" fill="hold"/>
                                            <p:tgtEl>
                                              <p:spTgt spid="265"/>
                                            </p:tgtEl>
                                            <p:attrNameLst>
                                              <p:attrName>ppt_w</p:attrName>
                                            </p:attrNameLst>
                                          </p:cBhvr>
                                          <p:tavLst>
                                            <p:tav tm="0">
                                              <p:val>
                                                <p:fltVal val="0"/>
                                              </p:val>
                                            </p:tav>
                                            <p:tav tm="100000">
                                              <p:val>
                                                <p:strVal val="#ppt_w"/>
                                              </p:val>
                                            </p:tav>
                                          </p:tavLst>
                                        </p:anim>
                                        <p:anim calcmode="lin" valueType="num">
                                          <p:cBhvr>
                                            <p:cTn id="55" dur="500" fill="hold"/>
                                            <p:tgtEl>
                                              <p:spTgt spid="265"/>
                                            </p:tgtEl>
                                            <p:attrNameLst>
                                              <p:attrName>ppt_h</p:attrName>
                                            </p:attrNameLst>
                                          </p:cBhvr>
                                          <p:tavLst>
                                            <p:tav tm="0">
                                              <p:val>
                                                <p:fltVal val="0"/>
                                              </p:val>
                                            </p:tav>
                                            <p:tav tm="100000">
                                              <p:val>
                                                <p:strVal val="#ppt_h"/>
                                              </p:val>
                                            </p:tav>
                                          </p:tavLst>
                                        </p:anim>
                                        <p:anim calcmode="lin" valueType="num">
                                          <p:cBhvr>
                                            <p:cTn id="56" dur="500" fill="hold"/>
                                            <p:tgtEl>
                                              <p:spTgt spid="265"/>
                                            </p:tgtEl>
                                            <p:attrNameLst>
                                              <p:attrName>style.rotation</p:attrName>
                                            </p:attrNameLst>
                                          </p:cBhvr>
                                          <p:tavLst>
                                            <p:tav tm="0">
                                              <p:val>
                                                <p:fltVal val="90"/>
                                              </p:val>
                                            </p:tav>
                                            <p:tav tm="100000">
                                              <p:val>
                                                <p:fltVal val="0"/>
                                              </p:val>
                                            </p:tav>
                                          </p:tavLst>
                                        </p:anim>
                                        <p:animEffect transition="in" filter="fade">
                                          <p:cBhvr>
                                            <p:cTn id="57" dur="500"/>
                                            <p:tgtEl>
                                              <p:spTgt spid="265"/>
                                            </p:tgtEl>
                                          </p:cBhvr>
                                        </p:animEffect>
                                      </p:childTnLst>
                                    </p:cTn>
                                  </p:par>
                                </p:childTnLst>
                              </p:cTn>
                            </p:par>
                            <p:par>
                              <p:cTn id="58" fill="hold">
                                <p:stCondLst>
                                  <p:cond delay="4000"/>
                                </p:stCondLst>
                                <p:childTnLst>
                                  <p:par>
                                    <p:cTn id="59" presetID="22" presetClass="entr" presetSubtype="8" fill="hold" grpId="0" nodeType="afterEffect">
                                      <p:stCondLst>
                                        <p:cond delay="0"/>
                                      </p:stCondLst>
                                      <p:childTnLst>
                                        <p:set>
                                          <p:cBhvr>
                                            <p:cTn id="60" dur="1" fill="hold">
                                              <p:stCondLst>
                                                <p:cond delay="0"/>
                                              </p:stCondLst>
                                            </p:cTn>
                                            <p:tgtEl>
                                              <p:spTgt spid="263"/>
                                            </p:tgtEl>
                                            <p:attrNameLst>
                                              <p:attrName>style.visibility</p:attrName>
                                            </p:attrNameLst>
                                          </p:cBhvr>
                                          <p:to>
                                            <p:strVal val="visible"/>
                                          </p:to>
                                        </p:set>
                                        <p:animEffect transition="in" filter="wipe(left)">
                                          <p:cBhvr>
                                            <p:cTn id="61" dur="500"/>
                                            <p:tgtEl>
                                              <p:spTgt spid="263"/>
                                            </p:tgtEl>
                                          </p:cBhvr>
                                        </p:animEffect>
                                      </p:childTnLst>
                                    </p:cTn>
                                  </p:par>
                                  <p:par>
                                    <p:cTn id="62" presetID="22" presetClass="entr" presetSubtype="2" fill="hold" grpId="0" nodeType="withEffect">
                                      <p:stCondLst>
                                        <p:cond delay="0"/>
                                      </p:stCondLst>
                                      <p:childTnLst>
                                        <p:set>
                                          <p:cBhvr>
                                            <p:cTn id="63" dur="1" fill="hold">
                                              <p:stCondLst>
                                                <p:cond delay="0"/>
                                              </p:stCondLst>
                                            </p:cTn>
                                            <p:tgtEl>
                                              <p:spTgt spid="264"/>
                                            </p:tgtEl>
                                            <p:attrNameLst>
                                              <p:attrName>style.visibility</p:attrName>
                                            </p:attrNameLst>
                                          </p:cBhvr>
                                          <p:to>
                                            <p:strVal val="visible"/>
                                          </p:to>
                                        </p:set>
                                        <p:animEffect transition="in" filter="wipe(right)">
                                          <p:cBhvr>
                                            <p:cTn id="64" dur="750"/>
                                            <p:tgtEl>
                                              <p:spTgt spid="264"/>
                                            </p:tgtEl>
                                          </p:cBhvr>
                                        </p:animEffect>
                                      </p:childTnLst>
                                    </p:cTn>
                                  </p:par>
                                </p:childTnLst>
                              </p:cTn>
                            </p:par>
                            <p:par>
                              <p:cTn id="65" fill="hold">
                                <p:stCondLst>
                                  <p:cond delay="4500"/>
                                </p:stCondLst>
                                <p:childTnLst>
                                  <p:par>
                                    <p:cTn id="66" presetID="31" presetClass="entr" presetSubtype="0" fill="hold" nodeType="afterEffect">
                                      <p:stCondLst>
                                        <p:cond delay="0"/>
                                      </p:stCondLst>
                                      <p:childTnLst>
                                        <p:set>
                                          <p:cBhvr>
                                            <p:cTn id="67" dur="1" fill="hold">
                                              <p:stCondLst>
                                                <p:cond delay="0"/>
                                              </p:stCondLst>
                                            </p:cTn>
                                            <p:tgtEl>
                                              <p:spTgt spid="268"/>
                                            </p:tgtEl>
                                            <p:attrNameLst>
                                              <p:attrName>style.visibility</p:attrName>
                                            </p:attrNameLst>
                                          </p:cBhvr>
                                          <p:to>
                                            <p:strVal val="visible"/>
                                          </p:to>
                                        </p:set>
                                        <p:anim calcmode="lin" valueType="num">
                                          <p:cBhvr>
                                            <p:cTn id="68" dur="500" fill="hold"/>
                                            <p:tgtEl>
                                              <p:spTgt spid="268"/>
                                            </p:tgtEl>
                                            <p:attrNameLst>
                                              <p:attrName>ppt_w</p:attrName>
                                            </p:attrNameLst>
                                          </p:cBhvr>
                                          <p:tavLst>
                                            <p:tav tm="0">
                                              <p:val>
                                                <p:fltVal val="0"/>
                                              </p:val>
                                            </p:tav>
                                            <p:tav tm="100000">
                                              <p:val>
                                                <p:strVal val="#ppt_w"/>
                                              </p:val>
                                            </p:tav>
                                          </p:tavLst>
                                        </p:anim>
                                        <p:anim calcmode="lin" valueType="num">
                                          <p:cBhvr>
                                            <p:cTn id="69" dur="500" fill="hold"/>
                                            <p:tgtEl>
                                              <p:spTgt spid="268"/>
                                            </p:tgtEl>
                                            <p:attrNameLst>
                                              <p:attrName>ppt_h</p:attrName>
                                            </p:attrNameLst>
                                          </p:cBhvr>
                                          <p:tavLst>
                                            <p:tav tm="0">
                                              <p:val>
                                                <p:fltVal val="0"/>
                                              </p:val>
                                            </p:tav>
                                            <p:tav tm="100000">
                                              <p:val>
                                                <p:strVal val="#ppt_h"/>
                                              </p:val>
                                            </p:tav>
                                          </p:tavLst>
                                        </p:anim>
                                        <p:anim calcmode="lin" valueType="num">
                                          <p:cBhvr>
                                            <p:cTn id="70" dur="500" fill="hold"/>
                                            <p:tgtEl>
                                              <p:spTgt spid="268"/>
                                            </p:tgtEl>
                                            <p:attrNameLst>
                                              <p:attrName>style.rotation</p:attrName>
                                            </p:attrNameLst>
                                          </p:cBhvr>
                                          <p:tavLst>
                                            <p:tav tm="0">
                                              <p:val>
                                                <p:fltVal val="90"/>
                                              </p:val>
                                            </p:tav>
                                            <p:tav tm="100000">
                                              <p:val>
                                                <p:fltVal val="0"/>
                                              </p:val>
                                            </p:tav>
                                          </p:tavLst>
                                        </p:anim>
                                        <p:animEffect transition="in" filter="fade">
                                          <p:cBhvr>
                                            <p:cTn id="71" dur="500"/>
                                            <p:tgtEl>
                                              <p:spTgt spid="268"/>
                                            </p:tgtEl>
                                          </p:cBhvr>
                                        </p:animEffect>
                                      </p:childTnLst>
                                    </p:cTn>
                                  </p:par>
                                </p:childTnLst>
                              </p:cTn>
                            </p:par>
                            <p:par>
                              <p:cTn id="72" fill="hold">
                                <p:stCondLst>
                                  <p:cond delay="5000"/>
                                </p:stCondLst>
                                <p:childTnLst>
                                  <p:par>
                                    <p:cTn id="73" presetID="22" presetClass="entr" presetSubtype="8" fill="hold" grpId="0" nodeType="afterEffect">
                                      <p:stCondLst>
                                        <p:cond delay="0"/>
                                      </p:stCondLst>
                                      <p:childTnLst>
                                        <p:set>
                                          <p:cBhvr>
                                            <p:cTn id="74" dur="1" fill="hold">
                                              <p:stCondLst>
                                                <p:cond delay="0"/>
                                              </p:stCondLst>
                                            </p:cTn>
                                            <p:tgtEl>
                                              <p:spTgt spid="266"/>
                                            </p:tgtEl>
                                            <p:attrNameLst>
                                              <p:attrName>style.visibility</p:attrName>
                                            </p:attrNameLst>
                                          </p:cBhvr>
                                          <p:to>
                                            <p:strVal val="visible"/>
                                          </p:to>
                                        </p:set>
                                        <p:animEffect transition="in" filter="wipe(left)">
                                          <p:cBhvr>
                                            <p:cTn id="75" dur="500"/>
                                            <p:tgtEl>
                                              <p:spTgt spid="266"/>
                                            </p:tgtEl>
                                          </p:cBhvr>
                                        </p:animEffect>
                                      </p:childTnLst>
                                    </p:cTn>
                                  </p:par>
                                  <p:par>
                                    <p:cTn id="76" presetID="22" presetClass="entr" presetSubtype="2" fill="hold" grpId="0" nodeType="withEffect">
                                      <p:stCondLst>
                                        <p:cond delay="0"/>
                                      </p:stCondLst>
                                      <p:childTnLst>
                                        <p:set>
                                          <p:cBhvr>
                                            <p:cTn id="77" dur="1" fill="hold">
                                              <p:stCondLst>
                                                <p:cond delay="0"/>
                                              </p:stCondLst>
                                            </p:cTn>
                                            <p:tgtEl>
                                              <p:spTgt spid="267"/>
                                            </p:tgtEl>
                                            <p:attrNameLst>
                                              <p:attrName>style.visibility</p:attrName>
                                            </p:attrNameLst>
                                          </p:cBhvr>
                                          <p:to>
                                            <p:strVal val="visible"/>
                                          </p:to>
                                        </p:set>
                                        <p:animEffect transition="in" filter="wipe(right)">
                                          <p:cBhvr>
                                            <p:cTn id="78" dur="750"/>
                                            <p:tgtEl>
                                              <p:spTgt spid="267"/>
                                            </p:tgtEl>
                                          </p:cBhvr>
                                        </p:animEffect>
                                      </p:childTnLst>
                                    </p:cTn>
                                  </p:par>
                                </p:childTnLst>
                              </p:cTn>
                            </p:par>
                            <p:par>
                              <p:cTn id="79" fill="hold">
                                <p:stCondLst>
                                  <p:cond delay="5500"/>
                                </p:stCondLst>
                                <p:childTnLst>
                                  <p:par>
                                    <p:cTn id="80" presetID="31" presetClass="entr" presetSubtype="0" fill="hold" nodeType="afterEffect">
                                      <p:stCondLst>
                                        <p:cond delay="0"/>
                                      </p:stCondLst>
                                      <p:childTnLst>
                                        <p:set>
                                          <p:cBhvr>
                                            <p:cTn id="81" dur="1" fill="hold">
                                              <p:stCondLst>
                                                <p:cond delay="0"/>
                                              </p:stCondLst>
                                            </p:cTn>
                                            <p:tgtEl>
                                              <p:spTgt spid="273"/>
                                            </p:tgtEl>
                                            <p:attrNameLst>
                                              <p:attrName>style.visibility</p:attrName>
                                            </p:attrNameLst>
                                          </p:cBhvr>
                                          <p:to>
                                            <p:strVal val="visible"/>
                                          </p:to>
                                        </p:set>
                                        <p:anim calcmode="lin" valueType="num">
                                          <p:cBhvr>
                                            <p:cTn id="82" dur="500" fill="hold"/>
                                            <p:tgtEl>
                                              <p:spTgt spid="273"/>
                                            </p:tgtEl>
                                            <p:attrNameLst>
                                              <p:attrName>ppt_w</p:attrName>
                                            </p:attrNameLst>
                                          </p:cBhvr>
                                          <p:tavLst>
                                            <p:tav tm="0">
                                              <p:val>
                                                <p:fltVal val="0"/>
                                              </p:val>
                                            </p:tav>
                                            <p:tav tm="100000">
                                              <p:val>
                                                <p:strVal val="#ppt_w"/>
                                              </p:val>
                                            </p:tav>
                                          </p:tavLst>
                                        </p:anim>
                                        <p:anim calcmode="lin" valueType="num">
                                          <p:cBhvr>
                                            <p:cTn id="83" dur="500" fill="hold"/>
                                            <p:tgtEl>
                                              <p:spTgt spid="273"/>
                                            </p:tgtEl>
                                            <p:attrNameLst>
                                              <p:attrName>ppt_h</p:attrName>
                                            </p:attrNameLst>
                                          </p:cBhvr>
                                          <p:tavLst>
                                            <p:tav tm="0">
                                              <p:val>
                                                <p:fltVal val="0"/>
                                              </p:val>
                                            </p:tav>
                                            <p:tav tm="100000">
                                              <p:val>
                                                <p:strVal val="#ppt_h"/>
                                              </p:val>
                                            </p:tav>
                                          </p:tavLst>
                                        </p:anim>
                                        <p:anim calcmode="lin" valueType="num">
                                          <p:cBhvr>
                                            <p:cTn id="84" dur="500" fill="hold"/>
                                            <p:tgtEl>
                                              <p:spTgt spid="273"/>
                                            </p:tgtEl>
                                            <p:attrNameLst>
                                              <p:attrName>style.rotation</p:attrName>
                                            </p:attrNameLst>
                                          </p:cBhvr>
                                          <p:tavLst>
                                            <p:tav tm="0">
                                              <p:val>
                                                <p:fltVal val="90"/>
                                              </p:val>
                                            </p:tav>
                                            <p:tav tm="100000">
                                              <p:val>
                                                <p:fltVal val="0"/>
                                              </p:val>
                                            </p:tav>
                                          </p:tavLst>
                                        </p:anim>
                                        <p:animEffect transition="in" filter="fade">
                                          <p:cBhvr>
                                            <p:cTn id="85" dur="500"/>
                                            <p:tgtEl>
                                              <p:spTgt spid="273"/>
                                            </p:tgtEl>
                                          </p:cBhvr>
                                        </p:animEffect>
                                      </p:childTnLst>
                                    </p:cTn>
                                  </p:par>
                                </p:childTnLst>
                              </p:cTn>
                            </p:par>
                            <p:par>
                              <p:cTn id="86" fill="hold">
                                <p:stCondLst>
                                  <p:cond delay="6000"/>
                                </p:stCondLst>
                                <p:childTnLst>
                                  <p:par>
                                    <p:cTn id="87" presetID="22" presetClass="entr" presetSubtype="8" fill="hold" grpId="0" nodeType="afterEffect">
                                      <p:stCondLst>
                                        <p:cond delay="0"/>
                                      </p:stCondLst>
                                      <p:childTnLst>
                                        <p:set>
                                          <p:cBhvr>
                                            <p:cTn id="88" dur="1" fill="hold">
                                              <p:stCondLst>
                                                <p:cond delay="0"/>
                                              </p:stCondLst>
                                            </p:cTn>
                                            <p:tgtEl>
                                              <p:spTgt spid="271"/>
                                            </p:tgtEl>
                                            <p:attrNameLst>
                                              <p:attrName>style.visibility</p:attrName>
                                            </p:attrNameLst>
                                          </p:cBhvr>
                                          <p:to>
                                            <p:strVal val="visible"/>
                                          </p:to>
                                        </p:set>
                                        <p:animEffect transition="in" filter="wipe(left)">
                                          <p:cBhvr>
                                            <p:cTn id="89" dur="500"/>
                                            <p:tgtEl>
                                              <p:spTgt spid="271"/>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272"/>
                                            </p:tgtEl>
                                            <p:attrNameLst>
                                              <p:attrName>style.visibility</p:attrName>
                                            </p:attrNameLst>
                                          </p:cBhvr>
                                          <p:to>
                                            <p:strVal val="visible"/>
                                          </p:to>
                                        </p:set>
                                        <p:animEffect transition="in" filter="wipe(right)">
                                          <p:cBhvr>
                                            <p:cTn id="92" dur="750"/>
                                            <p:tgtEl>
                                              <p:spTgt spid="272"/>
                                            </p:tgtEl>
                                          </p:cBhvr>
                                        </p:animEffect>
                                      </p:childTnLst>
                                    </p:cTn>
                                  </p:par>
                                </p:childTnLst>
                              </p:cTn>
                            </p:par>
                            <p:par>
                              <p:cTn id="93" fill="hold">
                                <p:stCondLst>
                                  <p:cond delay="6500"/>
                                </p:stCondLst>
                                <p:childTnLst>
                                  <p:par>
                                    <p:cTn id="94" presetID="31" presetClass="entr" presetSubtype="0" fill="hold" nodeType="afterEffect">
                                      <p:stCondLst>
                                        <p:cond delay="0"/>
                                      </p:stCondLst>
                                      <p:childTnLst>
                                        <p:set>
                                          <p:cBhvr>
                                            <p:cTn id="95" dur="1" fill="hold">
                                              <p:stCondLst>
                                                <p:cond delay="0"/>
                                              </p:stCondLst>
                                            </p:cTn>
                                            <p:tgtEl>
                                              <p:spTgt spid="287"/>
                                            </p:tgtEl>
                                            <p:attrNameLst>
                                              <p:attrName>style.visibility</p:attrName>
                                            </p:attrNameLst>
                                          </p:cBhvr>
                                          <p:to>
                                            <p:strVal val="visible"/>
                                          </p:to>
                                        </p:set>
                                        <p:anim calcmode="lin" valueType="num">
                                          <p:cBhvr>
                                            <p:cTn id="96" dur="500" fill="hold"/>
                                            <p:tgtEl>
                                              <p:spTgt spid="287"/>
                                            </p:tgtEl>
                                            <p:attrNameLst>
                                              <p:attrName>ppt_w</p:attrName>
                                            </p:attrNameLst>
                                          </p:cBhvr>
                                          <p:tavLst>
                                            <p:tav tm="0">
                                              <p:val>
                                                <p:fltVal val="0"/>
                                              </p:val>
                                            </p:tav>
                                            <p:tav tm="100000">
                                              <p:val>
                                                <p:strVal val="#ppt_w"/>
                                              </p:val>
                                            </p:tav>
                                          </p:tavLst>
                                        </p:anim>
                                        <p:anim calcmode="lin" valueType="num">
                                          <p:cBhvr>
                                            <p:cTn id="97" dur="500" fill="hold"/>
                                            <p:tgtEl>
                                              <p:spTgt spid="287"/>
                                            </p:tgtEl>
                                            <p:attrNameLst>
                                              <p:attrName>ppt_h</p:attrName>
                                            </p:attrNameLst>
                                          </p:cBhvr>
                                          <p:tavLst>
                                            <p:tav tm="0">
                                              <p:val>
                                                <p:fltVal val="0"/>
                                              </p:val>
                                            </p:tav>
                                            <p:tav tm="100000">
                                              <p:val>
                                                <p:strVal val="#ppt_h"/>
                                              </p:val>
                                            </p:tav>
                                          </p:tavLst>
                                        </p:anim>
                                        <p:anim calcmode="lin" valueType="num">
                                          <p:cBhvr>
                                            <p:cTn id="98" dur="500" fill="hold"/>
                                            <p:tgtEl>
                                              <p:spTgt spid="287"/>
                                            </p:tgtEl>
                                            <p:attrNameLst>
                                              <p:attrName>style.rotation</p:attrName>
                                            </p:attrNameLst>
                                          </p:cBhvr>
                                          <p:tavLst>
                                            <p:tav tm="0">
                                              <p:val>
                                                <p:fltVal val="90"/>
                                              </p:val>
                                            </p:tav>
                                            <p:tav tm="100000">
                                              <p:val>
                                                <p:fltVal val="0"/>
                                              </p:val>
                                            </p:tav>
                                          </p:tavLst>
                                        </p:anim>
                                        <p:animEffect transition="in" filter="fade">
                                          <p:cBhvr>
                                            <p:cTn id="99" dur="500"/>
                                            <p:tgtEl>
                                              <p:spTgt spid="287"/>
                                            </p:tgtEl>
                                          </p:cBhvr>
                                        </p:animEffect>
                                      </p:childTnLst>
                                    </p:cTn>
                                  </p:par>
                                </p:childTnLst>
                              </p:cTn>
                            </p:par>
                            <p:par>
                              <p:cTn id="100" fill="hold">
                                <p:stCondLst>
                                  <p:cond delay="7000"/>
                                </p:stCondLst>
                                <p:childTnLst>
                                  <p:par>
                                    <p:cTn id="101" presetID="22" presetClass="entr" presetSubtype="8" fill="hold" grpId="0" nodeType="afterEffect">
                                      <p:stCondLst>
                                        <p:cond delay="0"/>
                                      </p:stCondLst>
                                      <p:childTnLst>
                                        <p:set>
                                          <p:cBhvr>
                                            <p:cTn id="102" dur="1" fill="hold">
                                              <p:stCondLst>
                                                <p:cond delay="0"/>
                                              </p:stCondLst>
                                            </p:cTn>
                                            <p:tgtEl>
                                              <p:spTgt spid="285"/>
                                            </p:tgtEl>
                                            <p:attrNameLst>
                                              <p:attrName>style.visibility</p:attrName>
                                            </p:attrNameLst>
                                          </p:cBhvr>
                                          <p:to>
                                            <p:strVal val="visible"/>
                                          </p:to>
                                        </p:set>
                                        <p:animEffect transition="in" filter="wipe(left)">
                                          <p:cBhvr>
                                            <p:cTn id="103" dur="500"/>
                                            <p:tgtEl>
                                              <p:spTgt spid="285"/>
                                            </p:tgtEl>
                                          </p:cBhvr>
                                        </p:animEffect>
                                      </p:childTnLst>
                                    </p:cTn>
                                  </p:par>
                                  <p:par>
                                    <p:cTn id="104" presetID="22" presetClass="entr" presetSubtype="2" fill="hold" grpId="0" nodeType="withEffect">
                                      <p:stCondLst>
                                        <p:cond delay="0"/>
                                      </p:stCondLst>
                                      <p:childTnLst>
                                        <p:set>
                                          <p:cBhvr>
                                            <p:cTn id="105" dur="1" fill="hold">
                                              <p:stCondLst>
                                                <p:cond delay="0"/>
                                              </p:stCondLst>
                                            </p:cTn>
                                            <p:tgtEl>
                                              <p:spTgt spid="286"/>
                                            </p:tgtEl>
                                            <p:attrNameLst>
                                              <p:attrName>style.visibility</p:attrName>
                                            </p:attrNameLst>
                                          </p:cBhvr>
                                          <p:to>
                                            <p:strVal val="visible"/>
                                          </p:to>
                                        </p:set>
                                        <p:animEffect transition="in" filter="wipe(right)">
                                          <p:cBhvr>
                                            <p:cTn id="106" dur="750"/>
                                            <p:tgtEl>
                                              <p:spTgt spid="286"/>
                                            </p:tgtEl>
                                          </p:cBhvr>
                                        </p:animEffect>
                                      </p:childTnLst>
                                    </p:cTn>
                                  </p:par>
                                </p:childTnLst>
                              </p:cTn>
                            </p:par>
                            <p:par>
                              <p:cTn id="107" fill="hold">
                                <p:stCondLst>
                                  <p:cond delay="7500"/>
                                </p:stCondLst>
                                <p:childTnLst>
                                  <p:par>
                                    <p:cTn id="108" presetID="31" presetClass="entr" presetSubtype="0" fill="hold" nodeType="afterEffect">
                                      <p:stCondLst>
                                        <p:cond delay="0"/>
                                      </p:stCondLst>
                                      <p:childTnLst>
                                        <p:set>
                                          <p:cBhvr>
                                            <p:cTn id="109" dur="1" fill="hold">
                                              <p:stCondLst>
                                                <p:cond delay="0"/>
                                              </p:stCondLst>
                                            </p:cTn>
                                            <p:tgtEl>
                                              <p:spTgt spid="301"/>
                                            </p:tgtEl>
                                            <p:attrNameLst>
                                              <p:attrName>style.visibility</p:attrName>
                                            </p:attrNameLst>
                                          </p:cBhvr>
                                          <p:to>
                                            <p:strVal val="visible"/>
                                          </p:to>
                                        </p:set>
                                        <p:anim calcmode="lin" valueType="num">
                                          <p:cBhvr>
                                            <p:cTn id="110" dur="500" fill="hold"/>
                                            <p:tgtEl>
                                              <p:spTgt spid="301"/>
                                            </p:tgtEl>
                                            <p:attrNameLst>
                                              <p:attrName>ppt_w</p:attrName>
                                            </p:attrNameLst>
                                          </p:cBhvr>
                                          <p:tavLst>
                                            <p:tav tm="0">
                                              <p:val>
                                                <p:fltVal val="0"/>
                                              </p:val>
                                            </p:tav>
                                            <p:tav tm="100000">
                                              <p:val>
                                                <p:strVal val="#ppt_w"/>
                                              </p:val>
                                            </p:tav>
                                          </p:tavLst>
                                        </p:anim>
                                        <p:anim calcmode="lin" valueType="num">
                                          <p:cBhvr>
                                            <p:cTn id="111" dur="500" fill="hold"/>
                                            <p:tgtEl>
                                              <p:spTgt spid="301"/>
                                            </p:tgtEl>
                                            <p:attrNameLst>
                                              <p:attrName>ppt_h</p:attrName>
                                            </p:attrNameLst>
                                          </p:cBhvr>
                                          <p:tavLst>
                                            <p:tav tm="0">
                                              <p:val>
                                                <p:fltVal val="0"/>
                                              </p:val>
                                            </p:tav>
                                            <p:tav tm="100000">
                                              <p:val>
                                                <p:strVal val="#ppt_h"/>
                                              </p:val>
                                            </p:tav>
                                          </p:tavLst>
                                        </p:anim>
                                        <p:anim calcmode="lin" valueType="num">
                                          <p:cBhvr>
                                            <p:cTn id="112" dur="500" fill="hold"/>
                                            <p:tgtEl>
                                              <p:spTgt spid="301"/>
                                            </p:tgtEl>
                                            <p:attrNameLst>
                                              <p:attrName>style.rotation</p:attrName>
                                            </p:attrNameLst>
                                          </p:cBhvr>
                                          <p:tavLst>
                                            <p:tav tm="0">
                                              <p:val>
                                                <p:fltVal val="90"/>
                                              </p:val>
                                            </p:tav>
                                            <p:tav tm="100000">
                                              <p:val>
                                                <p:fltVal val="0"/>
                                              </p:val>
                                            </p:tav>
                                          </p:tavLst>
                                        </p:anim>
                                        <p:animEffect transition="in" filter="fade">
                                          <p:cBhvr>
                                            <p:cTn id="113" dur="500"/>
                                            <p:tgtEl>
                                              <p:spTgt spid="301"/>
                                            </p:tgtEl>
                                          </p:cBhvr>
                                        </p:animEffect>
                                      </p:childTnLst>
                                    </p:cTn>
                                  </p:par>
                                </p:childTnLst>
                              </p:cTn>
                            </p:par>
                            <p:par>
                              <p:cTn id="114" fill="hold">
                                <p:stCondLst>
                                  <p:cond delay="8000"/>
                                </p:stCondLst>
                                <p:childTnLst>
                                  <p:par>
                                    <p:cTn id="115" presetID="22" presetClass="entr" presetSubtype="8" fill="hold" grpId="0" nodeType="afterEffect">
                                      <p:stCondLst>
                                        <p:cond delay="0"/>
                                      </p:stCondLst>
                                      <p:childTnLst>
                                        <p:set>
                                          <p:cBhvr>
                                            <p:cTn id="116" dur="1" fill="hold">
                                              <p:stCondLst>
                                                <p:cond delay="0"/>
                                              </p:stCondLst>
                                            </p:cTn>
                                            <p:tgtEl>
                                              <p:spTgt spid="299"/>
                                            </p:tgtEl>
                                            <p:attrNameLst>
                                              <p:attrName>style.visibility</p:attrName>
                                            </p:attrNameLst>
                                          </p:cBhvr>
                                          <p:to>
                                            <p:strVal val="visible"/>
                                          </p:to>
                                        </p:set>
                                        <p:animEffect transition="in" filter="wipe(left)">
                                          <p:cBhvr>
                                            <p:cTn id="117" dur="500"/>
                                            <p:tgtEl>
                                              <p:spTgt spid="299"/>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300"/>
                                            </p:tgtEl>
                                            <p:attrNameLst>
                                              <p:attrName>style.visibility</p:attrName>
                                            </p:attrNameLst>
                                          </p:cBhvr>
                                          <p:to>
                                            <p:strVal val="visible"/>
                                          </p:to>
                                        </p:set>
                                        <p:animEffect transition="in" filter="wipe(right)">
                                          <p:cBhvr>
                                            <p:cTn id="120" dur="750"/>
                                            <p:tgtEl>
                                              <p:spTgt spid="3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1" grpId="0"/>
          <p:bldP spid="262" grpId="0"/>
          <p:bldP spid="263" grpId="0"/>
          <p:bldP spid="264" grpId="0"/>
          <p:bldP spid="265" grpId="0" animBg="1"/>
          <p:bldP spid="266" grpId="0"/>
          <p:bldP spid="267" grpId="0"/>
          <p:bldP spid="271" grpId="0"/>
          <p:bldP spid="272" grpId="0"/>
          <p:bldP spid="285" grpId="0"/>
          <p:bldP spid="286" grpId="0"/>
          <p:bldP spid="299" grpId="0"/>
          <p:bldP spid="300" grpId="0"/>
          <p:bldP spid="8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26"/>
                                            </p:tgtEl>
                                            <p:attrNameLst>
                                              <p:attrName>style.visibility</p:attrName>
                                            </p:attrNameLst>
                                          </p:cBhvr>
                                          <p:to>
                                            <p:strVal val="visible"/>
                                          </p:to>
                                        </p:set>
                                        <p:animEffect transition="in" filter="wipe(down)">
                                          <p:cBhvr>
                                            <p:cTn id="11" dur="500"/>
                                            <p:tgtEl>
                                              <p:spTgt spid="226"/>
                                            </p:tgtEl>
                                          </p:cBhvr>
                                        </p:animEffect>
                                      </p:childTnLst>
                                    </p:cTn>
                                  </p:par>
                                </p:childTnLst>
                              </p:cTn>
                            </p:par>
                            <p:par>
                              <p:cTn id="12" fill="hold">
                                <p:stCondLst>
                                  <p:cond delay="1000"/>
                                </p:stCondLst>
                                <p:childTnLst>
                                  <p:par>
                                    <p:cTn id="13" presetID="2" presetClass="entr" presetSubtype="12" accel="61000" fill="hold" nodeType="afterEffect">
                                      <p:stCondLst>
                                        <p:cond delay="0"/>
                                      </p:stCondLst>
                                      <p:childTnLst>
                                        <p:set>
                                          <p:cBhvr>
                                            <p:cTn id="14" dur="1" fill="hold">
                                              <p:stCondLst>
                                                <p:cond delay="0"/>
                                              </p:stCondLst>
                                            </p:cTn>
                                            <p:tgtEl>
                                              <p:spTgt spid="227"/>
                                            </p:tgtEl>
                                            <p:attrNameLst>
                                              <p:attrName>style.visibility</p:attrName>
                                            </p:attrNameLst>
                                          </p:cBhvr>
                                          <p:to>
                                            <p:strVal val="visible"/>
                                          </p:to>
                                        </p:set>
                                        <p:anim calcmode="lin" valueType="num">
                                          <p:cBhvr additive="base">
                                            <p:cTn id="15" dur="1400" fill="hold"/>
                                            <p:tgtEl>
                                              <p:spTgt spid="227"/>
                                            </p:tgtEl>
                                            <p:attrNameLst>
                                              <p:attrName>ppt_x</p:attrName>
                                            </p:attrNameLst>
                                          </p:cBhvr>
                                          <p:tavLst>
                                            <p:tav tm="0">
                                              <p:val>
                                                <p:strVal val="0-#ppt_w/2"/>
                                              </p:val>
                                            </p:tav>
                                            <p:tav tm="100000">
                                              <p:val>
                                                <p:strVal val="#ppt_x"/>
                                              </p:val>
                                            </p:tav>
                                          </p:tavLst>
                                        </p:anim>
                                        <p:anim calcmode="lin" valueType="num">
                                          <p:cBhvr additive="base">
                                            <p:cTn id="16" dur="1400" fill="hold"/>
                                            <p:tgtEl>
                                              <p:spTgt spid="227"/>
                                            </p:tgtEl>
                                            <p:attrNameLst>
                                              <p:attrName>ppt_y</p:attrName>
                                            </p:attrNameLst>
                                          </p:cBhvr>
                                          <p:tavLst>
                                            <p:tav tm="0">
                                              <p:val>
                                                <p:strVal val="1+#ppt_h/2"/>
                                              </p:val>
                                            </p:tav>
                                            <p:tav tm="100000">
                                              <p:val>
                                                <p:strVal val="#ppt_y"/>
                                              </p:val>
                                            </p:tav>
                                          </p:tavLst>
                                        </p:anim>
                                      </p:childTnLst>
                                    </p:cTn>
                                  </p:par>
                                  <p:par>
                                    <p:cTn id="17" presetID="2" presetClass="entr" presetSubtype="3" accel="61000" fill="hold" nodeType="withEffect">
                                      <p:stCondLst>
                                        <p:cond delay="0"/>
                                      </p:stCondLst>
                                      <p:childTnLst>
                                        <p:set>
                                          <p:cBhvr>
                                            <p:cTn id="18" dur="1" fill="hold">
                                              <p:stCondLst>
                                                <p:cond delay="0"/>
                                              </p:stCondLst>
                                            </p:cTn>
                                            <p:tgtEl>
                                              <p:spTgt spid="232"/>
                                            </p:tgtEl>
                                            <p:attrNameLst>
                                              <p:attrName>style.visibility</p:attrName>
                                            </p:attrNameLst>
                                          </p:cBhvr>
                                          <p:to>
                                            <p:strVal val="visible"/>
                                          </p:to>
                                        </p:set>
                                        <p:anim calcmode="lin" valueType="num">
                                          <p:cBhvr additive="base">
                                            <p:cTn id="19" dur="1400" fill="hold"/>
                                            <p:tgtEl>
                                              <p:spTgt spid="232"/>
                                            </p:tgtEl>
                                            <p:attrNameLst>
                                              <p:attrName>ppt_x</p:attrName>
                                            </p:attrNameLst>
                                          </p:cBhvr>
                                          <p:tavLst>
                                            <p:tav tm="0">
                                              <p:val>
                                                <p:strVal val="1+#ppt_w/2"/>
                                              </p:val>
                                            </p:tav>
                                            <p:tav tm="100000">
                                              <p:val>
                                                <p:strVal val="#ppt_x"/>
                                              </p:val>
                                            </p:tav>
                                          </p:tavLst>
                                        </p:anim>
                                        <p:anim calcmode="lin" valueType="num">
                                          <p:cBhvr additive="base">
                                            <p:cTn id="20" dur="1400" fill="hold"/>
                                            <p:tgtEl>
                                              <p:spTgt spid="232"/>
                                            </p:tgtEl>
                                            <p:attrNameLst>
                                              <p:attrName>ppt_y</p:attrName>
                                            </p:attrNameLst>
                                          </p:cBhvr>
                                          <p:tavLst>
                                            <p:tav tm="0">
                                              <p:val>
                                                <p:strVal val="0-#ppt_h/2"/>
                                              </p:val>
                                            </p:tav>
                                            <p:tav tm="100000">
                                              <p:val>
                                                <p:strVal val="#ppt_y"/>
                                              </p:val>
                                            </p:tav>
                                          </p:tavLst>
                                        </p:anim>
                                      </p:childTnLst>
                                    </p:cTn>
                                  </p:par>
                                  <p:par>
                                    <p:cTn id="21" presetID="2" presetClass="entr" presetSubtype="3" accel="61000" fill="hold" nodeType="withEffect">
                                      <p:stCondLst>
                                        <p:cond delay="0"/>
                                      </p:stCondLst>
                                      <p:childTnLst>
                                        <p:set>
                                          <p:cBhvr>
                                            <p:cTn id="22" dur="1" fill="hold">
                                              <p:stCondLst>
                                                <p:cond delay="0"/>
                                              </p:stCondLst>
                                            </p:cTn>
                                            <p:tgtEl>
                                              <p:spTgt spid="242"/>
                                            </p:tgtEl>
                                            <p:attrNameLst>
                                              <p:attrName>style.visibility</p:attrName>
                                            </p:attrNameLst>
                                          </p:cBhvr>
                                          <p:to>
                                            <p:strVal val="visible"/>
                                          </p:to>
                                        </p:set>
                                        <p:anim calcmode="lin" valueType="num">
                                          <p:cBhvr additive="base">
                                            <p:cTn id="23" dur="1400" fill="hold"/>
                                            <p:tgtEl>
                                              <p:spTgt spid="242"/>
                                            </p:tgtEl>
                                            <p:attrNameLst>
                                              <p:attrName>ppt_x</p:attrName>
                                            </p:attrNameLst>
                                          </p:cBhvr>
                                          <p:tavLst>
                                            <p:tav tm="0">
                                              <p:val>
                                                <p:strVal val="1+#ppt_w/2"/>
                                              </p:val>
                                            </p:tav>
                                            <p:tav tm="100000">
                                              <p:val>
                                                <p:strVal val="#ppt_x"/>
                                              </p:val>
                                            </p:tav>
                                          </p:tavLst>
                                        </p:anim>
                                        <p:anim calcmode="lin" valueType="num">
                                          <p:cBhvr additive="base">
                                            <p:cTn id="24" dur="1400" fill="hold"/>
                                            <p:tgtEl>
                                              <p:spTgt spid="242"/>
                                            </p:tgtEl>
                                            <p:attrNameLst>
                                              <p:attrName>ppt_y</p:attrName>
                                            </p:attrNameLst>
                                          </p:cBhvr>
                                          <p:tavLst>
                                            <p:tav tm="0">
                                              <p:val>
                                                <p:strVal val="0-#ppt_h/2"/>
                                              </p:val>
                                            </p:tav>
                                            <p:tav tm="100000">
                                              <p:val>
                                                <p:strVal val="#ppt_y"/>
                                              </p:val>
                                            </p:tav>
                                          </p:tavLst>
                                        </p:anim>
                                      </p:childTnLst>
                                    </p:cTn>
                                  </p:par>
                                  <p:par>
                                    <p:cTn id="25" presetID="2" presetClass="entr" presetSubtype="12" accel="61000" fill="hold" nodeType="withEffect">
                                      <p:stCondLst>
                                        <p:cond delay="0"/>
                                      </p:stCondLst>
                                      <p:childTnLst>
                                        <p:set>
                                          <p:cBhvr>
                                            <p:cTn id="26" dur="1" fill="hold">
                                              <p:stCondLst>
                                                <p:cond delay="0"/>
                                              </p:stCondLst>
                                            </p:cTn>
                                            <p:tgtEl>
                                              <p:spTgt spid="247"/>
                                            </p:tgtEl>
                                            <p:attrNameLst>
                                              <p:attrName>style.visibility</p:attrName>
                                            </p:attrNameLst>
                                          </p:cBhvr>
                                          <p:to>
                                            <p:strVal val="visible"/>
                                          </p:to>
                                        </p:set>
                                        <p:anim calcmode="lin" valueType="num">
                                          <p:cBhvr additive="base">
                                            <p:cTn id="27" dur="1400" fill="hold"/>
                                            <p:tgtEl>
                                              <p:spTgt spid="247"/>
                                            </p:tgtEl>
                                            <p:attrNameLst>
                                              <p:attrName>ppt_x</p:attrName>
                                            </p:attrNameLst>
                                          </p:cBhvr>
                                          <p:tavLst>
                                            <p:tav tm="0">
                                              <p:val>
                                                <p:strVal val="0-#ppt_w/2"/>
                                              </p:val>
                                            </p:tav>
                                            <p:tav tm="100000">
                                              <p:val>
                                                <p:strVal val="#ppt_x"/>
                                              </p:val>
                                            </p:tav>
                                          </p:tavLst>
                                        </p:anim>
                                        <p:anim calcmode="lin" valueType="num">
                                          <p:cBhvr additive="base">
                                            <p:cTn id="28" dur="1400" fill="hold"/>
                                            <p:tgtEl>
                                              <p:spTgt spid="247"/>
                                            </p:tgtEl>
                                            <p:attrNameLst>
                                              <p:attrName>ppt_y</p:attrName>
                                            </p:attrNameLst>
                                          </p:cBhvr>
                                          <p:tavLst>
                                            <p:tav tm="0">
                                              <p:val>
                                                <p:strVal val="1+#ppt_h/2"/>
                                              </p:val>
                                            </p:tav>
                                            <p:tav tm="100000">
                                              <p:val>
                                                <p:strVal val="#ppt_y"/>
                                              </p:val>
                                            </p:tav>
                                          </p:tavLst>
                                        </p:anim>
                                      </p:childTnLst>
                                    </p:cTn>
                                  </p:par>
                                  <p:par>
                                    <p:cTn id="29" presetID="2" presetClass="entr" presetSubtype="3" accel="61000" fill="hold" nodeType="withEffect">
                                      <p:stCondLst>
                                        <p:cond delay="0"/>
                                      </p:stCondLst>
                                      <p:childTnLst>
                                        <p:set>
                                          <p:cBhvr>
                                            <p:cTn id="30" dur="1" fill="hold">
                                              <p:stCondLst>
                                                <p:cond delay="0"/>
                                              </p:stCondLst>
                                            </p:cTn>
                                            <p:tgtEl>
                                              <p:spTgt spid="252"/>
                                            </p:tgtEl>
                                            <p:attrNameLst>
                                              <p:attrName>style.visibility</p:attrName>
                                            </p:attrNameLst>
                                          </p:cBhvr>
                                          <p:to>
                                            <p:strVal val="visible"/>
                                          </p:to>
                                        </p:set>
                                        <p:anim calcmode="lin" valueType="num">
                                          <p:cBhvr additive="base">
                                            <p:cTn id="31" dur="1400" fill="hold"/>
                                            <p:tgtEl>
                                              <p:spTgt spid="252"/>
                                            </p:tgtEl>
                                            <p:attrNameLst>
                                              <p:attrName>ppt_x</p:attrName>
                                            </p:attrNameLst>
                                          </p:cBhvr>
                                          <p:tavLst>
                                            <p:tav tm="0">
                                              <p:val>
                                                <p:strVal val="1+#ppt_w/2"/>
                                              </p:val>
                                            </p:tav>
                                            <p:tav tm="100000">
                                              <p:val>
                                                <p:strVal val="#ppt_x"/>
                                              </p:val>
                                            </p:tav>
                                          </p:tavLst>
                                        </p:anim>
                                        <p:anim calcmode="lin" valueType="num">
                                          <p:cBhvr additive="base">
                                            <p:cTn id="32" dur="1400" fill="hold"/>
                                            <p:tgtEl>
                                              <p:spTgt spid="252"/>
                                            </p:tgtEl>
                                            <p:attrNameLst>
                                              <p:attrName>ppt_y</p:attrName>
                                            </p:attrNameLst>
                                          </p:cBhvr>
                                          <p:tavLst>
                                            <p:tav tm="0">
                                              <p:val>
                                                <p:strVal val="0-#ppt_h/2"/>
                                              </p:val>
                                            </p:tav>
                                            <p:tav tm="100000">
                                              <p:val>
                                                <p:strVal val="#ppt_y"/>
                                              </p:val>
                                            </p:tav>
                                          </p:tavLst>
                                        </p:anim>
                                      </p:childTnLst>
                                    </p:cTn>
                                  </p:par>
                                  <p:par>
                                    <p:cTn id="33" presetID="2" presetClass="entr" presetSubtype="12" accel="61000" fill="hold" nodeType="withEffect">
                                      <p:stCondLst>
                                        <p:cond delay="0"/>
                                      </p:stCondLst>
                                      <p:childTnLst>
                                        <p:set>
                                          <p:cBhvr>
                                            <p:cTn id="34" dur="1" fill="hold">
                                              <p:stCondLst>
                                                <p:cond delay="0"/>
                                              </p:stCondLst>
                                            </p:cTn>
                                            <p:tgtEl>
                                              <p:spTgt spid="237"/>
                                            </p:tgtEl>
                                            <p:attrNameLst>
                                              <p:attrName>style.visibility</p:attrName>
                                            </p:attrNameLst>
                                          </p:cBhvr>
                                          <p:to>
                                            <p:strVal val="visible"/>
                                          </p:to>
                                        </p:set>
                                        <p:anim calcmode="lin" valueType="num">
                                          <p:cBhvr additive="base">
                                            <p:cTn id="35" dur="1400" fill="hold"/>
                                            <p:tgtEl>
                                              <p:spTgt spid="237"/>
                                            </p:tgtEl>
                                            <p:attrNameLst>
                                              <p:attrName>ppt_x</p:attrName>
                                            </p:attrNameLst>
                                          </p:cBhvr>
                                          <p:tavLst>
                                            <p:tav tm="0">
                                              <p:val>
                                                <p:strVal val="0-#ppt_w/2"/>
                                              </p:val>
                                            </p:tav>
                                            <p:tav tm="100000">
                                              <p:val>
                                                <p:strVal val="#ppt_x"/>
                                              </p:val>
                                            </p:tav>
                                          </p:tavLst>
                                        </p:anim>
                                        <p:anim calcmode="lin" valueType="num">
                                          <p:cBhvr additive="base">
                                            <p:cTn id="36" dur="1400" fill="hold"/>
                                            <p:tgtEl>
                                              <p:spTgt spid="237"/>
                                            </p:tgtEl>
                                            <p:attrNameLst>
                                              <p:attrName>ppt_y</p:attrName>
                                            </p:attrNameLst>
                                          </p:cBhvr>
                                          <p:tavLst>
                                            <p:tav tm="0">
                                              <p:val>
                                                <p:strVal val="1+#ppt_h/2"/>
                                              </p:val>
                                            </p:tav>
                                            <p:tav tm="100000">
                                              <p:val>
                                                <p:strVal val="#ppt_y"/>
                                              </p:val>
                                            </p:tav>
                                          </p:tavLst>
                                        </p:anim>
                                      </p:childTnLst>
                                    </p:cTn>
                                  </p:par>
                                </p:childTnLst>
                              </p:cTn>
                            </p:par>
                            <p:par>
                              <p:cTn id="37" fill="hold">
                                <p:stCondLst>
                                  <p:cond delay="2500"/>
                                </p:stCondLst>
                                <p:childTnLst>
                                  <p:par>
                                    <p:cTn id="38" presetID="31" presetClass="entr" presetSubtype="0" fill="hold" nodeType="afterEffect">
                                      <p:stCondLst>
                                        <p:cond delay="0"/>
                                      </p:stCondLst>
                                      <p:childTnLst>
                                        <p:set>
                                          <p:cBhvr>
                                            <p:cTn id="39" dur="1" fill="hold">
                                              <p:stCondLst>
                                                <p:cond delay="0"/>
                                              </p:stCondLst>
                                            </p:cTn>
                                            <p:tgtEl>
                                              <p:spTgt spid="257"/>
                                            </p:tgtEl>
                                            <p:attrNameLst>
                                              <p:attrName>style.visibility</p:attrName>
                                            </p:attrNameLst>
                                          </p:cBhvr>
                                          <p:to>
                                            <p:strVal val="visible"/>
                                          </p:to>
                                        </p:set>
                                        <p:anim calcmode="lin" valueType="num">
                                          <p:cBhvr>
                                            <p:cTn id="40" dur="500" fill="hold"/>
                                            <p:tgtEl>
                                              <p:spTgt spid="257"/>
                                            </p:tgtEl>
                                            <p:attrNameLst>
                                              <p:attrName>ppt_w</p:attrName>
                                            </p:attrNameLst>
                                          </p:cBhvr>
                                          <p:tavLst>
                                            <p:tav tm="0">
                                              <p:val>
                                                <p:fltVal val="0"/>
                                              </p:val>
                                            </p:tav>
                                            <p:tav tm="100000">
                                              <p:val>
                                                <p:strVal val="#ppt_w"/>
                                              </p:val>
                                            </p:tav>
                                          </p:tavLst>
                                        </p:anim>
                                        <p:anim calcmode="lin" valueType="num">
                                          <p:cBhvr>
                                            <p:cTn id="41" dur="500" fill="hold"/>
                                            <p:tgtEl>
                                              <p:spTgt spid="257"/>
                                            </p:tgtEl>
                                            <p:attrNameLst>
                                              <p:attrName>ppt_h</p:attrName>
                                            </p:attrNameLst>
                                          </p:cBhvr>
                                          <p:tavLst>
                                            <p:tav tm="0">
                                              <p:val>
                                                <p:fltVal val="0"/>
                                              </p:val>
                                            </p:tav>
                                            <p:tav tm="100000">
                                              <p:val>
                                                <p:strVal val="#ppt_h"/>
                                              </p:val>
                                            </p:tav>
                                          </p:tavLst>
                                        </p:anim>
                                        <p:anim calcmode="lin" valueType="num">
                                          <p:cBhvr>
                                            <p:cTn id="42" dur="500" fill="hold"/>
                                            <p:tgtEl>
                                              <p:spTgt spid="257"/>
                                            </p:tgtEl>
                                            <p:attrNameLst>
                                              <p:attrName>style.rotation</p:attrName>
                                            </p:attrNameLst>
                                          </p:cBhvr>
                                          <p:tavLst>
                                            <p:tav tm="0">
                                              <p:val>
                                                <p:fltVal val="90"/>
                                              </p:val>
                                            </p:tav>
                                            <p:tav tm="100000">
                                              <p:val>
                                                <p:fltVal val="0"/>
                                              </p:val>
                                            </p:tav>
                                          </p:tavLst>
                                        </p:anim>
                                        <p:animEffect transition="in" filter="fade">
                                          <p:cBhvr>
                                            <p:cTn id="43" dur="500"/>
                                            <p:tgtEl>
                                              <p:spTgt spid="257"/>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261"/>
                                            </p:tgtEl>
                                            <p:attrNameLst>
                                              <p:attrName>style.visibility</p:attrName>
                                            </p:attrNameLst>
                                          </p:cBhvr>
                                          <p:to>
                                            <p:strVal val="visible"/>
                                          </p:to>
                                        </p:set>
                                        <p:animEffect transition="in" filter="wipe(left)">
                                          <p:cBhvr>
                                            <p:cTn id="47" dur="500"/>
                                            <p:tgtEl>
                                              <p:spTgt spid="261"/>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262"/>
                                            </p:tgtEl>
                                            <p:attrNameLst>
                                              <p:attrName>style.visibility</p:attrName>
                                            </p:attrNameLst>
                                          </p:cBhvr>
                                          <p:to>
                                            <p:strVal val="visible"/>
                                          </p:to>
                                        </p:set>
                                        <p:animEffect transition="in" filter="wipe(right)">
                                          <p:cBhvr>
                                            <p:cTn id="50" dur="750"/>
                                            <p:tgtEl>
                                              <p:spTgt spid="262"/>
                                            </p:tgtEl>
                                          </p:cBhvr>
                                        </p:animEffect>
                                      </p:childTnLst>
                                    </p:cTn>
                                  </p:par>
                                </p:childTnLst>
                              </p:cTn>
                            </p:par>
                            <p:par>
                              <p:cTn id="51" fill="hold">
                                <p:stCondLst>
                                  <p:cond delay="3500"/>
                                </p:stCondLst>
                                <p:childTnLst>
                                  <p:par>
                                    <p:cTn id="52" presetID="31" presetClass="entr" presetSubtype="0" fill="hold" grpId="0" nodeType="afterEffect">
                                      <p:stCondLst>
                                        <p:cond delay="0"/>
                                      </p:stCondLst>
                                      <p:childTnLst>
                                        <p:set>
                                          <p:cBhvr>
                                            <p:cTn id="53" dur="1" fill="hold">
                                              <p:stCondLst>
                                                <p:cond delay="0"/>
                                              </p:stCondLst>
                                            </p:cTn>
                                            <p:tgtEl>
                                              <p:spTgt spid="265"/>
                                            </p:tgtEl>
                                            <p:attrNameLst>
                                              <p:attrName>style.visibility</p:attrName>
                                            </p:attrNameLst>
                                          </p:cBhvr>
                                          <p:to>
                                            <p:strVal val="visible"/>
                                          </p:to>
                                        </p:set>
                                        <p:anim calcmode="lin" valueType="num">
                                          <p:cBhvr>
                                            <p:cTn id="54" dur="500" fill="hold"/>
                                            <p:tgtEl>
                                              <p:spTgt spid="265"/>
                                            </p:tgtEl>
                                            <p:attrNameLst>
                                              <p:attrName>ppt_w</p:attrName>
                                            </p:attrNameLst>
                                          </p:cBhvr>
                                          <p:tavLst>
                                            <p:tav tm="0">
                                              <p:val>
                                                <p:fltVal val="0"/>
                                              </p:val>
                                            </p:tav>
                                            <p:tav tm="100000">
                                              <p:val>
                                                <p:strVal val="#ppt_w"/>
                                              </p:val>
                                            </p:tav>
                                          </p:tavLst>
                                        </p:anim>
                                        <p:anim calcmode="lin" valueType="num">
                                          <p:cBhvr>
                                            <p:cTn id="55" dur="500" fill="hold"/>
                                            <p:tgtEl>
                                              <p:spTgt spid="265"/>
                                            </p:tgtEl>
                                            <p:attrNameLst>
                                              <p:attrName>ppt_h</p:attrName>
                                            </p:attrNameLst>
                                          </p:cBhvr>
                                          <p:tavLst>
                                            <p:tav tm="0">
                                              <p:val>
                                                <p:fltVal val="0"/>
                                              </p:val>
                                            </p:tav>
                                            <p:tav tm="100000">
                                              <p:val>
                                                <p:strVal val="#ppt_h"/>
                                              </p:val>
                                            </p:tav>
                                          </p:tavLst>
                                        </p:anim>
                                        <p:anim calcmode="lin" valueType="num">
                                          <p:cBhvr>
                                            <p:cTn id="56" dur="500" fill="hold"/>
                                            <p:tgtEl>
                                              <p:spTgt spid="265"/>
                                            </p:tgtEl>
                                            <p:attrNameLst>
                                              <p:attrName>style.rotation</p:attrName>
                                            </p:attrNameLst>
                                          </p:cBhvr>
                                          <p:tavLst>
                                            <p:tav tm="0">
                                              <p:val>
                                                <p:fltVal val="90"/>
                                              </p:val>
                                            </p:tav>
                                            <p:tav tm="100000">
                                              <p:val>
                                                <p:fltVal val="0"/>
                                              </p:val>
                                            </p:tav>
                                          </p:tavLst>
                                        </p:anim>
                                        <p:animEffect transition="in" filter="fade">
                                          <p:cBhvr>
                                            <p:cTn id="57" dur="500"/>
                                            <p:tgtEl>
                                              <p:spTgt spid="265"/>
                                            </p:tgtEl>
                                          </p:cBhvr>
                                        </p:animEffect>
                                      </p:childTnLst>
                                    </p:cTn>
                                  </p:par>
                                </p:childTnLst>
                              </p:cTn>
                            </p:par>
                            <p:par>
                              <p:cTn id="58" fill="hold">
                                <p:stCondLst>
                                  <p:cond delay="4000"/>
                                </p:stCondLst>
                                <p:childTnLst>
                                  <p:par>
                                    <p:cTn id="59" presetID="22" presetClass="entr" presetSubtype="8" fill="hold" grpId="0" nodeType="afterEffect">
                                      <p:stCondLst>
                                        <p:cond delay="0"/>
                                      </p:stCondLst>
                                      <p:childTnLst>
                                        <p:set>
                                          <p:cBhvr>
                                            <p:cTn id="60" dur="1" fill="hold">
                                              <p:stCondLst>
                                                <p:cond delay="0"/>
                                              </p:stCondLst>
                                            </p:cTn>
                                            <p:tgtEl>
                                              <p:spTgt spid="263"/>
                                            </p:tgtEl>
                                            <p:attrNameLst>
                                              <p:attrName>style.visibility</p:attrName>
                                            </p:attrNameLst>
                                          </p:cBhvr>
                                          <p:to>
                                            <p:strVal val="visible"/>
                                          </p:to>
                                        </p:set>
                                        <p:animEffect transition="in" filter="wipe(left)">
                                          <p:cBhvr>
                                            <p:cTn id="61" dur="500"/>
                                            <p:tgtEl>
                                              <p:spTgt spid="263"/>
                                            </p:tgtEl>
                                          </p:cBhvr>
                                        </p:animEffect>
                                      </p:childTnLst>
                                    </p:cTn>
                                  </p:par>
                                  <p:par>
                                    <p:cTn id="62" presetID="22" presetClass="entr" presetSubtype="2" fill="hold" grpId="0" nodeType="withEffect">
                                      <p:stCondLst>
                                        <p:cond delay="0"/>
                                      </p:stCondLst>
                                      <p:childTnLst>
                                        <p:set>
                                          <p:cBhvr>
                                            <p:cTn id="63" dur="1" fill="hold">
                                              <p:stCondLst>
                                                <p:cond delay="0"/>
                                              </p:stCondLst>
                                            </p:cTn>
                                            <p:tgtEl>
                                              <p:spTgt spid="264"/>
                                            </p:tgtEl>
                                            <p:attrNameLst>
                                              <p:attrName>style.visibility</p:attrName>
                                            </p:attrNameLst>
                                          </p:cBhvr>
                                          <p:to>
                                            <p:strVal val="visible"/>
                                          </p:to>
                                        </p:set>
                                        <p:animEffect transition="in" filter="wipe(right)">
                                          <p:cBhvr>
                                            <p:cTn id="64" dur="750"/>
                                            <p:tgtEl>
                                              <p:spTgt spid="264"/>
                                            </p:tgtEl>
                                          </p:cBhvr>
                                        </p:animEffect>
                                      </p:childTnLst>
                                    </p:cTn>
                                  </p:par>
                                </p:childTnLst>
                              </p:cTn>
                            </p:par>
                            <p:par>
                              <p:cTn id="65" fill="hold">
                                <p:stCondLst>
                                  <p:cond delay="4500"/>
                                </p:stCondLst>
                                <p:childTnLst>
                                  <p:par>
                                    <p:cTn id="66" presetID="31" presetClass="entr" presetSubtype="0" fill="hold" nodeType="afterEffect">
                                      <p:stCondLst>
                                        <p:cond delay="0"/>
                                      </p:stCondLst>
                                      <p:childTnLst>
                                        <p:set>
                                          <p:cBhvr>
                                            <p:cTn id="67" dur="1" fill="hold">
                                              <p:stCondLst>
                                                <p:cond delay="0"/>
                                              </p:stCondLst>
                                            </p:cTn>
                                            <p:tgtEl>
                                              <p:spTgt spid="268"/>
                                            </p:tgtEl>
                                            <p:attrNameLst>
                                              <p:attrName>style.visibility</p:attrName>
                                            </p:attrNameLst>
                                          </p:cBhvr>
                                          <p:to>
                                            <p:strVal val="visible"/>
                                          </p:to>
                                        </p:set>
                                        <p:anim calcmode="lin" valueType="num">
                                          <p:cBhvr>
                                            <p:cTn id="68" dur="500" fill="hold"/>
                                            <p:tgtEl>
                                              <p:spTgt spid="268"/>
                                            </p:tgtEl>
                                            <p:attrNameLst>
                                              <p:attrName>ppt_w</p:attrName>
                                            </p:attrNameLst>
                                          </p:cBhvr>
                                          <p:tavLst>
                                            <p:tav tm="0">
                                              <p:val>
                                                <p:fltVal val="0"/>
                                              </p:val>
                                            </p:tav>
                                            <p:tav tm="100000">
                                              <p:val>
                                                <p:strVal val="#ppt_w"/>
                                              </p:val>
                                            </p:tav>
                                          </p:tavLst>
                                        </p:anim>
                                        <p:anim calcmode="lin" valueType="num">
                                          <p:cBhvr>
                                            <p:cTn id="69" dur="500" fill="hold"/>
                                            <p:tgtEl>
                                              <p:spTgt spid="268"/>
                                            </p:tgtEl>
                                            <p:attrNameLst>
                                              <p:attrName>ppt_h</p:attrName>
                                            </p:attrNameLst>
                                          </p:cBhvr>
                                          <p:tavLst>
                                            <p:tav tm="0">
                                              <p:val>
                                                <p:fltVal val="0"/>
                                              </p:val>
                                            </p:tav>
                                            <p:tav tm="100000">
                                              <p:val>
                                                <p:strVal val="#ppt_h"/>
                                              </p:val>
                                            </p:tav>
                                          </p:tavLst>
                                        </p:anim>
                                        <p:anim calcmode="lin" valueType="num">
                                          <p:cBhvr>
                                            <p:cTn id="70" dur="500" fill="hold"/>
                                            <p:tgtEl>
                                              <p:spTgt spid="268"/>
                                            </p:tgtEl>
                                            <p:attrNameLst>
                                              <p:attrName>style.rotation</p:attrName>
                                            </p:attrNameLst>
                                          </p:cBhvr>
                                          <p:tavLst>
                                            <p:tav tm="0">
                                              <p:val>
                                                <p:fltVal val="90"/>
                                              </p:val>
                                            </p:tav>
                                            <p:tav tm="100000">
                                              <p:val>
                                                <p:fltVal val="0"/>
                                              </p:val>
                                            </p:tav>
                                          </p:tavLst>
                                        </p:anim>
                                        <p:animEffect transition="in" filter="fade">
                                          <p:cBhvr>
                                            <p:cTn id="71" dur="500"/>
                                            <p:tgtEl>
                                              <p:spTgt spid="268"/>
                                            </p:tgtEl>
                                          </p:cBhvr>
                                        </p:animEffect>
                                      </p:childTnLst>
                                    </p:cTn>
                                  </p:par>
                                </p:childTnLst>
                              </p:cTn>
                            </p:par>
                            <p:par>
                              <p:cTn id="72" fill="hold">
                                <p:stCondLst>
                                  <p:cond delay="5000"/>
                                </p:stCondLst>
                                <p:childTnLst>
                                  <p:par>
                                    <p:cTn id="73" presetID="22" presetClass="entr" presetSubtype="8" fill="hold" grpId="0" nodeType="afterEffect">
                                      <p:stCondLst>
                                        <p:cond delay="0"/>
                                      </p:stCondLst>
                                      <p:childTnLst>
                                        <p:set>
                                          <p:cBhvr>
                                            <p:cTn id="74" dur="1" fill="hold">
                                              <p:stCondLst>
                                                <p:cond delay="0"/>
                                              </p:stCondLst>
                                            </p:cTn>
                                            <p:tgtEl>
                                              <p:spTgt spid="266"/>
                                            </p:tgtEl>
                                            <p:attrNameLst>
                                              <p:attrName>style.visibility</p:attrName>
                                            </p:attrNameLst>
                                          </p:cBhvr>
                                          <p:to>
                                            <p:strVal val="visible"/>
                                          </p:to>
                                        </p:set>
                                        <p:animEffect transition="in" filter="wipe(left)">
                                          <p:cBhvr>
                                            <p:cTn id="75" dur="500"/>
                                            <p:tgtEl>
                                              <p:spTgt spid="266"/>
                                            </p:tgtEl>
                                          </p:cBhvr>
                                        </p:animEffect>
                                      </p:childTnLst>
                                    </p:cTn>
                                  </p:par>
                                  <p:par>
                                    <p:cTn id="76" presetID="22" presetClass="entr" presetSubtype="2" fill="hold" grpId="0" nodeType="withEffect">
                                      <p:stCondLst>
                                        <p:cond delay="0"/>
                                      </p:stCondLst>
                                      <p:childTnLst>
                                        <p:set>
                                          <p:cBhvr>
                                            <p:cTn id="77" dur="1" fill="hold">
                                              <p:stCondLst>
                                                <p:cond delay="0"/>
                                              </p:stCondLst>
                                            </p:cTn>
                                            <p:tgtEl>
                                              <p:spTgt spid="267"/>
                                            </p:tgtEl>
                                            <p:attrNameLst>
                                              <p:attrName>style.visibility</p:attrName>
                                            </p:attrNameLst>
                                          </p:cBhvr>
                                          <p:to>
                                            <p:strVal val="visible"/>
                                          </p:to>
                                        </p:set>
                                        <p:animEffect transition="in" filter="wipe(right)">
                                          <p:cBhvr>
                                            <p:cTn id="78" dur="750"/>
                                            <p:tgtEl>
                                              <p:spTgt spid="267"/>
                                            </p:tgtEl>
                                          </p:cBhvr>
                                        </p:animEffect>
                                      </p:childTnLst>
                                    </p:cTn>
                                  </p:par>
                                </p:childTnLst>
                              </p:cTn>
                            </p:par>
                            <p:par>
                              <p:cTn id="79" fill="hold">
                                <p:stCondLst>
                                  <p:cond delay="5500"/>
                                </p:stCondLst>
                                <p:childTnLst>
                                  <p:par>
                                    <p:cTn id="80" presetID="31" presetClass="entr" presetSubtype="0" fill="hold" nodeType="afterEffect">
                                      <p:stCondLst>
                                        <p:cond delay="0"/>
                                      </p:stCondLst>
                                      <p:childTnLst>
                                        <p:set>
                                          <p:cBhvr>
                                            <p:cTn id="81" dur="1" fill="hold">
                                              <p:stCondLst>
                                                <p:cond delay="0"/>
                                              </p:stCondLst>
                                            </p:cTn>
                                            <p:tgtEl>
                                              <p:spTgt spid="273"/>
                                            </p:tgtEl>
                                            <p:attrNameLst>
                                              <p:attrName>style.visibility</p:attrName>
                                            </p:attrNameLst>
                                          </p:cBhvr>
                                          <p:to>
                                            <p:strVal val="visible"/>
                                          </p:to>
                                        </p:set>
                                        <p:anim calcmode="lin" valueType="num">
                                          <p:cBhvr>
                                            <p:cTn id="82" dur="500" fill="hold"/>
                                            <p:tgtEl>
                                              <p:spTgt spid="273"/>
                                            </p:tgtEl>
                                            <p:attrNameLst>
                                              <p:attrName>ppt_w</p:attrName>
                                            </p:attrNameLst>
                                          </p:cBhvr>
                                          <p:tavLst>
                                            <p:tav tm="0">
                                              <p:val>
                                                <p:fltVal val="0"/>
                                              </p:val>
                                            </p:tav>
                                            <p:tav tm="100000">
                                              <p:val>
                                                <p:strVal val="#ppt_w"/>
                                              </p:val>
                                            </p:tav>
                                          </p:tavLst>
                                        </p:anim>
                                        <p:anim calcmode="lin" valueType="num">
                                          <p:cBhvr>
                                            <p:cTn id="83" dur="500" fill="hold"/>
                                            <p:tgtEl>
                                              <p:spTgt spid="273"/>
                                            </p:tgtEl>
                                            <p:attrNameLst>
                                              <p:attrName>ppt_h</p:attrName>
                                            </p:attrNameLst>
                                          </p:cBhvr>
                                          <p:tavLst>
                                            <p:tav tm="0">
                                              <p:val>
                                                <p:fltVal val="0"/>
                                              </p:val>
                                            </p:tav>
                                            <p:tav tm="100000">
                                              <p:val>
                                                <p:strVal val="#ppt_h"/>
                                              </p:val>
                                            </p:tav>
                                          </p:tavLst>
                                        </p:anim>
                                        <p:anim calcmode="lin" valueType="num">
                                          <p:cBhvr>
                                            <p:cTn id="84" dur="500" fill="hold"/>
                                            <p:tgtEl>
                                              <p:spTgt spid="273"/>
                                            </p:tgtEl>
                                            <p:attrNameLst>
                                              <p:attrName>style.rotation</p:attrName>
                                            </p:attrNameLst>
                                          </p:cBhvr>
                                          <p:tavLst>
                                            <p:tav tm="0">
                                              <p:val>
                                                <p:fltVal val="90"/>
                                              </p:val>
                                            </p:tav>
                                            <p:tav tm="100000">
                                              <p:val>
                                                <p:fltVal val="0"/>
                                              </p:val>
                                            </p:tav>
                                          </p:tavLst>
                                        </p:anim>
                                        <p:animEffect transition="in" filter="fade">
                                          <p:cBhvr>
                                            <p:cTn id="85" dur="500"/>
                                            <p:tgtEl>
                                              <p:spTgt spid="273"/>
                                            </p:tgtEl>
                                          </p:cBhvr>
                                        </p:animEffect>
                                      </p:childTnLst>
                                    </p:cTn>
                                  </p:par>
                                </p:childTnLst>
                              </p:cTn>
                            </p:par>
                            <p:par>
                              <p:cTn id="86" fill="hold">
                                <p:stCondLst>
                                  <p:cond delay="6000"/>
                                </p:stCondLst>
                                <p:childTnLst>
                                  <p:par>
                                    <p:cTn id="87" presetID="22" presetClass="entr" presetSubtype="8" fill="hold" grpId="0" nodeType="afterEffect">
                                      <p:stCondLst>
                                        <p:cond delay="0"/>
                                      </p:stCondLst>
                                      <p:childTnLst>
                                        <p:set>
                                          <p:cBhvr>
                                            <p:cTn id="88" dur="1" fill="hold">
                                              <p:stCondLst>
                                                <p:cond delay="0"/>
                                              </p:stCondLst>
                                            </p:cTn>
                                            <p:tgtEl>
                                              <p:spTgt spid="271"/>
                                            </p:tgtEl>
                                            <p:attrNameLst>
                                              <p:attrName>style.visibility</p:attrName>
                                            </p:attrNameLst>
                                          </p:cBhvr>
                                          <p:to>
                                            <p:strVal val="visible"/>
                                          </p:to>
                                        </p:set>
                                        <p:animEffect transition="in" filter="wipe(left)">
                                          <p:cBhvr>
                                            <p:cTn id="89" dur="500"/>
                                            <p:tgtEl>
                                              <p:spTgt spid="271"/>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272"/>
                                            </p:tgtEl>
                                            <p:attrNameLst>
                                              <p:attrName>style.visibility</p:attrName>
                                            </p:attrNameLst>
                                          </p:cBhvr>
                                          <p:to>
                                            <p:strVal val="visible"/>
                                          </p:to>
                                        </p:set>
                                        <p:animEffect transition="in" filter="wipe(right)">
                                          <p:cBhvr>
                                            <p:cTn id="92" dur="750"/>
                                            <p:tgtEl>
                                              <p:spTgt spid="272"/>
                                            </p:tgtEl>
                                          </p:cBhvr>
                                        </p:animEffect>
                                      </p:childTnLst>
                                    </p:cTn>
                                  </p:par>
                                </p:childTnLst>
                              </p:cTn>
                            </p:par>
                            <p:par>
                              <p:cTn id="93" fill="hold">
                                <p:stCondLst>
                                  <p:cond delay="6500"/>
                                </p:stCondLst>
                                <p:childTnLst>
                                  <p:par>
                                    <p:cTn id="94" presetID="31" presetClass="entr" presetSubtype="0" fill="hold" nodeType="afterEffect">
                                      <p:stCondLst>
                                        <p:cond delay="0"/>
                                      </p:stCondLst>
                                      <p:childTnLst>
                                        <p:set>
                                          <p:cBhvr>
                                            <p:cTn id="95" dur="1" fill="hold">
                                              <p:stCondLst>
                                                <p:cond delay="0"/>
                                              </p:stCondLst>
                                            </p:cTn>
                                            <p:tgtEl>
                                              <p:spTgt spid="287"/>
                                            </p:tgtEl>
                                            <p:attrNameLst>
                                              <p:attrName>style.visibility</p:attrName>
                                            </p:attrNameLst>
                                          </p:cBhvr>
                                          <p:to>
                                            <p:strVal val="visible"/>
                                          </p:to>
                                        </p:set>
                                        <p:anim calcmode="lin" valueType="num">
                                          <p:cBhvr>
                                            <p:cTn id="96" dur="500" fill="hold"/>
                                            <p:tgtEl>
                                              <p:spTgt spid="287"/>
                                            </p:tgtEl>
                                            <p:attrNameLst>
                                              <p:attrName>ppt_w</p:attrName>
                                            </p:attrNameLst>
                                          </p:cBhvr>
                                          <p:tavLst>
                                            <p:tav tm="0">
                                              <p:val>
                                                <p:fltVal val="0"/>
                                              </p:val>
                                            </p:tav>
                                            <p:tav tm="100000">
                                              <p:val>
                                                <p:strVal val="#ppt_w"/>
                                              </p:val>
                                            </p:tav>
                                          </p:tavLst>
                                        </p:anim>
                                        <p:anim calcmode="lin" valueType="num">
                                          <p:cBhvr>
                                            <p:cTn id="97" dur="500" fill="hold"/>
                                            <p:tgtEl>
                                              <p:spTgt spid="287"/>
                                            </p:tgtEl>
                                            <p:attrNameLst>
                                              <p:attrName>ppt_h</p:attrName>
                                            </p:attrNameLst>
                                          </p:cBhvr>
                                          <p:tavLst>
                                            <p:tav tm="0">
                                              <p:val>
                                                <p:fltVal val="0"/>
                                              </p:val>
                                            </p:tav>
                                            <p:tav tm="100000">
                                              <p:val>
                                                <p:strVal val="#ppt_h"/>
                                              </p:val>
                                            </p:tav>
                                          </p:tavLst>
                                        </p:anim>
                                        <p:anim calcmode="lin" valueType="num">
                                          <p:cBhvr>
                                            <p:cTn id="98" dur="500" fill="hold"/>
                                            <p:tgtEl>
                                              <p:spTgt spid="287"/>
                                            </p:tgtEl>
                                            <p:attrNameLst>
                                              <p:attrName>style.rotation</p:attrName>
                                            </p:attrNameLst>
                                          </p:cBhvr>
                                          <p:tavLst>
                                            <p:tav tm="0">
                                              <p:val>
                                                <p:fltVal val="90"/>
                                              </p:val>
                                            </p:tav>
                                            <p:tav tm="100000">
                                              <p:val>
                                                <p:fltVal val="0"/>
                                              </p:val>
                                            </p:tav>
                                          </p:tavLst>
                                        </p:anim>
                                        <p:animEffect transition="in" filter="fade">
                                          <p:cBhvr>
                                            <p:cTn id="99" dur="500"/>
                                            <p:tgtEl>
                                              <p:spTgt spid="287"/>
                                            </p:tgtEl>
                                          </p:cBhvr>
                                        </p:animEffect>
                                      </p:childTnLst>
                                    </p:cTn>
                                  </p:par>
                                </p:childTnLst>
                              </p:cTn>
                            </p:par>
                            <p:par>
                              <p:cTn id="100" fill="hold">
                                <p:stCondLst>
                                  <p:cond delay="7000"/>
                                </p:stCondLst>
                                <p:childTnLst>
                                  <p:par>
                                    <p:cTn id="101" presetID="22" presetClass="entr" presetSubtype="8" fill="hold" grpId="0" nodeType="afterEffect">
                                      <p:stCondLst>
                                        <p:cond delay="0"/>
                                      </p:stCondLst>
                                      <p:childTnLst>
                                        <p:set>
                                          <p:cBhvr>
                                            <p:cTn id="102" dur="1" fill="hold">
                                              <p:stCondLst>
                                                <p:cond delay="0"/>
                                              </p:stCondLst>
                                            </p:cTn>
                                            <p:tgtEl>
                                              <p:spTgt spid="285"/>
                                            </p:tgtEl>
                                            <p:attrNameLst>
                                              <p:attrName>style.visibility</p:attrName>
                                            </p:attrNameLst>
                                          </p:cBhvr>
                                          <p:to>
                                            <p:strVal val="visible"/>
                                          </p:to>
                                        </p:set>
                                        <p:animEffect transition="in" filter="wipe(left)">
                                          <p:cBhvr>
                                            <p:cTn id="103" dur="500"/>
                                            <p:tgtEl>
                                              <p:spTgt spid="285"/>
                                            </p:tgtEl>
                                          </p:cBhvr>
                                        </p:animEffect>
                                      </p:childTnLst>
                                    </p:cTn>
                                  </p:par>
                                  <p:par>
                                    <p:cTn id="104" presetID="22" presetClass="entr" presetSubtype="2" fill="hold" grpId="0" nodeType="withEffect">
                                      <p:stCondLst>
                                        <p:cond delay="0"/>
                                      </p:stCondLst>
                                      <p:childTnLst>
                                        <p:set>
                                          <p:cBhvr>
                                            <p:cTn id="105" dur="1" fill="hold">
                                              <p:stCondLst>
                                                <p:cond delay="0"/>
                                              </p:stCondLst>
                                            </p:cTn>
                                            <p:tgtEl>
                                              <p:spTgt spid="286"/>
                                            </p:tgtEl>
                                            <p:attrNameLst>
                                              <p:attrName>style.visibility</p:attrName>
                                            </p:attrNameLst>
                                          </p:cBhvr>
                                          <p:to>
                                            <p:strVal val="visible"/>
                                          </p:to>
                                        </p:set>
                                        <p:animEffect transition="in" filter="wipe(right)">
                                          <p:cBhvr>
                                            <p:cTn id="106" dur="750"/>
                                            <p:tgtEl>
                                              <p:spTgt spid="286"/>
                                            </p:tgtEl>
                                          </p:cBhvr>
                                        </p:animEffect>
                                      </p:childTnLst>
                                    </p:cTn>
                                  </p:par>
                                </p:childTnLst>
                              </p:cTn>
                            </p:par>
                            <p:par>
                              <p:cTn id="107" fill="hold">
                                <p:stCondLst>
                                  <p:cond delay="7500"/>
                                </p:stCondLst>
                                <p:childTnLst>
                                  <p:par>
                                    <p:cTn id="108" presetID="31" presetClass="entr" presetSubtype="0" fill="hold" nodeType="afterEffect">
                                      <p:stCondLst>
                                        <p:cond delay="0"/>
                                      </p:stCondLst>
                                      <p:childTnLst>
                                        <p:set>
                                          <p:cBhvr>
                                            <p:cTn id="109" dur="1" fill="hold">
                                              <p:stCondLst>
                                                <p:cond delay="0"/>
                                              </p:stCondLst>
                                            </p:cTn>
                                            <p:tgtEl>
                                              <p:spTgt spid="301"/>
                                            </p:tgtEl>
                                            <p:attrNameLst>
                                              <p:attrName>style.visibility</p:attrName>
                                            </p:attrNameLst>
                                          </p:cBhvr>
                                          <p:to>
                                            <p:strVal val="visible"/>
                                          </p:to>
                                        </p:set>
                                        <p:anim calcmode="lin" valueType="num">
                                          <p:cBhvr>
                                            <p:cTn id="110" dur="500" fill="hold"/>
                                            <p:tgtEl>
                                              <p:spTgt spid="301"/>
                                            </p:tgtEl>
                                            <p:attrNameLst>
                                              <p:attrName>ppt_w</p:attrName>
                                            </p:attrNameLst>
                                          </p:cBhvr>
                                          <p:tavLst>
                                            <p:tav tm="0">
                                              <p:val>
                                                <p:fltVal val="0"/>
                                              </p:val>
                                            </p:tav>
                                            <p:tav tm="100000">
                                              <p:val>
                                                <p:strVal val="#ppt_w"/>
                                              </p:val>
                                            </p:tav>
                                          </p:tavLst>
                                        </p:anim>
                                        <p:anim calcmode="lin" valueType="num">
                                          <p:cBhvr>
                                            <p:cTn id="111" dur="500" fill="hold"/>
                                            <p:tgtEl>
                                              <p:spTgt spid="301"/>
                                            </p:tgtEl>
                                            <p:attrNameLst>
                                              <p:attrName>ppt_h</p:attrName>
                                            </p:attrNameLst>
                                          </p:cBhvr>
                                          <p:tavLst>
                                            <p:tav tm="0">
                                              <p:val>
                                                <p:fltVal val="0"/>
                                              </p:val>
                                            </p:tav>
                                            <p:tav tm="100000">
                                              <p:val>
                                                <p:strVal val="#ppt_h"/>
                                              </p:val>
                                            </p:tav>
                                          </p:tavLst>
                                        </p:anim>
                                        <p:anim calcmode="lin" valueType="num">
                                          <p:cBhvr>
                                            <p:cTn id="112" dur="500" fill="hold"/>
                                            <p:tgtEl>
                                              <p:spTgt spid="301"/>
                                            </p:tgtEl>
                                            <p:attrNameLst>
                                              <p:attrName>style.rotation</p:attrName>
                                            </p:attrNameLst>
                                          </p:cBhvr>
                                          <p:tavLst>
                                            <p:tav tm="0">
                                              <p:val>
                                                <p:fltVal val="90"/>
                                              </p:val>
                                            </p:tav>
                                            <p:tav tm="100000">
                                              <p:val>
                                                <p:fltVal val="0"/>
                                              </p:val>
                                            </p:tav>
                                          </p:tavLst>
                                        </p:anim>
                                        <p:animEffect transition="in" filter="fade">
                                          <p:cBhvr>
                                            <p:cTn id="113" dur="500"/>
                                            <p:tgtEl>
                                              <p:spTgt spid="301"/>
                                            </p:tgtEl>
                                          </p:cBhvr>
                                        </p:animEffect>
                                      </p:childTnLst>
                                    </p:cTn>
                                  </p:par>
                                </p:childTnLst>
                              </p:cTn>
                            </p:par>
                            <p:par>
                              <p:cTn id="114" fill="hold">
                                <p:stCondLst>
                                  <p:cond delay="8000"/>
                                </p:stCondLst>
                                <p:childTnLst>
                                  <p:par>
                                    <p:cTn id="115" presetID="22" presetClass="entr" presetSubtype="8" fill="hold" grpId="0" nodeType="afterEffect">
                                      <p:stCondLst>
                                        <p:cond delay="0"/>
                                      </p:stCondLst>
                                      <p:childTnLst>
                                        <p:set>
                                          <p:cBhvr>
                                            <p:cTn id="116" dur="1" fill="hold">
                                              <p:stCondLst>
                                                <p:cond delay="0"/>
                                              </p:stCondLst>
                                            </p:cTn>
                                            <p:tgtEl>
                                              <p:spTgt spid="299"/>
                                            </p:tgtEl>
                                            <p:attrNameLst>
                                              <p:attrName>style.visibility</p:attrName>
                                            </p:attrNameLst>
                                          </p:cBhvr>
                                          <p:to>
                                            <p:strVal val="visible"/>
                                          </p:to>
                                        </p:set>
                                        <p:animEffect transition="in" filter="wipe(left)">
                                          <p:cBhvr>
                                            <p:cTn id="117" dur="500"/>
                                            <p:tgtEl>
                                              <p:spTgt spid="299"/>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300"/>
                                            </p:tgtEl>
                                            <p:attrNameLst>
                                              <p:attrName>style.visibility</p:attrName>
                                            </p:attrNameLst>
                                          </p:cBhvr>
                                          <p:to>
                                            <p:strVal val="visible"/>
                                          </p:to>
                                        </p:set>
                                        <p:animEffect transition="in" filter="wipe(right)">
                                          <p:cBhvr>
                                            <p:cTn id="120" dur="750"/>
                                            <p:tgtEl>
                                              <p:spTgt spid="3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1" grpId="0"/>
          <p:bldP spid="262" grpId="0"/>
          <p:bldP spid="263" grpId="0"/>
          <p:bldP spid="264" grpId="0"/>
          <p:bldP spid="265" grpId="0" animBg="1"/>
          <p:bldP spid="266" grpId="0"/>
          <p:bldP spid="267" grpId="0"/>
          <p:bldP spid="271" grpId="0"/>
          <p:bldP spid="272" grpId="0"/>
          <p:bldP spid="285" grpId="0"/>
          <p:bldP spid="286" grpId="0"/>
          <p:bldP spid="299" grpId="0"/>
          <p:bldP spid="300" grpId="0"/>
          <p:bldP spid="81"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2821116"/>
            <a:ext cx="9143244" cy="2322384"/>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2382240"/>
            <a:ext cx="9143244" cy="2761260"/>
          </a:xfrm>
          <a:prstGeom prst="rect">
            <a:avLst/>
          </a:prstGeom>
        </p:spPr>
      </p:pic>
      <p:sp>
        <p:nvSpPr>
          <p:cNvPr id="15" name="文本框 14"/>
          <p:cNvSpPr txBox="1"/>
          <p:nvPr/>
        </p:nvSpPr>
        <p:spPr>
          <a:xfrm>
            <a:off x="3868829" y="1039515"/>
            <a:ext cx="4902239" cy="707886"/>
          </a:xfrm>
          <a:prstGeom prst="rect">
            <a:avLst/>
          </a:prstGeom>
          <a:noFill/>
        </p:spPr>
        <p:txBody>
          <a:bodyPr wrap="none" rtlCol="0">
            <a:spAutoFit/>
          </a:bodyPr>
          <a:lstStyle/>
          <a:p>
            <a:r>
              <a:rPr lang="zh-CN" altLang="en-US" sz="4000" b="1" dirty="0" smtClean="0">
                <a:solidFill>
                  <a:srgbClr val="CF0000"/>
                </a:solidFill>
              </a:rPr>
              <a:t>感谢观看 </a:t>
            </a:r>
            <a:r>
              <a:rPr lang="en-US" altLang="zh-CN" sz="4000" b="1" dirty="0" smtClean="0">
                <a:solidFill>
                  <a:srgbClr val="CF0000"/>
                </a:solidFill>
              </a:rPr>
              <a:t>THANK YOU</a:t>
            </a:r>
            <a:endParaRPr lang="zh-CN" altLang="en-US" sz="4000" b="1" dirty="0">
              <a:solidFill>
                <a:srgbClr val="CF0000"/>
              </a:solidFill>
            </a:endParaRPr>
          </a:p>
        </p:txBody>
      </p:sp>
      <p:sp>
        <p:nvSpPr>
          <p:cNvPr id="16" name="文本框 15"/>
          <p:cNvSpPr txBox="1"/>
          <p:nvPr/>
        </p:nvSpPr>
        <p:spPr>
          <a:xfrm>
            <a:off x="3868829" y="641145"/>
            <a:ext cx="2614242" cy="461665"/>
          </a:xfrm>
          <a:prstGeom prst="rect">
            <a:avLst/>
          </a:prstGeom>
          <a:noFill/>
        </p:spPr>
        <p:txBody>
          <a:bodyPr wrap="none" rtlCol="0">
            <a:spAutoFit/>
          </a:bodyPr>
          <a:lstStyle/>
          <a:p>
            <a:r>
              <a:rPr lang="en-US" altLang="zh-CN" sz="2400" b="1" dirty="0" smtClean="0">
                <a:solidFill>
                  <a:srgbClr val="CF0000"/>
                </a:solidFill>
              </a:rPr>
              <a:t>20XXPOWERPOINT</a:t>
            </a:r>
            <a:endParaRPr lang="zh-CN" altLang="en-US" sz="2400" b="1" dirty="0">
              <a:solidFill>
                <a:srgbClr val="CF0000"/>
              </a:solidFill>
            </a:endParaRPr>
          </a:p>
        </p:txBody>
      </p:sp>
      <p:sp>
        <p:nvSpPr>
          <p:cNvPr id="17" name="文本框 16"/>
          <p:cNvSpPr txBox="1"/>
          <p:nvPr/>
        </p:nvSpPr>
        <p:spPr>
          <a:xfrm>
            <a:off x="3868829" y="1684107"/>
            <a:ext cx="3570208" cy="461665"/>
          </a:xfrm>
          <a:prstGeom prst="rect">
            <a:avLst/>
          </a:prstGeom>
          <a:noFill/>
        </p:spPr>
        <p:txBody>
          <a:bodyPr wrap="none" rtlCol="0">
            <a:spAutoFit/>
          </a:bodyPr>
          <a:lstStyle/>
          <a:p>
            <a:r>
              <a:rPr lang="zh-CN" altLang="en-US" sz="2400" b="1" dirty="0" smtClean="0">
                <a:solidFill>
                  <a:srgbClr val="CF0000"/>
                </a:solidFill>
              </a:rPr>
              <a:t>单击此处添加文字副标题</a:t>
            </a:r>
            <a:endParaRPr lang="zh-CN" altLang="en-US" sz="2400" b="1" dirty="0">
              <a:solidFill>
                <a:srgbClr val="CF0000"/>
              </a:solidFill>
            </a:endParaRPr>
          </a:p>
        </p:txBody>
      </p:sp>
      <p:grpSp>
        <p:nvGrpSpPr>
          <p:cNvPr id="20" name="组合 19"/>
          <p:cNvGrpSpPr/>
          <p:nvPr/>
        </p:nvGrpSpPr>
        <p:grpSpPr>
          <a:xfrm>
            <a:off x="596900" y="0"/>
            <a:ext cx="2349500" cy="723900"/>
            <a:chOff x="596900" y="0"/>
            <a:chExt cx="2349500" cy="723900"/>
          </a:xfrm>
        </p:grpSpPr>
        <p:sp>
          <p:nvSpPr>
            <p:cNvPr id="18" name="任意多边形 17"/>
            <p:cNvSpPr/>
            <p:nvPr/>
          </p:nvSpPr>
          <p:spPr>
            <a:xfrm>
              <a:off x="596900" y="0"/>
              <a:ext cx="2349500" cy="723900"/>
            </a:xfrm>
            <a:custGeom>
              <a:avLst/>
              <a:gdLst>
                <a:gd name="connsiteX0" fmla="*/ 0 w 2032000"/>
                <a:gd name="connsiteY0" fmla="*/ 0 h 749300"/>
                <a:gd name="connsiteX1" fmla="*/ 2032000 w 2032000"/>
                <a:gd name="connsiteY1" fmla="*/ 0 h 749300"/>
                <a:gd name="connsiteX2" fmla="*/ 2032000 w 2032000"/>
                <a:gd name="connsiteY2" fmla="*/ 592664 h 749300"/>
                <a:gd name="connsiteX3" fmla="*/ 1875364 w 2032000"/>
                <a:gd name="connsiteY3" fmla="*/ 749300 h 749300"/>
                <a:gd name="connsiteX4" fmla="*/ 156636 w 2032000"/>
                <a:gd name="connsiteY4" fmla="*/ 749300 h 749300"/>
                <a:gd name="connsiteX5" fmla="*/ 0 w 2032000"/>
                <a:gd name="connsiteY5" fmla="*/ 592664 h 749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2000" h="749300">
                  <a:moveTo>
                    <a:pt x="0" y="0"/>
                  </a:moveTo>
                  <a:lnTo>
                    <a:pt x="2032000" y="0"/>
                  </a:lnTo>
                  <a:lnTo>
                    <a:pt x="2032000" y="592664"/>
                  </a:lnTo>
                  <a:cubicBezTo>
                    <a:pt x="2032000" y="679172"/>
                    <a:pt x="1961872" y="749300"/>
                    <a:pt x="1875364" y="749300"/>
                  </a:cubicBezTo>
                  <a:lnTo>
                    <a:pt x="156636" y="749300"/>
                  </a:lnTo>
                  <a:cubicBezTo>
                    <a:pt x="70128" y="749300"/>
                    <a:pt x="0" y="679172"/>
                    <a:pt x="0" y="592664"/>
                  </a:cubicBezTo>
                  <a:close/>
                </a:path>
              </a:pathLst>
            </a:custGeom>
            <a:solidFill>
              <a:srgbClr val="C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741026" y="221249"/>
              <a:ext cx="2061249" cy="400110"/>
              <a:chOff x="596900" y="221249"/>
              <a:chExt cx="2061249" cy="400110"/>
            </a:xfrm>
          </p:grpSpPr>
          <p:sp>
            <p:nvSpPr>
              <p:cNvPr id="8" name="文本框 7"/>
              <p:cNvSpPr txBox="1"/>
              <p:nvPr/>
            </p:nvSpPr>
            <p:spPr>
              <a:xfrm>
                <a:off x="596900" y="221249"/>
                <a:ext cx="914161" cy="400110"/>
              </a:xfrm>
              <a:prstGeom prst="rect">
                <a:avLst/>
              </a:prstGeom>
              <a:noFill/>
            </p:spPr>
            <p:txBody>
              <a:bodyPr wrap="none" rtlCol="0">
                <a:spAutoFit/>
              </a:bodyPr>
              <a:lstStyle/>
              <a:p>
                <a:r>
                  <a:rPr lang="en-US" altLang="zh-CN" sz="2000" dirty="0" smtClean="0">
                    <a:solidFill>
                      <a:schemeClr val="bg1"/>
                    </a:solidFill>
                    <a:latin typeface="+mj-ea"/>
                    <a:ea typeface="+mj-ea"/>
                  </a:rPr>
                  <a:t>LOGO</a:t>
                </a:r>
                <a:endParaRPr lang="zh-CN" altLang="en-US" sz="2000" dirty="0">
                  <a:solidFill>
                    <a:schemeClr val="bg1"/>
                  </a:solidFill>
                  <a:latin typeface="+mj-ea"/>
                  <a:ea typeface="+mj-ea"/>
                </a:endParaRPr>
              </a:p>
            </p:txBody>
          </p:sp>
          <p:sp>
            <p:nvSpPr>
              <p:cNvPr id="19" name="文本框 18"/>
              <p:cNvSpPr txBox="1"/>
              <p:nvPr/>
            </p:nvSpPr>
            <p:spPr>
              <a:xfrm>
                <a:off x="1447561" y="221249"/>
                <a:ext cx="1210588" cy="400110"/>
              </a:xfrm>
              <a:prstGeom prst="rect">
                <a:avLst/>
              </a:prstGeom>
              <a:noFill/>
            </p:spPr>
            <p:txBody>
              <a:bodyPr wrap="none" rtlCol="0">
                <a:spAutoFit/>
              </a:bodyPr>
              <a:lstStyle/>
              <a:p>
                <a:r>
                  <a:rPr lang="zh-CN" altLang="en-US" sz="2000" dirty="0" smtClean="0">
                    <a:solidFill>
                      <a:schemeClr val="bg1"/>
                    </a:solidFill>
                    <a:latin typeface="+mj-ea"/>
                    <a:ea typeface="+mj-ea"/>
                  </a:rPr>
                  <a:t>企业名称</a:t>
                </a:r>
                <a:endParaRPr lang="zh-CN" altLang="en-US" sz="2000" dirty="0">
                  <a:solidFill>
                    <a:schemeClr val="bg1"/>
                  </a:solidFill>
                  <a:latin typeface="+mj-ea"/>
                  <a:ea typeface="+mj-ea"/>
                </a:endParaRPr>
              </a:p>
            </p:txBody>
          </p:sp>
        </p:grpSp>
      </p:grpSp>
    </p:spTree>
    <p:extLst>
      <p:ext uri="{BB962C8B-B14F-4D97-AF65-F5344CB8AC3E}">
        <p14:creationId xmlns:p14="http://schemas.microsoft.com/office/powerpoint/2010/main" val="3748065766"/>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par>
                          <p:cTn id="8" fill="hold">
                            <p:stCondLst>
                              <p:cond delay="1000"/>
                            </p:stCondLst>
                            <p:childTnLst>
                              <p:par>
                                <p:cTn id="9" presetID="22" presetClass="entr" presetSubtype="2"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right)">
                                      <p:cBhvr>
                                        <p:cTn id="11" dur="1000"/>
                                        <p:tgtEl>
                                          <p:spTgt spid="4"/>
                                        </p:tgtEl>
                                      </p:cBhvr>
                                    </p:animEffect>
                                  </p:childTnLst>
                                </p:cTn>
                              </p:par>
                            </p:childTnLst>
                          </p:cTn>
                        </p:par>
                        <p:par>
                          <p:cTn id="12" fill="hold">
                            <p:stCondLst>
                              <p:cond delay="2000"/>
                            </p:stCondLst>
                            <p:childTnLst>
                              <p:par>
                                <p:cTn id="13" presetID="22" presetClass="entr" presetSubtype="1"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up)">
                                      <p:cBhvr>
                                        <p:cTn id="15" dur="1000"/>
                                        <p:tgtEl>
                                          <p:spTgt spid="20"/>
                                        </p:tgtEl>
                                      </p:cBhvr>
                                    </p:animEffect>
                                  </p:childTnLst>
                                </p:cTn>
                              </p:par>
                            </p:childTnLst>
                          </p:cTn>
                        </p:par>
                        <p:par>
                          <p:cTn id="16" fill="hold">
                            <p:stCondLst>
                              <p:cond delay="30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1000"/>
                                        <p:tgtEl>
                                          <p:spTgt spid="16"/>
                                        </p:tgtEl>
                                      </p:cBhvr>
                                    </p:animEffect>
                                  </p:childTnLst>
                                </p:cTn>
                              </p:par>
                            </p:childTnLst>
                          </p:cTn>
                        </p:par>
                        <p:par>
                          <p:cTn id="20" fill="hold">
                            <p:stCondLst>
                              <p:cond delay="4000"/>
                            </p:stCondLst>
                            <p:childTnLst>
                              <p:par>
                                <p:cTn id="21" presetID="10" presetClass="entr" presetSubtype="0" fill="hold" grpId="0" nodeType="afterEffect">
                                  <p:stCondLst>
                                    <p:cond delay="0"/>
                                  </p:stCondLst>
                                  <p:iterate type="lt">
                                    <p:tmPct val="14000"/>
                                  </p:iterate>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par>
                          <p:cTn id="24" fill="hold">
                            <p:stCondLst>
                              <p:cond delay="5270"/>
                            </p:stCondLst>
                            <p:childTnLst>
                              <p:par>
                                <p:cTn id="25" presetID="42" presetClass="entr" presetSubtype="0"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anim calcmode="lin" valueType="num">
                                      <p:cBhvr>
                                        <p:cTn id="28" dur="500" fill="hold"/>
                                        <p:tgtEl>
                                          <p:spTgt spid="17"/>
                                        </p:tgtEl>
                                        <p:attrNameLst>
                                          <p:attrName>ppt_x</p:attrName>
                                        </p:attrNameLst>
                                      </p:cBhvr>
                                      <p:tavLst>
                                        <p:tav tm="0">
                                          <p:val>
                                            <p:strVal val="#ppt_x"/>
                                          </p:val>
                                        </p:tav>
                                        <p:tav tm="100000">
                                          <p:val>
                                            <p:strVal val="#ppt_x"/>
                                          </p:val>
                                        </p:tav>
                                      </p:tavLst>
                                    </p:anim>
                                    <p:anim calcmode="lin" valueType="num">
                                      <p:cBhvr>
                                        <p:cTn id="29"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76889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图片 46"/>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a:xfrm>
            <a:off x="0" y="460613"/>
            <a:ext cx="9144000" cy="1156647"/>
          </a:xfrm>
          <a:prstGeom prst="rect">
            <a:avLst/>
          </a:prstGeom>
          <a:effectLst>
            <a:outerShdw blurRad="63500" sx="102000" sy="102000" algn="ctr" rotWithShape="0">
              <a:prstClr val="black">
                <a:alpha val="40000"/>
              </a:prstClr>
            </a:outerShdw>
          </a:effectLst>
        </p:spPr>
      </p:pic>
      <p:sp>
        <p:nvSpPr>
          <p:cNvPr id="48" name="矩形 47"/>
          <p:cNvSpPr/>
          <p:nvPr/>
        </p:nvSpPr>
        <p:spPr>
          <a:xfrm>
            <a:off x="1013347" y="460613"/>
            <a:ext cx="2262116" cy="1156647"/>
          </a:xfrm>
          <a:prstGeom prst="rect">
            <a:avLst/>
          </a:prstGeom>
          <a:solidFill>
            <a:srgbClr val="FF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sp>
        <p:nvSpPr>
          <p:cNvPr id="49" name="TextBox 15"/>
          <p:cNvSpPr>
            <a:spLocks noChangeArrowheads="1"/>
          </p:cNvSpPr>
          <p:nvPr/>
        </p:nvSpPr>
        <p:spPr bwMode="auto">
          <a:xfrm>
            <a:off x="1062658" y="1086569"/>
            <a:ext cx="2208823"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zh-CN" sz="2400" b="0" i="0" u="none" strike="noStrike" kern="1200" cap="none" spc="0" normalizeH="0" baseline="0" noProof="0" dirty="0">
                <a:ln>
                  <a:noFill/>
                </a:ln>
                <a:solidFill>
                  <a:srgbClr val="F8F8F8"/>
                </a:solidFill>
                <a:effectLst/>
                <a:uLnTx/>
                <a:uFillTx/>
                <a:latin typeface="浪漫雅圆" charset="-122"/>
                <a:ea typeface="Adobe 宋体 Std L" pitchFamily="18" charset="-122"/>
                <a:cs typeface="+mn-cs"/>
                <a:sym typeface="浪漫雅圆" charset="-122"/>
              </a:rPr>
              <a:t>Contents Page</a:t>
            </a:r>
          </a:p>
        </p:txBody>
      </p:sp>
      <p:sp>
        <p:nvSpPr>
          <p:cNvPr id="50" name="文本框 63"/>
          <p:cNvSpPr>
            <a:spLocks noChangeArrowheads="1"/>
          </p:cNvSpPr>
          <p:nvPr/>
        </p:nvSpPr>
        <p:spPr bwMode="auto">
          <a:xfrm>
            <a:off x="1014075" y="550578"/>
            <a:ext cx="2208823"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zh-CN" sz="3600" b="1" i="0" u="none" strike="noStrike" kern="1200" cap="none" spc="0" normalizeH="0" baseline="0" noProof="0" dirty="0">
                <a:ln>
                  <a:noFill/>
                </a:ln>
                <a:solidFill>
                  <a:srgbClr val="F8F8F8"/>
                </a:solidFill>
                <a:effectLst/>
                <a:uLnTx/>
                <a:uFillTx/>
                <a:latin typeface="Calibri"/>
                <a:ea typeface="微软雅黑" panose="020B0503020204020204" pitchFamily="34" charset="-122"/>
                <a:cs typeface="+mn-cs"/>
              </a:rPr>
              <a:t>目录页</a:t>
            </a:r>
          </a:p>
        </p:txBody>
      </p:sp>
      <p:sp>
        <p:nvSpPr>
          <p:cNvPr id="51" name="任意多边形 50"/>
          <p:cNvSpPr/>
          <p:nvPr/>
        </p:nvSpPr>
        <p:spPr>
          <a:xfrm>
            <a:off x="1430102" y="2735504"/>
            <a:ext cx="6260551" cy="1135924"/>
          </a:xfrm>
          <a:custGeom>
            <a:avLst/>
            <a:gdLst>
              <a:gd name="connsiteX0" fmla="*/ 0 w 5689600"/>
              <a:gd name="connsiteY0" fmla="*/ 1079512 h 1079512"/>
              <a:gd name="connsiteX1" fmla="*/ 1917700 w 5689600"/>
              <a:gd name="connsiteY1" fmla="*/ 12 h 1079512"/>
              <a:gd name="connsiteX2" fmla="*/ 3810000 w 5689600"/>
              <a:gd name="connsiteY2" fmla="*/ 1054112 h 1079512"/>
              <a:gd name="connsiteX3" fmla="*/ 5689600 w 5689600"/>
              <a:gd name="connsiteY3" fmla="*/ 12712 h 1079512"/>
              <a:gd name="connsiteX0-1" fmla="*/ 0 w 7762075"/>
              <a:gd name="connsiteY0-2" fmla="*/ 1079512 h 1079512"/>
              <a:gd name="connsiteX1-3" fmla="*/ 1917700 w 7762075"/>
              <a:gd name="connsiteY1-4" fmla="*/ 12 h 1079512"/>
              <a:gd name="connsiteX2-5" fmla="*/ 3810000 w 7762075"/>
              <a:gd name="connsiteY2-6" fmla="*/ 1054112 h 1079512"/>
              <a:gd name="connsiteX3-7" fmla="*/ 7762075 w 7762075"/>
              <a:gd name="connsiteY3-8" fmla="*/ 887355 h 1079512"/>
              <a:gd name="connsiteX0-9" fmla="*/ 0 w 7762075"/>
              <a:gd name="connsiteY0-10" fmla="*/ 1258016 h 1258016"/>
              <a:gd name="connsiteX1-11" fmla="*/ 1917700 w 7762075"/>
              <a:gd name="connsiteY1-12" fmla="*/ 178516 h 1258016"/>
              <a:gd name="connsiteX2-13" fmla="*/ 3810000 w 7762075"/>
              <a:gd name="connsiteY2-14" fmla="*/ 1232616 h 1258016"/>
              <a:gd name="connsiteX3-15" fmla="*/ 6120167 w 7762075"/>
              <a:gd name="connsiteY3-16" fmla="*/ 511 h 1258016"/>
              <a:gd name="connsiteX4" fmla="*/ 7762075 w 7762075"/>
              <a:gd name="connsiteY4" fmla="*/ 1065859 h 1258016"/>
              <a:gd name="connsiteX0-17" fmla="*/ 0 w 7872948"/>
              <a:gd name="connsiteY0-18" fmla="*/ 1257930 h 1296609"/>
              <a:gd name="connsiteX1-19" fmla="*/ 1917700 w 7872948"/>
              <a:gd name="connsiteY1-20" fmla="*/ 178430 h 1296609"/>
              <a:gd name="connsiteX2-21" fmla="*/ 3810000 w 7872948"/>
              <a:gd name="connsiteY2-22" fmla="*/ 1232530 h 1296609"/>
              <a:gd name="connsiteX3-23" fmla="*/ 6120167 w 7872948"/>
              <a:gd name="connsiteY3-24" fmla="*/ 425 h 1296609"/>
              <a:gd name="connsiteX4-25" fmla="*/ 7872948 w 7872948"/>
              <a:gd name="connsiteY4-26" fmla="*/ 1296361 h 1296609"/>
              <a:gd name="connsiteX0-27" fmla="*/ 0 w 7872948"/>
              <a:gd name="connsiteY0-28" fmla="*/ 1257930 h 1296609"/>
              <a:gd name="connsiteX1-29" fmla="*/ 1650430 w 7872948"/>
              <a:gd name="connsiteY1-30" fmla="*/ 263677 h 1296609"/>
              <a:gd name="connsiteX2-31" fmla="*/ 3810000 w 7872948"/>
              <a:gd name="connsiteY2-32" fmla="*/ 1232530 h 1296609"/>
              <a:gd name="connsiteX3-33" fmla="*/ 6120167 w 7872948"/>
              <a:gd name="connsiteY3-34" fmla="*/ 425 h 1296609"/>
              <a:gd name="connsiteX4-35" fmla="*/ 7872948 w 7872948"/>
              <a:gd name="connsiteY4-36" fmla="*/ 1296361 h 1296609"/>
              <a:gd name="connsiteX0-37" fmla="*/ 0 w 7872948"/>
              <a:gd name="connsiteY0-38" fmla="*/ 1257930 h 1296609"/>
              <a:gd name="connsiteX1-39" fmla="*/ 1650430 w 7872948"/>
              <a:gd name="connsiteY1-40" fmla="*/ 263677 h 1296609"/>
              <a:gd name="connsiteX2-41" fmla="*/ 3430071 w 7872948"/>
              <a:gd name="connsiteY2-42" fmla="*/ 1226591 h 1296609"/>
              <a:gd name="connsiteX3-43" fmla="*/ 6120167 w 7872948"/>
              <a:gd name="connsiteY3-44" fmla="*/ 425 h 1296609"/>
              <a:gd name="connsiteX4-45" fmla="*/ 7872948 w 7872948"/>
              <a:gd name="connsiteY4-46" fmla="*/ 1296361 h 1296609"/>
              <a:gd name="connsiteX0-47" fmla="*/ 0 w 7872948"/>
              <a:gd name="connsiteY0-48" fmla="*/ 1191562 h 1230254"/>
              <a:gd name="connsiteX1-49" fmla="*/ 1650430 w 7872948"/>
              <a:gd name="connsiteY1-50" fmla="*/ 197309 h 1230254"/>
              <a:gd name="connsiteX2-51" fmla="*/ 3430071 w 7872948"/>
              <a:gd name="connsiteY2-52" fmla="*/ 1160223 h 1230254"/>
              <a:gd name="connsiteX3-53" fmla="*/ 5639957 w 7872948"/>
              <a:gd name="connsiteY3-54" fmla="*/ 447 h 1230254"/>
              <a:gd name="connsiteX4-55" fmla="*/ 7872948 w 7872948"/>
              <a:gd name="connsiteY4-56" fmla="*/ 1229993 h 1230254"/>
              <a:gd name="connsiteX0-57" fmla="*/ 0 w 7681228"/>
              <a:gd name="connsiteY0-58" fmla="*/ 1191632 h 1191632"/>
              <a:gd name="connsiteX1-59" fmla="*/ 1650430 w 7681228"/>
              <a:gd name="connsiteY1-60" fmla="*/ 197379 h 1191632"/>
              <a:gd name="connsiteX2-61" fmla="*/ 3430071 w 7681228"/>
              <a:gd name="connsiteY2-62" fmla="*/ 1160293 h 1191632"/>
              <a:gd name="connsiteX3-63" fmla="*/ 5639957 w 7681228"/>
              <a:gd name="connsiteY3-64" fmla="*/ 517 h 1191632"/>
              <a:gd name="connsiteX4-65" fmla="*/ 7681228 w 7681228"/>
              <a:gd name="connsiteY4-66" fmla="*/ 1053214 h 1191632"/>
              <a:gd name="connsiteX0-67" fmla="*/ 0 w 7681228"/>
              <a:gd name="connsiteY0-68" fmla="*/ 1191576 h 1191576"/>
              <a:gd name="connsiteX1-69" fmla="*/ 1650430 w 7681228"/>
              <a:gd name="connsiteY1-70" fmla="*/ 197323 h 1191576"/>
              <a:gd name="connsiteX2-71" fmla="*/ 3430071 w 7681228"/>
              <a:gd name="connsiteY2-72" fmla="*/ 1160237 h 1191576"/>
              <a:gd name="connsiteX3-73" fmla="*/ 5639957 w 7681228"/>
              <a:gd name="connsiteY3-74" fmla="*/ 461 h 1191576"/>
              <a:gd name="connsiteX4-75" fmla="*/ 7681228 w 7681228"/>
              <a:gd name="connsiteY4-76" fmla="*/ 1053158 h 1191576"/>
              <a:gd name="connsiteX0-77" fmla="*/ 0 w 7826216"/>
              <a:gd name="connsiteY0-78" fmla="*/ 1191456 h 1508838"/>
              <a:gd name="connsiteX1-79" fmla="*/ 1650430 w 7826216"/>
              <a:gd name="connsiteY1-80" fmla="*/ 197203 h 1508838"/>
              <a:gd name="connsiteX2-81" fmla="*/ 3430071 w 7826216"/>
              <a:gd name="connsiteY2-82" fmla="*/ 1160117 h 1508838"/>
              <a:gd name="connsiteX3-83" fmla="*/ 5639957 w 7826216"/>
              <a:gd name="connsiteY3-84" fmla="*/ 341 h 1508838"/>
              <a:gd name="connsiteX4-85" fmla="*/ 7826216 w 7826216"/>
              <a:gd name="connsiteY4-86" fmla="*/ 1498311 h 1508838"/>
              <a:gd name="connsiteX0-87" fmla="*/ 0 w 7826216"/>
              <a:gd name="connsiteY0-88" fmla="*/ 1008617 h 1327197"/>
              <a:gd name="connsiteX1-89" fmla="*/ 1650430 w 7826216"/>
              <a:gd name="connsiteY1-90" fmla="*/ 14364 h 1327197"/>
              <a:gd name="connsiteX2-91" fmla="*/ 3430071 w 7826216"/>
              <a:gd name="connsiteY2-92" fmla="*/ 977278 h 1327197"/>
              <a:gd name="connsiteX3-93" fmla="*/ 5725245 w 7826216"/>
              <a:gd name="connsiteY3-94" fmla="*/ 382 h 1327197"/>
              <a:gd name="connsiteX4-95" fmla="*/ 7826216 w 7826216"/>
              <a:gd name="connsiteY4-96" fmla="*/ 1315472 h 1327197"/>
              <a:gd name="connsiteX0-97" fmla="*/ 0 w 7826216"/>
              <a:gd name="connsiteY0-98" fmla="*/ 1008617 h 1327197"/>
              <a:gd name="connsiteX1-99" fmla="*/ 1650430 w 7826216"/>
              <a:gd name="connsiteY1-100" fmla="*/ 14364 h 1327197"/>
              <a:gd name="connsiteX2-101" fmla="*/ 3737105 w 7826216"/>
              <a:gd name="connsiteY2-102" fmla="*/ 1136304 h 1327197"/>
              <a:gd name="connsiteX3-103" fmla="*/ 5725245 w 7826216"/>
              <a:gd name="connsiteY3-104" fmla="*/ 382 h 1327197"/>
              <a:gd name="connsiteX4-105" fmla="*/ 7826216 w 7826216"/>
              <a:gd name="connsiteY4-106" fmla="*/ 1315472 h 1327197"/>
              <a:gd name="connsiteX0-107" fmla="*/ 0 w 7826216"/>
              <a:gd name="connsiteY0-108" fmla="*/ 1008617 h 1327197"/>
              <a:gd name="connsiteX1-109" fmla="*/ 1650430 w 7826216"/>
              <a:gd name="connsiteY1-110" fmla="*/ 14364 h 1327197"/>
              <a:gd name="connsiteX2-111" fmla="*/ 3737105 w 7826216"/>
              <a:gd name="connsiteY2-112" fmla="*/ 1136304 h 1327197"/>
              <a:gd name="connsiteX3-113" fmla="*/ 5725245 w 7826216"/>
              <a:gd name="connsiteY3-114" fmla="*/ 382 h 1327197"/>
              <a:gd name="connsiteX4-115" fmla="*/ 7826216 w 7826216"/>
              <a:gd name="connsiteY4-116" fmla="*/ 1315472 h 1327197"/>
              <a:gd name="connsiteX0-117" fmla="*/ 0 w 7826216"/>
              <a:gd name="connsiteY0-118" fmla="*/ 1008617 h 1327197"/>
              <a:gd name="connsiteX1-119" fmla="*/ 1650430 w 7826216"/>
              <a:gd name="connsiteY1-120" fmla="*/ 14364 h 1327197"/>
              <a:gd name="connsiteX2-121" fmla="*/ 3737105 w 7826216"/>
              <a:gd name="connsiteY2-122" fmla="*/ 1136304 h 1327197"/>
              <a:gd name="connsiteX3-123" fmla="*/ 5725245 w 7826216"/>
              <a:gd name="connsiteY3-124" fmla="*/ 382 h 1327197"/>
              <a:gd name="connsiteX4-125" fmla="*/ 7826216 w 7826216"/>
              <a:gd name="connsiteY4-126" fmla="*/ 1315472 h 1327197"/>
              <a:gd name="connsiteX0-127" fmla="*/ 0 w 7826216"/>
              <a:gd name="connsiteY0-128" fmla="*/ 994938 h 1314128"/>
              <a:gd name="connsiteX1-129" fmla="*/ 1650430 w 7826216"/>
              <a:gd name="connsiteY1-130" fmla="*/ 685 h 1314128"/>
              <a:gd name="connsiteX2-131" fmla="*/ 3737105 w 7826216"/>
              <a:gd name="connsiteY2-132" fmla="*/ 1122625 h 1314128"/>
              <a:gd name="connsiteX3-133" fmla="*/ 5946991 w 7826216"/>
              <a:gd name="connsiteY3-134" fmla="*/ 66216 h 1314128"/>
              <a:gd name="connsiteX4-135" fmla="*/ 7826216 w 7826216"/>
              <a:gd name="connsiteY4-136" fmla="*/ 1301793 h 1314128"/>
              <a:gd name="connsiteX0-137" fmla="*/ 0 w 7826216"/>
              <a:gd name="connsiteY0-138" fmla="*/ 929125 h 1248315"/>
              <a:gd name="connsiteX1-139" fmla="*/ 1641902 w 7826216"/>
              <a:gd name="connsiteY1-140" fmla="*/ 30287 h 1248315"/>
              <a:gd name="connsiteX2-141" fmla="*/ 3737105 w 7826216"/>
              <a:gd name="connsiteY2-142" fmla="*/ 1056812 h 1248315"/>
              <a:gd name="connsiteX3-143" fmla="*/ 5946991 w 7826216"/>
              <a:gd name="connsiteY3-144" fmla="*/ 403 h 1248315"/>
              <a:gd name="connsiteX4-145" fmla="*/ 7826216 w 7826216"/>
              <a:gd name="connsiteY4-146" fmla="*/ 1235980 h 1248315"/>
              <a:gd name="connsiteX0-147" fmla="*/ 0 w 7826216"/>
              <a:gd name="connsiteY0-148" fmla="*/ 929125 h 1248315"/>
              <a:gd name="connsiteX1-149" fmla="*/ 1641902 w 7826216"/>
              <a:gd name="connsiteY1-150" fmla="*/ 30287 h 1248315"/>
              <a:gd name="connsiteX2-151" fmla="*/ 3941795 w 7826216"/>
              <a:gd name="connsiteY2-152" fmla="*/ 1088617 h 1248315"/>
              <a:gd name="connsiteX3-153" fmla="*/ 5946991 w 7826216"/>
              <a:gd name="connsiteY3-154" fmla="*/ 403 h 1248315"/>
              <a:gd name="connsiteX4-155" fmla="*/ 7826216 w 7826216"/>
              <a:gd name="connsiteY4-156" fmla="*/ 1235980 h 1248315"/>
              <a:gd name="connsiteX0-157" fmla="*/ 0 w 7698285"/>
              <a:gd name="connsiteY0-158" fmla="*/ 929138 h 1201018"/>
              <a:gd name="connsiteX1-159" fmla="*/ 1641902 w 7698285"/>
              <a:gd name="connsiteY1-160" fmla="*/ 30300 h 1201018"/>
              <a:gd name="connsiteX2-161" fmla="*/ 3941795 w 7698285"/>
              <a:gd name="connsiteY2-162" fmla="*/ 1088630 h 1201018"/>
              <a:gd name="connsiteX3-163" fmla="*/ 5946991 w 7698285"/>
              <a:gd name="connsiteY3-164" fmla="*/ 416 h 1201018"/>
              <a:gd name="connsiteX4-165" fmla="*/ 7698285 w 7698285"/>
              <a:gd name="connsiteY4-166" fmla="*/ 1188285 h 1201018"/>
              <a:gd name="connsiteX0-167" fmla="*/ 0 w 7698285"/>
              <a:gd name="connsiteY0-168" fmla="*/ 929194 h 1188341"/>
              <a:gd name="connsiteX1-169" fmla="*/ 1641902 w 7698285"/>
              <a:gd name="connsiteY1-170" fmla="*/ 30356 h 1188341"/>
              <a:gd name="connsiteX2-171" fmla="*/ 3941795 w 7698285"/>
              <a:gd name="connsiteY2-172" fmla="*/ 1088686 h 1188341"/>
              <a:gd name="connsiteX3-173" fmla="*/ 5946991 w 7698285"/>
              <a:gd name="connsiteY3-174" fmla="*/ 472 h 1188341"/>
              <a:gd name="connsiteX4-175" fmla="*/ 7698285 w 7698285"/>
              <a:gd name="connsiteY4-176" fmla="*/ 1188341 h 1188341"/>
              <a:gd name="connsiteX0-177" fmla="*/ 0 w 7766515"/>
              <a:gd name="connsiteY0-178" fmla="*/ 1064367 h 1188341"/>
              <a:gd name="connsiteX1-179" fmla="*/ 1710132 w 7766515"/>
              <a:gd name="connsiteY1-180" fmla="*/ 30356 h 1188341"/>
              <a:gd name="connsiteX2-181" fmla="*/ 4010025 w 7766515"/>
              <a:gd name="connsiteY2-182" fmla="*/ 1088686 h 1188341"/>
              <a:gd name="connsiteX3-183" fmla="*/ 6015221 w 7766515"/>
              <a:gd name="connsiteY3-184" fmla="*/ 472 h 1188341"/>
              <a:gd name="connsiteX4-185" fmla="*/ 7766515 w 7766515"/>
              <a:gd name="connsiteY4-186" fmla="*/ 1188341 h 1188341"/>
              <a:gd name="connsiteX0-187" fmla="*/ 0 w 7809158"/>
              <a:gd name="connsiteY0-188" fmla="*/ 682705 h 1188341"/>
              <a:gd name="connsiteX1-189" fmla="*/ 1752775 w 7809158"/>
              <a:gd name="connsiteY1-190" fmla="*/ 30356 h 1188341"/>
              <a:gd name="connsiteX2-191" fmla="*/ 4052668 w 7809158"/>
              <a:gd name="connsiteY2-192" fmla="*/ 1088686 h 1188341"/>
              <a:gd name="connsiteX3-193" fmla="*/ 6057864 w 7809158"/>
              <a:gd name="connsiteY3-194" fmla="*/ 472 h 1188341"/>
              <a:gd name="connsiteX4-195" fmla="*/ 7809158 w 7809158"/>
              <a:gd name="connsiteY4-196" fmla="*/ 1188341 h 1188341"/>
              <a:gd name="connsiteX0-197" fmla="*/ 0 w 7809158"/>
              <a:gd name="connsiteY0-198" fmla="*/ 682705 h 1188341"/>
              <a:gd name="connsiteX1-199" fmla="*/ 1752775 w 7809158"/>
              <a:gd name="connsiteY1-200" fmla="*/ 30356 h 1188341"/>
              <a:gd name="connsiteX2-201" fmla="*/ 4052668 w 7809158"/>
              <a:gd name="connsiteY2-202" fmla="*/ 1088686 h 1188341"/>
              <a:gd name="connsiteX3-203" fmla="*/ 6057864 w 7809158"/>
              <a:gd name="connsiteY3-204" fmla="*/ 472 h 1188341"/>
              <a:gd name="connsiteX4-205" fmla="*/ 7809158 w 7809158"/>
              <a:gd name="connsiteY4-206" fmla="*/ 1188341 h 1188341"/>
              <a:gd name="connsiteX0-207" fmla="*/ 0 w 7800630"/>
              <a:gd name="connsiteY0-208" fmla="*/ 1104124 h 1188341"/>
              <a:gd name="connsiteX1-209" fmla="*/ 1744247 w 7800630"/>
              <a:gd name="connsiteY1-210" fmla="*/ 30356 h 1188341"/>
              <a:gd name="connsiteX2-211" fmla="*/ 4044140 w 7800630"/>
              <a:gd name="connsiteY2-212" fmla="*/ 1088686 h 1188341"/>
              <a:gd name="connsiteX3-213" fmla="*/ 6049336 w 7800630"/>
              <a:gd name="connsiteY3-214" fmla="*/ 472 h 1188341"/>
              <a:gd name="connsiteX4-215" fmla="*/ 7800630 w 7800630"/>
              <a:gd name="connsiteY4-216" fmla="*/ 1188341 h 1188341"/>
              <a:gd name="connsiteX0-217" fmla="*/ 0 w 7800630"/>
              <a:gd name="connsiteY0-218" fmla="*/ 1120027 h 1188341"/>
              <a:gd name="connsiteX1-219" fmla="*/ 1744247 w 7800630"/>
              <a:gd name="connsiteY1-220" fmla="*/ 30356 h 1188341"/>
              <a:gd name="connsiteX2-221" fmla="*/ 4044140 w 7800630"/>
              <a:gd name="connsiteY2-222" fmla="*/ 1088686 h 1188341"/>
              <a:gd name="connsiteX3-223" fmla="*/ 6049336 w 7800630"/>
              <a:gd name="connsiteY3-224" fmla="*/ 472 h 1188341"/>
              <a:gd name="connsiteX4-225" fmla="*/ 7800630 w 7800630"/>
              <a:gd name="connsiteY4-226" fmla="*/ 1188341 h 1188341"/>
              <a:gd name="connsiteX0-227" fmla="*/ 0 w 7800630"/>
              <a:gd name="connsiteY0-228" fmla="*/ 1120027 h 1188341"/>
              <a:gd name="connsiteX1-229" fmla="*/ 1744247 w 7800630"/>
              <a:gd name="connsiteY1-230" fmla="*/ 30356 h 1188341"/>
              <a:gd name="connsiteX2-231" fmla="*/ 4044140 w 7800630"/>
              <a:gd name="connsiteY2-232" fmla="*/ 1088686 h 1188341"/>
              <a:gd name="connsiteX3-233" fmla="*/ 6049336 w 7800630"/>
              <a:gd name="connsiteY3-234" fmla="*/ 472 h 1188341"/>
              <a:gd name="connsiteX4-235" fmla="*/ 7800630 w 7800630"/>
              <a:gd name="connsiteY4-236" fmla="*/ 1188341 h 1188341"/>
              <a:gd name="connsiteX0-237" fmla="*/ 0 w 7851801"/>
              <a:gd name="connsiteY0-238" fmla="*/ 1120082 h 1120082"/>
              <a:gd name="connsiteX1-239" fmla="*/ 1744247 w 7851801"/>
              <a:gd name="connsiteY1-240" fmla="*/ 30411 h 1120082"/>
              <a:gd name="connsiteX2-241" fmla="*/ 4044140 w 7851801"/>
              <a:gd name="connsiteY2-242" fmla="*/ 1088741 h 1120082"/>
              <a:gd name="connsiteX3-243" fmla="*/ 6049336 w 7851801"/>
              <a:gd name="connsiteY3-244" fmla="*/ 527 h 1120082"/>
              <a:gd name="connsiteX4-245" fmla="*/ 7851801 w 7851801"/>
              <a:gd name="connsiteY4-246" fmla="*/ 1061175 h 1120082"/>
              <a:gd name="connsiteX0-247" fmla="*/ 0 w 7851801"/>
              <a:gd name="connsiteY0-248" fmla="*/ 1120082 h 1120082"/>
              <a:gd name="connsiteX1-249" fmla="*/ 1744247 w 7851801"/>
              <a:gd name="connsiteY1-250" fmla="*/ 30411 h 1120082"/>
              <a:gd name="connsiteX2-251" fmla="*/ 4044140 w 7851801"/>
              <a:gd name="connsiteY2-252" fmla="*/ 1088741 h 1120082"/>
              <a:gd name="connsiteX3-253" fmla="*/ 6049336 w 7851801"/>
              <a:gd name="connsiteY3-254" fmla="*/ 527 h 1120082"/>
              <a:gd name="connsiteX4-255" fmla="*/ 7851801 w 7851801"/>
              <a:gd name="connsiteY4-256" fmla="*/ 1061175 h 1120082"/>
              <a:gd name="connsiteX0-257" fmla="*/ 0 w 7851801"/>
              <a:gd name="connsiteY0-258" fmla="*/ 1120082 h 1120082"/>
              <a:gd name="connsiteX1-259" fmla="*/ 1744247 w 7851801"/>
              <a:gd name="connsiteY1-260" fmla="*/ 30411 h 1120082"/>
              <a:gd name="connsiteX2-261" fmla="*/ 4044140 w 7851801"/>
              <a:gd name="connsiteY2-262" fmla="*/ 1088741 h 1120082"/>
              <a:gd name="connsiteX3-263" fmla="*/ 6049336 w 7851801"/>
              <a:gd name="connsiteY3-264" fmla="*/ 527 h 1120082"/>
              <a:gd name="connsiteX4-265" fmla="*/ 7851801 w 7851801"/>
              <a:gd name="connsiteY4-266" fmla="*/ 1061175 h 1120082"/>
              <a:gd name="connsiteX0-267" fmla="*/ 0 w 7851801"/>
              <a:gd name="connsiteY0-268" fmla="*/ 1119555 h 1119555"/>
              <a:gd name="connsiteX1-269" fmla="*/ 1744247 w 7851801"/>
              <a:gd name="connsiteY1-270" fmla="*/ 29884 h 1119555"/>
              <a:gd name="connsiteX2-271" fmla="*/ 4044140 w 7851801"/>
              <a:gd name="connsiteY2-272" fmla="*/ 1088214 h 1119555"/>
              <a:gd name="connsiteX3-273" fmla="*/ 6049336 w 7851801"/>
              <a:gd name="connsiteY3-274" fmla="*/ 0 h 1119555"/>
              <a:gd name="connsiteX4-275" fmla="*/ 7851801 w 7851801"/>
              <a:gd name="connsiteY4-276" fmla="*/ 1060648 h 1119555"/>
              <a:gd name="connsiteX0-277" fmla="*/ 0 w 7851801"/>
              <a:gd name="connsiteY0-278" fmla="*/ 1119555 h 1119555"/>
              <a:gd name="connsiteX1-279" fmla="*/ 1744247 w 7851801"/>
              <a:gd name="connsiteY1-280" fmla="*/ 29884 h 1119555"/>
              <a:gd name="connsiteX2-281" fmla="*/ 4044140 w 7851801"/>
              <a:gd name="connsiteY2-282" fmla="*/ 1088214 h 1119555"/>
              <a:gd name="connsiteX3-283" fmla="*/ 6049336 w 7851801"/>
              <a:gd name="connsiteY3-284" fmla="*/ 0 h 1119555"/>
              <a:gd name="connsiteX4-285" fmla="*/ 7851801 w 7851801"/>
              <a:gd name="connsiteY4-286" fmla="*/ 1060648 h 1119555"/>
              <a:gd name="connsiteX0-287" fmla="*/ 0 w 7851801"/>
              <a:gd name="connsiteY0-288" fmla="*/ 1119555 h 1119555"/>
              <a:gd name="connsiteX1-289" fmla="*/ 2349784 w 7851801"/>
              <a:gd name="connsiteY1-290" fmla="*/ 13981 h 1119555"/>
              <a:gd name="connsiteX2-291" fmla="*/ 4044140 w 7851801"/>
              <a:gd name="connsiteY2-292" fmla="*/ 1088214 h 1119555"/>
              <a:gd name="connsiteX3-293" fmla="*/ 6049336 w 7851801"/>
              <a:gd name="connsiteY3-294" fmla="*/ 0 h 1119555"/>
              <a:gd name="connsiteX4-295" fmla="*/ 7851801 w 7851801"/>
              <a:gd name="connsiteY4-296" fmla="*/ 1060648 h 1119555"/>
              <a:gd name="connsiteX0-297" fmla="*/ 0 w 7118332"/>
              <a:gd name="connsiteY0-298" fmla="*/ 1079799 h 1088237"/>
              <a:gd name="connsiteX1-299" fmla="*/ 1616315 w 7118332"/>
              <a:gd name="connsiteY1-300" fmla="*/ 13981 h 1088237"/>
              <a:gd name="connsiteX2-301" fmla="*/ 3310671 w 7118332"/>
              <a:gd name="connsiteY2-302" fmla="*/ 1088214 h 1088237"/>
              <a:gd name="connsiteX3-303" fmla="*/ 5315867 w 7118332"/>
              <a:gd name="connsiteY3-304" fmla="*/ 0 h 1088237"/>
              <a:gd name="connsiteX4-305" fmla="*/ 7118332 w 7118332"/>
              <a:gd name="connsiteY4-306" fmla="*/ 1060648 h 1088237"/>
              <a:gd name="connsiteX0-307" fmla="*/ 0 w 7118332"/>
              <a:gd name="connsiteY0-308" fmla="*/ 1079799 h 1088237"/>
              <a:gd name="connsiteX1-309" fmla="*/ 1616315 w 7118332"/>
              <a:gd name="connsiteY1-310" fmla="*/ 13981 h 1088237"/>
              <a:gd name="connsiteX2-311" fmla="*/ 3310671 w 7118332"/>
              <a:gd name="connsiteY2-312" fmla="*/ 1088214 h 1088237"/>
              <a:gd name="connsiteX3-313" fmla="*/ 5315867 w 7118332"/>
              <a:gd name="connsiteY3-314" fmla="*/ 0 h 1088237"/>
              <a:gd name="connsiteX4-315" fmla="*/ 7118332 w 7118332"/>
              <a:gd name="connsiteY4-316" fmla="*/ 1060648 h 1088237"/>
              <a:gd name="connsiteX0-317" fmla="*/ 0 w 7118332"/>
              <a:gd name="connsiteY0-318" fmla="*/ 1065820 h 1074258"/>
              <a:gd name="connsiteX1-319" fmla="*/ 1616315 w 7118332"/>
              <a:gd name="connsiteY1-320" fmla="*/ 2 h 1074258"/>
              <a:gd name="connsiteX2-321" fmla="*/ 3310671 w 7118332"/>
              <a:gd name="connsiteY2-322" fmla="*/ 1074235 h 1074258"/>
              <a:gd name="connsiteX3-323" fmla="*/ 4974720 w 7118332"/>
              <a:gd name="connsiteY3-324" fmla="*/ 1924 h 1074258"/>
              <a:gd name="connsiteX4-325" fmla="*/ 7118332 w 7118332"/>
              <a:gd name="connsiteY4-326" fmla="*/ 1046669 h 1074258"/>
              <a:gd name="connsiteX0-327" fmla="*/ 0 w 6623667"/>
              <a:gd name="connsiteY0-328" fmla="*/ 1065820 h 1074258"/>
              <a:gd name="connsiteX1-329" fmla="*/ 1616315 w 6623667"/>
              <a:gd name="connsiteY1-330" fmla="*/ 2 h 1074258"/>
              <a:gd name="connsiteX2-331" fmla="*/ 3310671 w 6623667"/>
              <a:gd name="connsiteY2-332" fmla="*/ 1074235 h 1074258"/>
              <a:gd name="connsiteX3-333" fmla="*/ 4974720 w 6623667"/>
              <a:gd name="connsiteY3-334" fmla="*/ 1924 h 1074258"/>
              <a:gd name="connsiteX4-335" fmla="*/ 6623667 w 6623667"/>
              <a:gd name="connsiteY4-336" fmla="*/ 1038718 h 1074258"/>
              <a:gd name="connsiteX0-337" fmla="*/ 0 w 6478679"/>
              <a:gd name="connsiteY0-338" fmla="*/ 1065820 h 1074258"/>
              <a:gd name="connsiteX1-339" fmla="*/ 1616315 w 6478679"/>
              <a:gd name="connsiteY1-340" fmla="*/ 2 h 1074258"/>
              <a:gd name="connsiteX2-341" fmla="*/ 3310671 w 6478679"/>
              <a:gd name="connsiteY2-342" fmla="*/ 1074235 h 1074258"/>
              <a:gd name="connsiteX3-343" fmla="*/ 4974720 w 6478679"/>
              <a:gd name="connsiteY3-344" fmla="*/ 1924 h 1074258"/>
              <a:gd name="connsiteX4-345" fmla="*/ 6478679 w 6478679"/>
              <a:gd name="connsiteY4-346" fmla="*/ 1070523 h 1074258"/>
              <a:gd name="connsiteX0-347" fmla="*/ 0 w 6700425"/>
              <a:gd name="connsiteY0-348" fmla="*/ 1065820 h 1074258"/>
              <a:gd name="connsiteX1-349" fmla="*/ 1616315 w 6700425"/>
              <a:gd name="connsiteY1-350" fmla="*/ 2 h 1074258"/>
              <a:gd name="connsiteX2-351" fmla="*/ 3310671 w 6700425"/>
              <a:gd name="connsiteY2-352" fmla="*/ 1074235 h 1074258"/>
              <a:gd name="connsiteX3-353" fmla="*/ 4974720 w 6700425"/>
              <a:gd name="connsiteY3-354" fmla="*/ 1924 h 1074258"/>
              <a:gd name="connsiteX4-355" fmla="*/ 6700425 w 6700425"/>
              <a:gd name="connsiteY4-356" fmla="*/ 1038717 h 1074258"/>
              <a:gd name="connsiteX0-357" fmla="*/ 0 w 6700425"/>
              <a:gd name="connsiteY0-358" fmla="*/ 1127507 h 1135945"/>
              <a:gd name="connsiteX1-359" fmla="*/ 1616315 w 6700425"/>
              <a:gd name="connsiteY1-360" fmla="*/ 61689 h 1135945"/>
              <a:gd name="connsiteX2-361" fmla="*/ 3310671 w 6700425"/>
              <a:gd name="connsiteY2-362" fmla="*/ 1135922 h 1135945"/>
              <a:gd name="connsiteX3-363" fmla="*/ 5034421 w 6700425"/>
              <a:gd name="connsiteY3-364" fmla="*/ 0 h 1135945"/>
              <a:gd name="connsiteX4-365" fmla="*/ 6700425 w 6700425"/>
              <a:gd name="connsiteY4-366" fmla="*/ 1100404 h 1135945"/>
              <a:gd name="connsiteX0-367" fmla="*/ 0 w 6700425"/>
              <a:gd name="connsiteY0-368" fmla="*/ 1127507 h 1135945"/>
              <a:gd name="connsiteX1-369" fmla="*/ 1616315 w 6700425"/>
              <a:gd name="connsiteY1-370" fmla="*/ 61689 h 1135945"/>
              <a:gd name="connsiteX2-371" fmla="*/ 3310671 w 6700425"/>
              <a:gd name="connsiteY2-372" fmla="*/ 1135922 h 1135945"/>
              <a:gd name="connsiteX3-373" fmla="*/ 5034421 w 6700425"/>
              <a:gd name="connsiteY3-374" fmla="*/ 0 h 1135945"/>
              <a:gd name="connsiteX4-375" fmla="*/ 6700425 w 6700425"/>
              <a:gd name="connsiteY4-376" fmla="*/ 1100404 h 1135945"/>
              <a:gd name="connsiteX0-377" fmla="*/ 0 w 6700425"/>
              <a:gd name="connsiteY0-378" fmla="*/ 1127507 h 1135945"/>
              <a:gd name="connsiteX1-379" fmla="*/ 1616315 w 6700425"/>
              <a:gd name="connsiteY1-380" fmla="*/ 61689 h 1135945"/>
              <a:gd name="connsiteX2-381" fmla="*/ 3310671 w 6700425"/>
              <a:gd name="connsiteY2-382" fmla="*/ 1135922 h 1135945"/>
              <a:gd name="connsiteX3-383" fmla="*/ 5034421 w 6700425"/>
              <a:gd name="connsiteY3-384" fmla="*/ 0 h 1135945"/>
              <a:gd name="connsiteX4-385" fmla="*/ 6700425 w 6700425"/>
              <a:gd name="connsiteY4-386" fmla="*/ 1100404 h 1135945"/>
              <a:gd name="connsiteX0-387" fmla="*/ 0 w 6700425"/>
              <a:gd name="connsiteY0-388" fmla="*/ 1127507 h 1135945"/>
              <a:gd name="connsiteX1-389" fmla="*/ 1616315 w 6700425"/>
              <a:gd name="connsiteY1-390" fmla="*/ 61689 h 1135945"/>
              <a:gd name="connsiteX2-391" fmla="*/ 3310671 w 6700425"/>
              <a:gd name="connsiteY2-392" fmla="*/ 1135922 h 1135945"/>
              <a:gd name="connsiteX3-393" fmla="*/ 5034421 w 6700425"/>
              <a:gd name="connsiteY3-394" fmla="*/ 0 h 1135945"/>
              <a:gd name="connsiteX4-395" fmla="*/ 6700425 w 6700425"/>
              <a:gd name="connsiteY4-396" fmla="*/ 1100404 h 1135945"/>
              <a:gd name="connsiteX0-397" fmla="*/ 0 w 6700425"/>
              <a:gd name="connsiteY0-398" fmla="*/ 1127507 h 1135922"/>
              <a:gd name="connsiteX1-399" fmla="*/ 1616315 w 6700425"/>
              <a:gd name="connsiteY1-400" fmla="*/ 61689 h 1135922"/>
              <a:gd name="connsiteX2-401" fmla="*/ 3310671 w 6700425"/>
              <a:gd name="connsiteY2-402" fmla="*/ 1135922 h 1135922"/>
              <a:gd name="connsiteX3-403" fmla="*/ 5034421 w 6700425"/>
              <a:gd name="connsiteY3-404" fmla="*/ 0 h 1135922"/>
              <a:gd name="connsiteX4-405" fmla="*/ 6700425 w 6700425"/>
              <a:gd name="connsiteY4-406" fmla="*/ 1100404 h 1135922"/>
              <a:gd name="connsiteX0-407" fmla="*/ 0 w 6700425"/>
              <a:gd name="connsiteY0-408" fmla="*/ 1127509 h 1135924"/>
              <a:gd name="connsiteX1-409" fmla="*/ 1616315 w 6700425"/>
              <a:gd name="connsiteY1-410" fmla="*/ 61691 h 1135924"/>
              <a:gd name="connsiteX2-411" fmla="*/ 3310671 w 6700425"/>
              <a:gd name="connsiteY2-412" fmla="*/ 1135924 h 1135924"/>
              <a:gd name="connsiteX3-413" fmla="*/ 5034421 w 6700425"/>
              <a:gd name="connsiteY3-414" fmla="*/ 2 h 1135924"/>
              <a:gd name="connsiteX4-415" fmla="*/ 6700425 w 6700425"/>
              <a:gd name="connsiteY4-416" fmla="*/ 1100406 h 1135924"/>
              <a:gd name="connsiteX0-417" fmla="*/ 0 w 6700425"/>
              <a:gd name="connsiteY0-418" fmla="*/ 1127509 h 1135924"/>
              <a:gd name="connsiteX1-419" fmla="*/ 1616315 w 6700425"/>
              <a:gd name="connsiteY1-420" fmla="*/ 61691 h 1135924"/>
              <a:gd name="connsiteX2-421" fmla="*/ 3310671 w 6700425"/>
              <a:gd name="connsiteY2-422" fmla="*/ 1135924 h 1135924"/>
              <a:gd name="connsiteX3-423" fmla="*/ 5034421 w 6700425"/>
              <a:gd name="connsiteY3-424" fmla="*/ 2 h 1135924"/>
              <a:gd name="connsiteX4-425" fmla="*/ 6700425 w 6700425"/>
              <a:gd name="connsiteY4-426" fmla="*/ 1100406 h 1135924"/>
              <a:gd name="connsiteX0-427" fmla="*/ 0 w 6700425"/>
              <a:gd name="connsiteY0-428" fmla="*/ 1127509 h 1135924"/>
              <a:gd name="connsiteX1-429" fmla="*/ 1616315 w 6700425"/>
              <a:gd name="connsiteY1-430" fmla="*/ 61691 h 1135924"/>
              <a:gd name="connsiteX2-431" fmla="*/ 3310671 w 6700425"/>
              <a:gd name="connsiteY2-432" fmla="*/ 1135924 h 1135924"/>
              <a:gd name="connsiteX3-433" fmla="*/ 5034421 w 6700425"/>
              <a:gd name="connsiteY3-434" fmla="*/ 2 h 1135924"/>
              <a:gd name="connsiteX4-435" fmla="*/ 6700425 w 6700425"/>
              <a:gd name="connsiteY4-436" fmla="*/ 1072905 h 1135924"/>
              <a:gd name="connsiteX0-437" fmla="*/ 0 w 6715173"/>
              <a:gd name="connsiteY0-438" fmla="*/ 1127509 h 1135924"/>
              <a:gd name="connsiteX1-439" fmla="*/ 1616315 w 6715173"/>
              <a:gd name="connsiteY1-440" fmla="*/ 61691 h 1135924"/>
              <a:gd name="connsiteX2-441" fmla="*/ 3310671 w 6715173"/>
              <a:gd name="connsiteY2-442" fmla="*/ 1135924 h 1135924"/>
              <a:gd name="connsiteX3-443" fmla="*/ 5034421 w 6715173"/>
              <a:gd name="connsiteY3-444" fmla="*/ 2 h 1135924"/>
              <a:gd name="connsiteX4-445" fmla="*/ 6715173 w 6715173"/>
              <a:gd name="connsiteY4-446" fmla="*/ 1059155 h 1135924"/>
            </a:gdLst>
            <a:ahLst/>
            <a:cxnLst>
              <a:cxn ang="0">
                <a:pos x="connsiteX0-1" y="connsiteY0-2"/>
              </a:cxn>
              <a:cxn ang="0">
                <a:pos x="connsiteX1-3" y="connsiteY1-4"/>
              </a:cxn>
              <a:cxn ang="0">
                <a:pos x="connsiteX2-5" y="connsiteY2-6"/>
              </a:cxn>
              <a:cxn ang="0">
                <a:pos x="connsiteX3-7" y="connsiteY3-8"/>
              </a:cxn>
              <a:cxn ang="0">
                <a:pos x="connsiteX4-25" y="connsiteY4-26"/>
              </a:cxn>
            </a:cxnLst>
            <a:rect l="l" t="t" r="r" b="b"/>
            <a:pathLst>
              <a:path w="6715173" h="1135924">
                <a:moveTo>
                  <a:pt x="0" y="1127509"/>
                </a:moveTo>
                <a:cubicBezTo>
                  <a:pt x="507007" y="1133134"/>
                  <a:pt x="1064537" y="60289"/>
                  <a:pt x="1616315" y="61691"/>
                </a:cubicBezTo>
                <a:cubicBezTo>
                  <a:pt x="2168093" y="63093"/>
                  <a:pt x="2778719" y="1127987"/>
                  <a:pt x="3310671" y="1135924"/>
                </a:cubicBezTo>
                <a:cubicBezTo>
                  <a:pt x="3866607" y="1117437"/>
                  <a:pt x="4488155" y="10816"/>
                  <a:pt x="5034421" y="2"/>
                </a:cubicBezTo>
                <a:cubicBezTo>
                  <a:pt x="5562285" y="-1785"/>
                  <a:pt x="6713956" y="1071307"/>
                  <a:pt x="6715173" y="1059155"/>
                </a:cubicBezTo>
              </a:path>
            </a:pathLst>
          </a:cu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52" name="TextBox 6"/>
          <p:cNvSpPr txBox="1">
            <a:spLocks noChangeArrowheads="1"/>
          </p:cNvSpPr>
          <p:nvPr/>
        </p:nvSpPr>
        <p:spPr bwMode="auto">
          <a:xfrm>
            <a:off x="386793" y="2549070"/>
            <a:ext cx="19705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6858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1.</a:t>
            </a:r>
            <a:r>
              <a:rPr kumimoji="0" lang="zh-CN" altLang="en-US"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年度工作概述</a:t>
            </a:r>
            <a:endParaRPr kumimoji="0" lang="zh-CN" altLang="en-US" sz="2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TextBox 6"/>
          <p:cNvSpPr txBox="1">
            <a:spLocks noChangeArrowheads="1"/>
          </p:cNvSpPr>
          <p:nvPr/>
        </p:nvSpPr>
        <p:spPr bwMode="auto">
          <a:xfrm>
            <a:off x="1953408" y="3501669"/>
            <a:ext cx="19705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6858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2.</a:t>
            </a:r>
            <a:r>
              <a:rPr kumimoji="0" lang="zh-CN" altLang="en-US"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工作完成情况</a:t>
            </a:r>
            <a:endParaRPr kumimoji="0" lang="zh-CN" altLang="en-US" sz="2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TextBox 6"/>
          <p:cNvSpPr txBox="1">
            <a:spLocks noChangeArrowheads="1"/>
          </p:cNvSpPr>
          <p:nvPr/>
        </p:nvSpPr>
        <p:spPr bwMode="auto">
          <a:xfrm>
            <a:off x="3491880" y="2546216"/>
            <a:ext cx="19705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6858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3.</a:t>
            </a:r>
            <a:r>
              <a:rPr kumimoji="0" lang="zh-CN" altLang="en-US"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成功项目展示</a:t>
            </a:r>
            <a:endParaRPr kumimoji="0" lang="zh-CN" altLang="en-US" sz="2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TextBox 54"/>
          <p:cNvSpPr txBox="1">
            <a:spLocks noChangeArrowheads="1"/>
          </p:cNvSpPr>
          <p:nvPr/>
        </p:nvSpPr>
        <p:spPr bwMode="auto">
          <a:xfrm>
            <a:off x="5121760" y="3523935"/>
            <a:ext cx="1970520" cy="439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4.</a:t>
            </a:r>
            <a:r>
              <a:rPr kumimoji="0" lang="zh-CN" altLang="en-US"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工作存在不足</a:t>
            </a:r>
            <a:endParaRPr kumimoji="0" lang="zh-CN" altLang="en-US" sz="2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TextBox 55"/>
          <p:cNvSpPr txBox="1"/>
          <p:nvPr/>
        </p:nvSpPr>
        <p:spPr>
          <a:xfrm>
            <a:off x="843056" y="2891571"/>
            <a:ext cx="1031051" cy="261610"/>
          </a:xfrm>
          <a:prstGeom prst="rect">
            <a:avLst/>
          </a:prstGeom>
          <a:noFill/>
        </p:spPr>
        <p:txBody>
          <a:bodyPr wrap="none" rtlCol="0">
            <a:spAutoFit/>
          </a:bodyPr>
          <a:lstStyle/>
          <a:p>
            <a:pPr marL="0" marR="0" lvl="1"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添加文字内容</a:t>
            </a:r>
            <a:endParaRPr kumimoji="0" lang="zh-CN" altLang="en-US" sz="1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TextBox 56"/>
          <p:cNvSpPr txBox="1"/>
          <p:nvPr/>
        </p:nvSpPr>
        <p:spPr>
          <a:xfrm>
            <a:off x="2385781" y="3863149"/>
            <a:ext cx="1031051" cy="261610"/>
          </a:xfrm>
          <a:prstGeom prst="rect">
            <a:avLst/>
          </a:prstGeom>
          <a:noFill/>
        </p:spPr>
        <p:txBody>
          <a:bodyPr wrap="none" rtlCol="0">
            <a:spAutoFit/>
          </a:bodyPr>
          <a:lstStyle/>
          <a:p>
            <a:pPr marL="0" marR="0" lvl="1"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添加文字内容</a:t>
            </a:r>
          </a:p>
        </p:txBody>
      </p:sp>
      <p:sp>
        <p:nvSpPr>
          <p:cNvPr id="58" name="TextBox 57"/>
          <p:cNvSpPr txBox="1"/>
          <p:nvPr/>
        </p:nvSpPr>
        <p:spPr>
          <a:xfrm>
            <a:off x="3994072" y="2878121"/>
            <a:ext cx="1031052" cy="261610"/>
          </a:xfrm>
          <a:prstGeom prst="rect">
            <a:avLst/>
          </a:prstGeom>
          <a:noFill/>
        </p:spPr>
        <p:txBody>
          <a:bodyPr wrap="none" rtlCol="0">
            <a:spAutoFit/>
          </a:bodyPr>
          <a:lstStyle/>
          <a:p>
            <a:pPr marL="0" marR="0" lvl="1"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添加文字内容</a:t>
            </a:r>
          </a:p>
        </p:txBody>
      </p:sp>
      <p:sp>
        <p:nvSpPr>
          <p:cNvPr id="59" name="TextBox 58"/>
          <p:cNvSpPr txBox="1"/>
          <p:nvPr/>
        </p:nvSpPr>
        <p:spPr>
          <a:xfrm>
            <a:off x="5599965" y="3899914"/>
            <a:ext cx="1031051" cy="261610"/>
          </a:xfrm>
          <a:prstGeom prst="rect">
            <a:avLst/>
          </a:prstGeom>
          <a:noFill/>
        </p:spPr>
        <p:txBody>
          <a:bodyPr wrap="none" rtlCol="0">
            <a:spAutoFit/>
          </a:bodyPr>
          <a:lstStyle/>
          <a:p>
            <a:pPr marL="0" marR="0" lvl="1"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添加文字内容</a:t>
            </a:r>
          </a:p>
        </p:txBody>
      </p:sp>
      <p:sp>
        <p:nvSpPr>
          <p:cNvPr id="60" name="TextBox 59"/>
          <p:cNvSpPr txBox="1">
            <a:spLocks noChangeArrowheads="1"/>
          </p:cNvSpPr>
          <p:nvPr/>
        </p:nvSpPr>
        <p:spPr bwMode="auto">
          <a:xfrm>
            <a:off x="6660232" y="2528711"/>
            <a:ext cx="19705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6858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5.</a:t>
            </a:r>
            <a:r>
              <a:rPr kumimoji="0" lang="zh-CN" altLang="en-US"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明年工作计划</a:t>
            </a:r>
            <a:endParaRPr kumimoji="0" lang="zh-CN" altLang="en-US" sz="2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1" name="TextBox 60"/>
          <p:cNvSpPr txBox="1"/>
          <p:nvPr/>
        </p:nvSpPr>
        <p:spPr>
          <a:xfrm>
            <a:off x="7117930" y="2856813"/>
            <a:ext cx="1031052" cy="261610"/>
          </a:xfrm>
          <a:prstGeom prst="rect">
            <a:avLst/>
          </a:prstGeom>
          <a:noFill/>
        </p:spPr>
        <p:txBody>
          <a:bodyPr wrap="none" rtlCol="0">
            <a:spAutoFit/>
          </a:bodyPr>
          <a:lstStyle/>
          <a:p>
            <a:pPr marL="0" marR="0" lvl="1"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添加文字内容</a:t>
            </a:r>
          </a:p>
        </p:txBody>
      </p:sp>
      <p:grpSp>
        <p:nvGrpSpPr>
          <p:cNvPr id="3" name="组合 2"/>
          <p:cNvGrpSpPr/>
          <p:nvPr/>
        </p:nvGrpSpPr>
        <p:grpSpPr>
          <a:xfrm>
            <a:off x="846231" y="3363838"/>
            <a:ext cx="845449" cy="845339"/>
            <a:chOff x="5774420" y="5856752"/>
            <a:chExt cx="845449" cy="845339"/>
          </a:xfrm>
        </p:grpSpPr>
        <p:grpSp>
          <p:nvGrpSpPr>
            <p:cNvPr id="96" name="组合 95"/>
            <p:cNvGrpSpPr/>
            <p:nvPr/>
          </p:nvGrpSpPr>
          <p:grpSpPr>
            <a:xfrm>
              <a:off x="5774420" y="5856752"/>
              <a:ext cx="845449" cy="845339"/>
              <a:chOff x="304800" y="673100"/>
              <a:chExt cx="4000500" cy="4000500"/>
            </a:xfrm>
            <a:effectLst>
              <a:outerShdw blurRad="444500" dist="254000" dir="8100000" algn="tr" rotWithShape="0">
                <a:prstClr val="black">
                  <a:alpha val="50000"/>
                </a:prstClr>
              </a:outerShdw>
            </a:effectLst>
          </p:grpSpPr>
          <p:sp>
            <p:nvSpPr>
              <p:cNvPr id="97" name="同心圆 9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98" name="椭圆 9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grpSp>
          <p:nvGrpSpPr>
            <p:cNvPr id="74" name="组合 73"/>
            <p:cNvGrpSpPr>
              <a:grpSpLocks noChangeAspect="1"/>
            </p:cNvGrpSpPr>
            <p:nvPr/>
          </p:nvGrpSpPr>
          <p:grpSpPr>
            <a:xfrm>
              <a:off x="5956524" y="6055840"/>
              <a:ext cx="486878" cy="469517"/>
              <a:chOff x="7019925" y="5499100"/>
              <a:chExt cx="312738" cy="301626"/>
            </a:xfrm>
            <a:solidFill>
              <a:srgbClr val="C00000"/>
            </a:solidFill>
          </p:grpSpPr>
          <p:sp>
            <p:nvSpPr>
              <p:cNvPr id="75" name="Freeform 252"/>
              <p:cNvSpPr/>
              <p:nvPr/>
            </p:nvSpPr>
            <p:spPr bwMode="auto">
              <a:xfrm>
                <a:off x="7069138" y="5567363"/>
                <a:ext cx="214313" cy="2333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Calibri"/>
                  <a:ea typeface="微软雅黑"/>
                  <a:cs typeface="+mn-cs"/>
                </a:endParaRPr>
              </a:p>
            </p:txBody>
          </p:sp>
          <p:sp>
            <p:nvSpPr>
              <p:cNvPr id="76" name="Freeform 253"/>
              <p:cNvSpPr/>
              <p:nvPr/>
            </p:nvSpPr>
            <p:spPr bwMode="auto">
              <a:xfrm>
                <a:off x="7019925" y="5499100"/>
                <a:ext cx="312738" cy="169863"/>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Calibri"/>
                  <a:ea typeface="微软雅黑"/>
                  <a:cs typeface="+mn-cs"/>
                </a:endParaRPr>
              </a:p>
            </p:txBody>
          </p:sp>
        </p:grpSp>
      </p:grpSp>
      <p:grpSp>
        <p:nvGrpSpPr>
          <p:cNvPr id="4" name="组合 3"/>
          <p:cNvGrpSpPr/>
          <p:nvPr/>
        </p:nvGrpSpPr>
        <p:grpSpPr>
          <a:xfrm>
            <a:off x="2483768" y="2283718"/>
            <a:ext cx="845449" cy="845339"/>
            <a:chOff x="7346565" y="5856752"/>
            <a:chExt cx="845449" cy="845339"/>
          </a:xfrm>
        </p:grpSpPr>
        <p:grpSp>
          <p:nvGrpSpPr>
            <p:cNvPr id="99" name="组合 98"/>
            <p:cNvGrpSpPr/>
            <p:nvPr/>
          </p:nvGrpSpPr>
          <p:grpSpPr>
            <a:xfrm>
              <a:off x="7346565" y="5856752"/>
              <a:ext cx="845449" cy="845339"/>
              <a:chOff x="304800" y="673100"/>
              <a:chExt cx="4000500" cy="4000500"/>
            </a:xfrm>
            <a:effectLst>
              <a:outerShdw blurRad="444500" dist="254000" dir="8100000" algn="tr" rotWithShape="0">
                <a:prstClr val="black">
                  <a:alpha val="50000"/>
                </a:prstClr>
              </a:outerShdw>
            </a:effectLst>
          </p:grpSpPr>
          <p:sp>
            <p:nvSpPr>
              <p:cNvPr id="100" name="同心圆 9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101" name="椭圆 10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grpSp>
          <p:nvGrpSpPr>
            <p:cNvPr id="79" name="组合 78"/>
            <p:cNvGrpSpPr>
              <a:grpSpLocks noChangeAspect="1"/>
            </p:cNvGrpSpPr>
            <p:nvPr/>
          </p:nvGrpSpPr>
          <p:grpSpPr>
            <a:xfrm>
              <a:off x="7539599" y="6086912"/>
              <a:ext cx="474941" cy="407373"/>
              <a:chOff x="5084763" y="971550"/>
              <a:chExt cx="323850" cy="277813"/>
            </a:xfrm>
            <a:solidFill>
              <a:srgbClr val="C00000"/>
            </a:solidFill>
          </p:grpSpPr>
          <p:sp>
            <p:nvSpPr>
              <p:cNvPr id="80"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solidFill>
                <a:srgbClr val="FF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black"/>
                  </a:solidFill>
                  <a:effectLst/>
                  <a:uLnTx/>
                  <a:uFillTx/>
                  <a:latin typeface="Calibri"/>
                  <a:ea typeface="微软雅黑"/>
                  <a:cs typeface="+mn-cs"/>
                </a:endParaRPr>
              </a:p>
            </p:txBody>
          </p:sp>
          <p:sp>
            <p:nvSpPr>
              <p:cNvPr id="81"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solidFill>
                <a:srgbClr val="FF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black"/>
                  </a:solidFill>
                  <a:effectLst/>
                  <a:uLnTx/>
                  <a:uFillTx/>
                  <a:latin typeface="Calibri"/>
                  <a:ea typeface="微软雅黑"/>
                  <a:cs typeface="+mn-cs"/>
                </a:endParaRPr>
              </a:p>
            </p:txBody>
          </p:sp>
          <p:sp>
            <p:nvSpPr>
              <p:cNvPr id="82"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solidFill>
                <a:srgbClr val="FF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black"/>
                  </a:solidFill>
                  <a:effectLst/>
                  <a:uLnTx/>
                  <a:uFillTx/>
                  <a:latin typeface="Calibri"/>
                  <a:ea typeface="微软雅黑"/>
                  <a:cs typeface="+mn-cs"/>
                </a:endParaRPr>
              </a:p>
            </p:txBody>
          </p:sp>
        </p:grpSp>
      </p:grpSp>
      <p:grpSp>
        <p:nvGrpSpPr>
          <p:cNvPr id="5" name="组合 4"/>
          <p:cNvGrpSpPr/>
          <p:nvPr/>
        </p:nvGrpSpPr>
        <p:grpSpPr>
          <a:xfrm>
            <a:off x="4086591" y="3507854"/>
            <a:ext cx="845449" cy="845339"/>
            <a:chOff x="8911938" y="5856752"/>
            <a:chExt cx="845449" cy="845339"/>
          </a:xfrm>
        </p:grpSpPr>
        <p:grpSp>
          <p:nvGrpSpPr>
            <p:cNvPr id="102" name="组合 101"/>
            <p:cNvGrpSpPr/>
            <p:nvPr/>
          </p:nvGrpSpPr>
          <p:grpSpPr>
            <a:xfrm>
              <a:off x="8911938" y="5856752"/>
              <a:ext cx="845449" cy="845339"/>
              <a:chOff x="304800" y="673100"/>
              <a:chExt cx="4000500" cy="4000500"/>
            </a:xfrm>
            <a:effectLst>
              <a:outerShdw blurRad="444500" dist="254000" dir="8100000" algn="tr" rotWithShape="0">
                <a:prstClr val="black">
                  <a:alpha val="50000"/>
                </a:prstClr>
              </a:outerShdw>
            </a:effectLst>
          </p:grpSpPr>
          <p:sp>
            <p:nvSpPr>
              <p:cNvPr id="103" name="同心圆 10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104" name="椭圆 10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sp>
          <p:nvSpPr>
            <p:cNvPr id="86" name="任意多边形 85"/>
            <p:cNvSpPr/>
            <p:nvPr/>
          </p:nvSpPr>
          <p:spPr bwMode="auto">
            <a:xfrm>
              <a:off x="9110737" y="6095151"/>
              <a:ext cx="509927" cy="390894"/>
            </a:xfrm>
            <a:custGeom>
              <a:avLst/>
              <a:gdLst>
                <a:gd name="connsiteX0" fmla="*/ 14829 w 563476"/>
                <a:gd name="connsiteY0" fmla="*/ 416347 h 432000"/>
                <a:gd name="connsiteX1" fmla="*/ 556062 w 563476"/>
                <a:gd name="connsiteY1" fmla="*/ 416347 h 432000"/>
                <a:gd name="connsiteX2" fmla="*/ 563476 w 563476"/>
                <a:gd name="connsiteY2" fmla="*/ 424174 h 432000"/>
                <a:gd name="connsiteX3" fmla="*/ 556062 w 563476"/>
                <a:gd name="connsiteY3" fmla="*/ 432000 h 432000"/>
                <a:gd name="connsiteX4" fmla="*/ 14829 w 563476"/>
                <a:gd name="connsiteY4" fmla="*/ 432000 h 432000"/>
                <a:gd name="connsiteX5" fmla="*/ 0 w 563476"/>
                <a:gd name="connsiteY5" fmla="*/ 424174 h 432000"/>
                <a:gd name="connsiteX6" fmla="*/ 14829 w 563476"/>
                <a:gd name="connsiteY6" fmla="*/ 416347 h 432000"/>
                <a:gd name="connsiteX7" fmla="*/ 428869 w 563476"/>
                <a:gd name="connsiteY7" fmla="*/ 200347 h 432000"/>
                <a:gd name="connsiteX8" fmla="*/ 510260 w 563476"/>
                <a:gd name="connsiteY8" fmla="*/ 200347 h 432000"/>
                <a:gd name="connsiteX9" fmla="*/ 510260 w 563476"/>
                <a:gd name="connsiteY9" fmla="*/ 372521 h 432000"/>
                <a:gd name="connsiteX10" fmla="*/ 428869 w 563476"/>
                <a:gd name="connsiteY10" fmla="*/ 372521 h 432000"/>
                <a:gd name="connsiteX11" fmla="*/ 303652 w 563476"/>
                <a:gd name="connsiteY11" fmla="*/ 118956 h 432000"/>
                <a:gd name="connsiteX12" fmla="*/ 385043 w 563476"/>
                <a:gd name="connsiteY12" fmla="*/ 118956 h 432000"/>
                <a:gd name="connsiteX13" fmla="*/ 385043 w 563476"/>
                <a:gd name="connsiteY13" fmla="*/ 372521 h 432000"/>
                <a:gd name="connsiteX14" fmla="*/ 303652 w 563476"/>
                <a:gd name="connsiteY14" fmla="*/ 372521 h 432000"/>
                <a:gd name="connsiteX15" fmla="*/ 72001 w 563476"/>
                <a:gd name="connsiteY15" fmla="*/ 97044 h 432000"/>
                <a:gd name="connsiteX16" fmla="*/ 153392 w 563476"/>
                <a:gd name="connsiteY16" fmla="*/ 97044 h 432000"/>
                <a:gd name="connsiteX17" fmla="*/ 153392 w 563476"/>
                <a:gd name="connsiteY17" fmla="*/ 372521 h 432000"/>
                <a:gd name="connsiteX18" fmla="*/ 72001 w 563476"/>
                <a:gd name="connsiteY18" fmla="*/ 372521 h 432000"/>
                <a:gd name="connsiteX19" fmla="*/ 190957 w 563476"/>
                <a:gd name="connsiteY19" fmla="*/ 0 h 432000"/>
                <a:gd name="connsiteX20" fmla="*/ 272348 w 563476"/>
                <a:gd name="connsiteY20" fmla="*/ 0 h 432000"/>
                <a:gd name="connsiteX21" fmla="*/ 272348 w 563476"/>
                <a:gd name="connsiteY21" fmla="*/ 372521 h 432000"/>
                <a:gd name="connsiteX22" fmla="*/ 190957 w 563476"/>
                <a:gd name="connsiteY22" fmla="*/ 372521 h 4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63476" h="432000">
                  <a:moveTo>
                    <a:pt x="14829" y="416347"/>
                  </a:moveTo>
                  <a:cubicBezTo>
                    <a:pt x="556062" y="416347"/>
                    <a:pt x="556062" y="416347"/>
                    <a:pt x="556062" y="416347"/>
                  </a:cubicBezTo>
                  <a:cubicBezTo>
                    <a:pt x="556062" y="416347"/>
                    <a:pt x="563476" y="416347"/>
                    <a:pt x="563476" y="424174"/>
                  </a:cubicBezTo>
                  <a:cubicBezTo>
                    <a:pt x="563476" y="432000"/>
                    <a:pt x="556062" y="432000"/>
                    <a:pt x="556062" y="432000"/>
                  </a:cubicBezTo>
                  <a:lnTo>
                    <a:pt x="14829" y="432000"/>
                  </a:lnTo>
                  <a:cubicBezTo>
                    <a:pt x="7414" y="432000"/>
                    <a:pt x="0" y="432000"/>
                    <a:pt x="0" y="424174"/>
                  </a:cubicBezTo>
                  <a:cubicBezTo>
                    <a:pt x="0" y="416347"/>
                    <a:pt x="7414" y="416347"/>
                    <a:pt x="14829" y="416347"/>
                  </a:cubicBezTo>
                  <a:close/>
                  <a:moveTo>
                    <a:pt x="428869" y="200347"/>
                  </a:moveTo>
                  <a:lnTo>
                    <a:pt x="510260" y="200347"/>
                  </a:lnTo>
                  <a:lnTo>
                    <a:pt x="510260" y="372521"/>
                  </a:lnTo>
                  <a:lnTo>
                    <a:pt x="428869" y="372521"/>
                  </a:lnTo>
                  <a:close/>
                  <a:moveTo>
                    <a:pt x="303652" y="118956"/>
                  </a:moveTo>
                  <a:lnTo>
                    <a:pt x="385043" y="118956"/>
                  </a:lnTo>
                  <a:lnTo>
                    <a:pt x="385043" y="372521"/>
                  </a:lnTo>
                  <a:lnTo>
                    <a:pt x="303652" y="372521"/>
                  </a:lnTo>
                  <a:close/>
                  <a:moveTo>
                    <a:pt x="72001" y="97044"/>
                  </a:moveTo>
                  <a:lnTo>
                    <a:pt x="153392" y="97044"/>
                  </a:lnTo>
                  <a:lnTo>
                    <a:pt x="153392" y="372521"/>
                  </a:lnTo>
                  <a:lnTo>
                    <a:pt x="72001" y="372521"/>
                  </a:lnTo>
                  <a:close/>
                  <a:moveTo>
                    <a:pt x="190957" y="0"/>
                  </a:moveTo>
                  <a:lnTo>
                    <a:pt x="272348" y="0"/>
                  </a:lnTo>
                  <a:lnTo>
                    <a:pt x="272348" y="372521"/>
                  </a:lnTo>
                  <a:lnTo>
                    <a:pt x="190957" y="372521"/>
                  </a:lnTo>
                  <a:close/>
                </a:path>
              </a:pathLst>
            </a:custGeom>
            <a:solidFill>
              <a:srgbClr val="FF0000"/>
            </a:solidFill>
            <a:ln>
              <a:noFill/>
            </a:ln>
          </p:spPr>
          <p:txBody>
            <a:bodyPr vert="horz" wrap="square" lIns="68580" tIns="34290" rIns="68580" bIns="34290" numCol="1" anchor="t" anchorCtr="0" compatLnSpc="1">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grpSp>
      <p:grpSp>
        <p:nvGrpSpPr>
          <p:cNvPr id="7" name="组合 6"/>
          <p:cNvGrpSpPr/>
          <p:nvPr/>
        </p:nvGrpSpPr>
        <p:grpSpPr>
          <a:xfrm>
            <a:off x="7303533" y="3404668"/>
            <a:ext cx="845449" cy="845339"/>
            <a:chOff x="11994892" y="5856752"/>
            <a:chExt cx="845449" cy="845339"/>
          </a:xfrm>
        </p:grpSpPr>
        <p:grpSp>
          <p:nvGrpSpPr>
            <p:cNvPr id="108" name="组合 107"/>
            <p:cNvGrpSpPr/>
            <p:nvPr/>
          </p:nvGrpSpPr>
          <p:grpSpPr>
            <a:xfrm>
              <a:off x="11994892" y="5856752"/>
              <a:ext cx="845449" cy="845339"/>
              <a:chOff x="304800" y="673100"/>
              <a:chExt cx="4000500" cy="4000500"/>
            </a:xfrm>
            <a:effectLst>
              <a:outerShdw blurRad="444500" dist="254000" dir="8100000" algn="tr" rotWithShape="0">
                <a:prstClr val="black">
                  <a:alpha val="50000"/>
                </a:prstClr>
              </a:outerShdw>
            </a:effectLst>
          </p:grpSpPr>
          <p:sp>
            <p:nvSpPr>
              <p:cNvPr id="109" name="同心圆 10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110" name="椭圆 10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grpSp>
          <p:nvGrpSpPr>
            <p:cNvPr id="89" name="组合 88"/>
            <p:cNvGrpSpPr/>
            <p:nvPr/>
          </p:nvGrpSpPr>
          <p:grpSpPr>
            <a:xfrm>
              <a:off x="12260587" y="6076184"/>
              <a:ext cx="333646" cy="428828"/>
              <a:chOff x="9222222" y="4228885"/>
              <a:chExt cx="360197" cy="463013"/>
            </a:xfrm>
            <a:solidFill>
              <a:srgbClr val="C00000"/>
            </a:solidFill>
          </p:grpSpPr>
          <p:sp>
            <p:nvSpPr>
              <p:cNvPr id="90" name="Freeform 109"/>
              <p:cNvSpPr>
                <a:spLocks noEditPoints="1"/>
              </p:cNvSpPr>
              <p:nvPr/>
            </p:nvSpPr>
            <p:spPr bwMode="auto">
              <a:xfrm flipH="1">
                <a:off x="9222222" y="4228885"/>
                <a:ext cx="360197" cy="463013"/>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0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3765"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91" name="任意多边形 90"/>
              <p:cNvSpPr>
                <a:spLocks noChangeArrowheads="1"/>
              </p:cNvSpPr>
              <p:nvPr/>
            </p:nvSpPr>
            <p:spPr bwMode="auto">
              <a:xfrm flipH="1">
                <a:off x="9222222" y="4490367"/>
                <a:ext cx="51067" cy="201531"/>
              </a:xfrm>
              <a:custGeom>
                <a:avLst/>
                <a:gdLst>
                  <a:gd name="connsiteX0" fmla="*/ 51067 w 51067"/>
                  <a:gd name="connsiteY0" fmla="*/ 149783 h 201531"/>
                  <a:gd name="connsiteX1" fmla="*/ 0 w 51067"/>
                  <a:gd name="connsiteY1" fmla="*/ 149783 h 201531"/>
                  <a:gd name="connsiteX2" fmla="*/ 0 w 51067"/>
                  <a:gd name="connsiteY2" fmla="*/ 201531 h 201531"/>
                  <a:gd name="connsiteX3" fmla="*/ 25533 w 51067"/>
                  <a:gd name="connsiteY3" fmla="*/ 201531 h 201531"/>
                  <a:gd name="connsiteX4" fmla="*/ 51067 w 51067"/>
                  <a:gd name="connsiteY4" fmla="*/ 175657 h 201531"/>
                  <a:gd name="connsiteX5" fmla="*/ 51067 w 51067"/>
                  <a:gd name="connsiteY5" fmla="*/ 149783 h 201531"/>
                  <a:gd name="connsiteX6" fmla="*/ 51067 w 51067"/>
                  <a:gd name="connsiteY6" fmla="*/ 74552 h 201531"/>
                  <a:gd name="connsiteX7" fmla="*/ 0 w 51067"/>
                  <a:gd name="connsiteY7" fmla="*/ 74552 h 201531"/>
                  <a:gd name="connsiteX8" fmla="*/ 0 w 51067"/>
                  <a:gd name="connsiteY8" fmla="*/ 126300 h 201531"/>
                  <a:gd name="connsiteX9" fmla="*/ 51067 w 51067"/>
                  <a:gd name="connsiteY9" fmla="*/ 126300 h 201531"/>
                  <a:gd name="connsiteX10" fmla="*/ 51067 w 51067"/>
                  <a:gd name="connsiteY10" fmla="*/ 0 h 201531"/>
                  <a:gd name="connsiteX11" fmla="*/ 0 w 51067"/>
                  <a:gd name="connsiteY11" fmla="*/ 0 h 201531"/>
                  <a:gd name="connsiteX12" fmla="*/ 0 w 51067"/>
                  <a:gd name="connsiteY12" fmla="*/ 51069 h 201531"/>
                  <a:gd name="connsiteX13" fmla="*/ 51067 w 51067"/>
                  <a:gd name="connsiteY13" fmla="*/ 51069 h 20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1067" h="201531">
                    <a:moveTo>
                      <a:pt x="51067" y="149783"/>
                    </a:moveTo>
                    <a:cubicBezTo>
                      <a:pt x="0" y="149783"/>
                      <a:pt x="0" y="149783"/>
                      <a:pt x="0" y="149783"/>
                    </a:cubicBezTo>
                    <a:lnTo>
                      <a:pt x="0" y="201531"/>
                    </a:lnTo>
                    <a:cubicBezTo>
                      <a:pt x="25533" y="201531"/>
                      <a:pt x="25533" y="201531"/>
                      <a:pt x="25533" y="201531"/>
                    </a:cubicBezTo>
                    <a:cubicBezTo>
                      <a:pt x="39896" y="201531"/>
                      <a:pt x="51067" y="190211"/>
                      <a:pt x="51067" y="175657"/>
                    </a:cubicBezTo>
                    <a:cubicBezTo>
                      <a:pt x="51067" y="149783"/>
                      <a:pt x="51067" y="149783"/>
                      <a:pt x="51067" y="149783"/>
                    </a:cubicBezTo>
                    <a:close/>
                    <a:moveTo>
                      <a:pt x="51067" y="74552"/>
                    </a:moveTo>
                    <a:lnTo>
                      <a:pt x="0" y="74552"/>
                    </a:lnTo>
                    <a:lnTo>
                      <a:pt x="0" y="126300"/>
                    </a:lnTo>
                    <a:lnTo>
                      <a:pt x="51067" y="126300"/>
                    </a:lnTo>
                    <a:close/>
                    <a:moveTo>
                      <a:pt x="51067" y="0"/>
                    </a:moveTo>
                    <a:lnTo>
                      <a:pt x="0" y="0"/>
                    </a:lnTo>
                    <a:lnTo>
                      <a:pt x="0" y="51069"/>
                    </a:lnTo>
                    <a:lnTo>
                      <a:pt x="51067" y="51069"/>
                    </a:lnTo>
                    <a:close/>
                  </a:path>
                </a:pathLst>
              </a:cu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3765"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grpSp>
        <p:nvGrpSpPr>
          <p:cNvPr id="6" name="组合 5"/>
          <p:cNvGrpSpPr/>
          <p:nvPr/>
        </p:nvGrpSpPr>
        <p:grpSpPr>
          <a:xfrm>
            <a:off x="5724128" y="2158459"/>
            <a:ext cx="845449" cy="845339"/>
            <a:chOff x="10467608" y="5856752"/>
            <a:chExt cx="845449" cy="845339"/>
          </a:xfrm>
        </p:grpSpPr>
        <p:grpSp>
          <p:nvGrpSpPr>
            <p:cNvPr id="105" name="组合 104"/>
            <p:cNvGrpSpPr/>
            <p:nvPr/>
          </p:nvGrpSpPr>
          <p:grpSpPr>
            <a:xfrm>
              <a:off x="10467608" y="5856752"/>
              <a:ext cx="845449" cy="845339"/>
              <a:chOff x="304800" y="673100"/>
              <a:chExt cx="4000500" cy="4000500"/>
            </a:xfrm>
            <a:effectLst>
              <a:outerShdw blurRad="444500" dist="254000" dir="8100000" algn="tr" rotWithShape="0">
                <a:prstClr val="black">
                  <a:alpha val="50000"/>
                </a:prstClr>
              </a:outerShdw>
            </a:effectLst>
          </p:grpSpPr>
          <p:sp>
            <p:nvSpPr>
              <p:cNvPr id="106" name="同心圆 10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107" name="椭圆 10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sp>
          <p:nvSpPr>
            <p:cNvPr id="95" name="Freeform 177"/>
            <p:cNvSpPr>
              <a:spLocks noEditPoints="1"/>
            </p:cNvSpPr>
            <p:nvPr/>
          </p:nvSpPr>
          <p:spPr bwMode="auto">
            <a:xfrm>
              <a:off x="10683632" y="6064118"/>
              <a:ext cx="447528" cy="452961"/>
            </a:xfrm>
            <a:custGeom>
              <a:avLst/>
              <a:gdLst>
                <a:gd name="T0" fmla="*/ 46 w 69"/>
                <a:gd name="T1" fmla="*/ 16 h 70"/>
                <a:gd name="T2" fmla="*/ 46 w 69"/>
                <a:gd name="T3" fmla="*/ 34 h 70"/>
                <a:gd name="T4" fmla="*/ 55 w 69"/>
                <a:gd name="T5" fmla="*/ 25 h 70"/>
                <a:gd name="T6" fmla="*/ 46 w 69"/>
                <a:gd name="T7" fmla="*/ 16 h 70"/>
                <a:gd name="T8" fmla="*/ 61 w 69"/>
                <a:gd name="T9" fmla="*/ 9 h 70"/>
                <a:gd name="T10" fmla="*/ 29 w 69"/>
                <a:gd name="T11" fmla="*/ 9 h 70"/>
                <a:gd name="T12" fmla="*/ 26 w 69"/>
                <a:gd name="T13" fmla="*/ 37 h 70"/>
                <a:gd name="T14" fmla="*/ 20 w 69"/>
                <a:gd name="T15" fmla="*/ 43 h 70"/>
                <a:gd name="T16" fmla="*/ 27 w 69"/>
                <a:gd name="T17" fmla="*/ 50 h 70"/>
                <a:gd name="T18" fmla="*/ 33 w 69"/>
                <a:gd name="T19" fmla="*/ 44 h 70"/>
                <a:gd name="T20" fmla="*/ 61 w 69"/>
                <a:gd name="T21" fmla="*/ 41 h 70"/>
                <a:gd name="T22" fmla="*/ 61 w 69"/>
                <a:gd name="T23" fmla="*/ 9 h 70"/>
                <a:gd name="T24" fmla="*/ 34 w 69"/>
                <a:gd name="T25" fmla="*/ 36 h 70"/>
                <a:gd name="T26" fmla="*/ 34 w 69"/>
                <a:gd name="T27" fmla="*/ 14 h 70"/>
                <a:gd name="T28" fmla="*/ 56 w 69"/>
                <a:gd name="T29" fmla="*/ 14 h 70"/>
                <a:gd name="T30" fmla="*/ 56 w 69"/>
                <a:gd name="T31" fmla="*/ 36 h 70"/>
                <a:gd name="T32" fmla="*/ 34 w 69"/>
                <a:gd name="T33" fmla="*/ 36 h 70"/>
                <a:gd name="T34" fmla="*/ 17 w 69"/>
                <a:gd name="T35" fmla="*/ 43 h 70"/>
                <a:gd name="T36" fmla="*/ 0 w 69"/>
                <a:gd name="T37" fmla="*/ 58 h 70"/>
                <a:gd name="T38" fmla="*/ 11 w 69"/>
                <a:gd name="T39" fmla="*/ 70 h 70"/>
                <a:gd name="T40" fmla="*/ 27 w 69"/>
                <a:gd name="T41" fmla="*/ 52 h 70"/>
                <a:gd name="T42" fmla="*/ 17 w 69"/>
                <a:gd name="T43" fmla="*/ 4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9" h="70">
                  <a:moveTo>
                    <a:pt x="46" y="16"/>
                  </a:moveTo>
                  <a:cubicBezTo>
                    <a:pt x="50" y="21"/>
                    <a:pt x="52" y="26"/>
                    <a:pt x="46" y="34"/>
                  </a:cubicBezTo>
                  <a:cubicBezTo>
                    <a:pt x="51" y="34"/>
                    <a:pt x="55" y="30"/>
                    <a:pt x="55" y="25"/>
                  </a:cubicBezTo>
                  <a:cubicBezTo>
                    <a:pt x="55" y="20"/>
                    <a:pt x="51" y="16"/>
                    <a:pt x="46" y="16"/>
                  </a:cubicBezTo>
                  <a:close/>
                  <a:moveTo>
                    <a:pt x="61" y="9"/>
                  </a:moveTo>
                  <a:cubicBezTo>
                    <a:pt x="52" y="0"/>
                    <a:pt x="38" y="0"/>
                    <a:pt x="29" y="9"/>
                  </a:cubicBezTo>
                  <a:cubicBezTo>
                    <a:pt x="22" y="16"/>
                    <a:pt x="21" y="28"/>
                    <a:pt x="26" y="37"/>
                  </a:cubicBezTo>
                  <a:cubicBezTo>
                    <a:pt x="20" y="43"/>
                    <a:pt x="20" y="43"/>
                    <a:pt x="20" y="43"/>
                  </a:cubicBezTo>
                  <a:cubicBezTo>
                    <a:pt x="27" y="50"/>
                    <a:pt x="27" y="50"/>
                    <a:pt x="27" y="50"/>
                  </a:cubicBezTo>
                  <a:cubicBezTo>
                    <a:pt x="33" y="44"/>
                    <a:pt x="33" y="44"/>
                    <a:pt x="33" y="44"/>
                  </a:cubicBezTo>
                  <a:cubicBezTo>
                    <a:pt x="42" y="49"/>
                    <a:pt x="53" y="48"/>
                    <a:pt x="61" y="41"/>
                  </a:cubicBezTo>
                  <a:cubicBezTo>
                    <a:pt x="69" y="32"/>
                    <a:pt x="69" y="18"/>
                    <a:pt x="61" y="9"/>
                  </a:cubicBezTo>
                  <a:close/>
                  <a:moveTo>
                    <a:pt x="34" y="36"/>
                  </a:moveTo>
                  <a:cubicBezTo>
                    <a:pt x="28" y="30"/>
                    <a:pt x="28" y="20"/>
                    <a:pt x="34" y="14"/>
                  </a:cubicBezTo>
                  <a:cubicBezTo>
                    <a:pt x="40" y="8"/>
                    <a:pt x="50" y="8"/>
                    <a:pt x="56" y="14"/>
                  </a:cubicBezTo>
                  <a:cubicBezTo>
                    <a:pt x="62" y="20"/>
                    <a:pt x="62" y="30"/>
                    <a:pt x="56" y="36"/>
                  </a:cubicBezTo>
                  <a:cubicBezTo>
                    <a:pt x="50" y="42"/>
                    <a:pt x="40" y="42"/>
                    <a:pt x="34" y="36"/>
                  </a:cubicBezTo>
                  <a:close/>
                  <a:moveTo>
                    <a:pt x="17" y="43"/>
                  </a:moveTo>
                  <a:cubicBezTo>
                    <a:pt x="0" y="58"/>
                    <a:pt x="0" y="58"/>
                    <a:pt x="0" y="58"/>
                  </a:cubicBezTo>
                  <a:cubicBezTo>
                    <a:pt x="11" y="70"/>
                    <a:pt x="11" y="70"/>
                    <a:pt x="11" y="70"/>
                  </a:cubicBezTo>
                  <a:cubicBezTo>
                    <a:pt x="27" y="52"/>
                    <a:pt x="27" y="52"/>
                    <a:pt x="27" y="52"/>
                  </a:cubicBezTo>
                  <a:lnTo>
                    <a:pt x="17" y="43"/>
                  </a:lnTo>
                  <a:close/>
                </a:path>
              </a:pathLst>
            </a:custGeom>
            <a:solidFill>
              <a:srgbClr val="FF0000"/>
            </a:solidFill>
            <a:ln>
              <a:noFill/>
            </a:ln>
          </p:spPr>
          <p:txBody>
            <a:bodyPr vert="horz" wrap="square" lIns="68580" tIns="34290" rIns="68580" bIns="3429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grpSp>
    </p:spTree>
    <p:extLst>
      <p:ext uri="{BB962C8B-B14F-4D97-AF65-F5344CB8AC3E}">
        <p14:creationId xmlns:p14="http://schemas.microsoft.com/office/powerpoint/2010/main" val="349046424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1000" fill="hold"/>
                                        <p:tgtEl>
                                          <p:spTgt spid="48"/>
                                        </p:tgtEl>
                                        <p:attrNameLst>
                                          <p:attrName>ppt_x</p:attrName>
                                        </p:attrNameLst>
                                      </p:cBhvr>
                                      <p:tavLst>
                                        <p:tav tm="0">
                                          <p:val>
                                            <p:strVal val="1+#ppt_w/2"/>
                                          </p:val>
                                        </p:tav>
                                        <p:tav tm="100000">
                                          <p:val>
                                            <p:strVal val="#ppt_x"/>
                                          </p:val>
                                        </p:tav>
                                      </p:tavLst>
                                    </p:anim>
                                    <p:anim calcmode="lin" valueType="num">
                                      <p:cBhvr additive="base">
                                        <p:cTn id="8" dur="1000" fill="hold"/>
                                        <p:tgtEl>
                                          <p:spTgt spid="4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additive="base">
                                        <p:cTn id="12" dur="500" fill="hold"/>
                                        <p:tgtEl>
                                          <p:spTgt spid="49"/>
                                        </p:tgtEl>
                                        <p:attrNameLst>
                                          <p:attrName>ppt_x</p:attrName>
                                        </p:attrNameLst>
                                      </p:cBhvr>
                                      <p:tavLst>
                                        <p:tav tm="0">
                                          <p:val>
                                            <p:strVal val="#ppt_x"/>
                                          </p:val>
                                        </p:tav>
                                        <p:tav tm="100000">
                                          <p:val>
                                            <p:strVal val="#ppt_x"/>
                                          </p:val>
                                        </p:tav>
                                      </p:tavLst>
                                    </p:anim>
                                    <p:anim calcmode="lin" valueType="num">
                                      <p:cBhvr additive="base">
                                        <p:cTn id="13" dur="500" fill="hold"/>
                                        <p:tgtEl>
                                          <p:spTgt spid="49"/>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1" fill="hold" grpId="0" nodeType="afterEffect">
                                  <p:stCondLst>
                                    <p:cond delay="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500" fill="hold"/>
                                        <p:tgtEl>
                                          <p:spTgt spid="50"/>
                                        </p:tgtEl>
                                        <p:attrNameLst>
                                          <p:attrName>ppt_x</p:attrName>
                                        </p:attrNameLst>
                                      </p:cBhvr>
                                      <p:tavLst>
                                        <p:tav tm="0">
                                          <p:val>
                                            <p:strVal val="#ppt_x"/>
                                          </p:val>
                                        </p:tav>
                                        <p:tav tm="100000">
                                          <p:val>
                                            <p:strVal val="#ppt_x"/>
                                          </p:val>
                                        </p:tav>
                                      </p:tavLst>
                                    </p:anim>
                                    <p:anim calcmode="lin" valueType="num">
                                      <p:cBhvr additive="base">
                                        <p:cTn id="18" dur="500" fill="hold"/>
                                        <p:tgtEl>
                                          <p:spTgt spid="50"/>
                                        </p:tgtEl>
                                        <p:attrNameLst>
                                          <p:attrName>ppt_y</p:attrName>
                                        </p:attrNameLst>
                                      </p:cBhvr>
                                      <p:tavLst>
                                        <p:tav tm="0">
                                          <p:val>
                                            <p:strVal val="0-#ppt_h/2"/>
                                          </p:val>
                                        </p:tav>
                                        <p:tav tm="100000">
                                          <p:val>
                                            <p:strVal val="#ppt_y"/>
                                          </p:val>
                                        </p:tav>
                                      </p:tavLst>
                                    </p:anim>
                                  </p:childTnLst>
                                </p:cTn>
                              </p:par>
                            </p:childTnLst>
                          </p:cTn>
                        </p:par>
                        <p:par>
                          <p:cTn id="19" fill="hold">
                            <p:stCondLst>
                              <p:cond delay="2000"/>
                            </p:stCondLst>
                            <p:childTnLst>
                              <p:par>
                                <p:cTn id="20" presetID="53" presetClass="entr" presetSubtype="16"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animEffect transition="in" filter="fade">
                                      <p:cBhvr>
                                        <p:cTn id="24" dur="500"/>
                                        <p:tgtEl>
                                          <p:spTgt spid="3"/>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left)">
                                      <p:cBhvr>
                                        <p:cTn id="28" dur="2000"/>
                                        <p:tgtEl>
                                          <p:spTgt spid="51"/>
                                        </p:tgtEl>
                                      </p:cBhvr>
                                    </p:animEffect>
                                  </p:childTnLst>
                                </p:cTn>
                              </p:par>
                              <p:par>
                                <p:cTn id="29" presetID="53" presetClass="entr" presetSubtype="16" fill="hold" nodeType="withEffect">
                                  <p:stCondLst>
                                    <p:cond delay="30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par>
                                <p:cTn id="34" presetID="53" presetClass="entr" presetSubtype="16" fill="hold" nodeType="withEffect">
                                  <p:stCondLst>
                                    <p:cond delay="900"/>
                                  </p:stCondLst>
                                  <p:childTnLst>
                                    <p:set>
                                      <p:cBhvr>
                                        <p:cTn id="35" dur="1" fill="hold">
                                          <p:stCondLst>
                                            <p:cond delay="0"/>
                                          </p:stCondLst>
                                        </p:cTn>
                                        <p:tgtEl>
                                          <p:spTgt spid="5"/>
                                        </p:tgtEl>
                                        <p:attrNameLst>
                                          <p:attrName>style.visibility</p:attrName>
                                        </p:attrNameLst>
                                      </p:cBhvr>
                                      <p:to>
                                        <p:strVal val="visible"/>
                                      </p:to>
                                    </p:set>
                                    <p:anim calcmode="lin" valueType="num">
                                      <p:cBhvr>
                                        <p:cTn id="36" dur="500" fill="hold"/>
                                        <p:tgtEl>
                                          <p:spTgt spid="5"/>
                                        </p:tgtEl>
                                        <p:attrNameLst>
                                          <p:attrName>ppt_w</p:attrName>
                                        </p:attrNameLst>
                                      </p:cBhvr>
                                      <p:tavLst>
                                        <p:tav tm="0">
                                          <p:val>
                                            <p:fltVal val="0"/>
                                          </p:val>
                                        </p:tav>
                                        <p:tav tm="100000">
                                          <p:val>
                                            <p:strVal val="#ppt_w"/>
                                          </p:val>
                                        </p:tav>
                                      </p:tavLst>
                                    </p:anim>
                                    <p:anim calcmode="lin" valueType="num">
                                      <p:cBhvr>
                                        <p:cTn id="37" dur="500" fill="hold"/>
                                        <p:tgtEl>
                                          <p:spTgt spid="5"/>
                                        </p:tgtEl>
                                        <p:attrNameLst>
                                          <p:attrName>ppt_h</p:attrName>
                                        </p:attrNameLst>
                                      </p:cBhvr>
                                      <p:tavLst>
                                        <p:tav tm="0">
                                          <p:val>
                                            <p:fltVal val="0"/>
                                          </p:val>
                                        </p:tav>
                                        <p:tav tm="100000">
                                          <p:val>
                                            <p:strVal val="#ppt_h"/>
                                          </p:val>
                                        </p:tav>
                                      </p:tavLst>
                                    </p:anim>
                                    <p:animEffect transition="in" filter="fade">
                                      <p:cBhvr>
                                        <p:cTn id="38" dur="500"/>
                                        <p:tgtEl>
                                          <p:spTgt spid="5"/>
                                        </p:tgtEl>
                                      </p:cBhvr>
                                    </p:animEffect>
                                  </p:childTnLst>
                                </p:cTn>
                              </p:par>
                              <p:par>
                                <p:cTn id="39" presetID="53" presetClass="entr" presetSubtype="16" fill="hold" nodeType="withEffect">
                                  <p:stCondLst>
                                    <p:cond delay="1400"/>
                                  </p:stCondLst>
                                  <p:childTnLst>
                                    <p:set>
                                      <p:cBhvr>
                                        <p:cTn id="40" dur="1" fill="hold">
                                          <p:stCondLst>
                                            <p:cond delay="0"/>
                                          </p:stCondLst>
                                        </p:cTn>
                                        <p:tgtEl>
                                          <p:spTgt spid="6"/>
                                        </p:tgtEl>
                                        <p:attrNameLst>
                                          <p:attrName>style.visibility</p:attrName>
                                        </p:attrNameLst>
                                      </p:cBhvr>
                                      <p:to>
                                        <p:strVal val="visible"/>
                                      </p:to>
                                    </p:set>
                                    <p:anim calcmode="lin" valueType="num">
                                      <p:cBhvr>
                                        <p:cTn id="41" dur="500" fill="hold"/>
                                        <p:tgtEl>
                                          <p:spTgt spid="6"/>
                                        </p:tgtEl>
                                        <p:attrNameLst>
                                          <p:attrName>ppt_w</p:attrName>
                                        </p:attrNameLst>
                                      </p:cBhvr>
                                      <p:tavLst>
                                        <p:tav tm="0">
                                          <p:val>
                                            <p:fltVal val="0"/>
                                          </p:val>
                                        </p:tav>
                                        <p:tav tm="100000">
                                          <p:val>
                                            <p:strVal val="#ppt_w"/>
                                          </p:val>
                                        </p:tav>
                                      </p:tavLst>
                                    </p:anim>
                                    <p:anim calcmode="lin" valueType="num">
                                      <p:cBhvr>
                                        <p:cTn id="42" dur="500" fill="hold"/>
                                        <p:tgtEl>
                                          <p:spTgt spid="6"/>
                                        </p:tgtEl>
                                        <p:attrNameLst>
                                          <p:attrName>ppt_h</p:attrName>
                                        </p:attrNameLst>
                                      </p:cBhvr>
                                      <p:tavLst>
                                        <p:tav tm="0">
                                          <p:val>
                                            <p:fltVal val="0"/>
                                          </p:val>
                                        </p:tav>
                                        <p:tav tm="100000">
                                          <p:val>
                                            <p:strVal val="#ppt_h"/>
                                          </p:val>
                                        </p:tav>
                                      </p:tavLst>
                                    </p:anim>
                                    <p:animEffect transition="in" filter="fade">
                                      <p:cBhvr>
                                        <p:cTn id="43" dur="500"/>
                                        <p:tgtEl>
                                          <p:spTgt spid="6"/>
                                        </p:tgtEl>
                                      </p:cBhvr>
                                    </p:animEffect>
                                  </p:childTnLst>
                                </p:cTn>
                              </p:par>
                              <p:par>
                                <p:cTn id="44" presetID="42" presetClass="entr" presetSubtype="0" fill="hold" grpId="0" nodeType="with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fade">
                                      <p:cBhvr>
                                        <p:cTn id="46" dur="1000"/>
                                        <p:tgtEl>
                                          <p:spTgt spid="52"/>
                                        </p:tgtEl>
                                      </p:cBhvr>
                                    </p:animEffect>
                                    <p:anim calcmode="lin" valueType="num">
                                      <p:cBhvr>
                                        <p:cTn id="47" dur="1000" fill="hold"/>
                                        <p:tgtEl>
                                          <p:spTgt spid="52"/>
                                        </p:tgtEl>
                                        <p:attrNameLst>
                                          <p:attrName>ppt_x</p:attrName>
                                        </p:attrNameLst>
                                      </p:cBhvr>
                                      <p:tavLst>
                                        <p:tav tm="0">
                                          <p:val>
                                            <p:strVal val="#ppt_x"/>
                                          </p:val>
                                        </p:tav>
                                        <p:tav tm="100000">
                                          <p:val>
                                            <p:strVal val="#ppt_x"/>
                                          </p:val>
                                        </p:tav>
                                      </p:tavLst>
                                    </p:anim>
                                    <p:anim calcmode="lin" valueType="num">
                                      <p:cBhvr>
                                        <p:cTn id="48" dur="1000" fill="hold"/>
                                        <p:tgtEl>
                                          <p:spTgt spid="52"/>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fade">
                                      <p:cBhvr>
                                        <p:cTn id="51" dur="1000"/>
                                        <p:tgtEl>
                                          <p:spTgt spid="56"/>
                                        </p:tgtEl>
                                      </p:cBhvr>
                                    </p:animEffect>
                                    <p:anim calcmode="lin" valueType="num">
                                      <p:cBhvr>
                                        <p:cTn id="52" dur="1000" fill="hold"/>
                                        <p:tgtEl>
                                          <p:spTgt spid="56"/>
                                        </p:tgtEl>
                                        <p:attrNameLst>
                                          <p:attrName>ppt_x</p:attrName>
                                        </p:attrNameLst>
                                      </p:cBhvr>
                                      <p:tavLst>
                                        <p:tav tm="0">
                                          <p:val>
                                            <p:strVal val="#ppt_x"/>
                                          </p:val>
                                        </p:tav>
                                        <p:tav tm="100000">
                                          <p:val>
                                            <p:strVal val="#ppt_x"/>
                                          </p:val>
                                        </p:tav>
                                      </p:tavLst>
                                    </p:anim>
                                    <p:anim calcmode="lin" valueType="num">
                                      <p:cBhvr>
                                        <p:cTn id="53" dur="1000" fill="hold"/>
                                        <p:tgtEl>
                                          <p:spTgt spid="56"/>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800"/>
                                  </p:stCondLst>
                                  <p:childTnLst>
                                    <p:set>
                                      <p:cBhvr>
                                        <p:cTn id="55" dur="1" fill="hold">
                                          <p:stCondLst>
                                            <p:cond delay="0"/>
                                          </p:stCondLst>
                                        </p:cTn>
                                        <p:tgtEl>
                                          <p:spTgt spid="53"/>
                                        </p:tgtEl>
                                        <p:attrNameLst>
                                          <p:attrName>style.visibility</p:attrName>
                                        </p:attrNameLst>
                                      </p:cBhvr>
                                      <p:to>
                                        <p:strVal val="visible"/>
                                      </p:to>
                                    </p:set>
                                    <p:animEffect transition="in" filter="fade">
                                      <p:cBhvr>
                                        <p:cTn id="56" dur="1000"/>
                                        <p:tgtEl>
                                          <p:spTgt spid="53"/>
                                        </p:tgtEl>
                                      </p:cBhvr>
                                    </p:animEffect>
                                    <p:anim calcmode="lin" valueType="num">
                                      <p:cBhvr>
                                        <p:cTn id="57" dur="1000" fill="hold"/>
                                        <p:tgtEl>
                                          <p:spTgt spid="53"/>
                                        </p:tgtEl>
                                        <p:attrNameLst>
                                          <p:attrName>ppt_x</p:attrName>
                                        </p:attrNameLst>
                                      </p:cBhvr>
                                      <p:tavLst>
                                        <p:tav tm="0">
                                          <p:val>
                                            <p:strVal val="#ppt_x"/>
                                          </p:val>
                                        </p:tav>
                                        <p:tav tm="100000">
                                          <p:val>
                                            <p:strVal val="#ppt_x"/>
                                          </p:val>
                                        </p:tav>
                                      </p:tavLst>
                                    </p:anim>
                                    <p:anim calcmode="lin" valueType="num">
                                      <p:cBhvr>
                                        <p:cTn id="58" dur="1000" fill="hold"/>
                                        <p:tgtEl>
                                          <p:spTgt spid="53"/>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800"/>
                                  </p:stCondLst>
                                  <p:childTnLst>
                                    <p:set>
                                      <p:cBhvr>
                                        <p:cTn id="60" dur="1" fill="hold">
                                          <p:stCondLst>
                                            <p:cond delay="0"/>
                                          </p:stCondLst>
                                        </p:cTn>
                                        <p:tgtEl>
                                          <p:spTgt spid="57"/>
                                        </p:tgtEl>
                                        <p:attrNameLst>
                                          <p:attrName>style.visibility</p:attrName>
                                        </p:attrNameLst>
                                      </p:cBhvr>
                                      <p:to>
                                        <p:strVal val="visible"/>
                                      </p:to>
                                    </p:set>
                                    <p:animEffect transition="in" filter="fade">
                                      <p:cBhvr>
                                        <p:cTn id="61" dur="1000"/>
                                        <p:tgtEl>
                                          <p:spTgt spid="57"/>
                                        </p:tgtEl>
                                      </p:cBhvr>
                                    </p:animEffect>
                                    <p:anim calcmode="lin" valueType="num">
                                      <p:cBhvr>
                                        <p:cTn id="62" dur="1000" fill="hold"/>
                                        <p:tgtEl>
                                          <p:spTgt spid="57"/>
                                        </p:tgtEl>
                                        <p:attrNameLst>
                                          <p:attrName>ppt_x</p:attrName>
                                        </p:attrNameLst>
                                      </p:cBhvr>
                                      <p:tavLst>
                                        <p:tav tm="0">
                                          <p:val>
                                            <p:strVal val="#ppt_x"/>
                                          </p:val>
                                        </p:tav>
                                        <p:tav tm="100000">
                                          <p:val>
                                            <p:strVal val="#ppt_x"/>
                                          </p:val>
                                        </p:tav>
                                      </p:tavLst>
                                    </p:anim>
                                    <p:anim calcmode="lin" valueType="num">
                                      <p:cBhvr>
                                        <p:cTn id="63" dur="1000" fill="hold"/>
                                        <p:tgtEl>
                                          <p:spTgt spid="57"/>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1400"/>
                                  </p:stCondLst>
                                  <p:childTnLst>
                                    <p:set>
                                      <p:cBhvr>
                                        <p:cTn id="65" dur="1" fill="hold">
                                          <p:stCondLst>
                                            <p:cond delay="0"/>
                                          </p:stCondLst>
                                        </p:cTn>
                                        <p:tgtEl>
                                          <p:spTgt spid="54"/>
                                        </p:tgtEl>
                                        <p:attrNameLst>
                                          <p:attrName>style.visibility</p:attrName>
                                        </p:attrNameLst>
                                      </p:cBhvr>
                                      <p:to>
                                        <p:strVal val="visible"/>
                                      </p:to>
                                    </p:set>
                                    <p:animEffect transition="in" filter="fade">
                                      <p:cBhvr>
                                        <p:cTn id="66" dur="1000"/>
                                        <p:tgtEl>
                                          <p:spTgt spid="54"/>
                                        </p:tgtEl>
                                      </p:cBhvr>
                                    </p:animEffect>
                                    <p:anim calcmode="lin" valueType="num">
                                      <p:cBhvr>
                                        <p:cTn id="67" dur="1000" fill="hold"/>
                                        <p:tgtEl>
                                          <p:spTgt spid="54"/>
                                        </p:tgtEl>
                                        <p:attrNameLst>
                                          <p:attrName>ppt_x</p:attrName>
                                        </p:attrNameLst>
                                      </p:cBhvr>
                                      <p:tavLst>
                                        <p:tav tm="0">
                                          <p:val>
                                            <p:strVal val="#ppt_x"/>
                                          </p:val>
                                        </p:tav>
                                        <p:tav tm="100000">
                                          <p:val>
                                            <p:strVal val="#ppt_x"/>
                                          </p:val>
                                        </p:tav>
                                      </p:tavLst>
                                    </p:anim>
                                    <p:anim calcmode="lin" valueType="num">
                                      <p:cBhvr>
                                        <p:cTn id="68" dur="1000" fill="hold"/>
                                        <p:tgtEl>
                                          <p:spTgt spid="54"/>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1400"/>
                                  </p:stCondLst>
                                  <p:childTnLst>
                                    <p:set>
                                      <p:cBhvr>
                                        <p:cTn id="70" dur="1" fill="hold">
                                          <p:stCondLst>
                                            <p:cond delay="0"/>
                                          </p:stCondLst>
                                        </p:cTn>
                                        <p:tgtEl>
                                          <p:spTgt spid="58"/>
                                        </p:tgtEl>
                                        <p:attrNameLst>
                                          <p:attrName>style.visibility</p:attrName>
                                        </p:attrNameLst>
                                      </p:cBhvr>
                                      <p:to>
                                        <p:strVal val="visible"/>
                                      </p:to>
                                    </p:set>
                                    <p:animEffect transition="in" filter="fade">
                                      <p:cBhvr>
                                        <p:cTn id="71" dur="1000"/>
                                        <p:tgtEl>
                                          <p:spTgt spid="58"/>
                                        </p:tgtEl>
                                      </p:cBhvr>
                                    </p:animEffect>
                                    <p:anim calcmode="lin" valueType="num">
                                      <p:cBhvr>
                                        <p:cTn id="72" dur="1000" fill="hold"/>
                                        <p:tgtEl>
                                          <p:spTgt spid="58"/>
                                        </p:tgtEl>
                                        <p:attrNameLst>
                                          <p:attrName>ppt_x</p:attrName>
                                        </p:attrNameLst>
                                      </p:cBhvr>
                                      <p:tavLst>
                                        <p:tav tm="0">
                                          <p:val>
                                            <p:strVal val="#ppt_x"/>
                                          </p:val>
                                        </p:tav>
                                        <p:tav tm="100000">
                                          <p:val>
                                            <p:strVal val="#ppt_x"/>
                                          </p:val>
                                        </p:tav>
                                      </p:tavLst>
                                    </p:anim>
                                    <p:anim calcmode="lin" valueType="num">
                                      <p:cBhvr>
                                        <p:cTn id="73" dur="1000" fill="hold"/>
                                        <p:tgtEl>
                                          <p:spTgt spid="58"/>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1900"/>
                                  </p:stCondLst>
                                  <p:childTnLst>
                                    <p:set>
                                      <p:cBhvr>
                                        <p:cTn id="75" dur="1" fill="hold">
                                          <p:stCondLst>
                                            <p:cond delay="0"/>
                                          </p:stCondLst>
                                        </p:cTn>
                                        <p:tgtEl>
                                          <p:spTgt spid="55"/>
                                        </p:tgtEl>
                                        <p:attrNameLst>
                                          <p:attrName>style.visibility</p:attrName>
                                        </p:attrNameLst>
                                      </p:cBhvr>
                                      <p:to>
                                        <p:strVal val="visible"/>
                                      </p:to>
                                    </p:set>
                                    <p:animEffect transition="in" filter="fade">
                                      <p:cBhvr>
                                        <p:cTn id="76" dur="1000"/>
                                        <p:tgtEl>
                                          <p:spTgt spid="55"/>
                                        </p:tgtEl>
                                      </p:cBhvr>
                                    </p:animEffect>
                                    <p:anim calcmode="lin" valueType="num">
                                      <p:cBhvr>
                                        <p:cTn id="77" dur="1000" fill="hold"/>
                                        <p:tgtEl>
                                          <p:spTgt spid="55"/>
                                        </p:tgtEl>
                                        <p:attrNameLst>
                                          <p:attrName>ppt_x</p:attrName>
                                        </p:attrNameLst>
                                      </p:cBhvr>
                                      <p:tavLst>
                                        <p:tav tm="0">
                                          <p:val>
                                            <p:strVal val="#ppt_x"/>
                                          </p:val>
                                        </p:tav>
                                        <p:tav tm="100000">
                                          <p:val>
                                            <p:strVal val="#ppt_x"/>
                                          </p:val>
                                        </p:tav>
                                      </p:tavLst>
                                    </p:anim>
                                    <p:anim calcmode="lin" valueType="num">
                                      <p:cBhvr>
                                        <p:cTn id="78" dur="1000" fill="hold"/>
                                        <p:tgtEl>
                                          <p:spTgt spid="55"/>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1900"/>
                                  </p:stCondLst>
                                  <p:childTnLst>
                                    <p:set>
                                      <p:cBhvr>
                                        <p:cTn id="80" dur="1" fill="hold">
                                          <p:stCondLst>
                                            <p:cond delay="0"/>
                                          </p:stCondLst>
                                        </p:cTn>
                                        <p:tgtEl>
                                          <p:spTgt spid="59"/>
                                        </p:tgtEl>
                                        <p:attrNameLst>
                                          <p:attrName>style.visibility</p:attrName>
                                        </p:attrNameLst>
                                      </p:cBhvr>
                                      <p:to>
                                        <p:strVal val="visible"/>
                                      </p:to>
                                    </p:set>
                                    <p:animEffect transition="in" filter="fade">
                                      <p:cBhvr>
                                        <p:cTn id="81" dur="1000"/>
                                        <p:tgtEl>
                                          <p:spTgt spid="59"/>
                                        </p:tgtEl>
                                      </p:cBhvr>
                                    </p:animEffect>
                                    <p:anim calcmode="lin" valueType="num">
                                      <p:cBhvr>
                                        <p:cTn id="82" dur="1000" fill="hold"/>
                                        <p:tgtEl>
                                          <p:spTgt spid="59"/>
                                        </p:tgtEl>
                                        <p:attrNameLst>
                                          <p:attrName>ppt_x</p:attrName>
                                        </p:attrNameLst>
                                      </p:cBhvr>
                                      <p:tavLst>
                                        <p:tav tm="0">
                                          <p:val>
                                            <p:strVal val="#ppt_x"/>
                                          </p:val>
                                        </p:tav>
                                        <p:tav tm="100000">
                                          <p:val>
                                            <p:strVal val="#ppt_x"/>
                                          </p:val>
                                        </p:tav>
                                      </p:tavLst>
                                    </p:anim>
                                    <p:anim calcmode="lin" valueType="num">
                                      <p:cBhvr>
                                        <p:cTn id="83" dur="1000" fill="hold"/>
                                        <p:tgtEl>
                                          <p:spTgt spid="59"/>
                                        </p:tgtEl>
                                        <p:attrNameLst>
                                          <p:attrName>ppt_y</p:attrName>
                                        </p:attrNameLst>
                                      </p:cBhvr>
                                      <p:tavLst>
                                        <p:tav tm="0">
                                          <p:val>
                                            <p:strVal val="#ppt_y-.1"/>
                                          </p:val>
                                        </p:tav>
                                        <p:tav tm="100000">
                                          <p:val>
                                            <p:strVal val="#ppt_y"/>
                                          </p:val>
                                        </p:tav>
                                      </p:tavLst>
                                    </p:anim>
                                  </p:childTnLst>
                                </p:cTn>
                              </p:par>
                              <p:par>
                                <p:cTn id="84" presetID="53" presetClass="entr" presetSubtype="16" fill="hold" nodeType="withEffect">
                                  <p:stCondLst>
                                    <p:cond delay="1400"/>
                                  </p:stCondLst>
                                  <p:childTnLst>
                                    <p:set>
                                      <p:cBhvr>
                                        <p:cTn id="85" dur="1" fill="hold">
                                          <p:stCondLst>
                                            <p:cond delay="0"/>
                                          </p:stCondLst>
                                        </p:cTn>
                                        <p:tgtEl>
                                          <p:spTgt spid="7"/>
                                        </p:tgtEl>
                                        <p:attrNameLst>
                                          <p:attrName>style.visibility</p:attrName>
                                        </p:attrNameLst>
                                      </p:cBhvr>
                                      <p:to>
                                        <p:strVal val="visible"/>
                                      </p:to>
                                    </p:set>
                                    <p:anim calcmode="lin" valueType="num">
                                      <p:cBhvr>
                                        <p:cTn id="86" dur="500" fill="hold"/>
                                        <p:tgtEl>
                                          <p:spTgt spid="7"/>
                                        </p:tgtEl>
                                        <p:attrNameLst>
                                          <p:attrName>ppt_w</p:attrName>
                                        </p:attrNameLst>
                                      </p:cBhvr>
                                      <p:tavLst>
                                        <p:tav tm="0">
                                          <p:val>
                                            <p:fltVal val="0"/>
                                          </p:val>
                                        </p:tav>
                                        <p:tav tm="100000">
                                          <p:val>
                                            <p:strVal val="#ppt_w"/>
                                          </p:val>
                                        </p:tav>
                                      </p:tavLst>
                                    </p:anim>
                                    <p:anim calcmode="lin" valueType="num">
                                      <p:cBhvr>
                                        <p:cTn id="87" dur="500" fill="hold"/>
                                        <p:tgtEl>
                                          <p:spTgt spid="7"/>
                                        </p:tgtEl>
                                        <p:attrNameLst>
                                          <p:attrName>ppt_h</p:attrName>
                                        </p:attrNameLst>
                                      </p:cBhvr>
                                      <p:tavLst>
                                        <p:tav tm="0">
                                          <p:val>
                                            <p:fltVal val="0"/>
                                          </p:val>
                                        </p:tav>
                                        <p:tav tm="100000">
                                          <p:val>
                                            <p:strVal val="#ppt_h"/>
                                          </p:val>
                                        </p:tav>
                                      </p:tavLst>
                                    </p:anim>
                                    <p:animEffect transition="in" filter="fade">
                                      <p:cBhvr>
                                        <p:cTn id="88" dur="500"/>
                                        <p:tgtEl>
                                          <p:spTgt spid="7"/>
                                        </p:tgtEl>
                                      </p:cBhvr>
                                    </p:animEffect>
                                  </p:childTnLst>
                                </p:cTn>
                              </p:par>
                              <p:par>
                                <p:cTn id="89" presetID="47" presetClass="entr" presetSubtype="0" fill="hold" grpId="0" nodeType="withEffect">
                                  <p:stCondLst>
                                    <p:cond delay="1900"/>
                                  </p:stCondLst>
                                  <p:childTnLst>
                                    <p:set>
                                      <p:cBhvr>
                                        <p:cTn id="90" dur="1" fill="hold">
                                          <p:stCondLst>
                                            <p:cond delay="0"/>
                                          </p:stCondLst>
                                        </p:cTn>
                                        <p:tgtEl>
                                          <p:spTgt spid="60"/>
                                        </p:tgtEl>
                                        <p:attrNameLst>
                                          <p:attrName>style.visibility</p:attrName>
                                        </p:attrNameLst>
                                      </p:cBhvr>
                                      <p:to>
                                        <p:strVal val="visible"/>
                                      </p:to>
                                    </p:set>
                                    <p:animEffect transition="in" filter="fade">
                                      <p:cBhvr>
                                        <p:cTn id="91" dur="1000"/>
                                        <p:tgtEl>
                                          <p:spTgt spid="60"/>
                                        </p:tgtEl>
                                      </p:cBhvr>
                                    </p:animEffect>
                                    <p:anim calcmode="lin" valueType="num">
                                      <p:cBhvr>
                                        <p:cTn id="92" dur="1000" fill="hold"/>
                                        <p:tgtEl>
                                          <p:spTgt spid="60"/>
                                        </p:tgtEl>
                                        <p:attrNameLst>
                                          <p:attrName>ppt_x</p:attrName>
                                        </p:attrNameLst>
                                      </p:cBhvr>
                                      <p:tavLst>
                                        <p:tav tm="0">
                                          <p:val>
                                            <p:strVal val="#ppt_x"/>
                                          </p:val>
                                        </p:tav>
                                        <p:tav tm="100000">
                                          <p:val>
                                            <p:strVal val="#ppt_x"/>
                                          </p:val>
                                        </p:tav>
                                      </p:tavLst>
                                    </p:anim>
                                    <p:anim calcmode="lin" valueType="num">
                                      <p:cBhvr>
                                        <p:cTn id="93" dur="1000" fill="hold"/>
                                        <p:tgtEl>
                                          <p:spTgt spid="60"/>
                                        </p:tgtEl>
                                        <p:attrNameLst>
                                          <p:attrName>ppt_y</p:attrName>
                                        </p:attrNameLst>
                                      </p:cBhvr>
                                      <p:tavLst>
                                        <p:tav tm="0">
                                          <p:val>
                                            <p:strVal val="#ppt_y-.1"/>
                                          </p:val>
                                        </p:tav>
                                        <p:tav tm="100000">
                                          <p:val>
                                            <p:strVal val="#ppt_y"/>
                                          </p:val>
                                        </p:tav>
                                      </p:tavLst>
                                    </p:anim>
                                  </p:childTnLst>
                                </p:cTn>
                              </p:par>
                              <p:par>
                                <p:cTn id="94" presetID="47" presetClass="entr" presetSubtype="0" fill="hold" grpId="0" nodeType="withEffect">
                                  <p:stCondLst>
                                    <p:cond delay="1900"/>
                                  </p:stCondLst>
                                  <p:childTnLst>
                                    <p:set>
                                      <p:cBhvr>
                                        <p:cTn id="95" dur="1" fill="hold">
                                          <p:stCondLst>
                                            <p:cond delay="0"/>
                                          </p:stCondLst>
                                        </p:cTn>
                                        <p:tgtEl>
                                          <p:spTgt spid="61"/>
                                        </p:tgtEl>
                                        <p:attrNameLst>
                                          <p:attrName>style.visibility</p:attrName>
                                        </p:attrNameLst>
                                      </p:cBhvr>
                                      <p:to>
                                        <p:strVal val="visible"/>
                                      </p:to>
                                    </p:set>
                                    <p:animEffect transition="in" filter="fade">
                                      <p:cBhvr>
                                        <p:cTn id="96" dur="1000"/>
                                        <p:tgtEl>
                                          <p:spTgt spid="61"/>
                                        </p:tgtEl>
                                      </p:cBhvr>
                                    </p:animEffect>
                                    <p:anim calcmode="lin" valueType="num">
                                      <p:cBhvr>
                                        <p:cTn id="97" dur="1000" fill="hold"/>
                                        <p:tgtEl>
                                          <p:spTgt spid="61"/>
                                        </p:tgtEl>
                                        <p:attrNameLst>
                                          <p:attrName>ppt_x</p:attrName>
                                        </p:attrNameLst>
                                      </p:cBhvr>
                                      <p:tavLst>
                                        <p:tav tm="0">
                                          <p:val>
                                            <p:strVal val="#ppt_x"/>
                                          </p:val>
                                        </p:tav>
                                        <p:tav tm="100000">
                                          <p:val>
                                            <p:strVal val="#ppt_x"/>
                                          </p:val>
                                        </p:tav>
                                      </p:tavLst>
                                    </p:anim>
                                    <p:anim calcmode="lin" valueType="num">
                                      <p:cBhvr>
                                        <p:cTn id="98"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p:bldP spid="50" grpId="0"/>
      <p:bldP spid="51" grpId="0" animBg="1"/>
      <p:bldP spid="52" grpId="0"/>
      <p:bldP spid="53" grpId="0"/>
      <p:bldP spid="54" grpId="0"/>
      <p:bldP spid="55" grpId="0"/>
      <p:bldP spid="56" grpId="0"/>
      <p:bldP spid="57" grpId="0"/>
      <p:bldP spid="58" grpId="0"/>
      <p:bldP spid="59" grpId="0"/>
      <p:bldP spid="60" grpId="0"/>
      <p:bldP spid="6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52905" y="1743213"/>
            <a:ext cx="1338975" cy="1338801"/>
            <a:chOff x="1101311" y="1198062"/>
            <a:chExt cx="1106591" cy="1106447"/>
          </a:xfrm>
        </p:grpSpPr>
        <p:grpSp>
          <p:nvGrpSpPr>
            <p:cNvPr id="96" name="组合 95"/>
            <p:cNvGrpSpPr/>
            <p:nvPr/>
          </p:nvGrpSpPr>
          <p:grpSpPr>
            <a:xfrm>
              <a:off x="1101311" y="1198062"/>
              <a:ext cx="1106591" cy="1106447"/>
              <a:chOff x="304800" y="673100"/>
              <a:chExt cx="4000500" cy="4000500"/>
            </a:xfrm>
            <a:effectLst>
              <a:outerShdw blurRad="444500" dist="254000" dir="8100000" algn="tr" rotWithShape="0">
                <a:prstClr val="black">
                  <a:alpha val="50000"/>
                </a:prstClr>
              </a:outerShdw>
            </a:effectLst>
          </p:grpSpPr>
          <p:sp>
            <p:nvSpPr>
              <p:cNvPr id="97" name="同心圆 9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98" name="椭圆 9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grpSp>
          <p:nvGrpSpPr>
            <p:cNvPr id="55" name="组合 54"/>
            <p:cNvGrpSpPr>
              <a:grpSpLocks noChangeAspect="1"/>
            </p:cNvGrpSpPr>
            <p:nvPr/>
          </p:nvGrpSpPr>
          <p:grpSpPr>
            <a:xfrm>
              <a:off x="1330537" y="1422392"/>
              <a:ext cx="648140" cy="625029"/>
              <a:chOff x="7019925" y="5499100"/>
              <a:chExt cx="312738" cy="301626"/>
            </a:xfrm>
            <a:solidFill>
              <a:srgbClr val="C00000"/>
            </a:solidFill>
          </p:grpSpPr>
          <p:sp>
            <p:nvSpPr>
              <p:cNvPr id="56" name="Freeform 252"/>
              <p:cNvSpPr/>
              <p:nvPr/>
            </p:nvSpPr>
            <p:spPr bwMode="auto">
              <a:xfrm>
                <a:off x="7069138" y="5567363"/>
                <a:ext cx="214313" cy="2333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Calibri"/>
                  <a:ea typeface="微软雅黑"/>
                  <a:cs typeface="+mn-cs"/>
                </a:endParaRPr>
              </a:p>
            </p:txBody>
          </p:sp>
          <p:sp>
            <p:nvSpPr>
              <p:cNvPr id="57" name="Freeform 253"/>
              <p:cNvSpPr/>
              <p:nvPr/>
            </p:nvSpPr>
            <p:spPr bwMode="auto">
              <a:xfrm>
                <a:off x="7019925" y="5499100"/>
                <a:ext cx="312738" cy="169863"/>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Calibri"/>
                  <a:ea typeface="微软雅黑"/>
                  <a:cs typeface="+mn-cs"/>
                </a:endParaRPr>
              </a:p>
            </p:txBody>
          </p:sp>
        </p:grpSp>
      </p:grpSp>
      <p:sp>
        <p:nvSpPr>
          <p:cNvPr id="22" name="矩形 21"/>
          <p:cNvSpPr/>
          <p:nvPr/>
        </p:nvSpPr>
        <p:spPr>
          <a:xfrm>
            <a:off x="0" y="2398121"/>
            <a:ext cx="1980000" cy="9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4" name="矩形 23"/>
          <p:cNvSpPr/>
          <p:nvPr/>
        </p:nvSpPr>
        <p:spPr>
          <a:xfrm>
            <a:off x="3779912" y="2398121"/>
            <a:ext cx="5364088" cy="9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5" name="TextBox 24"/>
          <p:cNvSpPr txBox="1"/>
          <p:nvPr/>
        </p:nvSpPr>
        <p:spPr>
          <a:xfrm>
            <a:off x="3740030" y="1594416"/>
            <a:ext cx="3371436"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1.</a:t>
            </a:r>
            <a:r>
              <a:rPr kumimoji="0" lang="zh-CN" altLang="en-US" sz="36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年度工作概述</a:t>
            </a:r>
            <a:endParaRPr kumimoji="0" lang="zh-CN" altLang="en-US" sz="36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6" name="TextBox 25"/>
          <p:cNvSpPr txBox="1"/>
          <p:nvPr/>
        </p:nvSpPr>
        <p:spPr>
          <a:xfrm>
            <a:off x="3744569" y="2602528"/>
            <a:ext cx="2082621" cy="338554"/>
          </a:xfrm>
          <a:prstGeom prst="rect">
            <a:avLst/>
          </a:prstGeom>
          <a:noFill/>
        </p:spPr>
        <p:txBody>
          <a:bodyPr wrap="none" rtlCol="0">
            <a:spAutoFit/>
          </a:bodyPr>
          <a:lstStyle/>
          <a:p>
            <a:pPr marL="457200" marR="0" lvl="0" indent="-457200"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zh-CN" altLang="en-US" sz="16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请在此输入内容</a:t>
            </a:r>
            <a:endParaRPr kumimoji="0" lang="zh-CN" altLang="en-US"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27" name="TextBox 26"/>
          <p:cNvSpPr txBox="1"/>
          <p:nvPr/>
        </p:nvSpPr>
        <p:spPr>
          <a:xfrm>
            <a:off x="5981575" y="2602528"/>
            <a:ext cx="2082621" cy="338554"/>
          </a:xfrm>
          <a:prstGeom prst="rect">
            <a:avLst/>
          </a:prstGeom>
          <a:noFill/>
        </p:spPr>
        <p:txBody>
          <a:bodyPr wrap="none" rtlCol="0">
            <a:spAutoFit/>
          </a:bodyPr>
          <a:lstStyle/>
          <a:p>
            <a:pPr marL="457200" marR="0" lvl="0" indent="-457200"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zh-CN" altLang="en-US" sz="16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请在此输入内容</a:t>
            </a:r>
            <a:endParaRPr kumimoji="0" lang="zh-CN" altLang="en-US"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28" name="TextBox 27"/>
          <p:cNvSpPr txBox="1"/>
          <p:nvPr/>
        </p:nvSpPr>
        <p:spPr>
          <a:xfrm>
            <a:off x="3744569" y="3025284"/>
            <a:ext cx="2082621" cy="338554"/>
          </a:xfrm>
          <a:prstGeom prst="rect">
            <a:avLst/>
          </a:prstGeom>
          <a:noFill/>
        </p:spPr>
        <p:txBody>
          <a:bodyPr wrap="none" rtlCol="0">
            <a:spAutoFit/>
          </a:bodyPr>
          <a:lstStyle/>
          <a:p>
            <a:pPr marL="457200" marR="0" lvl="0" indent="-457200"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zh-CN" altLang="en-US" sz="16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请在此输入内容</a:t>
            </a:r>
            <a:endParaRPr kumimoji="0" lang="zh-CN" altLang="en-US"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29" name="TextBox 28"/>
          <p:cNvSpPr txBox="1"/>
          <p:nvPr/>
        </p:nvSpPr>
        <p:spPr>
          <a:xfrm>
            <a:off x="5981575" y="3025284"/>
            <a:ext cx="2082621" cy="338554"/>
          </a:xfrm>
          <a:prstGeom prst="rect">
            <a:avLst/>
          </a:prstGeom>
          <a:noFill/>
        </p:spPr>
        <p:txBody>
          <a:bodyPr wrap="none" rtlCol="0">
            <a:spAutoFit/>
          </a:bodyPr>
          <a:lstStyle/>
          <a:p>
            <a:pPr marL="457200" marR="0" lvl="0" indent="-457200"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zh-CN" altLang="en-US" sz="16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请在此输入内容</a:t>
            </a:r>
            <a:endParaRPr kumimoji="0" lang="zh-CN" altLang="en-US"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8368369"/>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left)">
                                      <p:cBhvr>
                                        <p:cTn id="13" dur="500"/>
                                        <p:tgtEl>
                                          <p:spTgt spid="24"/>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ipe(right)">
                                      <p:cBhvr>
                                        <p:cTn id="16" dur="500"/>
                                        <p:tgtEl>
                                          <p:spTgt spid="22"/>
                                        </p:tgtEl>
                                      </p:cBhvr>
                                    </p:animEffect>
                                  </p:childTnLst>
                                </p:cTn>
                              </p:par>
                            </p:childTnLst>
                          </p:cTn>
                        </p:par>
                        <p:par>
                          <p:cTn id="17" fill="hold">
                            <p:stCondLst>
                              <p:cond delay="10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25"/>
                                        </p:tgtEl>
                                        <p:attrNameLst>
                                          <p:attrName>style.visibility</p:attrName>
                                        </p:attrNameLst>
                                      </p:cBhvr>
                                      <p:to>
                                        <p:strVal val="visible"/>
                                      </p:to>
                                    </p:set>
                                    <p:anim by="(-#ppt_w*2)" calcmode="lin" valueType="num">
                                      <p:cBhvr rctx="PPT">
                                        <p:cTn id="20" dur="500" autoRev="1" fill="hold">
                                          <p:stCondLst>
                                            <p:cond delay="0"/>
                                          </p:stCondLst>
                                        </p:cTn>
                                        <p:tgtEl>
                                          <p:spTgt spid="25"/>
                                        </p:tgtEl>
                                        <p:attrNameLst>
                                          <p:attrName>ppt_w</p:attrName>
                                        </p:attrNameLst>
                                      </p:cBhvr>
                                    </p:anim>
                                    <p:anim by="(#ppt_w*0.50)" calcmode="lin" valueType="num">
                                      <p:cBhvr>
                                        <p:cTn id="21" dur="500" decel="50000" autoRev="1" fill="hold">
                                          <p:stCondLst>
                                            <p:cond delay="0"/>
                                          </p:stCondLst>
                                        </p:cTn>
                                        <p:tgtEl>
                                          <p:spTgt spid="25"/>
                                        </p:tgtEl>
                                        <p:attrNameLst>
                                          <p:attrName>ppt_x</p:attrName>
                                        </p:attrNameLst>
                                      </p:cBhvr>
                                    </p:anim>
                                    <p:anim from="(-#ppt_h/2)" to="(#ppt_y)" calcmode="lin" valueType="num">
                                      <p:cBhvr>
                                        <p:cTn id="22" dur="1000" fill="hold">
                                          <p:stCondLst>
                                            <p:cond delay="0"/>
                                          </p:stCondLst>
                                        </p:cTn>
                                        <p:tgtEl>
                                          <p:spTgt spid="25"/>
                                        </p:tgtEl>
                                        <p:attrNameLst>
                                          <p:attrName>ppt_y</p:attrName>
                                        </p:attrNameLst>
                                      </p:cBhvr>
                                    </p:anim>
                                    <p:animRot by="21600000">
                                      <p:cBhvr>
                                        <p:cTn id="23" dur="1000" fill="hold">
                                          <p:stCondLst>
                                            <p:cond delay="0"/>
                                          </p:stCondLst>
                                        </p:cTn>
                                        <p:tgtEl>
                                          <p:spTgt spid="25"/>
                                        </p:tgtEl>
                                        <p:attrNameLst>
                                          <p:attrName>r</p:attrName>
                                        </p:attrNameLst>
                                      </p:cBhvr>
                                    </p:animRot>
                                  </p:childTnLst>
                                </p:cTn>
                              </p:par>
                              <p:par>
                                <p:cTn id="24" presetID="41" presetClass="entr" presetSubtype="0" fill="hold" grpId="1" nodeType="withEffect">
                                  <p:stCondLst>
                                    <p:cond delay="0"/>
                                  </p:stCondLst>
                                  <p:iterate type="lt">
                                    <p:tmPct val="10000"/>
                                  </p:iterate>
                                  <p:childTnLst>
                                    <p:set>
                                      <p:cBhvr>
                                        <p:cTn id="25" dur="1" fill="hold">
                                          <p:stCondLst>
                                            <p:cond delay="0"/>
                                          </p:stCondLst>
                                        </p:cTn>
                                        <p:tgtEl>
                                          <p:spTgt spid="25"/>
                                        </p:tgtEl>
                                        <p:attrNameLst>
                                          <p:attrName>style.visibility</p:attrName>
                                        </p:attrNameLst>
                                      </p:cBhvr>
                                      <p:to>
                                        <p:strVal val="visible"/>
                                      </p:to>
                                    </p:set>
                                    <p:anim calcmode="lin" valueType="num">
                                      <p:cBhvr>
                                        <p:cTn id="26" dur="10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27" dur="1000" fill="hold"/>
                                        <p:tgtEl>
                                          <p:spTgt spid="25"/>
                                        </p:tgtEl>
                                        <p:attrNameLst>
                                          <p:attrName>ppt_y</p:attrName>
                                        </p:attrNameLst>
                                      </p:cBhvr>
                                      <p:tavLst>
                                        <p:tav tm="0">
                                          <p:val>
                                            <p:strVal val="#ppt_y"/>
                                          </p:val>
                                        </p:tav>
                                        <p:tav tm="100000">
                                          <p:val>
                                            <p:strVal val="#ppt_y"/>
                                          </p:val>
                                        </p:tav>
                                      </p:tavLst>
                                    </p:anim>
                                    <p:anim calcmode="lin" valueType="num">
                                      <p:cBhvr>
                                        <p:cTn id="28" dur="10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29" dur="10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30" dur="1000" tmFilter="0,0; .5, 1; 1, 1"/>
                                        <p:tgtEl>
                                          <p:spTgt spid="25"/>
                                        </p:tgtEl>
                                      </p:cBhvr>
                                    </p:animEffect>
                                  </p:childTnLst>
                                </p:cTn>
                              </p:par>
                            </p:childTnLst>
                          </p:cTn>
                        </p:par>
                        <p:par>
                          <p:cTn id="31" fill="hold">
                            <p:stCondLst>
                              <p:cond delay="2700"/>
                            </p:stCondLst>
                            <p:childTnLst>
                              <p:par>
                                <p:cTn id="32" presetID="14" presetClass="entr" presetSubtype="10"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randombar(horizontal)">
                                      <p:cBhvr>
                                        <p:cTn id="34" dur="500"/>
                                        <p:tgtEl>
                                          <p:spTgt spid="26"/>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randombar(horizontal)">
                                      <p:cBhvr>
                                        <p:cTn id="37" dur="500"/>
                                        <p:tgtEl>
                                          <p:spTgt spid="27"/>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randombar(horizontal)">
                                      <p:cBhvr>
                                        <p:cTn id="40" dur="500"/>
                                        <p:tgtEl>
                                          <p:spTgt spid="28"/>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randombar(horizontal)">
                                      <p:cBhvr>
                                        <p:cTn id="4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4" grpId="0" animBg="1"/>
      <p:bldP spid="25" grpId="0"/>
      <p:bldP spid="25" grpId="1"/>
      <p:bldP spid="26" grpId="0"/>
      <p:bldP spid="27" grpId="0"/>
      <p:bldP spid="28" grpId="0"/>
      <p:bldP spid="2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矩形 15"/>
          <p:cNvSpPr>
            <a:spLocks noChangeArrowheads="1"/>
          </p:cNvSpPr>
          <p:nvPr/>
        </p:nvSpPr>
        <p:spPr bwMode="auto">
          <a:xfrm>
            <a:off x="1547270" y="1131590"/>
            <a:ext cx="36130" cy="1004248"/>
          </a:xfrm>
          <a:prstGeom prst="rect">
            <a:avLst/>
          </a:prstGeom>
          <a:ln>
            <a:noFill/>
          </a:ln>
        </p:spPr>
        <p:style>
          <a:lnRef idx="1">
            <a:schemeClr val="dk1"/>
          </a:lnRef>
          <a:fillRef idx="2">
            <a:schemeClr val="dk1"/>
          </a:fillRef>
          <a:effectRef idx="1">
            <a:schemeClr val="dk1"/>
          </a:effectRef>
          <a:fontRef idx="minor">
            <a:schemeClr val="dk1"/>
          </a:fontRef>
        </p:style>
        <p:txBody>
          <a:bodyPr lIns="72124" tIns="36063" rIns="72124" bIns="36063" anchor="ctr"/>
          <a:lstStyle/>
          <a:p>
            <a:pPr marL="0" marR="0" lvl="0" indent="0" algn="ctr" defTabSz="456565" rtl="0" eaLnBrk="1" fontAlgn="auto" latinLnBrk="0" hangingPunct="1">
              <a:lnSpc>
                <a:spcPct val="100000"/>
              </a:lnSpc>
              <a:spcBef>
                <a:spcPts val="0"/>
              </a:spcBef>
              <a:spcAft>
                <a:spcPts val="0"/>
              </a:spcAft>
              <a:buClrTx/>
              <a:buSzTx/>
              <a:buFontTx/>
              <a:buNone/>
              <a:tabLst/>
              <a:defRPr/>
            </a:pPr>
            <a:endParaRPr kumimoji="0" lang="zh-CN" altLang="zh-CN" sz="2400" b="0" i="0" u="none" strike="noStrike" kern="0" cap="none" spc="0" normalizeH="0" baseline="0" noProof="0">
              <a:ln>
                <a:noFill/>
              </a:ln>
              <a:solidFill>
                <a:srgbClr val="FFFFFF"/>
              </a:solidFill>
              <a:effectLst/>
              <a:uLnTx/>
              <a:uFillTx/>
              <a:latin typeface="宋体" panose="02010600030101010101" pitchFamily="2" charset="-122"/>
              <a:ea typeface="微软雅黑"/>
              <a:cs typeface="+mn-cs"/>
              <a:sym typeface="宋体" panose="02010600030101010101" pitchFamily="2" charset="-122"/>
            </a:endParaRPr>
          </a:p>
        </p:txBody>
      </p:sp>
      <p:sp>
        <p:nvSpPr>
          <p:cNvPr id="121" name="矩形 8"/>
          <p:cNvSpPr>
            <a:spLocks noChangeArrowheads="1"/>
          </p:cNvSpPr>
          <p:nvPr/>
        </p:nvSpPr>
        <p:spPr bwMode="auto">
          <a:xfrm>
            <a:off x="1681819" y="1280227"/>
            <a:ext cx="2572667" cy="7330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124" tIns="36063" rIns="72124" bIns="36063">
            <a:spAutoFit/>
          </a:bodyPr>
          <a:lstStyle/>
          <a:p>
            <a:pPr marL="0" marR="0" lvl="0" indent="0" algn="l" defTabSz="456565"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a:cs typeface="+mn-cs"/>
              </a:rPr>
              <a:t>您的内容打在这里，或者通过复制您的文本后。您的内容打在这里，或者通过复制您的文本</a:t>
            </a:r>
          </a:p>
        </p:txBody>
      </p:sp>
      <p:sp>
        <p:nvSpPr>
          <p:cNvPr id="125" name="矩形 21"/>
          <p:cNvSpPr>
            <a:spLocks noChangeArrowheads="1"/>
          </p:cNvSpPr>
          <p:nvPr/>
        </p:nvSpPr>
        <p:spPr bwMode="auto">
          <a:xfrm>
            <a:off x="2431821" y="2300262"/>
            <a:ext cx="34883" cy="1004248"/>
          </a:xfrm>
          <a:prstGeom prst="rect">
            <a:avLst/>
          </a:prstGeom>
          <a:ln>
            <a:noFill/>
          </a:ln>
        </p:spPr>
        <p:style>
          <a:lnRef idx="1">
            <a:schemeClr val="dk1"/>
          </a:lnRef>
          <a:fillRef idx="2">
            <a:schemeClr val="dk1"/>
          </a:fillRef>
          <a:effectRef idx="1">
            <a:schemeClr val="dk1"/>
          </a:effectRef>
          <a:fontRef idx="minor">
            <a:schemeClr val="dk1"/>
          </a:fontRef>
        </p:style>
        <p:txBody>
          <a:bodyPr lIns="72124" tIns="36063" rIns="72124" bIns="36063" anchor="ctr"/>
          <a:lstStyle/>
          <a:p>
            <a:pPr marL="0" marR="0" lvl="0" indent="0" algn="ctr" defTabSz="456565" rtl="0" eaLnBrk="1" fontAlgn="auto" latinLnBrk="0" hangingPunct="1">
              <a:lnSpc>
                <a:spcPct val="100000"/>
              </a:lnSpc>
              <a:spcBef>
                <a:spcPts val="0"/>
              </a:spcBef>
              <a:spcAft>
                <a:spcPts val="0"/>
              </a:spcAft>
              <a:buClrTx/>
              <a:buSzTx/>
              <a:buFontTx/>
              <a:buNone/>
              <a:tabLst/>
              <a:defRPr/>
            </a:pPr>
            <a:endParaRPr kumimoji="0" lang="zh-CN" altLang="zh-CN" sz="2400" b="0" i="0" u="none" strike="noStrike" kern="0" cap="none" spc="0" normalizeH="0" baseline="0" noProof="0">
              <a:ln>
                <a:noFill/>
              </a:ln>
              <a:solidFill>
                <a:srgbClr val="FFFFFF"/>
              </a:solidFill>
              <a:effectLst/>
              <a:uLnTx/>
              <a:uFillTx/>
              <a:latin typeface="宋体" panose="02010600030101010101" pitchFamily="2" charset="-122"/>
              <a:ea typeface="微软雅黑"/>
              <a:cs typeface="+mn-cs"/>
              <a:sym typeface="宋体" panose="02010600030101010101" pitchFamily="2" charset="-122"/>
            </a:endParaRPr>
          </a:p>
        </p:txBody>
      </p:sp>
      <p:sp>
        <p:nvSpPr>
          <p:cNvPr id="126" name="矩形 8"/>
          <p:cNvSpPr>
            <a:spLocks noChangeArrowheads="1"/>
          </p:cNvSpPr>
          <p:nvPr/>
        </p:nvSpPr>
        <p:spPr bwMode="auto">
          <a:xfrm>
            <a:off x="2621187" y="2448899"/>
            <a:ext cx="2380806" cy="7330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124" tIns="36063" rIns="72124" bIns="36063">
            <a:spAutoFit/>
          </a:bodyPr>
          <a:lstStyle/>
          <a:p>
            <a:pPr marL="0" marR="0" lvl="0" indent="0" algn="l" defTabSz="456565"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a:cs typeface="+mn-cs"/>
              </a:rPr>
              <a:t>您的内容打在这里，或者通过复制您的文本后。您的内容打在这里，或者通过复制您的文本</a:t>
            </a:r>
          </a:p>
        </p:txBody>
      </p:sp>
      <p:sp>
        <p:nvSpPr>
          <p:cNvPr id="127" name="矩形 23"/>
          <p:cNvSpPr>
            <a:spLocks noChangeArrowheads="1"/>
          </p:cNvSpPr>
          <p:nvPr/>
        </p:nvSpPr>
        <p:spPr bwMode="auto">
          <a:xfrm>
            <a:off x="6329058" y="2300262"/>
            <a:ext cx="36130" cy="1004248"/>
          </a:xfrm>
          <a:prstGeom prst="rect">
            <a:avLst/>
          </a:prstGeom>
          <a:ln>
            <a:noFill/>
          </a:ln>
        </p:spPr>
        <p:style>
          <a:lnRef idx="1">
            <a:schemeClr val="dk1"/>
          </a:lnRef>
          <a:fillRef idx="2">
            <a:schemeClr val="dk1"/>
          </a:fillRef>
          <a:effectRef idx="1">
            <a:schemeClr val="dk1"/>
          </a:effectRef>
          <a:fontRef idx="minor">
            <a:schemeClr val="dk1"/>
          </a:fontRef>
        </p:style>
        <p:txBody>
          <a:bodyPr lIns="72124" tIns="36063" rIns="72124" bIns="36063" anchor="ctr"/>
          <a:lstStyle/>
          <a:p>
            <a:pPr marL="0" marR="0" lvl="0" indent="0" algn="ctr" defTabSz="456565" rtl="0" eaLnBrk="1" fontAlgn="auto" latinLnBrk="0" hangingPunct="1">
              <a:lnSpc>
                <a:spcPct val="100000"/>
              </a:lnSpc>
              <a:spcBef>
                <a:spcPts val="0"/>
              </a:spcBef>
              <a:spcAft>
                <a:spcPts val="0"/>
              </a:spcAft>
              <a:buClrTx/>
              <a:buSzTx/>
              <a:buFontTx/>
              <a:buNone/>
              <a:tabLst/>
              <a:defRPr/>
            </a:pPr>
            <a:endParaRPr kumimoji="0" lang="zh-CN" altLang="zh-CN" sz="2400" b="0" i="0" u="none" strike="noStrike" kern="0" cap="none" spc="0" normalizeH="0" baseline="0" noProof="0">
              <a:ln>
                <a:noFill/>
              </a:ln>
              <a:solidFill>
                <a:srgbClr val="FFFFFF"/>
              </a:solidFill>
              <a:effectLst/>
              <a:uLnTx/>
              <a:uFillTx/>
              <a:latin typeface="宋体" panose="02010600030101010101" pitchFamily="2" charset="-122"/>
              <a:ea typeface="微软雅黑"/>
              <a:cs typeface="+mn-cs"/>
              <a:sym typeface="宋体" panose="02010600030101010101" pitchFamily="2" charset="-122"/>
            </a:endParaRPr>
          </a:p>
        </p:txBody>
      </p:sp>
      <p:sp>
        <p:nvSpPr>
          <p:cNvPr id="131" name="矩形 8"/>
          <p:cNvSpPr>
            <a:spLocks noChangeArrowheads="1"/>
          </p:cNvSpPr>
          <p:nvPr/>
        </p:nvSpPr>
        <p:spPr bwMode="auto">
          <a:xfrm>
            <a:off x="6389359" y="2448899"/>
            <a:ext cx="2352152" cy="7330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124" tIns="36063" rIns="72124" bIns="36063">
            <a:spAutoFit/>
          </a:bodyPr>
          <a:lstStyle/>
          <a:p>
            <a:pPr marL="0" marR="0" lvl="0" indent="0" algn="l" defTabSz="456565"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a:cs typeface="+mn-cs"/>
              </a:rPr>
              <a:t>您的内容打在这里，或者通过复制您的文本后。您的内容打在这里，或者通过复制您的文本</a:t>
            </a:r>
          </a:p>
        </p:txBody>
      </p:sp>
      <p:sp>
        <p:nvSpPr>
          <p:cNvPr id="135" name="矩形 31"/>
          <p:cNvSpPr>
            <a:spLocks noChangeArrowheads="1"/>
          </p:cNvSpPr>
          <p:nvPr/>
        </p:nvSpPr>
        <p:spPr bwMode="auto">
          <a:xfrm>
            <a:off x="1547270" y="3484109"/>
            <a:ext cx="36130" cy="1004248"/>
          </a:xfrm>
          <a:prstGeom prst="rect">
            <a:avLst/>
          </a:prstGeom>
          <a:ln>
            <a:noFill/>
          </a:ln>
        </p:spPr>
        <p:style>
          <a:lnRef idx="1">
            <a:schemeClr val="dk1"/>
          </a:lnRef>
          <a:fillRef idx="2">
            <a:schemeClr val="dk1"/>
          </a:fillRef>
          <a:effectRef idx="1">
            <a:schemeClr val="dk1"/>
          </a:effectRef>
          <a:fontRef idx="minor">
            <a:schemeClr val="dk1"/>
          </a:fontRef>
        </p:style>
        <p:txBody>
          <a:bodyPr lIns="72124" tIns="36063" rIns="72124" bIns="36063" anchor="ctr"/>
          <a:lstStyle/>
          <a:p>
            <a:pPr marL="0" marR="0" lvl="0" indent="0" algn="ctr" defTabSz="456565" rtl="0" eaLnBrk="1" fontAlgn="auto" latinLnBrk="0" hangingPunct="1">
              <a:lnSpc>
                <a:spcPct val="100000"/>
              </a:lnSpc>
              <a:spcBef>
                <a:spcPts val="0"/>
              </a:spcBef>
              <a:spcAft>
                <a:spcPts val="0"/>
              </a:spcAft>
              <a:buClrTx/>
              <a:buSzTx/>
              <a:buFontTx/>
              <a:buNone/>
              <a:tabLst/>
              <a:defRPr/>
            </a:pPr>
            <a:endParaRPr kumimoji="0" lang="zh-CN" altLang="zh-CN" sz="2400" b="0" i="0" u="none" strike="noStrike" kern="0" cap="none" spc="0" normalizeH="0" baseline="0" noProof="0">
              <a:ln>
                <a:noFill/>
              </a:ln>
              <a:solidFill>
                <a:srgbClr val="FFFFFF"/>
              </a:solidFill>
              <a:effectLst/>
              <a:uLnTx/>
              <a:uFillTx/>
              <a:latin typeface="宋体" panose="02010600030101010101" pitchFamily="2" charset="-122"/>
              <a:ea typeface="微软雅黑"/>
              <a:cs typeface="+mn-cs"/>
              <a:sym typeface="宋体" panose="02010600030101010101" pitchFamily="2" charset="-122"/>
            </a:endParaRPr>
          </a:p>
        </p:txBody>
      </p:sp>
      <p:sp>
        <p:nvSpPr>
          <p:cNvPr id="136" name="矩形 8"/>
          <p:cNvSpPr>
            <a:spLocks noChangeArrowheads="1"/>
          </p:cNvSpPr>
          <p:nvPr/>
        </p:nvSpPr>
        <p:spPr bwMode="auto">
          <a:xfrm>
            <a:off x="1681822" y="3632747"/>
            <a:ext cx="2431886" cy="7330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124" tIns="36063" rIns="72124" bIns="36063">
            <a:spAutoFit/>
          </a:bodyPr>
          <a:lstStyle/>
          <a:p>
            <a:pPr marL="0" marR="0" lvl="0" indent="0" algn="l" defTabSz="456565"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a:cs typeface="+mn-cs"/>
              </a:rPr>
              <a:t>您的内容打在这里，或者通过复制您的文本后。您的内容打在这里，或者通过复制您的文本</a:t>
            </a:r>
          </a:p>
        </p:txBody>
      </p:sp>
      <p:sp>
        <p:nvSpPr>
          <p:cNvPr id="140" name="矩形 36"/>
          <p:cNvSpPr>
            <a:spLocks noChangeArrowheads="1"/>
          </p:cNvSpPr>
          <p:nvPr/>
        </p:nvSpPr>
        <p:spPr bwMode="auto">
          <a:xfrm>
            <a:off x="5516768" y="1131590"/>
            <a:ext cx="36130" cy="1004248"/>
          </a:xfrm>
          <a:prstGeom prst="rect">
            <a:avLst/>
          </a:prstGeom>
          <a:ln>
            <a:noFill/>
          </a:ln>
        </p:spPr>
        <p:style>
          <a:lnRef idx="1">
            <a:schemeClr val="dk1"/>
          </a:lnRef>
          <a:fillRef idx="2">
            <a:schemeClr val="dk1"/>
          </a:fillRef>
          <a:effectRef idx="1">
            <a:schemeClr val="dk1"/>
          </a:effectRef>
          <a:fontRef idx="minor">
            <a:schemeClr val="dk1"/>
          </a:fontRef>
        </p:style>
        <p:txBody>
          <a:bodyPr lIns="72124" tIns="36063" rIns="72124" bIns="36063" anchor="ctr"/>
          <a:lstStyle/>
          <a:p>
            <a:pPr marL="0" marR="0" lvl="0" indent="0" algn="ctr" defTabSz="456565" rtl="0" eaLnBrk="1" fontAlgn="auto" latinLnBrk="0" hangingPunct="1">
              <a:lnSpc>
                <a:spcPct val="100000"/>
              </a:lnSpc>
              <a:spcBef>
                <a:spcPts val="0"/>
              </a:spcBef>
              <a:spcAft>
                <a:spcPts val="0"/>
              </a:spcAft>
              <a:buClrTx/>
              <a:buSzTx/>
              <a:buFontTx/>
              <a:buNone/>
              <a:tabLst/>
              <a:defRPr/>
            </a:pPr>
            <a:endParaRPr kumimoji="0" lang="zh-CN" altLang="zh-CN" sz="2400" b="0" i="0" u="none" strike="noStrike" kern="0" cap="none" spc="0" normalizeH="0" baseline="0" noProof="0">
              <a:ln>
                <a:noFill/>
              </a:ln>
              <a:solidFill>
                <a:srgbClr val="FFFFFF"/>
              </a:solidFill>
              <a:effectLst/>
              <a:uLnTx/>
              <a:uFillTx/>
              <a:latin typeface="宋体" panose="02010600030101010101" pitchFamily="2" charset="-122"/>
              <a:ea typeface="微软雅黑"/>
              <a:cs typeface="+mn-cs"/>
              <a:sym typeface="宋体" panose="02010600030101010101" pitchFamily="2" charset="-122"/>
            </a:endParaRPr>
          </a:p>
        </p:txBody>
      </p:sp>
      <p:sp>
        <p:nvSpPr>
          <p:cNvPr id="141" name="矩形 8"/>
          <p:cNvSpPr>
            <a:spLocks noChangeArrowheads="1"/>
          </p:cNvSpPr>
          <p:nvPr/>
        </p:nvSpPr>
        <p:spPr bwMode="auto">
          <a:xfrm>
            <a:off x="5598248" y="1280226"/>
            <a:ext cx="2973827" cy="7330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124" tIns="36063" rIns="72124" bIns="36063">
            <a:spAutoFit/>
          </a:bodyPr>
          <a:lstStyle/>
          <a:p>
            <a:pPr marL="0" marR="0" lvl="0" indent="0" algn="l" defTabSz="456565"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a:cs typeface="+mn-cs"/>
              </a:rPr>
              <a:t>您的内容打在这里，或者通过复制您的文本后。您的内容打在这里，或者通过复制您的文本</a:t>
            </a:r>
          </a:p>
        </p:txBody>
      </p:sp>
      <p:sp>
        <p:nvSpPr>
          <p:cNvPr id="145" name="矩形 41"/>
          <p:cNvSpPr>
            <a:spLocks noChangeArrowheads="1"/>
          </p:cNvSpPr>
          <p:nvPr/>
        </p:nvSpPr>
        <p:spPr bwMode="auto">
          <a:xfrm>
            <a:off x="5516768" y="3484109"/>
            <a:ext cx="36130" cy="1004248"/>
          </a:xfrm>
          <a:prstGeom prst="rect">
            <a:avLst/>
          </a:prstGeom>
          <a:ln>
            <a:noFill/>
          </a:ln>
        </p:spPr>
        <p:style>
          <a:lnRef idx="1">
            <a:schemeClr val="dk1"/>
          </a:lnRef>
          <a:fillRef idx="2">
            <a:schemeClr val="dk1"/>
          </a:fillRef>
          <a:effectRef idx="1">
            <a:schemeClr val="dk1"/>
          </a:effectRef>
          <a:fontRef idx="minor">
            <a:schemeClr val="dk1"/>
          </a:fontRef>
        </p:style>
        <p:txBody>
          <a:bodyPr lIns="72124" tIns="36063" rIns="72124" bIns="36063" anchor="ctr"/>
          <a:lstStyle/>
          <a:p>
            <a:pPr marL="0" marR="0" lvl="0" indent="0" algn="ctr" defTabSz="456565" rtl="0" eaLnBrk="1" fontAlgn="auto" latinLnBrk="0" hangingPunct="1">
              <a:lnSpc>
                <a:spcPct val="100000"/>
              </a:lnSpc>
              <a:spcBef>
                <a:spcPts val="0"/>
              </a:spcBef>
              <a:spcAft>
                <a:spcPts val="0"/>
              </a:spcAft>
              <a:buClrTx/>
              <a:buSzTx/>
              <a:buFontTx/>
              <a:buNone/>
              <a:tabLst/>
              <a:defRPr/>
            </a:pPr>
            <a:endParaRPr kumimoji="0" lang="zh-CN" altLang="zh-CN" sz="2400" b="0" i="0" u="none" strike="noStrike" kern="0" cap="none" spc="0" normalizeH="0" baseline="0" noProof="0">
              <a:ln>
                <a:noFill/>
              </a:ln>
              <a:solidFill>
                <a:srgbClr val="FFFFFF"/>
              </a:solidFill>
              <a:effectLst/>
              <a:uLnTx/>
              <a:uFillTx/>
              <a:latin typeface="宋体" panose="02010600030101010101" pitchFamily="2" charset="-122"/>
              <a:ea typeface="微软雅黑"/>
              <a:cs typeface="+mn-cs"/>
              <a:sym typeface="宋体" panose="02010600030101010101" pitchFamily="2" charset="-122"/>
            </a:endParaRPr>
          </a:p>
        </p:txBody>
      </p:sp>
      <p:sp>
        <p:nvSpPr>
          <p:cNvPr id="146" name="矩形 8"/>
          <p:cNvSpPr>
            <a:spLocks noChangeArrowheads="1"/>
          </p:cNvSpPr>
          <p:nvPr/>
        </p:nvSpPr>
        <p:spPr bwMode="auto">
          <a:xfrm>
            <a:off x="5598248" y="3632746"/>
            <a:ext cx="2973827" cy="7330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124" tIns="36063" rIns="72124" bIns="36063">
            <a:spAutoFit/>
          </a:bodyPr>
          <a:lstStyle/>
          <a:p>
            <a:pPr marL="0" marR="0" lvl="0" indent="0" algn="l" defTabSz="456565"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a:cs typeface="+mn-cs"/>
              </a:rPr>
              <a:t>您的内容打在这里，或者通过复制您的文本后。您的内容打在这里，或者通过复制您的文本</a:t>
            </a:r>
          </a:p>
        </p:txBody>
      </p:sp>
      <p:grpSp>
        <p:nvGrpSpPr>
          <p:cNvPr id="2" name="组合 1"/>
          <p:cNvGrpSpPr/>
          <p:nvPr/>
        </p:nvGrpSpPr>
        <p:grpSpPr>
          <a:xfrm>
            <a:off x="532947" y="1157101"/>
            <a:ext cx="939820" cy="939698"/>
            <a:chOff x="710504" y="1817437"/>
            <a:chExt cx="1252930" cy="1252930"/>
          </a:xfrm>
        </p:grpSpPr>
        <p:grpSp>
          <p:nvGrpSpPr>
            <p:cNvPr id="147" name="组合 146"/>
            <p:cNvGrpSpPr/>
            <p:nvPr/>
          </p:nvGrpSpPr>
          <p:grpSpPr>
            <a:xfrm flipH="1">
              <a:off x="710504" y="1817437"/>
              <a:ext cx="1252930" cy="1252930"/>
              <a:chOff x="304800" y="673100"/>
              <a:chExt cx="4000500" cy="4000500"/>
            </a:xfrm>
            <a:effectLst>
              <a:outerShdw blurRad="444500" dist="254000" dir="8100000" algn="tr" rotWithShape="0">
                <a:prstClr val="black">
                  <a:alpha val="50000"/>
                </a:prstClr>
              </a:outerShdw>
            </a:effectLst>
          </p:grpSpPr>
          <p:sp>
            <p:nvSpPr>
              <p:cNvPr id="148" name="同心圆 1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149" name="椭圆 14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sp>
          <p:nvSpPr>
            <p:cNvPr id="150" name="TextBox 2"/>
            <p:cNvSpPr txBox="1"/>
            <p:nvPr/>
          </p:nvSpPr>
          <p:spPr>
            <a:xfrm>
              <a:off x="908288" y="2197680"/>
              <a:ext cx="831880" cy="492443"/>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FF0000"/>
                  </a:solidFill>
                  <a:effectLst>
                    <a:innerShdw blurRad="63500" dist="50800" dir="13500000">
                      <a:prstClr val="black">
                        <a:alpha val="50000"/>
                      </a:prstClr>
                    </a:innerShdw>
                  </a:effectLst>
                  <a:uLnTx/>
                  <a:uFillTx/>
                  <a:latin typeface="微软雅黑" panose="020B0503020204020204" pitchFamily="34" charset="-122"/>
                  <a:ea typeface="微软雅黑" panose="020B0503020204020204" pitchFamily="34" charset="-122"/>
                  <a:cs typeface="+mn-cs"/>
                </a:rPr>
                <a:t>主题</a:t>
              </a:r>
            </a:p>
          </p:txBody>
        </p:sp>
      </p:grpSp>
      <p:grpSp>
        <p:nvGrpSpPr>
          <p:cNvPr id="151" name="组合 150"/>
          <p:cNvGrpSpPr/>
          <p:nvPr/>
        </p:nvGrpSpPr>
        <p:grpSpPr>
          <a:xfrm>
            <a:off x="1428109" y="2255680"/>
            <a:ext cx="939820" cy="939698"/>
            <a:chOff x="710504" y="1817437"/>
            <a:chExt cx="1252930" cy="1252930"/>
          </a:xfrm>
        </p:grpSpPr>
        <p:grpSp>
          <p:nvGrpSpPr>
            <p:cNvPr id="152" name="组合 151"/>
            <p:cNvGrpSpPr/>
            <p:nvPr/>
          </p:nvGrpSpPr>
          <p:grpSpPr>
            <a:xfrm flipH="1">
              <a:off x="710504" y="1817437"/>
              <a:ext cx="1252930" cy="1252930"/>
              <a:chOff x="304800" y="673100"/>
              <a:chExt cx="4000500" cy="4000500"/>
            </a:xfrm>
            <a:effectLst>
              <a:outerShdw blurRad="444500" dist="254000" dir="8100000" algn="tr" rotWithShape="0">
                <a:prstClr val="black">
                  <a:alpha val="50000"/>
                </a:prstClr>
              </a:outerShdw>
            </a:effectLst>
          </p:grpSpPr>
          <p:sp>
            <p:nvSpPr>
              <p:cNvPr id="154" name="同心圆 15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FF0000"/>
                  </a:solidFill>
                  <a:effectLst/>
                  <a:uLnTx/>
                  <a:uFillTx/>
                  <a:latin typeface="Calibri"/>
                  <a:ea typeface="微软雅黑" panose="020B0503020204020204" pitchFamily="34" charset="-122"/>
                  <a:cs typeface="+mn-cs"/>
                </a:endParaRPr>
              </a:p>
            </p:txBody>
          </p:sp>
          <p:sp>
            <p:nvSpPr>
              <p:cNvPr id="155" name="椭圆 15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FF0000"/>
                  </a:solidFill>
                  <a:effectLst/>
                  <a:uLnTx/>
                  <a:uFillTx/>
                  <a:latin typeface="Calibri"/>
                  <a:ea typeface="微软雅黑" panose="020B0503020204020204" pitchFamily="34" charset="-122"/>
                  <a:cs typeface="+mn-cs"/>
                </a:endParaRPr>
              </a:p>
            </p:txBody>
          </p:sp>
        </p:grpSp>
        <p:sp>
          <p:nvSpPr>
            <p:cNvPr id="153" name="TextBox 2"/>
            <p:cNvSpPr txBox="1"/>
            <p:nvPr/>
          </p:nvSpPr>
          <p:spPr>
            <a:xfrm>
              <a:off x="908288" y="2197680"/>
              <a:ext cx="831880" cy="492443"/>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FF0000"/>
                  </a:solidFill>
                  <a:effectLst>
                    <a:innerShdw blurRad="63500" dist="50800" dir="13500000">
                      <a:prstClr val="black">
                        <a:alpha val="50000"/>
                      </a:prstClr>
                    </a:innerShdw>
                  </a:effectLst>
                  <a:uLnTx/>
                  <a:uFillTx/>
                  <a:latin typeface="微软雅黑" panose="020B0503020204020204" pitchFamily="34" charset="-122"/>
                  <a:ea typeface="微软雅黑" panose="020B0503020204020204" pitchFamily="34" charset="-122"/>
                  <a:cs typeface="+mn-cs"/>
                </a:rPr>
                <a:t>主题</a:t>
              </a:r>
            </a:p>
          </p:txBody>
        </p:sp>
      </p:grpSp>
      <p:grpSp>
        <p:nvGrpSpPr>
          <p:cNvPr id="156" name="组合 155"/>
          <p:cNvGrpSpPr/>
          <p:nvPr/>
        </p:nvGrpSpPr>
        <p:grpSpPr>
          <a:xfrm>
            <a:off x="532947" y="3396052"/>
            <a:ext cx="939820" cy="939698"/>
            <a:chOff x="710504" y="1817437"/>
            <a:chExt cx="1252930" cy="1252930"/>
          </a:xfrm>
        </p:grpSpPr>
        <p:grpSp>
          <p:nvGrpSpPr>
            <p:cNvPr id="157" name="组合 156"/>
            <p:cNvGrpSpPr/>
            <p:nvPr/>
          </p:nvGrpSpPr>
          <p:grpSpPr>
            <a:xfrm flipH="1">
              <a:off x="710504" y="1817437"/>
              <a:ext cx="1252930" cy="1252930"/>
              <a:chOff x="304800" y="673100"/>
              <a:chExt cx="4000500" cy="4000500"/>
            </a:xfrm>
            <a:effectLst>
              <a:outerShdw blurRad="444500" dist="254000" dir="8100000" algn="tr" rotWithShape="0">
                <a:prstClr val="black">
                  <a:alpha val="50000"/>
                </a:prstClr>
              </a:outerShdw>
            </a:effectLst>
          </p:grpSpPr>
          <p:sp>
            <p:nvSpPr>
              <p:cNvPr id="159" name="同心圆 1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FF0000"/>
                  </a:solidFill>
                  <a:effectLst/>
                  <a:uLnTx/>
                  <a:uFillTx/>
                  <a:latin typeface="Calibri"/>
                  <a:ea typeface="微软雅黑" panose="020B0503020204020204" pitchFamily="34" charset="-122"/>
                  <a:cs typeface="+mn-cs"/>
                </a:endParaRPr>
              </a:p>
            </p:txBody>
          </p:sp>
          <p:sp>
            <p:nvSpPr>
              <p:cNvPr id="160" name="椭圆 15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FF0000"/>
                  </a:solidFill>
                  <a:effectLst/>
                  <a:uLnTx/>
                  <a:uFillTx/>
                  <a:latin typeface="Calibri"/>
                  <a:ea typeface="微软雅黑" panose="020B0503020204020204" pitchFamily="34" charset="-122"/>
                  <a:cs typeface="+mn-cs"/>
                </a:endParaRPr>
              </a:p>
            </p:txBody>
          </p:sp>
        </p:grpSp>
        <p:sp>
          <p:nvSpPr>
            <p:cNvPr id="158" name="TextBox 2"/>
            <p:cNvSpPr txBox="1"/>
            <p:nvPr/>
          </p:nvSpPr>
          <p:spPr>
            <a:xfrm>
              <a:off x="908288" y="2197680"/>
              <a:ext cx="831880" cy="492443"/>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FF0000"/>
                  </a:solidFill>
                  <a:effectLst>
                    <a:innerShdw blurRad="63500" dist="50800" dir="13500000">
                      <a:prstClr val="black">
                        <a:alpha val="50000"/>
                      </a:prstClr>
                    </a:innerShdw>
                  </a:effectLst>
                  <a:uLnTx/>
                  <a:uFillTx/>
                  <a:latin typeface="微软雅黑" panose="020B0503020204020204" pitchFamily="34" charset="-122"/>
                  <a:ea typeface="微软雅黑" panose="020B0503020204020204" pitchFamily="34" charset="-122"/>
                  <a:cs typeface="+mn-cs"/>
                </a:rPr>
                <a:t>主题</a:t>
              </a:r>
            </a:p>
          </p:txBody>
        </p:sp>
      </p:grpSp>
      <p:grpSp>
        <p:nvGrpSpPr>
          <p:cNvPr id="161" name="组合 160"/>
          <p:cNvGrpSpPr/>
          <p:nvPr/>
        </p:nvGrpSpPr>
        <p:grpSpPr>
          <a:xfrm>
            <a:off x="4469409" y="1157101"/>
            <a:ext cx="939820" cy="939698"/>
            <a:chOff x="710504" y="1817437"/>
            <a:chExt cx="1252930" cy="1252930"/>
          </a:xfrm>
        </p:grpSpPr>
        <p:grpSp>
          <p:nvGrpSpPr>
            <p:cNvPr id="162" name="组合 161"/>
            <p:cNvGrpSpPr/>
            <p:nvPr/>
          </p:nvGrpSpPr>
          <p:grpSpPr>
            <a:xfrm flipH="1">
              <a:off x="710504" y="1817437"/>
              <a:ext cx="1252930" cy="1252930"/>
              <a:chOff x="304800" y="673100"/>
              <a:chExt cx="4000500" cy="4000500"/>
            </a:xfrm>
            <a:effectLst>
              <a:outerShdw blurRad="444500" dist="254000" dir="8100000" algn="tr" rotWithShape="0">
                <a:prstClr val="black">
                  <a:alpha val="50000"/>
                </a:prstClr>
              </a:outerShdw>
            </a:effectLst>
          </p:grpSpPr>
          <p:sp>
            <p:nvSpPr>
              <p:cNvPr id="164" name="同心圆 16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165" name="椭圆 16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sp>
          <p:nvSpPr>
            <p:cNvPr id="163" name="TextBox 2"/>
            <p:cNvSpPr txBox="1"/>
            <p:nvPr/>
          </p:nvSpPr>
          <p:spPr>
            <a:xfrm>
              <a:off x="908288" y="2197680"/>
              <a:ext cx="831880" cy="492443"/>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FF0000"/>
                  </a:solidFill>
                  <a:effectLst>
                    <a:innerShdw blurRad="63500" dist="50800" dir="13500000">
                      <a:prstClr val="black">
                        <a:alpha val="50000"/>
                      </a:prstClr>
                    </a:innerShdw>
                  </a:effectLst>
                  <a:uLnTx/>
                  <a:uFillTx/>
                  <a:latin typeface="微软雅黑" panose="020B0503020204020204" pitchFamily="34" charset="-122"/>
                  <a:ea typeface="微软雅黑" panose="020B0503020204020204" pitchFamily="34" charset="-122"/>
                  <a:cs typeface="+mn-cs"/>
                </a:rPr>
                <a:t>主题</a:t>
              </a:r>
            </a:p>
          </p:txBody>
        </p:sp>
      </p:grpSp>
      <p:grpSp>
        <p:nvGrpSpPr>
          <p:cNvPr id="166" name="组合 165"/>
          <p:cNvGrpSpPr/>
          <p:nvPr/>
        </p:nvGrpSpPr>
        <p:grpSpPr>
          <a:xfrm>
            <a:off x="5364571" y="2255680"/>
            <a:ext cx="939820" cy="939698"/>
            <a:chOff x="710504" y="1817437"/>
            <a:chExt cx="1252930" cy="1252930"/>
          </a:xfrm>
        </p:grpSpPr>
        <p:grpSp>
          <p:nvGrpSpPr>
            <p:cNvPr id="167" name="组合 166"/>
            <p:cNvGrpSpPr/>
            <p:nvPr/>
          </p:nvGrpSpPr>
          <p:grpSpPr>
            <a:xfrm flipH="1">
              <a:off x="710504" y="1817437"/>
              <a:ext cx="1252930" cy="1252930"/>
              <a:chOff x="304800" y="673100"/>
              <a:chExt cx="4000500" cy="4000500"/>
            </a:xfrm>
            <a:effectLst>
              <a:outerShdw blurRad="444500" dist="254000" dir="8100000" algn="tr" rotWithShape="0">
                <a:prstClr val="black">
                  <a:alpha val="50000"/>
                </a:prstClr>
              </a:outerShdw>
            </a:effectLst>
          </p:grpSpPr>
          <p:sp>
            <p:nvSpPr>
              <p:cNvPr id="169" name="同心圆 16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FF0000"/>
                  </a:solidFill>
                  <a:effectLst/>
                  <a:uLnTx/>
                  <a:uFillTx/>
                  <a:latin typeface="Calibri"/>
                  <a:ea typeface="微软雅黑" panose="020B0503020204020204" pitchFamily="34" charset="-122"/>
                  <a:cs typeface="+mn-cs"/>
                </a:endParaRPr>
              </a:p>
            </p:txBody>
          </p:sp>
          <p:sp>
            <p:nvSpPr>
              <p:cNvPr id="170" name="椭圆 16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FF0000"/>
                  </a:solidFill>
                  <a:effectLst/>
                  <a:uLnTx/>
                  <a:uFillTx/>
                  <a:latin typeface="Calibri"/>
                  <a:ea typeface="微软雅黑" panose="020B0503020204020204" pitchFamily="34" charset="-122"/>
                  <a:cs typeface="+mn-cs"/>
                </a:endParaRPr>
              </a:p>
            </p:txBody>
          </p:sp>
        </p:grpSp>
        <p:sp>
          <p:nvSpPr>
            <p:cNvPr id="168" name="TextBox 2"/>
            <p:cNvSpPr txBox="1"/>
            <p:nvPr/>
          </p:nvSpPr>
          <p:spPr>
            <a:xfrm>
              <a:off x="908288" y="2197680"/>
              <a:ext cx="831880" cy="492443"/>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FF0000"/>
                  </a:solidFill>
                  <a:effectLst>
                    <a:innerShdw blurRad="63500" dist="50800" dir="13500000">
                      <a:prstClr val="black">
                        <a:alpha val="50000"/>
                      </a:prstClr>
                    </a:innerShdw>
                  </a:effectLst>
                  <a:uLnTx/>
                  <a:uFillTx/>
                  <a:latin typeface="微软雅黑" panose="020B0503020204020204" pitchFamily="34" charset="-122"/>
                  <a:ea typeface="微软雅黑" panose="020B0503020204020204" pitchFamily="34" charset="-122"/>
                  <a:cs typeface="+mn-cs"/>
                </a:rPr>
                <a:t>主题</a:t>
              </a:r>
            </a:p>
          </p:txBody>
        </p:sp>
      </p:grpSp>
      <p:grpSp>
        <p:nvGrpSpPr>
          <p:cNvPr id="171" name="组合 170"/>
          <p:cNvGrpSpPr/>
          <p:nvPr/>
        </p:nvGrpSpPr>
        <p:grpSpPr>
          <a:xfrm>
            <a:off x="4469409" y="3396052"/>
            <a:ext cx="939820" cy="939698"/>
            <a:chOff x="710504" y="1817437"/>
            <a:chExt cx="1252930" cy="1252930"/>
          </a:xfrm>
        </p:grpSpPr>
        <p:grpSp>
          <p:nvGrpSpPr>
            <p:cNvPr id="172" name="组合 171"/>
            <p:cNvGrpSpPr/>
            <p:nvPr/>
          </p:nvGrpSpPr>
          <p:grpSpPr>
            <a:xfrm flipH="1">
              <a:off x="710504" y="1817437"/>
              <a:ext cx="1252930" cy="1252930"/>
              <a:chOff x="304800" y="673100"/>
              <a:chExt cx="4000500" cy="4000500"/>
            </a:xfrm>
            <a:effectLst>
              <a:outerShdw blurRad="444500" dist="254000" dir="8100000" algn="tr" rotWithShape="0">
                <a:prstClr val="black">
                  <a:alpha val="50000"/>
                </a:prstClr>
              </a:outerShdw>
            </a:effectLst>
          </p:grpSpPr>
          <p:sp>
            <p:nvSpPr>
              <p:cNvPr id="174" name="同心圆 17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FF0000"/>
                  </a:solidFill>
                  <a:effectLst/>
                  <a:uLnTx/>
                  <a:uFillTx/>
                  <a:latin typeface="Calibri"/>
                  <a:ea typeface="微软雅黑" panose="020B0503020204020204" pitchFamily="34" charset="-122"/>
                  <a:cs typeface="+mn-cs"/>
                </a:endParaRPr>
              </a:p>
            </p:txBody>
          </p:sp>
          <p:sp>
            <p:nvSpPr>
              <p:cNvPr id="175" name="椭圆 17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FF0000"/>
                  </a:solidFill>
                  <a:effectLst/>
                  <a:uLnTx/>
                  <a:uFillTx/>
                  <a:latin typeface="Calibri"/>
                  <a:ea typeface="微软雅黑" panose="020B0503020204020204" pitchFamily="34" charset="-122"/>
                  <a:cs typeface="+mn-cs"/>
                </a:endParaRPr>
              </a:p>
            </p:txBody>
          </p:sp>
        </p:grpSp>
        <p:sp>
          <p:nvSpPr>
            <p:cNvPr id="173" name="TextBox 2"/>
            <p:cNvSpPr txBox="1"/>
            <p:nvPr/>
          </p:nvSpPr>
          <p:spPr>
            <a:xfrm>
              <a:off x="908288" y="2197680"/>
              <a:ext cx="831880" cy="492443"/>
            </a:xfrm>
            <a:prstGeom prst="rect">
              <a:avLst/>
            </a:prstGeom>
            <a:noFill/>
          </p:spPr>
          <p:txBody>
            <a:bodyPr wrap="squar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FF0000"/>
                  </a:solidFill>
                  <a:effectLst>
                    <a:innerShdw blurRad="63500" dist="50800" dir="13500000">
                      <a:prstClr val="black">
                        <a:alpha val="50000"/>
                      </a:prstClr>
                    </a:innerShdw>
                  </a:effectLst>
                  <a:uLnTx/>
                  <a:uFillTx/>
                  <a:latin typeface="微软雅黑" panose="020B0503020204020204" pitchFamily="34" charset="-122"/>
                  <a:ea typeface="微软雅黑" panose="020B0503020204020204" pitchFamily="34" charset="-122"/>
                  <a:cs typeface="+mn-cs"/>
                </a:rPr>
                <a:t>主题</a:t>
              </a:r>
            </a:p>
          </p:txBody>
        </p:sp>
      </p:grpSp>
      <p:sp>
        <p:nvSpPr>
          <p:cNvPr id="45"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solidFill>
                <a:effectLst/>
                <a:uLnTx/>
                <a:uFillTx/>
                <a:latin typeface="微软雅黑"/>
                <a:ea typeface="微软雅黑"/>
                <a:cs typeface="+mn-cs"/>
              </a:rPr>
              <a:t>年度工作概述</a:t>
            </a:r>
            <a:r>
              <a:rPr kumimoji="0" lang="zh-CN" altLang="en-US" sz="1200" b="1"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cs"/>
              </a:rPr>
              <a:t>文字可以编辑）</a:t>
            </a:r>
            <a:endPar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ea"/>
              <a:sym typeface="+mn-lt"/>
            </a:endParaRPr>
          </a:p>
        </p:txBody>
      </p:sp>
    </p:spTree>
    <p:extLst>
      <p:ext uri="{BB962C8B-B14F-4D97-AF65-F5344CB8AC3E}">
        <p14:creationId xmlns:p14="http://schemas.microsoft.com/office/powerpoint/2010/main" val="4263109981"/>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par>
                                <p:cTn id="14" presetID="53" presetClass="entr" presetSubtype="16" fill="hold" nodeType="withEffect">
                                  <p:stCondLst>
                                    <p:cond delay="150"/>
                                  </p:stCondLst>
                                  <p:childTnLst>
                                    <p:set>
                                      <p:cBhvr>
                                        <p:cTn id="15" dur="1" fill="hold">
                                          <p:stCondLst>
                                            <p:cond delay="0"/>
                                          </p:stCondLst>
                                        </p:cTn>
                                        <p:tgtEl>
                                          <p:spTgt spid="151"/>
                                        </p:tgtEl>
                                        <p:attrNameLst>
                                          <p:attrName>style.visibility</p:attrName>
                                        </p:attrNameLst>
                                      </p:cBhvr>
                                      <p:to>
                                        <p:strVal val="visible"/>
                                      </p:to>
                                    </p:set>
                                    <p:anim calcmode="lin" valueType="num">
                                      <p:cBhvr>
                                        <p:cTn id="16" dur="500" fill="hold"/>
                                        <p:tgtEl>
                                          <p:spTgt spid="151"/>
                                        </p:tgtEl>
                                        <p:attrNameLst>
                                          <p:attrName>ppt_w</p:attrName>
                                        </p:attrNameLst>
                                      </p:cBhvr>
                                      <p:tavLst>
                                        <p:tav tm="0">
                                          <p:val>
                                            <p:fltVal val="0"/>
                                          </p:val>
                                        </p:tav>
                                        <p:tav tm="100000">
                                          <p:val>
                                            <p:strVal val="#ppt_w"/>
                                          </p:val>
                                        </p:tav>
                                      </p:tavLst>
                                    </p:anim>
                                    <p:anim calcmode="lin" valueType="num">
                                      <p:cBhvr>
                                        <p:cTn id="17" dur="500" fill="hold"/>
                                        <p:tgtEl>
                                          <p:spTgt spid="151"/>
                                        </p:tgtEl>
                                        <p:attrNameLst>
                                          <p:attrName>ppt_h</p:attrName>
                                        </p:attrNameLst>
                                      </p:cBhvr>
                                      <p:tavLst>
                                        <p:tav tm="0">
                                          <p:val>
                                            <p:fltVal val="0"/>
                                          </p:val>
                                        </p:tav>
                                        <p:tav tm="100000">
                                          <p:val>
                                            <p:strVal val="#ppt_h"/>
                                          </p:val>
                                        </p:tav>
                                      </p:tavLst>
                                    </p:anim>
                                    <p:animEffect transition="in" filter="fade">
                                      <p:cBhvr>
                                        <p:cTn id="18" dur="500"/>
                                        <p:tgtEl>
                                          <p:spTgt spid="151"/>
                                        </p:tgtEl>
                                      </p:cBhvr>
                                    </p:animEffect>
                                  </p:childTnLst>
                                </p:cTn>
                              </p:par>
                              <p:par>
                                <p:cTn id="19" presetID="53" presetClass="entr" presetSubtype="16" fill="hold" nodeType="withEffect">
                                  <p:stCondLst>
                                    <p:cond delay="300"/>
                                  </p:stCondLst>
                                  <p:childTnLst>
                                    <p:set>
                                      <p:cBhvr>
                                        <p:cTn id="20" dur="1" fill="hold">
                                          <p:stCondLst>
                                            <p:cond delay="0"/>
                                          </p:stCondLst>
                                        </p:cTn>
                                        <p:tgtEl>
                                          <p:spTgt spid="156"/>
                                        </p:tgtEl>
                                        <p:attrNameLst>
                                          <p:attrName>style.visibility</p:attrName>
                                        </p:attrNameLst>
                                      </p:cBhvr>
                                      <p:to>
                                        <p:strVal val="visible"/>
                                      </p:to>
                                    </p:set>
                                    <p:anim calcmode="lin" valueType="num">
                                      <p:cBhvr>
                                        <p:cTn id="21" dur="500" fill="hold"/>
                                        <p:tgtEl>
                                          <p:spTgt spid="156"/>
                                        </p:tgtEl>
                                        <p:attrNameLst>
                                          <p:attrName>ppt_w</p:attrName>
                                        </p:attrNameLst>
                                      </p:cBhvr>
                                      <p:tavLst>
                                        <p:tav tm="0">
                                          <p:val>
                                            <p:fltVal val="0"/>
                                          </p:val>
                                        </p:tav>
                                        <p:tav tm="100000">
                                          <p:val>
                                            <p:strVal val="#ppt_w"/>
                                          </p:val>
                                        </p:tav>
                                      </p:tavLst>
                                    </p:anim>
                                    <p:anim calcmode="lin" valueType="num">
                                      <p:cBhvr>
                                        <p:cTn id="22" dur="500" fill="hold"/>
                                        <p:tgtEl>
                                          <p:spTgt spid="156"/>
                                        </p:tgtEl>
                                        <p:attrNameLst>
                                          <p:attrName>ppt_h</p:attrName>
                                        </p:attrNameLst>
                                      </p:cBhvr>
                                      <p:tavLst>
                                        <p:tav tm="0">
                                          <p:val>
                                            <p:fltVal val="0"/>
                                          </p:val>
                                        </p:tav>
                                        <p:tav tm="100000">
                                          <p:val>
                                            <p:strVal val="#ppt_h"/>
                                          </p:val>
                                        </p:tav>
                                      </p:tavLst>
                                    </p:anim>
                                    <p:animEffect transition="in" filter="fade">
                                      <p:cBhvr>
                                        <p:cTn id="23" dur="500"/>
                                        <p:tgtEl>
                                          <p:spTgt spid="156"/>
                                        </p:tgtEl>
                                      </p:cBhvr>
                                    </p:animEffect>
                                  </p:childTnLst>
                                </p:cTn>
                              </p:par>
                              <p:par>
                                <p:cTn id="24" presetID="53" presetClass="entr" presetSubtype="16" fill="hold" nodeType="withEffect">
                                  <p:stCondLst>
                                    <p:cond delay="450"/>
                                  </p:stCondLst>
                                  <p:childTnLst>
                                    <p:set>
                                      <p:cBhvr>
                                        <p:cTn id="25" dur="1" fill="hold">
                                          <p:stCondLst>
                                            <p:cond delay="0"/>
                                          </p:stCondLst>
                                        </p:cTn>
                                        <p:tgtEl>
                                          <p:spTgt spid="161"/>
                                        </p:tgtEl>
                                        <p:attrNameLst>
                                          <p:attrName>style.visibility</p:attrName>
                                        </p:attrNameLst>
                                      </p:cBhvr>
                                      <p:to>
                                        <p:strVal val="visible"/>
                                      </p:to>
                                    </p:set>
                                    <p:anim calcmode="lin" valueType="num">
                                      <p:cBhvr>
                                        <p:cTn id="26" dur="500" fill="hold"/>
                                        <p:tgtEl>
                                          <p:spTgt spid="161"/>
                                        </p:tgtEl>
                                        <p:attrNameLst>
                                          <p:attrName>ppt_w</p:attrName>
                                        </p:attrNameLst>
                                      </p:cBhvr>
                                      <p:tavLst>
                                        <p:tav tm="0">
                                          <p:val>
                                            <p:fltVal val="0"/>
                                          </p:val>
                                        </p:tav>
                                        <p:tav tm="100000">
                                          <p:val>
                                            <p:strVal val="#ppt_w"/>
                                          </p:val>
                                        </p:tav>
                                      </p:tavLst>
                                    </p:anim>
                                    <p:anim calcmode="lin" valueType="num">
                                      <p:cBhvr>
                                        <p:cTn id="27" dur="500" fill="hold"/>
                                        <p:tgtEl>
                                          <p:spTgt spid="161"/>
                                        </p:tgtEl>
                                        <p:attrNameLst>
                                          <p:attrName>ppt_h</p:attrName>
                                        </p:attrNameLst>
                                      </p:cBhvr>
                                      <p:tavLst>
                                        <p:tav tm="0">
                                          <p:val>
                                            <p:fltVal val="0"/>
                                          </p:val>
                                        </p:tav>
                                        <p:tav tm="100000">
                                          <p:val>
                                            <p:strVal val="#ppt_h"/>
                                          </p:val>
                                        </p:tav>
                                      </p:tavLst>
                                    </p:anim>
                                    <p:animEffect transition="in" filter="fade">
                                      <p:cBhvr>
                                        <p:cTn id="28" dur="500"/>
                                        <p:tgtEl>
                                          <p:spTgt spid="161"/>
                                        </p:tgtEl>
                                      </p:cBhvr>
                                    </p:animEffect>
                                  </p:childTnLst>
                                </p:cTn>
                              </p:par>
                              <p:par>
                                <p:cTn id="29" presetID="53" presetClass="entr" presetSubtype="16" fill="hold" nodeType="withEffect">
                                  <p:stCondLst>
                                    <p:cond delay="600"/>
                                  </p:stCondLst>
                                  <p:childTnLst>
                                    <p:set>
                                      <p:cBhvr>
                                        <p:cTn id="30" dur="1" fill="hold">
                                          <p:stCondLst>
                                            <p:cond delay="0"/>
                                          </p:stCondLst>
                                        </p:cTn>
                                        <p:tgtEl>
                                          <p:spTgt spid="166"/>
                                        </p:tgtEl>
                                        <p:attrNameLst>
                                          <p:attrName>style.visibility</p:attrName>
                                        </p:attrNameLst>
                                      </p:cBhvr>
                                      <p:to>
                                        <p:strVal val="visible"/>
                                      </p:to>
                                    </p:set>
                                    <p:anim calcmode="lin" valueType="num">
                                      <p:cBhvr>
                                        <p:cTn id="31" dur="500" fill="hold"/>
                                        <p:tgtEl>
                                          <p:spTgt spid="166"/>
                                        </p:tgtEl>
                                        <p:attrNameLst>
                                          <p:attrName>ppt_w</p:attrName>
                                        </p:attrNameLst>
                                      </p:cBhvr>
                                      <p:tavLst>
                                        <p:tav tm="0">
                                          <p:val>
                                            <p:fltVal val="0"/>
                                          </p:val>
                                        </p:tav>
                                        <p:tav tm="100000">
                                          <p:val>
                                            <p:strVal val="#ppt_w"/>
                                          </p:val>
                                        </p:tav>
                                      </p:tavLst>
                                    </p:anim>
                                    <p:anim calcmode="lin" valueType="num">
                                      <p:cBhvr>
                                        <p:cTn id="32" dur="500" fill="hold"/>
                                        <p:tgtEl>
                                          <p:spTgt spid="166"/>
                                        </p:tgtEl>
                                        <p:attrNameLst>
                                          <p:attrName>ppt_h</p:attrName>
                                        </p:attrNameLst>
                                      </p:cBhvr>
                                      <p:tavLst>
                                        <p:tav tm="0">
                                          <p:val>
                                            <p:fltVal val="0"/>
                                          </p:val>
                                        </p:tav>
                                        <p:tav tm="100000">
                                          <p:val>
                                            <p:strVal val="#ppt_h"/>
                                          </p:val>
                                        </p:tav>
                                      </p:tavLst>
                                    </p:anim>
                                    <p:animEffect transition="in" filter="fade">
                                      <p:cBhvr>
                                        <p:cTn id="33" dur="500"/>
                                        <p:tgtEl>
                                          <p:spTgt spid="166"/>
                                        </p:tgtEl>
                                      </p:cBhvr>
                                    </p:animEffect>
                                  </p:childTnLst>
                                </p:cTn>
                              </p:par>
                              <p:par>
                                <p:cTn id="34" presetID="53" presetClass="entr" presetSubtype="16" fill="hold" nodeType="withEffect">
                                  <p:stCondLst>
                                    <p:cond delay="750"/>
                                  </p:stCondLst>
                                  <p:childTnLst>
                                    <p:set>
                                      <p:cBhvr>
                                        <p:cTn id="35" dur="1" fill="hold">
                                          <p:stCondLst>
                                            <p:cond delay="0"/>
                                          </p:stCondLst>
                                        </p:cTn>
                                        <p:tgtEl>
                                          <p:spTgt spid="171"/>
                                        </p:tgtEl>
                                        <p:attrNameLst>
                                          <p:attrName>style.visibility</p:attrName>
                                        </p:attrNameLst>
                                      </p:cBhvr>
                                      <p:to>
                                        <p:strVal val="visible"/>
                                      </p:to>
                                    </p:set>
                                    <p:anim calcmode="lin" valueType="num">
                                      <p:cBhvr>
                                        <p:cTn id="36" dur="500" fill="hold"/>
                                        <p:tgtEl>
                                          <p:spTgt spid="171"/>
                                        </p:tgtEl>
                                        <p:attrNameLst>
                                          <p:attrName>ppt_w</p:attrName>
                                        </p:attrNameLst>
                                      </p:cBhvr>
                                      <p:tavLst>
                                        <p:tav tm="0">
                                          <p:val>
                                            <p:fltVal val="0"/>
                                          </p:val>
                                        </p:tav>
                                        <p:tav tm="100000">
                                          <p:val>
                                            <p:strVal val="#ppt_w"/>
                                          </p:val>
                                        </p:tav>
                                      </p:tavLst>
                                    </p:anim>
                                    <p:anim calcmode="lin" valueType="num">
                                      <p:cBhvr>
                                        <p:cTn id="37" dur="500" fill="hold"/>
                                        <p:tgtEl>
                                          <p:spTgt spid="171"/>
                                        </p:tgtEl>
                                        <p:attrNameLst>
                                          <p:attrName>ppt_h</p:attrName>
                                        </p:attrNameLst>
                                      </p:cBhvr>
                                      <p:tavLst>
                                        <p:tav tm="0">
                                          <p:val>
                                            <p:fltVal val="0"/>
                                          </p:val>
                                        </p:tav>
                                        <p:tav tm="100000">
                                          <p:val>
                                            <p:strVal val="#ppt_h"/>
                                          </p:val>
                                        </p:tav>
                                      </p:tavLst>
                                    </p:anim>
                                    <p:animEffect transition="in" filter="fade">
                                      <p:cBhvr>
                                        <p:cTn id="38" dur="500"/>
                                        <p:tgtEl>
                                          <p:spTgt spid="171"/>
                                        </p:tgtEl>
                                      </p:cBhvr>
                                    </p:animEffect>
                                  </p:childTnLst>
                                </p:cTn>
                              </p:par>
                            </p:childTnLst>
                          </p:cTn>
                        </p:par>
                        <p:par>
                          <p:cTn id="39" fill="hold">
                            <p:stCondLst>
                              <p:cond delay="1000"/>
                            </p:stCondLst>
                            <p:childTnLst>
                              <p:par>
                                <p:cTn id="40" presetID="22" presetClass="entr" presetSubtype="1" fill="hold" grpId="0" nodeType="afterEffect">
                                  <p:stCondLst>
                                    <p:cond delay="0"/>
                                  </p:stCondLst>
                                  <p:childTnLst>
                                    <p:set>
                                      <p:cBhvr>
                                        <p:cTn id="41" dur="1" fill="hold">
                                          <p:stCondLst>
                                            <p:cond delay="0"/>
                                          </p:stCondLst>
                                        </p:cTn>
                                        <p:tgtEl>
                                          <p:spTgt spid="120"/>
                                        </p:tgtEl>
                                        <p:attrNameLst>
                                          <p:attrName>style.visibility</p:attrName>
                                        </p:attrNameLst>
                                      </p:cBhvr>
                                      <p:to>
                                        <p:strVal val="visible"/>
                                      </p:to>
                                    </p:set>
                                    <p:animEffect transition="in" filter="wipe(up)">
                                      <p:cBhvr>
                                        <p:cTn id="42" dur="500"/>
                                        <p:tgtEl>
                                          <p:spTgt spid="120"/>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125"/>
                                        </p:tgtEl>
                                        <p:attrNameLst>
                                          <p:attrName>style.visibility</p:attrName>
                                        </p:attrNameLst>
                                      </p:cBhvr>
                                      <p:to>
                                        <p:strVal val="visible"/>
                                      </p:to>
                                    </p:set>
                                    <p:animEffect transition="in" filter="wipe(up)">
                                      <p:cBhvr>
                                        <p:cTn id="45" dur="500"/>
                                        <p:tgtEl>
                                          <p:spTgt spid="125"/>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135"/>
                                        </p:tgtEl>
                                        <p:attrNameLst>
                                          <p:attrName>style.visibility</p:attrName>
                                        </p:attrNameLst>
                                      </p:cBhvr>
                                      <p:to>
                                        <p:strVal val="visible"/>
                                      </p:to>
                                    </p:set>
                                    <p:animEffect transition="in" filter="wipe(up)">
                                      <p:cBhvr>
                                        <p:cTn id="48" dur="500"/>
                                        <p:tgtEl>
                                          <p:spTgt spid="135"/>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140"/>
                                        </p:tgtEl>
                                        <p:attrNameLst>
                                          <p:attrName>style.visibility</p:attrName>
                                        </p:attrNameLst>
                                      </p:cBhvr>
                                      <p:to>
                                        <p:strVal val="visible"/>
                                      </p:to>
                                    </p:set>
                                    <p:animEffect transition="in" filter="wipe(up)">
                                      <p:cBhvr>
                                        <p:cTn id="51" dur="500"/>
                                        <p:tgtEl>
                                          <p:spTgt spid="140"/>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127"/>
                                        </p:tgtEl>
                                        <p:attrNameLst>
                                          <p:attrName>style.visibility</p:attrName>
                                        </p:attrNameLst>
                                      </p:cBhvr>
                                      <p:to>
                                        <p:strVal val="visible"/>
                                      </p:to>
                                    </p:set>
                                    <p:animEffect transition="in" filter="wipe(up)">
                                      <p:cBhvr>
                                        <p:cTn id="54" dur="500"/>
                                        <p:tgtEl>
                                          <p:spTgt spid="127"/>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145"/>
                                        </p:tgtEl>
                                        <p:attrNameLst>
                                          <p:attrName>style.visibility</p:attrName>
                                        </p:attrNameLst>
                                      </p:cBhvr>
                                      <p:to>
                                        <p:strVal val="visible"/>
                                      </p:to>
                                    </p:set>
                                    <p:animEffect transition="in" filter="wipe(up)">
                                      <p:cBhvr>
                                        <p:cTn id="57" dur="500"/>
                                        <p:tgtEl>
                                          <p:spTgt spid="145"/>
                                        </p:tgtEl>
                                      </p:cBhvr>
                                    </p:animEffect>
                                  </p:childTnLst>
                                </p:cTn>
                              </p:par>
                            </p:childTnLst>
                          </p:cTn>
                        </p:par>
                        <p:par>
                          <p:cTn id="58" fill="hold">
                            <p:stCondLst>
                              <p:cond delay="1500"/>
                            </p:stCondLst>
                            <p:childTnLst>
                              <p:par>
                                <p:cTn id="59" presetID="2" presetClass="entr" presetSubtype="2" decel="100000" fill="hold" grpId="0" nodeType="afterEffect">
                                  <p:stCondLst>
                                    <p:cond delay="0"/>
                                  </p:stCondLst>
                                  <p:childTnLst>
                                    <p:set>
                                      <p:cBhvr>
                                        <p:cTn id="60" dur="1" fill="hold">
                                          <p:stCondLst>
                                            <p:cond delay="0"/>
                                          </p:stCondLst>
                                        </p:cTn>
                                        <p:tgtEl>
                                          <p:spTgt spid="121"/>
                                        </p:tgtEl>
                                        <p:attrNameLst>
                                          <p:attrName>style.visibility</p:attrName>
                                        </p:attrNameLst>
                                      </p:cBhvr>
                                      <p:to>
                                        <p:strVal val="visible"/>
                                      </p:to>
                                    </p:set>
                                    <p:anim calcmode="lin" valueType="num">
                                      <p:cBhvr>
                                        <p:cTn id="61" dur="500" fill="hold"/>
                                        <p:tgtEl>
                                          <p:spTgt spid="121"/>
                                        </p:tgtEl>
                                        <p:attrNameLst>
                                          <p:attrName>ppt_x</p:attrName>
                                        </p:attrNameLst>
                                      </p:cBhvr>
                                      <p:tavLst>
                                        <p:tav tm="0">
                                          <p:val>
                                            <p:strVal val="1+#ppt_w/2"/>
                                          </p:val>
                                        </p:tav>
                                        <p:tav tm="100000">
                                          <p:val>
                                            <p:strVal val="#ppt_x"/>
                                          </p:val>
                                        </p:tav>
                                      </p:tavLst>
                                    </p:anim>
                                    <p:anim calcmode="lin" valueType="num">
                                      <p:cBhvr>
                                        <p:cTn id="62" dur="500" fill="hold"/>
                                        <p:tgtEl>
                                          <p:spTgt spid="121"/>
                                        </p:tgtEl>
                                        <p:attrNameLst>
                                          <p:attrName>ppt_y</p:attrName>
                                        </p:attrNameLst>
                                      </p:cBhvr>
                                      <p:tavLst>
                                        <p:tav tm="0">
                                          <p:val>
                                            <p:strVal val="#ppt_y"/>
                                          </p:val>
                                        </p:tav>
                                        <p:tav tm="100000">
                                          <p:val>
                                            <p:strVal val="#ppt_y"/>
                                          </p:val>
                                        </p:tav>
                                      </p:tavLst>
                                    </p:anim>
                                  </p:childTnLst>
                                </p:cTn>
                              </p:par>
                              <p:par>
                                <p:cTn id="63" presetID="2" presetClass="entr" presetSubtype="2" decel="100000" fill="hold" grpId="0" nodeType="withEffect">
                                  <p:stCondLst>
                                    <p:cond delay="0"/>
                                  </p:stCondLst>
                                  <p:childTnLst>
                                    <p:set>
                                      <p:cBhvr>
                                        <p:cTn id="64" dur="1" fill="hold">
                                          <p:stCondLst>
                                            <p:cond delay="0"/>
                                          </p:stCondLst>
                                        </p:cTn>
                                        <p:tgtEl>
                                          <p:spTgt spid="126"/>
                                        </p:tgtEl>
                                        <p:attrNameLst>
                                          <p:attrName>style.visibility</p:attrName>
                                        </p:attrNameLst>
                                      </p:cBhvr>
                                      <p:to>
                                        <p:strVal val="visible"/>
                                      </p:to>
                                    </p:set>
                                    <p:anim calcmode="lin" valueType="num">
                                      <p:cBhvr>
                                        <p:cTn id="65" dur="500" fill="hold"/>
                                        <p:tgtEl>
                                          <p:spTgt spid="126"/>
                                        </p:tgtEl>
                                        <p:attrNameLst>
                                          <p:attrName>ppt_x</p:attrName>
                                        </p:attrNameLst>
                                      </p:cBhvr>
                                      <p:tavLst>
                                        <p:tav tm="0">
                                          <p:val>
                                            <p:strVal val="1+#ppt_w/2"/>
                                          </p:val>
                                        </p:tav>
                                        <p:tav tm="100000">
                                          <p:val>
                                            <p:strVal val="#ppt_x"/>
                                          </p:val>
                                        </p:tav>
                                      </p:tavLst>
                                    </p:anim>
                                    <p:anim calcmode="lin" valueType="num">
                                      <p:cBhvr>
                                        <p:cTn id="66" dur="500" fill="hold"/>
                                        <p:tgtEl>
                                          <p:spTgt spid="126"/>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0"/>
                                  </p:stCondLst>
                                  <p:childTnLst>
                                    <p:set>
                                      <p:cBhvr>
                                        <p:cTn id="68" dur="1" fill="hold">
                                          <p:stCondLst>
                                            <p:cond delay="0"/>
                                          </p:stCondLst>
                                        </p:cTn>
                                        <p:tgtEl>
                                          <p:spTgt spid="136"/>
                                        </p:tgtEl>
                                        <p:attrNameLst>
                                          <p:attrName>style.visibility</p:attrName>
                                        </p:attrNameLst>
                                      </p:cBhvr>
                                      <p:to>
                                        <p:strVal val="visible"/>
                                      </p:to>
                                    </p:set>
                                    <p:anim calcmode="lin" valueType="num">
                                      <p:cBhvr>
                                        <p:cTn id="69" dur="500" fill="hold"/>
                                        <p:tgtEl>
                                          <p:spTgt spid="136"/>
                                        </p:tgtEl>
                                        <p:attrNameLst>
                                          <p:attrName>ppt_x</p:attrName>
                                        </p:attrNameLst>
                                      </p:cBhvr>
                                      <p:tavLst>
                                        <p:tav tm="0">
                                          <p:val>
                                            <p:strVal val="1+#ppt_w/2"/>
                                          </p:val>
                                        </p:tav>
                                        <p:tav tm="100000">
                                          <p:val>
                                            <p:strVal val="#ppt_x"/>
                                          </p:val>
                                        </p:tav>
                                      </p:tavLst>
                                    </p:anim>
                                    <p:anim calcmode="lin" valueType="num">
                                      <p:cBhvr>
                                        <p:cTn id="70" dur="500" fill="hold"/>
                                        <p:tgtEl>
                                          <p:spTgt spid="136"/>
                                        </p:tgtEl>
                                        <p:attrNameLst>
                                          <p:attrName>ppt_y</p:attrName>
                                        </p:attrNameLst>
                                      </p:cBhvr>
                                      <p:tavLst>
                                        <p:tav tm="0">
                                          <p:val>
                                            <p:strVal val="#ppt_y"/>
                                          </p:val>
                                        </p:tav>
                                        <p:tav tm="100000">
                                          <p:val>
                                            <p:strVal val="#ppt_y"/>
                                          </p:val>
                                        </p:tav>
                                      </p:tavLst>
                                    </p:anim>
                                  </p:childTnLst>
                                </p:cTn>
                              </p:par>
                              <p:par>
                                <p:cTn id="71" presetID="2" presetClass="entr" presetSubtype="8" decel="100000" fill="hold" grpId="0" nodeType="withEffect">
                                  <p:stCondLst>
                                    <p:cond delay="0"/>
                                  </p:stCondLst>
                                  <p:childTnLst>
                                    <p:set>
                                      <p:cBhvr>
                                        <p:cTn id="72" dur="1" fill="hold">
                                          <p:stCondLst>
                                            <p:cond delay="0"/>
                                          </p:stCondLst>
                                        </p:cTn>
                                        <p:tgtEl>
                                          <p:spTgt spid="141"/>
                                        </p:tgtEl>
                                        <p:attrNameLst>
                                          <p:attrName>style.visibility</p:attrName>
                                        </p:attrNameLst>
                                      </p:cBhvr>
                                      <p:to>
                                        <p:strVal val="visible"/>
                                      </p:to>
                                    </p:set>
                                    <p:anim calcmode="lin" valueType="num">
                                      <p:cBhvr>
                                        <p:cTn id="73" dur="500" fill="hold"/>
                                        <p:tgtEl>
                                          <p:spTgt spid="141"/>
                                        </p:tgtEl>
                                        <p:attrNameLst>
                                          <p:attrName>ppt_x</p:attrName>
                                        </p:attrNameLst>
                                      </p:cBhvr>
                                      <p:tavLst>
                                        <p:tav tm="0">
                                          <p:val>
                                            <p:strVal val="0-#ppt_w/2"/>
                                          </p:val>
                                        </p:tav>
                                        <p:tav tm="100000">
                                          <p:val>
                                            <p:strVal val="#ppt_x"/>
                                          </p:val>
                                        </p:tav>
                                      </p:tavLst>
                                    </p:anim>
                                    <p:anim calcmode="lin" valueType="num">
                                      <p:cBhvr>
                                        <p:cTn id="74" dur="500" fill="hold"/>
                                        <p:tgtEl>
                                          <p:spTgt spid="141"/>
                                        </p:tgtEl>
                                        <p:attrNameLst>
                                          <p:attrName>ppt_y</p:attrName>
                                        </p:attrNameLst>
                                      </p:cBhvr>
                                      <p:tavLst>
                                        <p:tav tm="0">
                                          <p:val>
                                            <p:strVal val="#ppt_y"/>
                                          </p:val>
                                        </p:tav>
                                        <p:tav tm="100000">
                                          <p:val>
                                            <p:strVal val="#ppt_y"/>
                                          </p:val>
                                        </p:tav>
                                      </p:tavLst>
                                    </p:anim>
                                  </p:childTnLst>
                                </p:cTn>
                              </p:par>
                              <p:par>
                                <p:cTn id="75" presetID="2" presetClass="entr" presetSubtype="8" decel="100000" fill="hold" grpId="0" nodeType="withEffect">
                                  <p:stCondLst>
                                    <p:cond delay="0"/>
                                  </p:stCondLst>
                                  <p:childTnLst>
                                    <p:set>
                                      <p:cBhvr>
                                        <p:cTn id="76" dur="1" fill="hold">
                                          <p:stCondLst>
                                            <p:cond delay="0"/>
                                          </p:stCondLst>
                                        </p:cTn>
                                        <p:tgtEl>
                                          <p:spTgt spid="131"/>
                                        </p:tgtEl>
                                        <p:attrNameLst>
                                          <p:attrName>style.visibility</p:attrName>
                                        </p:attrNameLst>
                                      </p:cBhvr>
                                      <p:to>
                                        <p:strVal val="visible"/>
                                      </p:to>
                                    </p:set>
                                    <p:anim calcmode="lin" valueType="num">
                                      <p:cBhvr>
                                        <p:cTn id="77" dur="500" fill="hold"/>
                                        <p:tgtEl>
                                          <p:spTgt spid="131"/>
                                        </p:tgtEl>
                                        <p:attrNameLst>
                                          <p:attrName>ppt_x</p:attrName>
                                        </p:attrNameLst>
                                      </p:cBhvr>
                                      <p:tavLst>
                                        <p:tav tm="0">
                                          <p:val>
                                            <p:strVal val="0-#ppt_w/2"/>
                                          </p:val>
                                        </p:tav>
                                        <p:tav tm="100000">
                                          <p:val>
                                            <p:strVal val="#ppt_x"/>
                                          </p:val>
                                        </p:tav>
                                      </p:tavLst>
                                    </p:anim>
                                    <p:anim calcmode="lin" valueType="num">
                                      <p:cBhvr>
                                        <p:cTn id="78" dur="500" fill="hold"/>
                                        <p:tgtEl>
                                          <p:spTgt spid="131"/>
                                        </p:tgtEl>
                                        <p:attrNameLst>
                                          <p:attrName>ppt_y</p:attrName>
                                        </p:attrNameLst>
                                      </p:cBhvr>
                                      <p:tavLst>
                                        <p:tav tm="0">
                                          <p:val>
                                            <p:strVal val="#ppt_y"/>
                                          </p:val>
                                        </p:tav>
                                        <p:tav tm="100000">
                                          <p:val>
                                            <p:strVal val="#ppt_y"/>
                                          </p:val>
                                        </p:tav>
                                      </p:tavLst>
                                    </p:anim>
                                  </p:childTnLst>
                                </p:cTn>
                              </p:par>
                              <p:par>
                                <p:cTn id="79" presetID="2" presetClass="entr" presetSubtype="8" decel="100000" fill="hold" grpId="0" nodeType="withEffect">
                                  <p:stCondLst>
                                    <p:cond delay="0"/>
                                  </p:stCondLst>
                                  <p:childTnLst>
                                    <p:set>
                                      <p:cBhvr>
                                        <p:cTn id="80" dur="1" fill="hold">
                                          <p:stCondLst>
                                            <p:cond delay="0"/>
                                          </p:stCondLst>
                                        </p:cTn>
                                        <p:tgtEl>
                                          <p:spTgt spid="146"/>
                                        </p:tgtEl>
                                        <p:attrNameLst>
                                          <p:attrName>style.visibility</p:attrName>
                                        </p:attrNameLst>
                                      </p:cBhvr>
                                      <p:to>
                                        <p:strVal val="visible"/>
                                      </p:to>
                                    </p:set>
                                    <p:anim calcmode="lin" valueType="num">
                                      <p:cBhvr>
                                        <p:cTn id="81" dur="500" fill="hold"/>
                                        <p:tgtEl>
                                          <p:spTgt spid="146"/>
                                        </p:tgtEl>
                                        <p:attrNameLst>
                                          <p:attrName>ppt_x</p:attrName>
                                        </p:attrNameLst>
                                      </p:cBhvr>
                                      <p:tavLst>
                                        <p:tav tm="0">
                                          <p:val>
                                            <p:strVal val="0-#ppt_w/2"/>
                                          </p:val>
                                        </p:tav>
                                        <p:tav tm="100000">
                                          <p:val>
                                            <p:strVal val="#ppt_x"/>
                                          </p:val>
                                        </p:tav>
                                      </p:tavLst>
                                    </p:anim>
                                    <p:anim calcmode="lin" valueType="num">
                                      <p:cBhvr>
                                        <p:cTn id="82" dur="500" fill="hold"/>
                                        <p:tgtEl>
                                          <p:spTgt spid="1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animBg="1"/>
      <p:bldP spid="121" grpId="0" bldLvl="0" autoUpdateAnimBg="0"/>
      <p:bldP spid="125" grpId="0" animBg="1"/>
      <p:bldP spid="126" grpId="0" bldLvl="0" autoUpdateAnimBg="0"/>
      <p:bldP spid="127" grpId="0" animBg="1"/>
      <p:bldP spid="131" grpId="0" bldLvl="0" autoUpdateAnimBg="0"/>
      <p:bldP spid="135" grpId="0" animBg="1"/>
      <p:bldP spid="136" grpId="0" bldLvl="0" autoUpdateAnimBg="0"/>
      <p:bldP spid="140" grpId="0" animBg="1"/>
      <p:bldP spid="141" grpId="0" bldLvl="0" autoUpdateAnimBg="0"/>
      <p:bldP spid="145" grpId="0" animBg="1"/>
      <p:bldP spid="146" grpId="0" bldLvl="0" autoUpdateAnimBg="0"/>
      <p:bldP spid="4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Freeform 19"/>
          <p:cNvSpPr/>
          <p:nvPr/>
        </p:nvSpPr>
        <p:spPr bwMode="auto">
          <a:xfrm>
            <a:off x="2770954" y="3910876"/>
            <a:ext cx="1924867" cy="1233146"/>
          </a:xfrm>
          <a:custGeom>
            <a:avLst/>
            <a:gdLst>
              <a:gd name="T0" fmla="*/ 476 w 542"/>
              <a:gd name="T1" fmla="*/ 410 h 410"/>
              <a:gd name="T2" fmla="*/ 476 w 542"/>
              <a:gd name="T3" fmla="*/ 121 h 410"/>
              <a:gd name="T4" fmla="*/ 422 w 542"/>
              <a:gd name="T5" fmla="*/ 67 h 410"/>
              <a:gd name="T6" fmla="*/ 0 w 542"/>
              <a:gd name="T7" fmla="*/ 67 h 410"/>
              <a:gd name="T8" fmla="*/ 0 w 542"/>
              <a:gd name="T9" fmla="*/ 0 h 410"/>
              <a:gd name="T10" fmla="*/ 422 w 542"/>
              <a:gd name="T11" fmla="*/ 0 h 410"/>
              <a:gd name="T12" fmla="*/ 542 w 542"/>
              <a:gd name="T13" fmla="*/ 121 h 410"/>
              <a:gd name="T14" fmla="*/ 542 w 542"/>
              <a:gd name="T15" fmla="*/ 41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2" h="410">
                <a:moveTo>
                  <a:pt x="476" y="410"/>
                </a:moveTo>
                <a:cubicBezTo>
                  <a:pt x="476" y="121"/>
                  <a:pt x="476" y="121"/>
                  <a:pt x="476" y="121"/>
                </a:cubicBezTo>
                <a:cubicBezTo>
                  <a:pt x="476" y="91"/>
                  <a:pt x="451" y="67"/>
                  <a:pt x="422" y="67"/>
                </a:cubicBezTo>
                <a:cubicBezTo>
                  <a:pt x="0" y="67"/>
                  <a:pt x="0" y="67"/>
                  <a:pt x="0" y="67"/>
                </a:cubicBezTo>
                <a:cubicBezTo>
                  <a:pt x="0" y="0"/>
                  <a:pt x="0" y="0"/>
                  <a:pt x="0" y="0"/>
                </a:cubicBezTo>
                <a:cubicBezTo>
                  <a:pt x="422" y="0"/>
                  <a:pt x="422" y="0"/>
                  <a:pt x="422" y="0"/>
                </a:cubicBezTo>
                <a:cubicBezTo>
                  <a:pt x="488" y="0"/>
                  <a:pt x="542" y="54"/>
                  <a:pt x="542" y="121"/>
                </a:cubicBezTo>
                <a:cubicBezTo>
                  <a:pt x="542" y="410"/>
                  <a:pt x="542" y="410"/>
                  <a:pt x="542" y="410"/>
                </a:cubicBezTo>
              </a:path>
            </a:pathLst>
          </a:custGeom>
          <a:solidFill>
            <a:schemeClr val="bg1">
              <a:lumMod val="85000"/>
            </a:schemeClr>
          </a:solidFill>
          <a:ln>
            <a:noFill/>
          </a:ln>
        </p:spPr>
        <p:txBody>
          <a:bodyPr vert="horz" wrap="square" lIns="68580" tIns="34290" rIns="68580" bIns="34290" numCol="1" anchor="t" anchorCtr="0" compatLnSpc="1"/>
          <a:lstStyle/>
          <a:p>
            <a:pPr marL="0" marR="0" lvl="0" indent="0" algn="l" defTabSz="456565"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103154"/>
              </a:solidFill>
              <a:effectLst/>
              <a:uLnTx/>
              <a:uFillTx/>
              <a:latin typeface="Century Gothic" panose="020B0502020202020204"/>
              <a:ea typeface="微软雅黑"/>
              <a:cs typeface="+mn-cs"/>
            </a:endParaRPr>
          </a:p>
        </p:txBody>
      </p:sp>
      <p:sp>
        <p:nvSpPr>
          <p:cNvPr id="71" name="Freeform 20"/>
          <p:cNvSpPr/>
          <p:nvPr/>
        </p:nvSpPr>
        <p:spPr bwMode="auto">
          <a:xfrm>
            <a:off x="4578524" y="3957485"/>
            <a:ext cx="1400040" cy="550320"/>
          </a:xfrm>
          <a:custGeom>
            <a:avLst/>
            <a:gdLst>
              <a:gd name="T0" fmla="*/ 275 w 394"/>
              <a:gd name="T1" fmla="*/ 155 h 155"/>
              <a:gd name="T2" fmla="*/ 0 w 394"/>
              <a:gd name="T3" fmla="*/ 155 h 155"/>
              <a:gd name="T4" fmla="*/ 0 w 394"/>
              <a:gd name="T5" fmla="*/ 94 h 155"/>
              <a:gd name="T6" fmla="*/ 275 w 394"/>
              <a:gd name="T7" fmla="*/ 94 h 155"/>
              <a:gd name="T8" fmla="*/ 332 w 394"/>
              <a:gd name="T9" fmla="*/ 37 h 155"/>
              <a:gd name="T10" fmla="*/ 332 w 394"/>
              <a:gd name="T11" fmla="*/ 0 h 155"/>
              <a:gd name="T12" fmla="*/ 394 w 394"/>
              <a:gd name="T13" fmla="*/ 0 h 155"/>
              <a:gd name="T14" fmla="*/ 394 w 394"/>
              <a:gd name="T15" fmla="*/ 37 h 155"/>
              <a:gd name="T16" fmla="*/ 275 w 394"/>
              <a:gd name="T17"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155">
                <a:moveTo>
                  <a:pt x="275" y="155"/>
                </a:moveTo>
                <a:cubicBezTo>
                  <a:pt x="0" y="155"/>
                  <a:pt x="0" y="155"/>
                  <a:pt x="0" y="155"/>
                </a:cubicBezTo>
                <a:cubicBezTo>
                  <a:pt x="0" y="94"/>
                  <a:pt x="0" y="94"/>
                  <a:pt x="0" y="94"/>
                </a:cubicBezTo>
                <a:cubicBezTo>
                  <a:pt x="275" y="94"/>
                  <a:pt x="275" y="94"/>
                  <a:pt x="275" y="94"/>
                </a:cubicBezTo>
                <a:cubicBezTo>
                  <a:pt x="307" y="94"/>
                  <a:pt x="332" y="68"/>
                  <a:pt x="332" y="37"/>
                </a:cubicBezTo>
                <a:cubicBezTo>
                  <a:pt x="332" y="0"/>
                  <a:pt x="332" y="0"/>
                  <a:pt x="332" y="0"/>
                </a:cubicBezTo>
                <a:cubicBezTo>
                  <a:pt x="394" y="0"/>
                  <a:pt x="394" y="0"/>
                  <a:pt x="394" y="0"/>
                </a:cubicBezTo>
                <a:cubicBezTo>
                  <a:pt x="394" y="37"/>
                  <a:pt x="394" y="37"/>
                  <a:pt x="394" y="37"/>
                </a:cubicBezTo>
                <a:cubicBezTo>
                  <a:pt x="394" y="102"/>
                  <a:pt x="341" y="155"/>
                  <a:pt x="275" y="155"/>
                </a:cubicBezTo>
                <a:close/>
              </a:path>
            </a:pathLst>
          </a:custGeom>
          <a:solidFill>
            <a:schemeClr val="bg1">
              <a:lumMod val="85000"/>
            </a:schemeClr>
          </a:solidFill>
          <a:ln>
            <a:noFill/>
          </a:ln>
        </p:spPr>
        <p:txBody>
          <a:bodyPr vert="horz" wrap="square" lIns="68580" tIns="34290" rIns="68580" bIns="34290" numCol="1" anchor="t" anchorCtr="0" compatLnSpc="1"/>
          <a:lstStyle/>
          <a:p>
            <a:pPr marL="0" marR="0" lvl="0" indent="0" algn="l" defTabSz="456565"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103154"/>
              </a:solidFill>
              <a:effectLst/>
              <a:uLnTx/>
              <a:uFillTx/>
              <a:latin typeface="Century Gothic" panose="020B0502020202020204"/>
              <a:ea typeface="微软雅黑"/>
              <a:cs typeface="+mn-cs"/>
            </a:endParaRPr>
          </a:p>
        </p:txBody>
      </p:sp>
      <p:sp>
        <p:nvSpPr>
          <p:cNvPr id="72" name="Freeform 21"/>
          <p:cNvSpPr/>
          <p:nvPr/>
        </p:nvSpPr>
        <p:spPr bwMode="auto">
          <a:xfrm>
            <a:off x="4760484" y="2114066"/>
            <a:ext cx="1278232" cy="521752"/>
          </a:xfrm>
          <a:custGeom>
            <a:avLst/>
            <a:gdLst>
              <a:gd name="T0" fmla="*/ 250 w 360"/>
              <a:gd name="T1" fmla="*/ 147 h 147"/>
              <a:gd name="T2" fmla="*/ 0 w 360"/>
              <a:gd name="T3" fmla="*/ 147 h 147"/>
              <a:gd name="T4" fmla="*/ 0 w 360"/>
              <a:gd name="T5" fmla="*/ 102 h 147"/>
              <a:gd name="T6" fmla="*/ 250 w 360"/>
              <a:gd name="T7" fmla="*/ 102 h 147"/>
              <a:gd name="T8" fmla="*/ 315 w 360"/>
              <a:gd name="T9" fmla="*/ 37 h 147"/>
              <a:gd name="T10" fmla="*/ 315 w 360"/>
              <a:gd name="T11" fmla="*/ 0 h 147"/>
              <a:gd name="T12" fmla="*/ 360 w 360"/>
              <a:gd name="T13" fmla="*/ 0 h 147"/>
              <a:gd name="T14" fmla="*/ 360 w 360"/>
              <a:gd name="T15" fmla="*/ 37 h 147"/>
              <a:gd name="T16" fmla="*/ 250 w 360"/>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147">
                <a:moveTo>
                  <a:pt x="250" y="147"/>
                </a:moveTo>
                <a:cubicBezTo>
                  <a:pt x="0" y="147"/>
                  <a:pt x="0" y="147"/>
                  <a:pt x="0" y="147"/>
                </a:cubicBezTo>
                <a:cubicBezTo>
                  <a:pt x="0" y="102"/>
                  <a:pt x="0" y="102"/>
                  <a:pt x="0" y="102"/>
                </a:cubicBezTo>
                <a:cubicBezTo>
                  <a:pt x="250" y="102"/>
                  <a:pt x="250" y="102"/>
                  <a:pt x="250" y="102"/>
                </a:cubicBezTo>
                <a:cubicBezTo>
                  <a:pt x="286" y="102"/>
                  <a:pt x="315" y="73"/>
                  <a:pt x="315" y="37"/>
                </a:cubicBezTo>
                <a:cubicBezTo>
                  <a:pt x="315" y="0"/>
                  <a:pt x="315" y="0"/>
                  <a:pt x="315" y="0"/>
                </a:cubicBezTo>
                <a:cubicBezTo>
                  <a:pt x="360" y="0"/>
                  <a:pt x="360" y="0"/>
                  <a:pt x="360" y="0"/>
                </a:cubicBezTo>
                <a:cubicBezTo>
                  <a:pt x="360" y="37"/>
                  <a:pt x="360" y="37"/>
                  <a:pt x="360" y="37"/>
                </a:cubicBezTo>
                <a:cubicBezTo>
                  <a:pt x="360" y="98"/>
                  <a:pt x="311" y="147"/>
                  <a:pt x="250" y="147"/>
                </a:cubicBezTo>
                <a:close/>
              </a:path>
            </a:pathLst>
          </a:custGeom>
          <a:solidFill>
            <a:schemeClr val="bg1">
              <a:lumMod val="85000"/>
            </a:schemeClr>
          </a:solidFill>
          <a:ln>
            <a:noFill/>
          </a:ln>
        </p:spPr>
        <p:txBody>
          <a:bodyPr vert="horz" wrap="square" lIns="68580" tIns="34290" rIns="68580" bIns="34290" numCol="1" anchor="t" anchorCtr="0" compatLnSpc="1"/>
          <a:lstStyle/>
          <a:p>
            <a:pPr marL="0" marR="0" lvl="0" indent="0" algn="l" defTabSz="456565"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103154"/>
              </a:solidFill>
              <a:effectLst/>
              <a:uLnTx/>
              <a:uFillTx/>
              <a:latin typeface="Century Gothic" panose="020B0502020202020204"/>
              <a:ea typeface="微软雅黑"/>
              <a:cs typeface="+mn-cs"/>
            </a:endParaRPr>
          </a:p>
        </p:txBody>
      </p:sp>
      <p:sp>
        <p:nvSpPr>
          <p:cNvPr id="73" name="Freeform 22"/>
          <p:cNvSpPr/>
          <p:nvPr/>
        </p:nvSpPr>
        <p:spPr bwMode="auto">
          <a:xfrm>
            <a:off x="3843166" y="2753099"/>
            <a:ext cx="554903" cy="1282577"/>
          </a:xfrm>
          <a:custGeom>
            <a:avLst/>
            <a:gdLst>
              <a:gd name="T0" fmla="*/ 156 w 156"/>
              <a:gd name="T1" fmla="*/ 361 h 361"/>
              <a:gd name="T2" fmla="*/ 95 w 156"/>
              <a:gd name="T3" fmla="*/ 361 h 361"/>
              <a:gd name="T4" fmla="*/ 95 w 156"/>
              <a:gd name="T5" fmla="*/ 118 h 361"/>
              <a:gd name="T6" fmla="*/ 38 w 156"/>
              <a:gd name="T7" fmla="*/ 61 h 361"/>
              <a:gd name="T8" fmla="*/ 0 w 156"/>
              <a:gd name="T9" fmla="*/ 61 h 361"/>
              <a:gd name="T10" fmla="*/ 0 w 156"/>
              <a:gd name="T11" fmla="*/ 0 h 361"/>
              <a:gd name="T12" fmla="*/ 38 w 156"/>
              <a:gd name="T13" fmla="*/ 0 h 361"/>
              <a:gd name="T14" fmla="*/ 156 w 156"/>
              <a:gd name="T15" fmla="*/ 118 h 361"/>
              <a:gd name="T16" fmla="*/ 156 w 156"/>
              <a:gd name="T17" fmla="*/ 36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361">
                <a:moveTo>
                  <a:pt x="156" y="361"/>
                </a:moveTo>
                <a:cubicBezTo>
                  <a:pt x="95" y="361"/>
                  <a:pt x="95" y="361"/>
                  <a:pt x="95" y="361"/>
                </a:cubicBezTo>
                <a:cubicBezTo>
                  <a:pt x="95" y="118"/>
                  <a:pt x="95" y="118"/>
                  <a:pt x="95" y="118"/>
                </a:cubicBezTo>
                <a:cubicBezTo>
                  <a:pt x="95" y="87"/>
                  <a:pt x="69" y="61"/>
                  <a:pt x="38" y="61"/>
                </a:cubicBezTo>
                <a:cubicBezTo>
                  <a:pt x="0" y="61"/>
                  <a:pt x="0" y="61"/>
                  <a:pt x="0" y="61"/>
                </a:cubicBezTo>
                <a:cubicBezTo>
                  <a:pt x="0" y="0"/>
                  <a:pt x="0" y="0"/>
                  <a:pt x="0" y="0"/>
                </a:cubicBezTo>
                <a:cubicBezTo>
                  <a:pt x="38" y="0"/>
                  <a:pt x="38" y="0"/>
                  <a:pt x="38" y="0"/>
                </a:cubicBezTo>
                <a:cubicBezTo>
                  <a:pt x="103" y="0"/>
                  <a:pt x="156" y="53"/>
                  <a:pt x="156" y="118"/>
                </a:cubicBezTo>
                <a:lnTo>
                  <a:pt x="156" y="361"/>
                </a:lnTo>
                <a:close/>
              </a:path>
            </a:pathLst>
          </a:custGeom>
          <a:solidFill>
            <a:schemeClr val="bg1">
              <a:lumMod val="85000"/>
            </a:schemeClr>
          </a:solidFill>
          <a:ln>
            <a:noFill/>
          </a:ln>
        </p:spPr>
        <p:txBody>
          <a:bodyPr vert="horz" wrap="square" lIns="68580" tIns="34290" rIns="68580" bIns="34290" numCol="1" anchor="t" anchorCtr="0" compatLnSpc="1"/>
          <a:lstStyle/>
          <a:p>
            <a:pPr marL="0" marR="0" lvl="0" indent="0" algn="l" defTabSz="456565"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103154"/>
              </a:solidFill>
              <a:effectLst/>
              <a:uLnTx/>
              <a:uFillTx/>
              <a:latin typeface="Century Gothic" panose="020B0502020202020204"/>
              <a:ea typeface="微软雅黑"/>
              <a:cs typeface="+mn-cs"/>
            </a:endParaRPr>
          </a:p>
        </p:txBody>
      </p:sp>
      <p:sp>
        <p:nvSpPr>
          <p:cNvPr id="74" name="Freeform 23"/>
          <p:cNvSpPr/>
          <p:nvPr/>
        </p:nvSpPr>
        <p:spPr bwMode="auto">
          <a:xfrm>
            <a:off x="5013122" y="3193655"/>
            <a:ext cx="1554931" cy="1243483"/>
          </a:xfrm>
          <a:custGeom>
            <a:avLst/>
            <a:gdLst>
              <a:gd name="T0" fmla="*/ 54 w 438"/>
              <a:gd name="T1" fmla="*/ 350 h 350"/>
              <a:gd name="T2" fmla="*/ 0 w 438"/>
              <a:gd name="T3" fmla="*/ 350 h 350"/>
              <a:gd name="T4" fmla="*/ 0 w 438"/>
              <a:gd name="T5" fmla="*/ 114 h 350"/>
              <a:gd name="T6" fmla="*/ 115 w 438"/>
              <a:gd name="T7" fmla="*/ 0 h 350"/>
              <a:gd name="T8" fmla="*/ 438 w 438"/>
              <a:gd name="T9" fmla="*/ 0 h 350"/>
              <a:gd name="T10" fmla="*/ 438 w 438"/>
              <a:gd name="T11" fmla="*/ 53 h 350"/>
              <a:gd name="T12" fmla="*/ 115 w 438"/>
              <a:gd name="T13" fmla="*/ 53 h 350"/>
              <a:gd name="T14" fmla="*/ 54 w 438"/>
              <a:gd name="T15" fmla="*/ 114 h 350"/>
              <a:gd name="T16" fmla="*/ 54 w 438"/>
              <a:gd name="T17"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8" h="350">
                <a:moveTo>
                  <a:pt x="54" y="350"/>
                </a:moveTo>
                <a:cubicBezTo>
                  <a:pt x="0" y="350"/>
                  <a:pt x="0" y="350"/>
                  <a:pt x="0" y="350"/>
                </a:cubicBezTo>
                <a:cubicBezTo>
                  <a:pt x="0" y="114"/>
                  <a:pt x="0" y="114"/>
                  <a:pt x="0" y="114"/>
                </a:cubicBezTo>
                <a:cubicBezTo>
                  <a:pt x="0" y="51"/>
                  <a:pt x="52" y="0"/>
                  <a:pt x="115" y="0"/>
                </a:cubicBezTo>
                <a:cubicBezTo>
                  <a:pt x="438" y="0"/>
                  <a:pt x="438" y="0"/>
                  <a:pt x="438" y="0"/>
                </a:cubicBezTo>
                <a:cubicBezTo>
                  <a:pt x="438" y="53"/>
                  <a:pt x="438" y="53"/>
                  <a:pt x="438" y="53"/>
                </a:cubicBezTo>
                <a:cubicBezTo>
                  <a:pt x="115" y="53"/>
                  <a:pt x="115" y="53"/>
                  <a:pt x="115" y="53"/>
                </a:cubicBezTo>
                <a:cubicBezTo>
                  <a:pt x="81" y="53"/>
                  <a:pt x="54" y="80"/>
                  <a:pt x="54" y="114"/>
                </a:cubicBezTo>
                <a:lnTo>
                  <a:pt x="54" y="350"/>
                </a:lnTo>
                <a:close/>
              </a:path>
            </a:pathLst>
          </a:custGeom>
          <a:solidFill>
            <a:schemeClr val="bg1">
              <a:lumMod val="85000"/>
            </a:schemeClr>
          </a:solidFill>
          <a:ln>
            <a:noFill/>
          </a:ln>
        </p:spPr>
        <p:txBody>
          <a:bodyPr vert="horz" wrap="square" lIns="68580" tIns="34290" rIns="68580" bIns="34290" numCol="1" anchor="t" anchorCtr="0" compatLnSpc="1"/>
          <a:lstStyle/>
          <a:p>
            <a:pPr marL="0" marR="0" lvl="0" indent="0" algn="l" defTabSz="456565"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103154"/>
              </a:solidFill>
              <a:effectLst/>
              <a:uLnTx/>
              <a:uFillTx/>
              <a:latin typeface="Century Gothic" panose="020B0502020202020204"/>
              <a:ea typeface="微软雅黑"/>
              <a:cs typeface="+mn-cs"/>
            </a:endParaRPr>
          </a:p>
        </p:txBody>
      </p:sp>
      <p:sp>
        <p:nvSpPr>
          <p:cNvPr id="75" name="Freeform 24"/>
          <p:cNvSpPr/>
          <p:nvPr/>
        </p:nvSpPr>
        <p:spPr bwMode="auto">
          <a:xfrm>
            <a:off x="3349920" y="1691553"/>
            <a:ext cx="1345902" cy="521752"/>
          </a:xfrm>
          <a:custGeom>
            <a:avLst/>
            <a:gdLst>
              <a:gd name="T0" fmla="*/ 379 w 379"/>
              <a:gd name="T1" fmla="*/ 147 h 147"/>
              <a:gd name="T2" fmla="*/ 110 w 379"/>
              <a:gd name="T3" fmla="*/ 147 h 147"/>
              <a:gd name="T4" fmla="*/ 0 w 379"/>
              <a:gd name="T5" fmla="*/ 37 h 147"/>
              <a:gd name="T6" fmla="*/ 0 w 379"/>
              <a:gd name="T7" fmla="*/ 0 h 147"/>
              <a:gd name="T8" fmla="*/ 45 w 379"/>
              <a:gd name="T9" fmla="*/ 0 h 147"/>
              <a:gd name="T10" fmla="*/ 45 w 379"/>
              <a:gd name="T11" fmla="*/ 37 h 147"/>
              <a:gd name="T12" fmla="*/ 110 w 379"/>
              <a:gd name="T13" fmla="*/ 102 h 147"/>
              <a:gd name="T14" fmla="*/ 379 w 379"/>
              <a:gd name="T15" fmla="*/ 102 h 147"/>
              <a:gd name="T16" fmla="*/ 379 w 379"/>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9" h="147">
                <a:moveTo>
                  <a:pt x="379" y="147"/>
                </a:moveTo>
                <a:cubicBezTo>
                  <a:pt x="110" y="147"/>
                  <a:pt x="110" y="147"/>
                  <a:pt x="110" y="147"/>
                </a:cubicBezTo>
                <a:cubicBezTo>
                  <a:pt x="49" y="147"/>
                  <a:pt x="0" y="98"/>
                  <a:pt x="0" y="37"/>
                </a:cubicBezTo>
                <a:cubicBezTo>
                  <a:pt x="0" y="0"/>
                  <a:pt x="0" y="0"/>
                  <a:pt x="0" y="0"/>
                </a:cubicBezTo>
                <a:cubicBezTo>
                  <a:pt x="45" y="0"/>
                  <a:pt x="45" y="0"/>
                  <a:pt x="45" y="0"/>
                </a:cubicBezTo>
                <a:cubicBezTo>
                  <a:pt x="45" y="37"/>
                  <a:pt x="45" y="37"/>
                  <a:pt x="45" y="37"/>
                </a:cubicBezTo>
                <a:cubicBezTo>
                  <a:pt x="45" y="73"/>
                  <a:pt x="74" y="102"/>
                  <a:pt x="110" y="102"/>
                </a:cubicBezTo>
                <a:cubicBezTo>
                  <a:pt x="379" y="102"/>
                  <a:pt x="379" y="102"/>
                  <a:pt x="379" y="102"/>
                </a:cubicBezTo>
                <a:lnTo>
                  <a:pt x="379" y="147"/>
                </a:lnTo>
                <a:close/>
              </a:path>
            </a:pathLst>
          </a:custGeom>
          <a:solidFill>
            <a:schemeClr val="bg1">
              <a:lumMod val="85000"/>
            </a:schemeClr>
          </a:solidFill>
          <a:ln>
            <a:noFill/>
          </a:ln>
        </p:spPr>
        <p:txBody>
          <a:bodyPr vert="horz" wrap="square" lIns="68580" tIns="34290" rIns="68580" bIns="34290" numCol="1" anchor="t" anchorCtr="0" compatLnSpc="1"/>
          <a:lstStyle/>
          <a:p>
            <a:pPr marL="0" marR="0" lvl="0" indent="0" algn="l" defTabSz="456565"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103154"/>
              </a:solidFill>
              <a:effectLst/>
              <a:uLnTx/>
              <a:uFillTx/>
              <a:latin typeface="Century Gothic" panose="020B0502020202020204"/>
              <a:ea typeface="微软雅黑"/>
              <a:cs typeface="+mn-cs"/>
            </a:endParaRPr>
          </a:p>
        </p:txBody>
      </p:sp>
      <p:sp>
        <p:nvSpPr>
          <p:cNvPr id="76" name="Freeform 25"/>
          <p:cNvSpPr/>
          <p:nvPr/>
        </p:nvSpPr>
        <p:spPr bwMode="auto">
          <a:xfrm>
            <a:off x="3229615" y="3037280"/>
            <a:ext cx="1054165" cy="536788"/>
          </a:xfrm>
          <a:custGeom>
            <a:avLst/>
            <a:gdLst>
              <a:gd name="T0" fmla="*/ 297 w 297"/>
              <a:gd name="T1" fmla="*/ 151 h 151"/>
              <a:gd name="T2" fmla="*/ 114 w 297"/>
              <a:gd name="T3" fmla="*/ 151 h 151"/>
              <a:gd name="T4" fmla="*/ 0 w 297"/>
              <a:gd name="T5" fmla="*/ 37 h 151"/>
              <a:gd name="T6" fmla="*/ 0 w 297"/>
              <a:gd name="T7" fmla="*/ 0 h 151"/>
              <a:gd name="T8" fmla="*/ 53 w 297"/>
              <a:gd name="T9" fmla="*/ 0 h 151"/>
              <a:gd name="T10" fmla="*/ 53 w 297"/>
              <a:gd name="T11" fmla="*/ 37 h 151"/>
              <a:gd name="T12" fmla="*/ 114 w 297"/>
              <a:gd name="T13" fmla="*/ 98 h 151"/>
              <a:gd name="T14" fmla="*/ 297 w 297"/>
              <a:gd name="T15" fmla="*/ 98 h 151"/>
              <a:gd name="T16" fmla="*/ 297 w 297"/>
              <a:gd name="T17"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151">
                <a:moveTo>
                  <a:pt x="297" y="151"/>
                </a:moveTo>
                <a:cubicBezTo>
                  <a:pt x="114" y="151"/>
                  <a:pt x="114" y="151"/>
                  <a:pt x="114" y="151"/>
                </a:cubicBezTo>
                <a:cubicBezTo>
                  <a:pt x="51" y="151"/>
                  <a:pt x="0" y="100"/>
                  <a:pt x="0" y="37"/>
                </a:cubicBezTo>
                <a:cubicBezTo>
                  <a:pt x="0" y="0"/>
                  <a:pt x="0" y="0"/>
                  <a:pt x="0" y="0"/>
                </a:cubicBezTo>
                <a:cubicBezTo>
                  <a:pt x="53" y="0"/>
                  <a:pt x="53" y="0"/>
                  <a:pt x="53" y="0"/>
                </a:cubicBezTo>
                <a:cubicBezTo>
                  <a:pt x="53" y="37"/>
                  <a:pt x="53" y="37"/>
                  <a:pt x="53" y="37"/>
                </a:cubicBezTo>
                <a:cubicBezTo>
                  <a:pt x="53" y="71"/>
                  <a:pt x="81" y="98"/>
                  <a:pt x="114" y="98"/>
                </a:cubicBezTo>
                <a:cubicBezTo>
                  <a:pt x="297" y="98"/>
                  <a:pt x="297" y="98"/>
                  <a:pt x="297" y="98"/>
                </a:cubicBezTo>
                <a:lnTo>
                  <a:pt x="297" y="151"/>
                </a:lnTo>
                <a:close/>
              </a:path>
            </a:pathLst>
          </a:custGeom>
          <a:solidFill>
            <a:schemeClr val="bg1">
              <a:lumMod val="85000"/>
            </a:schemeClr>
          </a:solidFill>
          <a:ln>
            <a:noFill/>
          </a:ln>
        </p:spPr>
        <p:txBody>
          <a:bodyPr vert="horz" wrap="square" lIns="68580" tIns="34290" rIns="68580" bIns="34290" numCol="1" anchor="t" anchorCtr="0" compatLnSpc="1"/>
          <a:lstStyle/>
          <a:p>
            <a:pPr marL="0" marR="0" lvl="0" indent="0" algn="l" defTabSz="456565"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103154"/>
              </a:solidFill>
              <a:effectLst/>
              <a:uLnTx/>
              <a:uFillTx/>
              <a:latin typeface="Century Gothic" panose="020B0502020202020204"/>
              <a:ea typeface="微软雅黑"/>
              <a:cs typeface="+mn-cs"/>
            </a:endParaRPr>
          </a:p>
        </p:txBody>
      </p:sp>
      <p:sp>
        <p:nvSpPr>
          <p:cNvPr id="77" name="Freeform 26"/>
          <p:cNvSpPr/>
          <p:nvPr/>
        </p:nvSpPr>
        <p:spPr bwMode="auto">
          <a:xfrm>
            <a:off x="4283779" y="2238865"/>
            <a:ext cx="536858" cy="1054028"/>
          </a:xfrm>
          <a:custGeom>
            <a:avLst/>
            <a:gdLst>
              <a:gd name="T0" fmla="*/ 37 w 151"/>
              <a:gd name="T1" fmla="*/ 297 h 297"/>
              <a:gd name="T2" fmla="*/ 0 w 151"/>
              <a:gd name="T3" fmla="*/ 297 h 297"/>
              <a:gd name="T4" fmla="*/ 0 w 151"/>
              <a:gd name="T5" fmla="*/ 244 h 297"/>
              <a:gd name="T6" fmla="*/ 37 w 151"/>
              <a:gd name="T7" fmla="*/ 244 h 297"/>
              <a:gd name="T8" fmla="*/ 98 w 151"/>
              <a:gd name="T9" fmla="*/ 183 h 297"/>
              <a:gd name="T10" fmla="*/ 98 w 151"/>
              <a:gd name="T11" fmla="*/ 0 h 297"/>
              <a:gd name="T12" fmla="*/ 151 w 151"/>
              <a:gd name="T13" fmla="*/ 0 h 297"/>
              <a:gd name="T14" fmla="*/ 151 w 151"/>
              <a:gd name="T15" fmla="*/ 183 h 297"/>
              <a:gd name="T16" fmla="*/ 37 w 151"/>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297">
                <a:moveTo>
                  <a:pt x="37" y="297"/>
                </a:moveTo>
                <a:cubicBezTo>
                  <a:pt x="0" y="297"/>
                  <a:pt x="0" y="297"/>
                  <a:pt x="0" y="297"/>
                </a:cubicBezTo>
                <a:cubicBezTo>
                  <a:pt x="0" y="244"/>
                  <a:pt x="0" y="244"/>
                  <a:pt x="0" y="244"/>
                </a:cubicBezTo>
                <a:cubicBezTo>
                  <a:pt x="37" y="244"/>
                  <a:pt x="37" y="244"/>
                  <a:pt x="37" y="244"/>
                </a:cubicBezTo>
                <a:cubicBezTo>
                  <a:pt x="71" y="244"/>
                  <a:pt x="98" y="216"/>
                  <a:pt x="98" y="183"/>
                </a:cubicBezTo>
                <a:cubicBezTo>
                  <a:pt x="98" y="0"/>
                  <a:pt x="98" y="0"/>
                  <a:pt x="98" y="0"/>
                </a:cubicBezTo>
                <a:cubicBezTo>
                  <a:pt x="151" y="0"/>
                  <a:pt x="151" y="0"/>
                  <a:pt x="151" y="0"/>
                </a:cubicBezTo>
                <a:cubicBezTo>
                  <a:pt x="151" y="183"/>
                  <a:pt x="151" y="183"/>
                  <a:pt x="151" y="183"/>
                </a:cubicBezTo>
                <a:cubicBezTo>
                  <a:pt x="151" y="246"/>
                  <a:pt x="100" y="297"/>
                  <a:pt x="37" y="297"/>
                </a:cubicBezTo>
                <a:close/>
              </a:path>
            </a:pathLst>
          </a:custGeom>
          <a:solidFill>
            <a:schemeClr val="bg1">
              <a:lumMod val="85000"/>
            </a:schemeClr>
          </a:solidFill>
          <a:ln>
            <a:noFill/>
          </a:ln>
        </p:spPr>
        <p:txBody>
          <a:bodyPr vert="horz" wrap="square" lIns="68580" tIns="34290" rIns="68580" bIns="34290" numCol="1" anchor="t" anchorCtr="0" compatLnSpc="1"/>
          <a:lstStyle/>
          <a:p>
            <a:pPr marL="0" marR="0" lvl="0" indent="0" algn="l" defTabSz="456565"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103154"/>
              </a:solidFill>
              <a:effectLst/>
              <a:uLnTx/>
              <a:uFillTx/>
              <a:latin typeface="Century Gothic" panose="020B0502020202020204"/>
              <a:ea typeface="微软雅黑"/>
              <a:cs typeface="+mn-cs"/>
            </a:endParaRPr>
          </a:p>
        </p:txBody>
      </p:sp>
      <p:sp>
        <p:nvSpPr>
          <p:cNvPr id="78" name="Freeform 27"/>
          <p:cNvSpPr/>
          <p:nvPr/>
        </p:nvSpPr>
        <p:spPr bwMode="auto">
          <a:xfrm>
            <a:off x="4632662" y="1229946"/>
            <a:ext cx="539866" cy="1054028"/>
          </a:xfrm>
          <a:custGeom>
            <a:avLst/>
            <a:gdLst>
              <a:gd name="T0" fmla="*/ 53 w 152"/>
              <a:gd name="T1" fmla="*/ 297 h 297"/>
              <a:gd name="T2" fmla="*/ 0 w 152"/>
              <a:gd name="T3" fmla="*/ 297 h 297"/>
              <a:gd name="T4" fmla="*/ 0 w 152"/>
              <a:gd name="T5" fmla="*/ 114 h 297"/>
              <a:gd name="T6" fmla="*/ 114 w 152"/>
              <a:gd name="T7" fmla="*/ 0 h 297"/>
              <a:gd name="T8" fmla="*/ 152 w 152"/>
              <a:gd name="T9" fmla="*/ 0 h 297"/>
              <a:gd name="T10" fmla="*/ 152 w 152"/>
              <a:gd name="T11" fmla="*/ 53 h 297"/>
              <a:gd name="T12" fmla="*/ 114 w 152"/>
              <a:gd name="T13" fmla="*/ 53 h 297"/>
              <a:gd name="T14" fmla="*/ 53 w 152"/>
              <a:gd name="T15" fmla="*/ 114 h 297"/>
              <a:gd name="T16" fmla="*/ 53 w 152"/>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297">
                <a:moveTo>
                  <a:pt x="53" y="297"/>
                </a:moveTo>
                <a:cubicBezTo>
                  <a:pt x="0" y="297"/>
                  <a:pt x="0" y="297"/>
                  <a:pt x="0" y="297"/>
                </a:cubicBezTo>
                <a:cubicBezTo>
                  <a:pt x="0" y="114"/>
                  <a:pt x="0" y="114"/>
                  <a:pt x="0" y="114"/>
                </a:cubicBezTo>
                <a:cubicBezTo>
                  <a:pt x="0" y="51"/>
                  <a:pt x="51" y="0"/>
                  <a:pt x="114" y="0"/>
                </a:cubicBezTo>
                <a:cubicBezTo>
                  <a:pt x="152" y="0"/>
                  <a:pt x="152" y="0"/>
                  <a:pt x="152" y="0"/>
                </a:cubicBezTo>
                <a:cubicBezTo>
                  <a:pt x="152" y="53"/>
                  <a:pt x="152" y="53"/>
                  <a:pt x="152" y="53"/>
                </a:cubicBezTo>
                <a:cubicBezTo>
                  <a:pt x="114" y="53"/>
                  <a:pt x="114" y="53"/>
                  <a:pt x="114" y="53"/>
                </a:cubicBezTo>
                <a:cubicBezTo>
                  <a:pt x="81" y="53"/>
                  <a:pt x="53" y="80"/>
                  <a:pt x="53" y="114"/>
                </a:cubicBezTo>
                <a:lnTo>
                  <a:pt x="53" y="297"/>
                </a:lnTo>
                <a:close/>
              </a:path>
            </a:pathLst>
          </a:custGeom>
          <a:solidFill>
            <a:schemeClr val="bg1">
              <a:lumMod val="85000"/>
            </a:schemeClr>
          </a:solidFill>
          <a:ln>
            <a:noFill/>
          </a:ln>
        </p:spPr>
        <p:txBody>
          <a:bodyPr vert="horz" wrap="square" lIns="68580" tIns="34290" rIns="68580" bIns="34290" numCol="1" anchor="t" anchorCtr="0" compatLnSpc="1"/>
          <a:lstStyle/>
          <a:p>
            <a:pPr marL="0" marR="0" lvl="0" indent="0" algn="l" defTabSz="456565"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103154"/>
              </a:solidFill>
              <a:effectLst/>
              <a:uLnTx/>
              <a:uFillTx/>
              <a:latin typeface="Century Gothic" panose="020B0502020202020204"/>
              <a:ea typeface="微软雅黑"/>
              <a:cs typeface="+mn-cs"/>
            </a:endParaRPr>
          </a:p>
        </p:txBody>
      </p:sp>
      <p:sp>
        <p:nvSpPr>
          <p:cNvPr id="79" name="椭圆 78"/>
          <p:cNvSpPr/>
          <p:nvPr/>
        </p:nvSpPr>
        <p:spPr>
          <a:xfrm>
            <a:off x="2619274" y="3874789"/>
            <a:ext cx="321813" cy="321771"/>
          </a:xfrm>
          <a:prstGeom prst="ellipse">
            <a:avLst/>
          </a:prstGeom>
          <a:solidFill>
            <a:srgbClr val="FF0000"/>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marL="0" marR="0" lvl="0" indent="0" algn="ctr" defTabSz="456565"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57C6CF"/>
              </a:solidFill>
              <a:effectLst/>
              <a:uLnTx/>
              <a:uFillTx/>
              <a:latin typeface="Century Gothic" panose="020B0502020202020204"/>
              <a:ea typeface="微软雅黑" panose="020B0503020204020204" pitchFamily="34" charset="-122"/>
              <a:cs typeface="+mn-cs"/>
            </a:endParaRPr>
          </a:p>
        </p:txBody>
      </p:sp>
      <p:sp>
        <p:nvSpPr>
          <p:cNvPr id="80" name="椭圆 79"/>
          <p:cNvSpPr/>
          <p:nvPr/>
        </p:nvSpPr>
        <p:spPr>
          <a:xfrm>
            <a:off x="3160938" y="2798383"/>
            <a:ext cx="321813" cy="321771"/>
          </a:xfrm>
          <a:prstGeom prst="ellipse">
            <a:avLst/>
          </a:prstGeom>
          <a:solidFill>
            <a:srgbClr val="FF0000"/>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marL="0" marR="0" lvl="0" indent="0" algn="ctr" defTabSz="456565"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57C6CF"/>
              </a:solidFill>
              <a:effectLst/>
              <a:uLnTx/>
              <a:uFillTx/>
              <a:latin typeface="Century Gothic" panose="020B0502020202020204"/>
              <a:ea typeface="微软雅黑" panose="020B0503020204020204" pitchFamily="34" charset="-122"/>
              <a:cs typeface="+mn-cs"/>
            </a:endParaRPr>
          </a:p>
        </p:txBody>
      </p:sp>
      <p:sp>
        <p:nvSpPr>
          <p:cNvPr id="81" name="椭圆 80"/>
          <p:cNvSpPr/>
          <p:nvPr/>
        </p:nvSpPr>
        <p:spPr>
          <a:xfrm>
            <a:off x="6397921" y="3132008"/>
            <a:ext cx="321813" cy="321771"/>
          </a:xfrm>
          <a:prstGeom prst="ellipse">
            <a:avLst/>
          </a:prstGeom>
          <a:solidFill>
            <a:srgbClr val="FF0000"/>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marL="0" marR="0" lvl="0" indent="0" algn="ctr" defTabSz="456565"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57C6CF"/>
              </a:solidFill>
              <a:effectLst/>
              <a:uLnTx/>
              <a:uFillTx/>
              <a:latin typeface="Century Gothic" panose="020B0502020202020204"/>
              <a:ea typeface="微软雅黑" panose="020B0503020204020204" pitchFamily="34" charset="-122"/>
              <a:cs typeface="+mn-cs"/>
            </a:endParaRPr>
          </a:p>
        </p:txBody>
      </p:sp>
      <p:sp>
        <p:nvSpPr>
          <p:cNvPr id="82" name="椭圆 81"/>
          <p:cNvSpPr/>
          <p:nvPr/>
        </p:nvSpPr>
        <p:spPr>
          <a:xfrm>
            <a:off x="5798605" y="1899332"/>
            <a:ext cx="321813" cy="321771"/>
          </a:xfrm>
          <a:prstGeom prst="ellipse">
            <a:avLst/>
          </a:prstGeom>
          <a:solidFill>
            <a:srgbClr val="FF0000"/>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marL="0" marR="0" lvl="0" indent="0" algn="ctr" defTabSz="456565"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57C6CF"/>
              </a:solidFill>
              <a:effectLst/>
              <a:uLnTx/>
              <a:uFillTx/>
              <a:latin typeface="Century Gothic" panose="020B0502020202020204"/>
              <a:ea typeface="微软雅黑" panose="020B0503020204020204" pitchFamily="34" charset="-122"/>
              <a:cs typeface="+mn-cs"/>
            </a:endParaRPr>
          </a:p>
        </p:txBody>
      </p:sp>
      <p:sp>
        <p:nvSpPr>
          <p:cNvPr id="83" name="椭圆 82"/>
          <p:cNvSpPr/>
          <p:nvPr/>
        </p:nvSpPr>
        <p:spPr>
          <a:xfrm>
            <a:off x="3265915" y="1442282"/>
            <a:ext cx="321813" cy="321771"/>
          </a:xfrm>
          <a:prstGeom prst="ellipse">
            <a:avLst/>
          </a:prstGeom>
          <a:solidFill>
            <a:srgbClr val="FF0000"/>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marL="0" marR="0" lvl="0" indent="0" algn="ctr" defTabSz="456565"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57C6CF"/>
              </a:solidFill>
              <a:effectLst/>
              <a:uLnTx/>
              <a:uFillTx/>
              <a:latin typeface="Century Gothic" panose="020B0502020202020204"/>
              <a:ea typeface="微软雅黑" panose="020B0503020204020204" pitchFamily="34" charset="-122"/>
              <a:cs typeface="+mn-cs"/>
            </a:endParaRPr>
          </a:p>
        </p:txBody>
      </p:sp>
      <p:sp>
        <p:nvSpPr>
          <p:cNvPr id="84" name="TextBox 22"/>
          <p:cNvSpPr txBox="1"/>
          <p:nvPr/>
        </p:nvSpPr>
        <p:spPr>
          <a:xfrm>
            <a:off x="701841" y="3700202"/>
            <a:ext cx="1857109" cy="881780"/>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algn="l" defTabSz="456565" rtl="0" eaLnBrk="1" fontAlgn="auto" latinLnBrk="0" hangingPunct="1">
              <a:lnSpc>
                <a:spcPct val="120000"/>
              </a:lnSpc>
              <a:spcBef>
                <a:spcPts val="0"/>
              </a:spcBef>
              <a:spcAft>
                <a:spcPct val="40000"/>
              </a:spcAft>
              <a:buClr>
                <a:srgbClr val="292929"/>
              </a:buClr>
              <a:buSzTx/>
              <a:buFontTx/>
              <a:buNone/>
              <a:tabLst/>
              <a:defRPr/>
            </a:pPr>
            <a:r>
              <a:rPr kumimoji="0" lang="zh-CN" altLang="en-US" sz="1100" b="0" i="0" u="none" strike="noStrike" kern="0" cap="none" spc="0" normalizeH="0" baseline="0" noProof="1">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100" b="0" i="0" u="none" strike="noStrike" kern="0" cap="none" spc="0" normalizeH="0" baseline="0" noProof="1">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endParaRPr>
          </a:p>
        </p:txBody>
      </p:sp>
      <p:sp>
        <p:nvSpPr>
          <p:cNvPr id="85" name="TextBox 22"/>
          <p:cNvSpPr txBox="1"/>
          <p:nvPr/>
        </p:nvSpPr>
        <p:spPr>
          <a:xfrm>
            <a:off x="431767" y="2574838"/>
            <a:ext cx="2680837" cy="678647"/>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algn="l" defTabSz="456565" rtl="0" eaLnBrk="1" fontAlgn="auto" latinLnBrk="0" hangingPunct="1">
              <a:lnSpc>
                <a:spcPct val="120000"/>
              </a:lnSpc>
              <a:spcBef>
                <a:spcPts val="0"/>
              </a:spcBef>
              <a:spcAft>
                <a:spcPct val="40000"/>
              </a:spcAft>
              <a:buClr>
                <a:srgbClr val="292929"/>
              </a:buClr>
              <a:buSzTx/>
              <a:buFontTx/>
              <a:buNone/>
              <a:tabLst/>
              <a:defRPr/>
            </a:pPr>
            <a:r>
              <a:rPr kumimoji="0" lang="zh-CN" altLang="en-US" sz="1100" b="0" i="0" u="none" strike="noStrike" kern="0" cap="none" spc="0" normalizeH="0" baseline="0" noProof="1">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100" b="0" i="0" u="none" strike="noStrike" kern="0" cap="none" spc="0" normalizeH="0" baseline="0" noProof="1">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endParaRPr>
          </a:p>
        </p:txBody>
      </p:sp>
      <p:sp>
        <p:nvSpPr>
          <p:cNvPr id="86" name="TextBox 22"/>
          <p:cNvSpPr txBox="1"/>
          <p:nvPr/>
        </p:nvSpPr>
        <p:spPr>
          <a:xfrm>
            <a:off x="6825005" y="2961523"/>
            <a:ext cx="1613235" cy="1084912"/>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algn="l" defTabSz="456565" rtl="0" eaLnBrk="1" fontAlgn="auto" latinLnBrk="0" hangingPunct="1">
              <a:lnSpc>
                <a:spcPct val="120000"/>
              </a:lnSpc>
              <a:spcBef>
                <a:spcPts val="0"/>
              </a:spcBef>
              <a:spcAft>
                <a:spcPct val="40000"/>
              </a:spcAft>
              <a:buClr>
                <a:srgbClr val="292929"/>
              </a:buClr>
              <a:buSzTx/>
              <a:buFontTx/>
              <a:buNone/>
              <a:tabLst/>
              <a:defRPr/>
            </a:pPr>
            <a:r>
              <a:rPr kumimoji="0" lang="zh-CN" altLang="en-US" sz="1100" b="0" i="0" u="none" strike="noStrike" kern="0" cap="none" spc="0" normalizeH="0" baseline="0" noProof="1">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100" b="0" i="0" u="none" strike="noStrike" kern="0" cap="none" spc="0" normalizeH="0" baseline="0" noProof="1">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endParaRPr>
          </a:p>
        </p:txBody>
      </p:sp>
      <p:sp>
        <p:nvSpPr>
          <p:cNvPr id="87" name="TextBox 22"/>
          <p:cNvSpPr txBox="1"/>
          <p:nvPr/>
        </p:nvSpPr>
        <p:spPr>
          <a:xfrm>
            <a:off x="6252113" y="1637794"/>
            <a:ext cx="2372015" cy="678647"/>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algn="l" defTabSz="456565" rtl="0" eaLnBrk="1" fontAlgn="auto" latinLnBrk="0" hangingPunct="1">
              <a:lnSpc>
                <a:spcPct val="120000"/>
              </a:lnSpc>
              <a:spcBef>
                <a:spcPts val="0"/>
              </a:spcBef>
              <a:spcAft>
                <a:spcPct val="40000"/>
              </a:spcAft>
              <a:buClr>
                <a:srgbClr val="292929"/>
              </a:buClr>
              <a:buSzTx/>
              <a:buFontTx/>
              <a:buNone/>
              <a:tabLst/>
              <a:defRPr/>
            </a:pPr>
            <a:r>
              <a:rPr kumimoji="0" lang="zh-CN" altLang="en-US" sz="1100" b="0" i="0" u="none" strike="noStrike" kern="0" cap="none" spc="0" normalizeH="0" baseline="0" noProof="1">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100" b="0" i="0" u="none" strike="noStrike" kern="0" cap="none" spc="0" normalizeH="0" baseline="0" noProof="1">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endParaRPr>
          </a:p>
        </p:txBody>
      </p:sp>
      <p:sp>
        <p:nvSpPr>
          <p:cNvPr id="88" name="椭圆 87"/>
          <p:cNvSpPr/>
          <p:nvPr/>
        </p:nvSpPr>
        <p:spPr>
          <a:xfrm>
            <a:off x="4996803" y="1143421"/>
            <a:ext cx="321813" cy="321771"/>
          </a:xfrm>
          <a:prstGeom prst="ellipse">
            <a:avLst/>
          </a:prstGeom>
          <a:solidFill>
            <a:srgbClr val="FF0000"/>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marL="0" marR="0" lvl="0" indent="0" algn="ctr" defTabSz="456565"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57C6CF"/>
              </a:solidFill>
              <a:effectLst/>
              <a:uLnTx/>
              <a:uFillTx/>
              <a:latin typeface="Century Gothic" panose="020B0502020202020204"/>
              <a:ea typeface="微软雅黑" panose="020B0503020204020204" pitchFamily="34" charset="-122"/>
              <a:cs typeface="+mn-cs"/>
            </a:endParaRPr>
          </a:p>
        </p:txBody>
      </p:sp>
      <p:sp>
        <p:nvSpPr>
          <p:cNvPr id="89" name="TextBox 22"/>
          <p:cNvSpPr txBox="1"/>
          <p:nvPr/>
        </p:nvSpPr>
        <p:spPr>
          <a:xfrm>
            <a:off x="388556" y="1328584"/>
            <a:ext cx="2812628" cy="678647"/>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20000"/>
              </a:lnSpc>
              <a:spcBef>
                <a:spcPts val="0"/>
              </a:spcBef>
              <a:spcAft>
                <a:spcPct val="40000"/>
              </a:spcAft>
              <a:buClr>
                <a:srgbClr val="292929"/>
              </a:buClr>
              <a:buSzTx/>
              <a:buFontTx/>
              <a:buNone/>
              <a:tabLst/>
              <a:defRPr/>
            </a:pPr>
            <a:r>
              <a:rPr kumimoji="0" lang="zh-CN" altLang="en-US" sz="11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100" b="0" i="0" u="none" strike="noStrike" kern="1200" cap="none" spc="0" normalizeH="0" baseline="0" noProof="1">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endParaRPr>
          </a:p>
        </p:txBody>
      </p:sp>
      <p:sp>
        <p:nvSpPr>
          <p:cNvPr id="90" name="TextBox 22"/>
          <p:cNvSpPr txBox="1"/>
          <p:nvPr/>
        </p:nvSpPr>
        <p:spPr>
          <a:xfrm>
            <a:off x="5372820" y="859864"/>
            <a:ext cx="2372015" cy="678647"/>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algn="l" defTabSz="456565" rtl="0" eaLnBrk="1" fontAlgn="auto" latinLnBrk="0" hangingPunct="1">
              <a:lnSpc>
                <a:spcPct val="120000"/>
              </a:lnSpc>
              <a:spcBef>
                <a:spcPts val="0"/>
              </a:spcBef>
              <a:spcAft>
                <a:spcPct val="40000"/>
              </a:spcAft>
              <a:buClr>
                <a:srgbClr val="292929"/>
              </a:buClr>
              <a:buSzTx/>
              <a:buFontTx/>
              <a:buNone/>
              <a:tabLst/>
              <a:defRPr/>
            </a:pPr>
            <a:r>
              <a:rPr kumimoji="0" lang="zh-CN" altLang="en-US" sz="1100" b="0" i="0" u="none" strike="noStrike" kern="0" cap="none" spc="0" normalizeH="0" baseline="0" noProof="1">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100" b="0" i="0" u="none" strike="noStrike" kern="0" cap="none" spc="0" normalizeH="0" baseline="0" noProof="1">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endParaRPr>
          </a:p>
        </p:txBody>
      </p:sp>
      <p:sp>
        <p:nvSpPr>
          <p:cNvPr id="25"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solidFill>
                <a:effectLst/>
                <a:uLnTx/>
                <a:uFillTx/>
                <a:latin typeface="微软雅黑"/>
                <a:ea typeface="微软雅黑"/>
                <a:cs typeface="+mn-cs"/>
              </a:rPr>
              <a:t>年度工作概述</a:t>
            </a:r>
            <a:r>
              <a:rPr kumimoji="0" lang="zh-CN" altLang="en-US" sz="1200" b="1"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cs"/>
              </a:rPr>
              <a:t>文字可以编辑）</a:t>
            </a:r>
            <a:endPar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ea"/>
              <a:sym typeface="+mn-lt"/>
            </a:endParaRPr>
          </a:p>
        </p:txBody>
      </p:sp>
    </p:spTree>
    <p:extLst>
      <p:ext uri="{BB962C8B-B14F-4D97-AF65-F5344CB8AC3E}">
        <p14:creationId xmlns:p14="http://schemas.microsoft.com/office/powerpoint/2010/main" val="294254098"/>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par>
                                <p:cTn id="8" presetID="22" presetClass="entr" presetSubtype="2" fill="hold" grpId="0" nodeType="withEffect">
                                  <p:stCondLst>
                                    <p:cond delay="800"/>
                                  </p:stCondLst>
                                  <p:childTnLst>
                                    <p:set>
                                      <p:cBhvr>
                                        <p:cTn id="9" dur="1" fill="hold">
                                          <p:stCondLst>
                                            <p:cond delay="0"/>
                                          </p:stCondLst>
                                        </p:cTn>
                                        <p:tgtEl>
                                          <p:spTgt spid="70"/>
                                        </p:tgtEl>
                                        <p:attrNameLst>
                                          <p:attrName>style.visibility</p:attrName>
                                        </p:attrNameLst>
                                      </p:cBhvr>
                                      <p:to>
                                        <p:strVal val="visible"/>
                                      </p:to>
                                    </p:set>
                                    <p:animEffect transition="in" filter="wipe(right)">
                                      <p:cBhvr>
                                        <p:cTn id="10" dur="500"/>
                                        <p:tgtEl>
                                          <p:spTgt spid="70"/>
                                        </p:tgtEl>
                                      </p:cBhvr>
                                    </p:animEffect>
                                  </p:childTnLst>
                                </p:cTn>
                              </p:par>
                              <p:par>
                                <p:cTn id="11" presetID="22" presetClass="entr" presetSubtype="8" fill="hold" grpId="0" nodeType="withEffect">
                                  <p:stCondLst>
                                    <p:cond delay="900"/>
                                  </p:stCondLst>
                                  <p:childTnLst>
                                    <p:set>
                                      <p:cBhvr>
                                        <p:cTn id="12" dur="1" fill="hold">
                                          <p:stCondLst>
                                            <p:cond delay="0"/>
                                          </p:stCondLst>
                                        </p:cTn>
                                        <p:tgtEl>
                                          <p:spTgt spid="71"/>
                                        </p:tgtEl>
                                        <p:attrNameLst>
                                          <p:attrName>style.visibility</p:attrName>
                                        </p:attrNameLst>
                                      </p:cBhvr>
                                      <p:to>
                                        <p:strVal val="visible"/>
                                      </p:to>
                                    </p:set>
                                    <p:animEffect transition="in" filter="wipe(left)">
                                      <p:cBhvr>
                                        <p:cTn id="13" dur="500"/>
                                        <p:tgtEl>
                                          <p:spTgt spid="71"/>
                                        </p:tgtEl>
                                      </p:cBhvr>
                                    </p:animEffect>
                                  </p:childTnLst>
                                </p:cTn>
                              </p:par>
                              <p:par>
                                <p:cTn id="14" presetID="22" presetClass="entr" presetSubtype="8" fill="hold" grpId="0" nodeType="withEffect">
                                  <p:stCondLst>
                                    <p:cond delay="1300"/>
                                  </p:stCondLst>
                                  <p:childTnLst>
                                    <p:set>
                                      <p:cBhvr>
                                        <p:cTn id="15" dur="1" fill="hold">
                                          <p:stCondLst>
                                            <p:cond delay="0"/>
                                          </p:stCondLst>
                                        </p:cTn>
                                        <p:tgtEl>
                                          <p:spTgt spid="74"/>
                                        </p:tgtEl>
                                        <p:attrNameLst>
                                          <p:attrName>style.visibility</p:attrName>
                                        </p:attrNameLst>
                                      </p:cBhvr>
                                      <p:to>
                                        <p:strVal val="visible"/>
                                      </p:to>
                                    </p:set>
                                    <p:animEffect transition="in" filter="wipe(left)">
                                      <p:cBhvr>
                                        <p:cTn id="16" dur="500"/>
                                        <p:tgtEl>
                                          <p:spTgt spid="74"/>
                                        </p:tgtEl>
                                      </p:cBhvr>
                                    </p:animEffect>
                                  </p:childTnLst>
                                </p:cTn>
                              </p:par>
                              <p:par>
                                <p:cTn id="17" presetID="22" presetClass="entr" presetSubtype="4" fill="hold" grpId="0" nodeType="withEffect">
                                  <p:stCondLst>
                                    <p:cond delay="1000"/>
                                  </p:stCondLst>
                                  <p:childTnLst>
                                    <p:set>
                                      <p:cBhvr>
                                        <p:cTn id="18" dur="1" fill="hold">
                                          <p:stCondLst>
                                            <p:cond delay="0"/>
                                          </p:stCondLst>
                                        </p:cTn>
                                        <p:tgtEl>
                                          <p:spTgt spid="73"/>
                                        </p:tgtEl>
                                        <p:attrNameLst>
                                          <p:attrName>style.visibility</p:attrName>
                                        </p:attrNameLst>
                                      </p:cBhvr>
                                      <p:to>
                                        <p:strVal val="visible"/>
                                      </p:to>
                                    </p:set>
                                    <p:animEffect transition="in" filter="wipe(down)">
                                      <p:cBhvr>
                                        <p:cTn id="19" dur="500"/>
                                        <p:tgtEl>
                                          <p:spTgt spid="73"/>
                                        </p:tgtEl>
                                      </p:cBhvr>
                                    </p:animEffect>
                                  </p:childTnLst>
                                </p:cTn>
                              </p:par>
                              <p:par>
                                <p:cTn id="20" presetID="22" presetClass="entr" presetSubtype="2" fill="hold" grpId="0" nodeType="withEffect">
                                  <p:stCondLst>
                                    <p:cond delay="1200"/>
                                  </p:stCondLst>
                                  <p:childTnLst>
                                    <p:set>
                                      <p:cBhvr>
                                        <p:cTn id="21" dur="1" fill="hold">
                                          <p:stCondLst>
                                            <p:cond delay="0"/>
                                          </p:stCondLst>
                                        </p:cTn>
                                        <p:tgtEl>
                                          <p:spTgt spid="76"/>
                                        </p:tgtEl>
                                        <p:attrNameLst>
                                          <p:attrName>style.visibility</p:attrName>
                                        </p:attrNameLst>
                                      </p:cBhvr>
                                      <p:to>
                                        <p:strVal val="visible"/>
                                      </p:to>
                                    </p:set>
                                    <p:animEffect transition="in" filter="wipe(right)">
                                      <p:cBhvr>
                                        <p:cTn id="22" dur="500"/>
                                        <p:tgtEl>
                                          <p:spTgt spid="76"/>
                                        </p:tgtEl>
                                      </p:cBhvr>
                                    </p:animEffect>
                                  </p:childTnLst>
                                </p:cTn>
                              </p:par>
                              <p:par>
                                <p:cTn id="23" presetID="22" presetClass="entr" presetSubtype="4" fill="hold" grpId="0" nodeType="withEffect">
                                  <p:stCondLst>
                                    <p:cond delay="1400"/>
                                  </p:stCondLst>
                                  <p:childTnLst>
                                    <p:set>
                                      <p:cBhvr>
                                        <p:cTn id="24" dur="1" fill="hold">
                                          <p:stCondLst>
                                            <p:cond delay="0"/>
                                          </p:stCondLst>
                                        </p:cTn>
                                        <p:tgtEl>
                                          <p:spTgt spid="77"/>
                                        </p:tgtEl>
                                        <p:attrNameLst>
                                          <p:attrName>style.visibility</p:attrName>
                                        </p:attrNameLst>
                                      </p:cBhvr>
                                      <p:to>
                                        <p:strVal val="visible"/>
                                      </p:to>
                                    </p:set>
                                    <p:animEffect transition="in" filter="wipe(down)">
                                      <p:cBhvr>
                                        <p:cTn id="25" dur="500"/>
                                        <p:tgtEl>
                                          <p:spTgt spid="77"/>
                                        </p:tgtEl>
                                      </p:cBhvr>
                                    </p:animEffect>
                                  </p:childTnLst>
                                </p:cTn>
                              </p:par>
                              <p:par>
                                <p:cTn id="26" presetID="22" presetClass="entr" presetSubtype="8" fill="hold" grpId="0" nodeType="withEffect">
                                  <p:stCondLst>
                                    <p:cond delay="1700"/>
                                  </p:stCondLst>
                                  <p:childTnLst>
                                    <p:set>
                                      <p:cBhvr>
                                        <p:cTn id="27" dur="1" fill="hold">
                                          <p:stCondLst>
                                            <p:cond delay="0"/>
                                          </p:stCondLst>
                                        </p:cTn>
                                        <p:tgtEl>
                                          <p:spTgt spid="72"/>
                                        </p:tgtEl>
                                        <p:attrNameLst>
                                          <p:attrName>style.visibility</p:attrName>
                                        </p:attrNameLst>
                                      </p:cBhvr>
                                      <p:to>
                                        <p:strVal val="visible"/>
                                      </p:to>
                                    </p:set>
                                    <p:animEffect transition="in" filter="wipe(left)">
                                      <p:cBhvr>
                                        <p:cTn id="28" dur="500"/>
                                        <p:tgtEl>
                                          <p:spTgt spid="72"/>
                                        </p:tgtEl>
                                      </p:cBhvr>
                                    </p:animEffect>
                                  </p:childTnLst>
                                </p:cTn>
                              </p:par>
                              <p:par>
                                <p:cTn id="29" presetID="22" presetClass="entr" presetSubtype="4" fill="hold" grpId="0" nodeType="withEffect">
                                  <p:stCondLst>
                                    <p:cond delay="1800"/>
                                  </p:stCondLst>
                                  <p:childTnLst>
                                    <p:set>
                                      <p:cBhvr>
                                        <p:cTn id="30" dur="1" fill="hold">
                                          <p:stCondLst>
                                            <p:cond delay="0"/>
                                          </p:stCondLst>
                                        </p:cTn>
                                        <p:tgtEl>
                                          <p:spTgt spid="78"/>
                                        </p:tgtEl>
                                        <p:attrNameLst>
                                          <p:attrName>style.visibility</p:attrName>
                                        </p:attrNameLst>
                                      </p:cBhvr>
                                      <p:to>
                                        <p:strVal val="visible"/>
                                      </p:to>
                                    </p:set>
                                    <p:animEffect transition="in" filter="wipe(down)">
                                      <p:cBhvr>
                                        <p:cTn id="31" dur="500"/>
                                        <p:tgtEl>
                                          <p:spTgt spid="78"/>
                                        </p:tgtEl>
                                      </p:cBhvr>
                                    </p:animEffect>
                                  </p:childTnLst>
                                </p:cTn>
                              </p:par>
                              <p:par>
                                <p:cTn id="32" presetID="22" presetClass="entr" presetSubtype="2" fill="hold" grpId="0" nodeType="withEffect">
                                  <p:stCondLst>
                                    <p:cond delay="2000"/>
                                  </p:stCondLst>
                                  <p:childTnLst>
                                    <p:set>
                                      <p:cBhvr>
                                        <p:cTn id="33" dur="1" fill="hold">
                                          <p:stCondLst>
                                            <p:cond delay="0"/>
                                          </p:stCondLst>
                                        </p:cTn>
                                        <p:tgtEl>
                                          <p:spTgt spid="75"/>
                                        </p:tgtEl>
                                        <p:attrNameLst>
                                          <p:attrName>style.visibility</p:attrName>
                                        </p:attrNameLst>
                                      </p:cBhvr>
                                      <p:to>
                                        <p:strVal val="visible"/>
                                      </p:to>
                                    </p:set>
                                    <p:animEffect transition="in" filter="wipe(right)">
                                      <p:cBhvr>
                                        <p:cTn id="34" dur="500"/>
                                        <p:tgtEl>
                                          <p:spTgt spid="75"/>
                                        </p:tgtEl>
                                      </p:cBhvr>
                                    </p:animEffect>
                                  </p:childTnLst>
                                </p:cTn>
                              </p:par>
                              <p:par>
                                <p:cTn id="35" presetID="53" presetClass="entr" presetSubtype="16" fill="hold" grpId="0" nodeType="withEffect">
                                  <p:stCondLst>
                                    <p:cond delay="1000"/>
                                  </p:stCondLst>
                                  <p:childTnLst>
                                    <p:set>
                                      <p:cBhvr>
                                        <p:cTn id="36" dur="1" fill="hold">
                                          <p:stCondLst>
                                            <p:cond delay="0"/>
                                          </p:stCondLst>
                                        </p:cTn>
                                        <p:tgtEl>
                                          <p:spTgt spid="79"/>
                                        </p:tgtEl>
                                        <p:attrNameLst>
                                          <p:attrName>style.visibility</p:attrName>
                                        </p:attrNameLst>
                                      </p:cBhvr>
                                      <p:to>
                                        <p:strVal val="visible"/>
                                      </p:to>
                                    </p:set>
                                    <p:anim calcmode="lin" valueType="num">
                                      <p:cBhvr>
                                        <p:cTn id="37" dur="500" fill="hold"/>
                                        <p:tgtEl>
                                          <p:spTgt spid="79"/>
                                        </p:tgtEl>
                                        <p:attrNameLst>
                                          <p:attrName>ppt_w</p:attrName>
                                        </p:attrNameLst>
                                      </p:cBhvr>
                                      <p:tavLst>
                                        <p:tav tm="0">
                                          <p:val>
                                            <p:fltVal val="0"/>
                                          </p:val>
                                        </p:tav>
                                        <p:tav tm="100000">
                                          <p:val>
                                            <p:strVal val="#ppt_w"/>
                                          </p:val>
                                        </p:tav>
                                      </p:tavLst>
                                    </p:anim>
                                    <p:anim calcmode="lin" valueType="num">
                                      <p:cBhvr>
                                        <p:cTn id="38" dur="500" fill="hold"/>
                                        <p:tgtEl>
                                          <p:spTgt spid="79"/>
                                        </p:tgtEl>
                                        <p:attrNameLst>
                                          <p:attrName>ppt_h</p:attrName>
                                        </p:attrNameLst>
                                      </p:cBhvr>
                                      <p:tavLst>
                                        <p:tav tm="0">
                                          <p:val>
                                            <p:fltVal val="0"/>
                                          </p:val>
                                        </p:tav>
                                        <p:tav tm="100000">
                                          <p:val>
                                            <p:strVal val="#ppt_h"/>
                                          </p:val>
                                        </p:tav>
                                      </p:tavLst>
                                    </p:anim>
                                    <p:animEffect transition="in" filter="fade">
                                      <p:cBhvr>
                                        <p:cTn id="39" dur="500"/>
                                        <p:tgtEl>
                                          <p:spTgt spid="79"/>
                                        </p:tgtEl>
                                      </p:cBhvr>
                                    </p:animEffect>
                                  </p:childTnLst>
                                </p:cTn>
                              </p:par>
                              <p:par>
                                <p:cTn id="40" presetID="53" presetClass="entr" presetSubtype="16" fill="hold" grpId="0" nodeType="withEffect">
                                  <p:stCondLst>
                                    <p:cond delay="1500"/>
                                  </p:stCondLst>
                                  <p:childTnLst>
                                    <p:set>
                                      <p:cBhvr>
                                        <p:cTn id="41" dur="1" fill="hold">
                                          <p:stCondLst>
                                            <p:cond delay="0"/>
                                          </p:stCondLst>
                                        </p:cTn>
                                        <p:tgtEl>
                                          <p:spTgt spid="81"/>
                                        </p:tgtEl>
                                        <p:attrNameLst>
                                          <p:attrName>style.visibility</p:attrName>
                                        </p:attrNameLst>
                                      </p:cBhvr>
                                      <p:to>
                                        <p:strVal val="visible"/>
                                      </p:to>
                                    </p:set>
                                    <p:anim calcmode="lin" valueType="num">
                                      <p:cBhvr>
                                        <p:cTn id="42" dur="500" fill="hold"/>
                                        <p:tgtEl>
                                          <p:spTgt spid="81"/>
                                        </p:tgtEl>
                                        <p:attrNameLst>
                                          <p:attrName>ppt_w</p:attrName>
                                        </p:attrNameLst>
                                      </p:cBhvr>
                                      <p:tavLst>
                                        <p:tav tm="0">
                                          <p:val>
                                            <p:fltVal val="0"/>
                                          </p:val>
                                        </p:tav>
                                        <p:tav tm="100000">
                                          <p:val>
                                            <p:strVal val="#ppt_w"/>
                                          </p:val>
                                        </p:tav>
                                      </p:tavLst>
                                    </p:anim>
                                    <p:anim calcmode="lin" valueType="num">
                                      <p:cBhvr>
                                        <p:cTn id="43" dur="500" fill="hold"/>
                                        <p:tgtEl>
                                          <p:spTgt spid="81"/>
                                        </p:tgtEl>
                                        <p:attrNameLst>
                                          <p:attrName>ppt_h</p:attrName>
                                        </p:attrNameLst>
                                      </p:cBhvr>
                                      <p:tavLst>
                                        <p:tav tm="0">
                                          <p:val>
                                            <p:fltVal val="0"/>
                                          </p:val>
                                        </p:tav>
                                        <p:tav tm="100000">
                                          <p:val>
                                            <p:strVal val="#ppt_h"/>
                                          </p:val>
                                        </p:tav>
                                      </p:tavLst>
                                    </p:anim>
                                    <p:animEffect transition="in" filter="fade">
                                      <p:cBhvr>
                                        <p:cTn id="44" dur="500"/>
                                        <p:tgtEl>
                                          <p:spTgt spid="81"/>
                                        </p:tgtEl>
                                      </p:cBhvr>
                                    </p:animEffect>
                                  </p:childTnLst>
                                </p:cTn>
                              </p:par>
                              <p:par>
                                <p:cTn id="45" presetID="53" presetClass="entr" presetSubtype="16" fill="hold" grpId="0" nodeType="withEffect">
                                  <p:stCondLst>
                                    <p:cond delay="1900"/>
                                  </p:stCondLst>
                                  <p:childTnLst>
                                    <p:set>
                                      <p:cBhvr>
                                        <p:cTn id="46" dur="1" fill="hold">
                                          <p:stCondLst>
                                            <p:cond delay="0"/>
                                          </p:stCondLst>
                                        </p:cTn>
                                        <p:tgtEl>
                                          <p:spTgt spid="82"/>
                                        </p:tgtEl>
                                        <p:attrNameLst>
                                          <p:attrName>style.visibility</p:attrName>
                                        </p:attrNameLst>
                                      </p:cBhvr>
                                      <p:to>
                                        <p:strVal val="visible"/>
                                      </p:to>
                                    </p:set>
                                    <p:anim calcmode="lin" valueType="num">
                                      <p:cBhvr>
                                        <p:cTn id="47" dur="500" fill="hold"/>
                                        <p:tgtEl>
                                          <p:spTgt spid="82"/>
                                        </p:tgtEl>
                                        <p:attrNameLst>
                                          <p:attrName>ppt_w</p:attrName>
                                        </p:attrNameLst>
                                      </p:cBhvr>
                                      <p:tavLst>
                                        <p:tav tm="0">
                                          <p:val>
                                            <p:fltVal val="0"/>
                                          </p:val>
                                        </p:tav>
                                        <p:tav tm="100000">
                                          <p:val>
                                            <p:strVal val="#ppt_w"/>
                                          </p:val>
                                        </p:tav>
                                      </p:tavLst>
                                    </p:anim>
                                    <p:anim calcmode="lin" valueType="num">
                                      <p:cBhvr>
                                        <p:cTn id="48" dur="500" fill="hold"/>
                                        <p:tgtEl>
                                          <p:spTgt spid="82"/>
                                        </p:tgtEl>
                                        <p:attrNameLst>
                                          <p:attrName>ppt_h</p:attrName>
                                        </p:attrNameLst>
                                      </p:cBhvr>
                                      <p:tavLst>
                                        <p:tav tm="0">
                                          <p:val>
                                            <p:fltVal val="0"/>
                                          </p:val>
                                        </p:tav>
                                        <p:tav tm="100000">
                                          <p:val>
                                            <p:strVal val="#ppt_h"/>
                                          </p:val>
                                        </p:tav>
                                      </p:tavLst>
                                    </p:anim>
                                    <p:animEffect transition="in" filter="fade">
                                      <p:cBhvr>
                                        <p:cTn id="49" dur="500"/>
                                        <p:tgtEl>
                                          <p:spTgt spid="82"/>
                                        </p:tgtEl>
                                      </p:cBhvr>
                                    </p:animEffect>
                                  </p:childTnLst>
                                </p:cTn>
                              </p:par>
                              <p:par>
                                <p:cTn id="50" presetID="53" presetClass="entr" presetSubtype="16" fill="hold" grpId="0" nodeType="withEffect">
                                  <p:stCondLst>
                                    <p:cond delay="1400"/>
                                  </p:stCondLst>
                                  <p:childTnLst>
                                    <p:set>
                                      <p:cBhvr>
                                        <p:cTn id="51" dur="1" fill="hold">
                                          <p:stCondLst>
                                            <p:cond delay="0"/>
                                          </p:stCondLst>
                                        </p:cTn>
                                        <p:tgtEl>
                                          <p:spTgt spid="80"/>
                                        </p:tgtEl>
                                        <p:attrNameLst>
                                          <p:attrName>style.visibility</p:attrName>
                                        </p:attrNameLst>
                                      </p:cBhvr>
                                      <p:to>
                                        <p:strVal val="visible"/>
                                      </p:to>
                                    </p:set>
                                    <p:anim calcmode="lin" valueType="num">
                                      <p:cBhvr>
                                        <p:cTn id="52" dur="500" fill="hold"/>
                                        <p:tgtEl>
                                          <p:spTgt spid="80"/>
                                        </p:tgtEl>
                                        <p:attrNameLst>
                                          <p:attrName>ppt_w</p:attrName>
                                        </p:attrNameLst>
                                      </p:cBhvr>
                                      <p:tavLst>
                                        <p:tav tm="0">
                                          <p:val>
                                            <p:fltVal val="0"/>
                                          </p:val>
                                        </p:tav>
                                        <p:tav tm="100000">
                                          <p:val>
                                            <p:strVal val="#ppt_w"/>
                                          </p:val>
                                        </p:tav>
                                      </p:tavLst>
                                    </p:anim>
                                    <p:anim calcmode="lin" valueType="num">
                                      <p:cBhvr>
                                        <p:cTn id="53" dur="500" fill="hold"/>
                                        <p:tgtEl>
                                          <p:spTgt spid="80"/>
                                        </p:tgtEl>
                                        <p:attrNameLst>
                                          <p:attrName>ppt_h</p:attrName>
                                        </p:attrNameLst>
                                      </p:cBhvr>
                                      <p:tavLst>
                                        <p:tav tm="0">
                                          <p:val>
                                            <p:fltVal val="0"/>
                                          </p:val>
                                        </p:tav>
                                        <p:tav tm="100000">
                                          <p:val>
                                            <p:strVal val="#ppt_h"/>
                                          </p:val>
                                        </p:tav>
                                      </p:tavLst>
                                    </p:anim>
                                    <p:animEffect transition="in" filter="fade">
                                      <p:cBhvr>
                                        <p:cTn id="54" dur="500"/>
                                        <p:tgtEl>
                                          <p:spTgt spid="80"/>
                                        </p:tgtEl>
                                      </p:cBhvr>
                                    </p:animEffect>
                                  </p:childTnLst>
                                </p:cTn>
                              </p:par>
                              <p:par>
                                <p:cTn id="55" presetID="53" presetClass="entr" presetSubtype="16" fill="hold" grpId="0" nodeType="withEffect">
                                  <p:stCondLst>
                                    <p:cond delay="2200"/>
                                  </p:stCondLst>
                                  <p:childTnLst>
                                    <p:set>
                                      <p:cBhvr>
                                        <p:cTn id="56" dur="1" fill="hold">
                                          <p:stCondLst>
                                            <p:cond delay="0"/>
                                          </p:stCondLst>
                                        </p:cTn>
                                        <p:tgtEl>
                                          <p:spTgt spid="83"/>
                                        </p:tgtEl>
                                        <p:attrNameLst>
                                          <p:attrName>style.visibility</p:attrName>
                                        </p:attrNameLst>
                                      </p:cBhvr>
                                      <p:to>
                                        <p:strVal val="visible"/>
                                      </p:to>
                                    </p:set>
                                    <p:anim calcmode="lin" valueType="num">
                                      <p:cBhvr>
                                        <p:cTn id="57" dur="500" fill="hold"/>
                                        <p:tgtEl>
                                          <p:spTgt spid="83"/>
                                        </p:tgtEl>
                                        <p:attrNameLst>
                                          <p:attrName>ppt_w</p:attrName>
                                        </p:attrNameLst>
                                      </p:cBhvr>
                                      <p:tavLst>
                                        <p:tav tm="0">
                                          <p:val>
                                            <p:fltVal val="0"/>
                                          </p:val>
                                        </p:tav>
                                        <p:tav tm="100000">
                                          <p:val>
                                            <p:strVal val="#ppt_w"/>
                                          </p:val>
                                        </p:tav>
                                      </p:tavLst>
                                    </p:anim>
                                    <p:anim calcmode="lin" valueType="num">
                                      <p:cBhvr>
                                        <p:cTn id="58" dur="500" fill="hold"/>
                                        <p:tgtEl>
                                          <p:spTgt spid="83"/>
                                        </p:tgtEl>
                                        <p:attrNameLst>
                                          <p:attrName>ppt_h</p:attrName>
                                        </p:attrNameLst>
                                      </p:cBhvr>
                                      <p:tavLst>
                                        <p:tav tm="0">
                                          <p:val>
                                            <p:fltVal val="0"/>
                                          </p:val>
                                        </p:tav>
                                        <p:tav tm="100000">
                                          <p:val>
                                            <p:strVal val="#ppt_h"/>
                                          </p:val>
                                        </p:tav>
                                      </p:tavLst>
                                    </p:anim>
                                    <p:animEffect transition="in" filter="fade">
                                      <p:cBhvr>
                                        <p:cTn id="59" dur="500"/>
                                        <p:tgtEl>
                                          <p:spTgt spid="83"/>
                                        </p:tgtEl>
                                      </p:cBhvr>
                                    </p:animEffect>
                                  </p:childTnLst>
                                </p:cTn>
                              </p:par>
                              <p:par>
                                <p:cTn id="60" presetID="53" presetClass="entr" presetSubtype="16" fill="hold" grpId="0" nodeType="withEffect">
                                  <p:stCondLst>
                                    <p:cond delay="2200"/>
                                  </p:stCondLst>
                                  <p:childTnLst>
                                    <p:set>
                                      <p:cBhvr>
                                        <p:cTn id="61" dur="1" fill="hold">
                                          <p:stCondLst>
                                            <p:cond delay="0"/>
                                          </p:stCondLst>
                                        </p:cTn>
                                        <p:tgtEl>
                                          <p:spTgt spid="88"/>
                                        </p:tgtEl>
                                        <p:attrNameLst>
                                          <p:attrName>style.visibility</p:attrName>
                                        </p:attrNameLst>
                                      </p:cBhvr>
                                      <p:to>
                                        <p:strVal val="visible"/>
                                      </p:to>
                                    </p:set>
                                    <p:anim calcmode="lin" valueType="num">
                                      <p:cBhvr>
                                        <p:cTn id="62" dur="500" fill="hold"/>
                                        <p:tgtEl>
                                          <p:spTgt spid="88"/>
                                        </p:tgtEl>
                                        <p:attrNameLst>
                                          <p:attrName>ppt_w</p:attrName>
                                        </p:attrNameLst>
                                      </p:cBhvr>
                                      <p:tavLst>
                                        <p:tav tm="0">
                                          <p:val>
                                            <p:fltVal val="0"/>
                                          </p:val>
                                        </p:tav>
                                        <p:tav tm="100000">
                                          <p:val>
                                            <p:strVal val="#ppt_w"/>
                                          </p:val>
                                        </p:tav>
                                      </p:tavLst>
                                    </p:anim>
                                    <p:anim calcmode="lin" valueType="num">
                                      <p:cBhvr>
                                        <p:cTn id="63" dur="500" fill="hold"/>
                                        <p:tgtEl>
                                          <p:spTgt spid="88"/>
                                        </p:tgtEl>
                                        <p:attrNameLst>
                                          <p:attrName>ppt_h</p:attrName>
                                        </p:attrNameLst>
                                      </p:cBhvr>
                                      <p:tavLst>
                                        <p:tav tm="0">
                                          <p:val>
                                            <p:fltVal val="0"/>
                                          </p:val>
                                        </p:tav>
                                        <p:tav tm="100000">
                                          <p:val>
                                            <p:strVal val="#ppt_h"/>
                                          </p:val>
                                        </p:tav>
                                      </p:tavLst>
                                    </p:anim>
                                    <p:animEffect transition="in" filter="fade">
                                      <p:cBhvr>
                                        <p:cTn id="64" dur="500"/>
                                        <p:tgtEl>
                                          <p:spTgt spid="88"/>
                                        </p:tgtEl>
                                      </p:cBhvr>
                                    </p:animEffect>
                                  </p:childTnLst>
                                </p:cTn>
                              </p:par>
                            </p:childTnLst>
                          </p:cTn>
                        </p:par>
                        <p:par>
                          <p:cTn id="65" fill="hold">
                            <p:stCondLst>
                              <p:cond delay="500"/>
                            </p:stCondLst>
                            <p:childTnLst>
                              <p:par>
                                <p:cTn id="66" presetID="2" presetClass="entr" presetSubtype="8" decel="100000" fill="hold" grpId="0" nodeType="afterEffect">
                                  <p:stCondLst>
                                    <p:cond delay="0"/>
                                  </p:stCondLst>
                                  <p:childTnLst>
                                    <p:set>
                                      <p:cBhvr>
                                        <p:cTn id="67" dur="1" fill="hold">
                                          <p:stCondLst>
                                            <p:cond delay="0"/>
                                          </p:stCondLst>
                                        </p:cTn>
                                        <p:tgtEl>
                                          <p:spTgt spid="84"/>
                                        </p:tgtEl>
                                        <p:attrNameLst>
                                          <p:attrName>style.visibility</p:attrName>
                                        </p:attrNameLst>
                                      </p:cBhvr>
                                      <p:to>
                                        <p:strVal val="visible"/>
                                      </p:to>
                                    </p:set>
                                    <p:anim calcmode="lin" valueType="num">
                                      <p:cBhvr additive="base">
                                        <p:cTn id="68" dur="500" fill="hold"/>
                                        <p:tgtEl>
                                          <p:spTgt spid="84"/>
                                        </p:tgtEl>
                                        <p:attrNameLst>
                                          <p:attrName>ppt_x</p:attrName>
                                        </p:attrNameLst>
                                      </p:cBhvr>
                                      <p:tavLst>
                                        <p:tav tm="0">
                                          <p:val>
                                            <p:strVal val="0-#ppt_w/2"/>
                                          </p:val>
                                        </p:tav>
                                        <p:tav tm="100000">
                                          <p:val>
                                            <p:strVal val="#ppt_x"/>
                                          </p:val>
                                        </p:tav>
                                      </p:tavLst>
                                    </p:anim>
                                    <p:anim calcmode="lin" valueType="num">
                                      <p:cBhvr additive="base">
                                        <p:cTn id="69" dur="500" fill="hold"/>
                                        <p:tgtEl>
                                          <p:spTgt spid="84"/>
                                        </p:tgtEl>
                                        <p:attrNameLst>
                                          <p:attrName>ppt_y</p:attrName>
                                        </p:attrNameLst>
                                      </p:cBhvr>
                                      <p:tavLst>
                                        <p:tav tm="0">
                                          <p:val>
                                            <p:strVal val="#ppt_y"/>
                                          </p:val>
                                        </p:tav>
                                        <p:tav tm="100000">
                                          <p:val>
                                            <p:strVal val="#ppt_y"/>
                                          </p:val>
                                        </p:tav>
                                      </p:tavLst>
                                    </p:anim>
                                  </p:childTnLst>
                                </p:cTn>
                              </p:par>
                              <p:par>
                                <p:cTn id="70" presetID="2" presetClass="entr" presetSubtype="8" decel="100000" fill="hold" grpId="0" nodeType="withEffect">
                                  <p:stCondLst>
                                    <p:cond delay="100"/>
                                  </p:stCondLst>
                                  <p:childTnLst>
                                    <p:set>
                                      <p:cBhvr>
                                        <p:cTn id="71" dur="1" fill="hold">
                                          <p:stCondLst>
                                            <p:cond delay="0"/>
                                          </p:stCondLst>
                                        </p:cTn>
                                        <p:tgtEl>
                                          <p:spTgt spid="85"/>
                                        </p:tgtEl>
                                        <p:attrNameLst>
                                          <p:attrName>style.visibility</p:attrName>
                                        </p:attrNameLst>
                                      </p:cBhvr>
                                      <p:to>
                                        <p:strVal val="visible"/>
                                      </p:to>
                                    </p:set>
                                    <p:anim calcmode="lin" valueType="num">
                                      <p:cBhvr additive="base">
                                        <p:cTn id="72" dur="500" fill="hold"/>
                                        <p:tgtEl>
                                          <p:spTgt spid="85"/>
                                        </p:tgtEl>
                                        <p:attrNameLst>
                                          <p:attrName>ppt_x</p:attrName>
                                        </p:attrNameLst>
                                      </p:cBhvr>
                                      <p:tavLst>
                                        <p:tav tm="0">
                                          <p:val>
                                            <p:strVal val="0-#ppt_w/2"/>
                                          </p:val>
                                        </p:tav>
                                        <p:tav tm="100000">
                                          <p:val>
                                            <p:strVal val="#ppt_x"/>
                                          </p:val>
                                        </p:tav>
                                      </p:tavLst>
                                    </p:anim>
                                    <p:anim calcmode="lin" valueType="num">
                                      <p:cBhvr additive="base">
                                        <p:cTn id="73" dur="500" fill="hold"/>
                                        <p:tgtEl>
                                          <p:spTgt spid="85"/>
                                        </p:tgtEl>
                                        <p:attrNameLst>
                                          <p:attrName>ppt_y</p:attrName>
                                        </p:attrNameLst>
                                      </p:cBhvr>
                                      <p:tavLst>
                                        <p:tav tm="0">
                                          <p:val>
                                            <p:strVal val="#ppt_y"/>
                                          </p:val>
                                        </p:tav>
                                        <p:tav tm="100000">
                                          <p:val>
                                            <p:strVal val="#ppt_y"/>
                                          </p:val>
                                        </p:tav>
                                      </p:tavLst>
                                    </p:anim>
                                  </p:childTnLst>
                                </p:cTn>
                              </p:par>
                              <p:par>
                                <p:cTn id="74" presetID="2" presetClass="entr" presetSubtype="2" decel="100000" fill="hold" grpId="0" nodeType="withEffect">
                                  <p:stCondLst>
                                    <p:cond delay="200"/>
                                  </p:stCondLst>
                                  <p:childTnLst>
                                    <p:set>
                                      <p:cBhvr>
                                        <p:cTn id="75" dur="1" fill="hold">
                                          <p:stCondLst>
                                            <p:cond delay="0"/>
                                          </p:stCondLst>
                                        </p:cTn>
                                        <p:tgtEl>
                                          <p:spTgt spid="86"/>
                                        </p:tgtEl>
                                        <p:attrNameLst>
                                          <p:attrName>style.visibility</p:attrName>
                                        </p:attrNameLst>
                                      </p:cBhvr>
                                      <p:to>
                                        <p:strVal val="visible"/>
                                      </p:to>
                                    </p:set>
                                    <p:anim calcmode="lin" valueType="num">
                                      <p:cBhvr additive="base">
                                        <p:cTn id="76" dur="500" fill="hold"/>
                                        <p:tgtEl>
                                          <p:spTgt spid="86"/>
                                        </p:tgtEl>
                                        <p:attrNameLst>
                                          <p:attrName>ppt_x</p:attrName>
                                        </p:attrNameLst>
                                      </p:cBhvr>
                                      <p:tavLst>
                                        <p:tav tm="0">
                                          <p:val>
                                            <p:strVal val="1+#ppt_w/2"/>
                                          </p:val>
                                        </p:tav>
                                        <p:tav tm="100000">
                                          <p:val>
                                            <p:strVal val="#ppt_x"/>
                                          </p:val>
                                        </p:tav>
                                      </p:tavLst>
                                    </p:anim>
                                    <p:anim calcmode="lin" valueType="num">
                                      <p:cBhvr additive="base">
                                        <p:cTn id="77" dur="500" fill="hold"/>
                                        <p:tgtEl>
                                          <p:spTgt spid="86"/>
                                        </p:tgtEl>
                                        <p:attrNameLst>
                                          <p:attrName>ppt_y</p:attrName>
                                        </p:attrNameLst>
                                      </p:cBhvr>
                                      <p:tavLst>
                                        <p:tav tm="0">
                                          <p:val>
                                            <p:strVal val="#ppt_y"/>
                                          </p:val>
                                        </p:tav>
                                        <p:tav tm="100000">
                                          <p:val>
                                            <p:strVal val="#ppt_y"/>
                                          </p:val>
                                        </p:tav>
                                      </p:tavLst>
                                    </p:anim>
                                  </p:childTnLst>
                                </p:cTn>
                              </p:par>
                              <p:par>
                                <p:cTn id="78" presetID="2" presetClass="entr" presetSubtype="2" decel="100000" fill="hold" grpId="0" nodeType="withEffect">
                                  <p:stCondLst>
                                    <p:cond delay="300"/>
                                  </p:stCondLst>
                                  <p:childTnLst>
                                    <p:set>
                                      <p:cBhvr>
                                        <p:cTn id="79" dur="1" fill="hold">
                                          <p:stCondLst>
                                            <p:cond delay="0"/>
                                          </p:stCondLst>
                                        </p:cTn>
                                        <p:tgtEl>
                                          <p:spTgt spid="87"/>
                                        </p:tgtEl>
                                        <p:attrNameLst>
                                          <p:attrName>style.visibility</p:attrName>
                                        </p:attrNameLst>
                                      </p:cBhvr>
                                      <p:to>
                                        <p:strVal val="visible"/>
                                      </p:to>
                                    </p:set>
                                    <p:anim calcmode="lin" valueType="num">
                                      <p:cBhvr additive="base">
                                        <p:cTn id="80" dur="500" fill="hold"/>
                                        <p:tgtEl>
                                          <p:spTgt spid="87"/>
                                        </p:tgtEl>
                                        <p:attrNameLst>
                                          <p:attrName>ppt_x</p:attrName>
                                        </p:attrNameLst>
                                      </p:cBhvr>
                                      <p:tavLst>
                                        <p:tav tm="0">
                                          <p:val>
                                            <p:strVal val="1+#ppt_w/2"/>
                                          </p:val>
                                        </p:tav>
                                        <p:tav tm="100000">
                                          <p:val>
                                            <p:strVal val="#ppt_x"/>
                                          </p:val>
                                        </p:tav>
                                      </p:tavLst>
                                    </p:anim>
                                    <p:anim calcmode="lin" valueType="num">
                                      <p:cBhvr additive="base">
                                        <p:cTn id="81" dur="500" fill="hold"/>
                                        <p:tgtEl>
                                          <p:spTgt spid="87"/>
                                        </p:tgtEl>
                                        <p:attrNameLst>
                                          <p:attrName>ppt_y</p:attrName>
                                        </p:attrNameLst>
                                      </p:cBhvr>
                                      <p:tavLst>
                                        <p:tav tm="0">
                                          <p:val>
                                            <p:strVal val="#ppt_y"/>
                                          </p:val>
                                        </p:tav>
                                        <p:tav tm="100000">
                                          <p:val>
                                            <p:strVal val="#ppt_y"/>
                                          </p:val>
                                        </p:tav>
                                      </p:tavLst>
                                    </p:anim>
                                  </p:childTnLst>
                                </p:cTn>
                              </p:par>
                              <p:par>
                                <p:cTn id="82" presetID="2" presetClass="entr" presetSubtype="8" decel="100000" fill="hold" grpId="0" nodeType="withEffect">
                                  <p:stCondLst>
                                    <p:cond delay="400"/>
                                  </p:stCondLst>
                                  <p:childTnLst>
                                    <p:set>
                                      <p:cBhvr>
                                        <p:cTn id="83" dur="1" fill="hold">
                                          <p:stCondLst>
                                            <p:cond delay="0"/>
                                          </p:stCondLst>
                                        </p:cTn>
                                        <p:tgtEl>
                                          <p:spTgt spid="89"/>
                                        </p:tgtEl>
                                        <p:attrNameLst>
                                          <p:attrName>style.visibility</p:attrName>
                                        </p:attrNameLst>
                                      </p:cBhvr>
                                      <p:to>
                                        <p:strVal val="visible"/>
                                      </p:to>
                                    </p:set>
                                    <p:anim calcmode="lin" valueType="num">
                                      <p:cBhvr additive="base">
                                        <p:cTn id="84" dur="500" fill="hold"/>
                                        <p:tgtEl>
                                          <p:spTgt spid="89"/>
                                        </p:tgtEl>
                                        <p:attrNameLst>
                                          <p:attrName>ppt_x</p:attrName>
                                        </p:attrNameLst>
                                      </p:cBhvr>
                                      <p:tavLst>
                                        <p:tav tm="0">
                                          <p:val>
                                            <p:strVal val="0-#ppt_w/2"/>
                                          </p:val>
                                        </p:tav>
                                        <p:tav tm="100000">
                                          <p:val>
                                            <p:strVal val="#ppt_x"/>
                                          </p:val>
                                        </p:tav>
                                      </p:tavLst>
                                    </p:anim>
                                    <p:anim calcmode="lin" valueType="num">
                                      <p:cBhvr additive="base">
                                        <p:cTn id="85" dur="500" fill="hold"/>
                                        <p:tgtEl>
                                          <p:spTgt spid="89"/>
                                        </p:tgtEl>
                                        <p:attrNameLst>
                                          <p:attrName>ppt_y</p:attrName>
                                        </p:attrNameLst>
                                      </p:cBhvr>
                                      <p:tavLst>
                                        <p:tav tm="0">
                                          <p:val>
                                            <p:strVal val="#ppt_y"/>
                                          </p:val>
                                        </p:tav>
                                        <p:tav tm="100000">
                                          <p:val>
                                            <p:strVal val="#ppt_y"/>
                                          </p:val>
                                        </p:tav>
                                      </p:tavLst>
                                    </p:anim>
                                  </p:childTnLst>
                                </p:cTn>
                              </p:par>
                              <p:par>
                                <p:cTn id="86" presetID="2" presetClass="entr" presetSubtype="2" decel="100000" fill="hold" grpId="0" nodeType="withEffect">
                                  <p:stCondLst>
                                    <p:cond delay="300"/>
                                  </p:stCondLst>
                                  <p:childTnLst>
                                    <p:set>
                                      <p:cBhvr>
                                        <p:cTn id="87" dur="1" fill="hold">
                                          <p:stCondLst>
                                            <p:cond delay="0"/>
                                          </p:stCondLst>
                                        </p:cTn>
                                        <p:tgtEl>
                                          <p:spTgt spid="90"/>
                                        </p:tgtEl>
                                        <p:attrNameLst>
                                          <p:attrName>style.visibility</p:attrName>
                                        </p:attrNameLst>
                                      </p:cBhvr>
                                      <p:to>
                                        <p:strVal val="visible"/>
                                      </p:to>
                                    </p:set>
                                    <p:anim calcmode="lin" valueType="num">
                                      <p:cBhvr additive="base">
                                        <p:cTn id="88" dur="500" fill="hold"/>
                                        <p:tgtEl>
                                          <p:spTgt spid="90"/>
                                        </p:tgtEl>
                                        <p:attrNameLst>
                                          <p:attrName>ppt_x</p:attrName>
                                        </p:attrNameLst>
                                      </p:cBhvr>
                                      <p:tavLst>
                                        <p:tav tm="0">
                                          <p:val>
                                            <p:strVal val="1+#ppt_w/2"/>
                                          </p:val>
                                        </p:tav>
                                        <p:tav tm="100000">
                                          <p:val>
                                            <p:strVal val="#ppt_x"/>
                                          </p:val>
                                        </p:tav>
                                      </p:tavLst>
                                    </p:anim>
                                    <p:anim calcmode="lin" valueType="num">
                                      <p:cBhvr additive="base">
                                        <p:cTn id="89" dur="500" fill="hold"/>
                                        <p:tgtEl>
                                          <p:spTgt spid="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p:bldP spid="85" grpId="0"/>
      <p:bldP spid="86" grpId="0"/>
      <p:bldP spid="87" grpId="0"/>
      <p:bldP spid="88" grpId="0" animBg="1"/>
      <p:bldP spid="89" grpId="0"/>
      <p:bldP spid="90" grpId="0"/>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solidFill>
                <a:effectLst/>
                <a:uLnTx/>
                <a:uFillTx/>
                <a:latin typeface="微软雅黑"/>
                <a:ea typeface="微软雅黑"/>
                <a:cs typeface="+mn-cs"/>
              </a:rPr>
              <a:t>年度工作概述</a:t>
            </a:r>
            <a:r>
              <a:rPr kumimoji="0" lang="zh-CN" altLang="en-US" sz="1200" b="1"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cs"/>
              </a:rPr>
              <a:t>文字可以编辑）</a:t>
            </a:r>
            <a:endPar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ea"/>
              <a:sym typeface="+mn-lt"/>
            </a:endParaRPr>
          </a:p>
        </p:txBody>
      </p:sp>
      <p:sp>
        <p:nvSpPr>
          <p:cNvPr id="137" name="矩形 136"/>
          <p:cNvSpPr/>
          <p:nvPr/>
        </p:nvSpPr>
        <p:spPr>
          <a:xfrm>
            <a:off x="2" y="2810517"/>
            <a:ext cx="9146778" cy="6539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2343" tIns="46172" rIns="92343" bIns="4617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nvGrpSpPr>
          <p:cNvPr id="138" name="组合 137"/>
          <p:cNvGrpSpPr/>
          <p:nvPr/>
        </p:nvGrpSpPr>
        <p:grpSpPr>
          <a:xfrm>
            <a:off x="980579" y="2387357"/>
            <a:ext cx="870074" cy="869820"/>
            <a:chOff x="1466675" y="3784103"/>
            <a:chExt cx="1301392" cy="1301862"/>
          </a:xfrm>
        </p:grpSpPr>
        <p:grpSp>
          <p:nvGrpSpPr>
            <p:cNvPr id="139" name="组合 138"/>
            <p:cNvGrpSpPr/>
            <p:nvPr/>
          </p:nvGrpSpPr>
          <p:grpSpPr>
            <a:xfrm>
              <a:off x="1466675" y="3784103"/>
              <a:ext cx="1301392" cy="1301862"/>
              <a:chOff x="4345444" y="2542859"/>
              <a:chExt cx="1810550" cy="1811205"/>
            </a:xfrm>
          </p:grpSpPr>
          <p:grpSp>
            <p:nvGrpSpPr>
              <p:cNvPr id="141" name="组合 14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43" name="同心圆 14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44" name="椭圆 14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42" name="椭圆 141"/>
              <p:cNvSpPr/>
              <p:nvPr/>
            </p:nvSpPr>
            <p:spPr>
              <a:xfrm>
                <a:off x="4447523" y="2644973"/>
                <a:ext cx="1606393" cy="1606973"/>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40" name="TextBox 97"/>
            <p:cNvSpPr txBox="1"/>
            <p:nvPr/>
          </p:nvSpPr>
          <p:spPr>
            <a:xfrm>
              <a:off x="1602998" y="4180598"/>
              <a:ext cx="1028745" cy="600925"/>
            </a:xfrm>
            <a:prstGeom prst="rect">
              <a:avLst/>
            </a:prstGeom>
            <a:noFill/>
          </p:spPr>
          <p:txBody>
            <a:bodyPr wrap="square" lIns="184256" tIns="92128" rIns="184256" bIns="9212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6</a:t>
              </a:r>
              <a:r>
                <a:rPr kumimoji="0" lang="zh-CN" altLang="en-US" sz="14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月</a:t>
              </a:r>
              <a:endPar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145" name="组合 144"/>
          <p:cNvGrpSpPr/>
          <p:nvPr/>
        </p:nvGrpSpPr>
        <p:grpSpPr>
          <a:xfrm>
            <a:off x="2083956" y="2504346"/>
            <a:ext cx="708513" cy="658319"/>
            <a:chOff x="3117025" y="3959191"/>
            <a:chExt cx="1059738" cy="985306"/>
          </a:xfrm>
        </p:grpSpPr>
        <p:grpSp>
          <p:nvGrpSpPr>
            <p:cNvPr id="146" name="组合 145"/>
            <p:cNvGrpSpPr/>
            <p:nvPr/>
          </p:nvGrpSpPr>
          <p:grpSpPr>
            <a:xfrm>
              <a:off x="3117025" y="3959191"/>
              <a:ext cx="984950" cy="985306"/>
              <a:chOff x="4345444" y="2542859"/>
              <a:chExt cx="1810550" cy="1811205"/>
            </a:xfrm>
          </p:grpSpPr>
          <p:grpSp>
            <p:nvGrpSpPr>
              <p:cNvPr id="148" name="组合 14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50" name="同心圆 14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51" name="椭圆 15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49" name="椭圆 148"/>
              <p:cNvSpPr/>
              <p:nvPr/>
            </p:nvSpPr>
            <p:spPr>
              <a:xfrm>
                <a:off x="4483177" y="2680639"/>
                <a:ext cx="1535084" cy="1535638"/>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47" name="TextBox 104"/>
            <p:cNvSpPr txBox="1"/>
            <p:nvPr/>
          </p:nvSpPr>
          <p:spPr>
            <a:xfrm>
              <a:off x="3148018" y="4196693"/>
              <a:ext cx="1028745" cy="600923"/>
            </a:xfrm>
            <a:prstGeom prst="rect">
              <a:avLst/>
            </a:prstGeom>
            <a:noFill/>
          </p:spPr>
          <p:txBody>
            <a:bodyPr wrap="square" lIns="184256" tIns="92128" rIns="184256" bIns="9212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7</a:t>
              </a: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grpSp>
      <p:grpSp>
        <p:nvGrpSpPr>
          <p:cNvPr id="152" name="组合 151"/>
          <p:cNvGrpSpPr/>
          <p:nvPr/>
        </p:nvGrpSpPr>
        <p:grpSpPr>
          <a:xfrm>
            <a:off x="2975769" y="2392603"/>
            <a:ext cx="882051" cy="881795"/>
            <a:chOff x="4450933" y="3791953"/>
            <a:chExt cx="1319306" cy="1319782"/>
          </a:xfrm>
        </p:grpSpPr>
        <p:grpSp>
          <p:nvGrpSpPr>
            <p:cNvPr id="153" name="组合 152"/>
            <p:cNvGrpSpPr/>
            <p:nvPr/>
          </p:nvGrpSpPr>
          <p:grpSpPr>
            <a:xfrm>
              <a:off x="4450933" y="3791953"/>
              <a:ext cx="1319306" cy="1319782"/>
              <a:chOff x="4345444" y="2542859"/>
              <a:chExt cx="1810550" cy="1811205"/>
            </a:xfrm>
          </p:grpSpPr>
          <p:grpSp>
            <p:nvGrpSpPr>
              <p:cNvPr id="155" name="组合 15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57" name="同心圆 15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58" name="椭圆 157"/>
                <p:cNvSpPr/>
                <p:nvPr/>
              </p:nvSpPr>
              <p:spPr>
                <a:xfrm>
                  <a:off x="1484232" y="1093650"/>
                  <a:ext cx="1504275"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56" name="椭圆 155"/>
              <p:cNvSpPr/>
              <p:nvPr/>
            </p:nvSpPr>
            <p:spPr>
              <a:xfrm>
                <a:off x="4427702" y="2656211"/>
                <a:ext cx="1606932" cy="1607514"/>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54" name="TextBox 111"/>
            <p:cNvSpPr txBox="1"/>
            <p:nvPr/>
          </p:nvSpPr>
          <p:spPr>
            <a:xfrm>
              <a:off x="4624965" y="4194851"/>
              <a:ext cx="1028745" cy="600923"/>
            </a:xfrm>
            <a:prstGeom prst="rect">
              <a:avLst/>
            </a:prstGeom>
            <a:noFill/>
          </p:spPr>
          <p:txBody>
            <a:bodyPr wrap="square" lIns="184256" tIns="92128" rIns="184256" bIns="9212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8</a:t>
              </a: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grpSp>
      <p:grpSp>
        <p:nvGrpSpPr>
          <p:cNvPr id="159" name="组合 158"/>
          <p:cNvGrpSpPr/>
          <p:nvPr/>
        </p:nvGrpSpPr>
        <p:grpSpPr>
          <a:xfrm>
            <a:off x="4091125" y="2493111"/>
            <a:ext cx="721287" cy="680781"/>
            <a:chOff x="6119197" y="3942381"/>
            <a:chExt cx="1078849" cy="1018926"/>
          </a:xfrm>
        </p:grpSpPr>
        <p:grpSp>
          <p:nvGrpSpPr>
            <p:cNvPr id="160" name="组合 159"/>
            <p:cNvGrpSpPr/>
            <p:nvPr/>
          </p:nvGrpSpPr>
          <p:grpSpPr>
            <a:xfrm>
              <a:off x="6119197" y="3942381"/>
              <a:ext cx="1018558" cy="1018926"/>
              <a:chOff x="4345444" y="2542859"/>
              <a:chExt cx="1810550" cy="1811205"/>
            </a:xfrm>
          </p:grpSpPr>
          <p:grpSp>
            <p:nvGrpSpPr>
              <p:cNvPr id="162" name="组合 16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64" name="同心圆 16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65" name="椭圆 164"/>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63" name="椭圆 162"/>
              <p:cNvSpPr/>
              <p:nvPr/>
            </p:nvSpPr>
            <p:spPr>
              <a:xfrm>
                <a:off x="4466846" y="2664303"/>
                <a:ext cx="1567743" cy="1568310"/>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61" name="TextBox 118"/>
            <p:cNvSpPr txBox="1"/>
            <p:nvPr/>
          </p:nvSpPr>
          <p:spPr>
            <a:xfrm>
              <a:off x="6169299" y="4182440"/>
              <a:ext cx="1028747" cy="600924"/>
            </a:xfrm>
            <a:prstGeom prst="rect">
              <a:avLst/>
            </a:prstGeom>
            <a:noFill/>
          </p:spPr>
          <p:txBody>
            <a:bodyPr wrap="square" lIns="184256" tIns="92128" rIns="184256" bIns="9212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9</a:t>
              </a: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grpSp>
      <p:grpSp>
        <p:nvGrpSpPr>
          <p:cNvPr id="166" name="组合 165"/>
          <p:cNvGrpSpPr/>
          <p:nvPr/>
        </p:nvGrpSpPr>
        <p:grpSpPr>
          <a:xfrm>
            <a:off x="4981933" y="2493112"/>
            <a:ext cx="801755" cy="680781"/>
            <a:chOff x="7451602" y="3942381"/>
            <a:chExt cx="1199205" cy="1018926"/>
          </a:xfrm>
        </p:grpSpPr>
        <p:grpSp>
          <p:nvGrpSpPr>
            <p:cNvPr id="167" name="组合 166"/>
            <p:cNvGrpSpPr/>
            <p:nvPr/>
          </p:nvGrpSpPr>
          <p:grpSpPr>
            <a:xfrm>
              <a:off x="7486713" y="3942381"/>
              <a:ext cx="1018558" cy="1018926"/>
              <a:chOff x="4345444" y="2542859"/>
              <a:chExt cx="1810550" cy="1811205"/>
            </a:xfrm>
          </p:grpSpPr>
          <p:grpSp>
            <p:nvGrpSpPr>
              <p:cNvPr id="169" name="组合 168"/>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71" name="同心圆 17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72" name="椭圆 171"/>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70" name="椭圆 169"/>
              <p:cNvSpPr/>
              <p:nvPr/>
            </p:nvSpPr>
            <p:spPr>
              <a:xfrm>
                <a:off x="4466990" y="2664444"/>
                <a:ext cx="1567461" cy="1568026"/>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68" name="TextBox 125"/>
            <p:cNvSpPr txBox="1"/>
            <p:nvPr/>
          </p:nvSpPr>
          <p:spPr>
            <a:xfrm>
              <a:off x="7451602" y="4199438"/>
              <a:ext cx="1199205" cy="531826"/>
            </a:xfrm>
            <a:prstGeom prst="rect">
              <a:avLst/>
            </a:prstGeom>
            <a:noFill/>
          </p:spPr>
          <p:txBody>
            <a:bodyPr wrap="square" lIns="184256" tIns="92128" rIns="184256" bIns="9212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10</a:t>
              </a: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grpSp>
      <p:grpSp>
        <p:nvGrpSpPr>
          <p:cNvPr id="173" name="组合 172"/>
          <p:cNvGrpSpPr/>
          <p:nvPr/>
        </p:nvGrpSpPr>
        <p:grpSpPr>
          <a:xfrm>
            <a:off x="5919688" y="2380197"/>
            <a:ext cx="906873" cy="906611"/>
            <a:chOff x="8854229" y="3773382"/>
            <a:chExt cx="1356434" cy="1356924"/>
          </a:xfrm>
        </p:grpSpPr>
        <p:grpSp>
          <p:nvGrpSpPr>
            <p:cNvPr id="174" name="组合 173"/>
            <p:cNvGrpSpPr/>
            <p:nvPr/>
          </p:nvGrpSpPr>
          <p:grpSpPr>
            <a:xfrm>
              <a:off x="8854229" y="3773382"/>
              <a:ext cx="1356434" cy="1356924"/>
              <a:chOff x="4345444" y="2542859"/>
              <a:chExt cx="1810550" cy="1811205"/>
            </a:xfrm>
          </p:grpSpPr>
          <p:grpSp>
            <p:nvGrpSpPr>
              <p:cNvPr id="176" name="组合 17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78" name="同心圆 17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79" name="椭圆 178"/>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77" name="椭圆 176"/>
              <p:cNvSpPr/>
              <p:nvPr/>
            </p:nvSpPr>
            <p:spPr>
              <a:xfrm>
                <a:off x="4464837" y="2666232"/>
                <a:ext cx="1571762" cy="1572325"/>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75" name="TextBox 132"/>
            <p:cNvSpPr txBox="1"/>
            <p:nvPr/>
          </p:nvSpPr>
          <p:spPr>
            <a:xfrm>
              <a:off x="8964047" y="4180595"/>
              <a:ext cx="1228295" cy="600923"/>
            </a:xfrm>
            <a:prstGeom prst="rect">
              <a:avLst/>
            </a:prstGeom>
            <a:noFill/>
          </p:spPr>
          <p:txBody>
            <a:bodyPr wrap="square" lIns="184256" tIns="92128" rIns="184256" bIns="9212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11</a:t>
              </a: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grpSp>
      <p:grpSp>
        <p:nvGrpSpPr>
          <p:cNvPr id="180" name="组合 179"/>
          <p:cNvGrpSpPr/>
          <p:nvPr/>
        </p:nvGrpSpPr>
        <p:grpSpPr>
          <a:xfrm>
            <a:off x="7059865" y="2216984"/>
            <a:ext cx="1233392" cy="1233035"/>
            <a:chOff x="10559621" y="3529102"/>
            <a:chExt cx="1844818" cy="1845484"/>
          </a:xfrm>
        </p:grpSpPr>
        <p:grpSp>
          <p:nvGrpSpPr>
            <p:cNvPr id="181" name="组合 180"/>
            <p:cNvGrpSpPr/>
            <p:nvPr/>
          </p:nvGrpSpPr>
          <p:grpSpPr>
            <a:xfrm>
              <a:off x="10559621" y="3529102"/>
              <a:ext cx="1844818" cy="1845484"/>
              <a:chOff x="4345444" y="2542859"/>
              <a:chExt cx="1810550" cy="1811205"/>
            </a:xfrm>
          </p:grpSpPr>
          <p:grpSp>
            <p:nvGrpSpPr>
              <p:cNvPr id="183" name="组合 18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85" name="同心圆 18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86" name="椭圆 18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84" name="椭圆 183"/>
              <p:cNvSpPr/>
              <p:nvPr/>
            </p:nvSpPr>
            <p:spPr>
              <a:xfrm>
                <a:off x="4422287" y="2619728"/>
                <a:ext cx="1656864" cy="1657461"/>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82" name="TextBox 139"/>
            <p:cNvSpPr txBox="1"/>
            <p:nvPr/>
          </p:nvSpPr>
          <p:spPr>
            <a:xfrm>
              <a:off x="10931218" y="4180595"/>
              <a:ext cx="1206866" cy="600924"/>
            </a:xfrm>
            <a:prstGeom prst="rect">
              <a:avLst/>
            </a:prstGeom>
            <a:noFill/>
          </p:spPr>
          <p:txBody>
            <a:bodyPr wrap="square" lIns="184256" tIns="92128" rIns="184256" bIns="9212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12</a:t>
              </a: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grpSp>
      <p:grpSp>
        <p:nvGrpSpPr>
          <p:cNvPr id="187" name="组合 186"/>
          <p:cNvGrpSpPr/>
          <p:nvPr/>
        </p:nvGrpSpPr>
        <p:grpSpPr>
          <a:xfrm>
            <a:off x="520722" y="1224701"/>
            <a:ext cx="1941851" cy="1111340"/>
            <a:chOff x="689131" y="1318791"/>
            <a:chExt cx="1631535" cy="1055019"/>
          </a:xfrm>
        </p:grpSpPr>
        <p:sp>
          <p:nvSpPr>
            <p:cNvPr id="188" name="TextBox 145"/>
            <p:cNvSpPr txBox="1"/>
            <p:nvPr/>
          </p:nvSpPr>
          <p:spPr>
            <a:xfrm>
              <a:off x="724689" y="1667530"/>
              <a:ext cx="1516141" cy="534674"/>
            </a:xfrm>
            <a:prstGeom prst="rect">
              <a:avLst/>
            </a:prstGeom>
            <a:noFill/>
          </p:spPr>
          <p:txBody>
            <a:bodyPr wrap="square" lIns="121908" tIns="60953" rIns="121908" bIns="60953"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您的内容打在这里，或者通过您的内容打在这里</a:t>
              </a:r>
            </a:p>
          </p:txBody>
        </p:sp>
        <p:grpSp>
          <p:nvGrpSpPr>
            <p:cNvPr id="189" name="组合 188"/>
            <p:cNvGrpSpPr/>
            <p:nvPr/>
          </p:nvGrpSpPr>
          <p:grpSpPr>
            <a:xfrm>
              <a:off x="689131" y="1318791"/>
              <a:ext cx="1631535" cy="1055019"/>
              <a:chOff x="689131" y="1318791"/>
              <a:chExt cx="1631535" cy="1055019"/>
            </a:xfrm>
          </p:grpSpPr>
          <p:cxnSp>
            <p:nvCxnSpPr>
              <p:cNvPr id="190" name="直接连接符 189"/>
              <p:cNvCxnSpPr/>
              <p:nvPr/>
            </p:nvCxnSpPr>
            <p:spPr>
              <a:xfrm flipV="1">
                <a:off x="1449591" y="2157786"/>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91" name="TextBox 148"/>
              <p:cNvSpPr txBox="1"/>
              <p:nvPr/>
            </p:nvSpPr>
            <p:spPr>
              <a:xfrm>
                <a:off x="689131" y="1318791"/>
                <a:ext cx="1631535" cy="350615"/>
              </a:xfrm>
              <a:prstGeom prst="rect">
                <a:avLst/>
              </a:prstGeom>
              <a:noFill/>
            </p:spPr>
            <p:txBody>
              <a:bodyPr wrap="square" lIns="121908" tIns="0" rIns="121908" bIns="0" rtlCol="0" anchor="t">
                <a:spAutoFit/>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华文黑体" panose="02010600030101010101" pitchFamily="2" charset="-122"/>
                  </a:rPr>
                  <a:t>添加标题</a:t>
                </a:r>
              </a:p>
            </p:txBody>
          </p:sp>
        </p:grpSp>
      </p:grpSp>
      <p:grpSp>
        <p:nvGrpSpPr>
          <p:cNvPr id="192" name="组合 191"/>
          <p:cNvGrpSpPr/>
          <p:nvPr/>
        </p:nvGrpSpPr>
        <p:grpSpPr>
          <a:xfrm>
            <a:off x="2416429" y="1222772"/>
            <a:ext cx="1854881" cy="1144228"/>
            <a:chOff x="770508" y="1462813"/>
            <a:chExt cx="1372987" cy="965241"/>
          </a:xfrm>
        </p:grpSpPr>
        <p:sp>
          <p:nvSpPr>
            <p:cNvPr id="193" name="TextBox 150"/>
            <p:cNvSpPr txBox="1"/>
            <p:nvPr/>
          </p:nvSpPr>
          <p:spPr>
            <a:xfrm>
              <a:off x="770508" y="1767302"/>
              <a:ext cx="1372987" cy="660752"/>
            </a:xfrm>
            <a:prstGeom prst="rect">
              <a:avLst/>
            </a:prstGeom>
            <a:noFill/>
          </p:spPr>
          <p:txBody>
            <a:bodyPr wrap="square" lIns="121908" tIns="60953" rIns="121908" bIns="60953"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您的内容打在这里，或者通过您的内容打在这里</a:t>
              </a:r>
            </a:p>
          </p:txBody>
        </p:sp>
        <p:grpSp>
          <p:nvGrpSpPr>
            <p:cNvPr id="194" name="组合 193"/>
            <p:cNvGrpSpPr/>
            <p:nvPr/>
          </p:nvGrpSpPr>
          <p:grpSpPr>
            <a:xfrm>
              <a:off x="947384" y="1462813"/>
              <a:ext cx="1008112" cy="941123"/>
              <a:chOff x="947384" y="1462813"/>
              <a:chExt cx="1008112" cy="941123"/>
            </a:xfrm>
          </p:grpSpPr>
          <p:cxnSp>
            <p:nvCxnSpPr>
              <p:cNvPr id="195" name="直接连接符 194"/>
              <p:cNvCxnSpPr/>
              <p:nvPr/>
            </p:nvCxnSpPr>
            <p:spPr>
              <a:xfrm flipV="1">
                <a:off x="1474550" y="218791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96" name="TextBox 153"/>
              <p:cNvSpPr txBox="1"/>
              <p:nvPr/>
            </p:nvSpPr>
            <p:spPr>
              <a:xfrm>
                <a:off x="947384" y="1462813"/>
                <a:ext cx="1008112" cy="311559"/>
              </a:xfrm>
              <a:prstGeom prst="rect">
                <a:avLst/>
              </a:prstGeom>
              <a:noFill/>
            </p:spPr>
            <p:txBody>
              <a:bodyPr wrap="square" lIns="121908" tIns="0" rIns="121908" bIns="0" rtlCol="0" anchor="t">
                <a:spAutoFit/>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华文黑体" panose="02010600030101010101" pitchFamily="2" charset="-122"/>
                  </a:rPr>
                  <a:t>添加标题</a:t>
                </a:r>
              </a:p>
            </p:txBody>
          </p:sp>
        </p:grpSp>
      </p:grpSp>
      <p:grpSp>
        <p:nvGrpSpPr>
          <p:cNvPr id="197" name="组合 196"/>
          <p:cNvGrpSpPr/>
          <p:nvPr/>
        </p:nvGrpSpPr>
        <p:grpSpPr>
          <a:xfrm>
            <a:off x="4359892" y="1224701"/>
            <a:ext cx="1920900" cy="1137206"/>
            <a:chOff x="773829" y="1541325"/>
            <a:chExt cx="1366344" cy="881079"/>
          </a:xfrm>
        </p:grpSpPr>
        <p:sp>
          <p:nvSpPr>
            <p:cNvPr id="198" name="TextBox 155"/>
            <p:cNvSpPr txBox="1"/>
            <p:nvPr/>
          </p:nvSpPr>
          <p:spPr>
            <a:xfrm>
              <a:off x="773829" y="1815540"/>
              <a:ext cx="1366344" cy="606864"/>
            </a:xfrm>
            <a:prstGeom prst="rect">
              <a:avLst/>
            </a:prstGeom>
            <a:noFill/>
          </p:spPr>
          <p:txBody>
            <a:bodyPr wrap="square" lIns="121908" tIns="60953" rIns="121908" bIns="60953"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您的内容打在这里，或者通过您的内容打在这里</a:t>
              </a:r>
            </a:p>
          </p:txBody>
        </p:sp>
        <p:grpSp>
          <p:nvGrpSpPr>
            <p:cNvPr id="199" name="组合 198"/>
            <p:cNvGrpSpPr/>
            <p:nvPr/>
          </p:nvGrpSpPr>
          <p:grpSpPr>
            <a:xfrm>
              <a:off x="971122" y="1541325"/>
              <a:ext cx="1008112" cy="866056"/>
              <a:chOff x="971122" y="1541325"/>
              <a:chExt cx="1008112" cy="866056"/>
            </a:xfrm>
          </p:grpSpPr>
          <p:cxnSp>
            <p:nvCxnSpPr>
              <p:cNvPr id="200" name="直接连接符 199"/>
              <p:cNvCxnSpPr/>
              <p:nvPr/>
            </p:nvCxnSpPr>
            <p:spPr>
              <a:xfrm flipV="1">
                <a:off x="1457223" y="2191357"/>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201" name="TextBox 158"/>
              <p:cNvSpPr txBox="1"/>
              <p:nvPr/>
            </p:nvSpPr>
            <p:spPr>
              <a:xfrm>
                <a:off x="971122" y="1541325"/>
                <a:ext cx="1008112" cy="286149"/>
              </a:xfrm>
              <a:prstGeom prst="rect">
                <a:avLst/>
              </a:prstGeom>
              <a:noFill/>
            </p:spPr>
            <p:txBody>
              <a:bodyPr wrap="square" lIns="121908" tIns="0" rIns="121908" bIns="0" rtlCol="0" anchor="t">
                <a:spAutoFit/>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华文黑体" panose="02010600030101010101" pitchFamily="2" charset="-122"/>
                  </a:rPr>
                  <a:t>添加标题</a:t>
                </a:r>
              </a:p>
            </p:txBody>
          </p:sp>
        </p:grpSp>
      </p:grpSp>
      <p:grpSp>
        <p:nvGrpSpPr>
          <p:cNvPr id="202" name="组合 201"/>
          <p:cNvGrpSpPr/>
          <p:nvPr/>
        </p:nvGrpSpPr>
        <p:grpSpPr>
          <a:xfrm>
            <a:off x="6643072" y="1203598"/>
            <a:ext cx="1942040" cy="1137979"/>
            <a:chOff x="726816" y="1484176"/>
            <a:chExt cx="1460370" cy="908342"/>
          </a:xfrm>
        </p:grpSpPr>
        <p:sp>
          <p:nvSpPr>
            <p:cNvPr id="203" name="TextBox 160"/>
            <p:cNvSpPr txBox="1"/>
            <p:nvPr/>
          </p:nvSpPr>
          <p:spPr>
            <a:xfrm>
              <a:off x="726816" y="1767301"/>
              <a:ext cx="1460370" cy="625217"/>
            </a:xfrm>
            <a:prstGeom prst="rect">
              <a:avLst/>
            </a:prstGeom>
            <a:noFill/>
          </p:spPr>
          <p:txBody>
            <a:bodyPr wrap="square" lIns="121908" tIns="60953" rIns="121908" bIns="60953"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您的内容打在这里，或者通过您的内容打在这里</a:t>
              </a:r>
            </a:p>
          </p:txBody>
        </p:sp>
        <p:grpSp>
          <p:nvGrpSpPr>
            <p:cNvPr id="204" name="组合 203"/>
            <p:cNvGrpSpPr/>
            <p:nvPr/>
          </p:nvGrpSpPr>
          <p:grpSpPr>
            <a:xfrm>
              <a:off x="947384" y="1484176"/>
              <a:ext cx="1008112" cy="820803"/>
              <a:chOff x="947384" y="1484176"/>
              <a:chExt cx="1008112" cy="820803"/>
            </a:xfrm>
          </p:grpSpPr>
          <p:cxnSp>
            <p:nvCxnSpPr>
              <p:cNvPr id="205" name="直接连接符 204"/>
              <p:cNvCxnSpPr/>
              <p:nvPr/>
            </p:nvCxnSpPr>
            <p:spPr>
              <a:xfrm flipV="1">
                <a:off x="1481601" y="2146838"/>
                <a:ext cx="0" cy="158141"/>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206" name="TextBox 163"/>
              <p:cNvSpPr txBox="1"/>
              <p:nvPr/>
            </p:nvSpPr>
            <p:spPr>
              <a:xfrm>
                <a:off x="947384" y="1484176"/>
                <a:ext cx="1008112" cy="294803"/>
              </a:xfrm>
              <a:prstGeom prst="rect">
                <a:avLst/>
              </a:prstGeom>
              <a:noFill/>
            </p:spPr>
            <p:txBody>
              <a:bodyPr wrap="square" lIns="121908" tIns="0" rIns="121908" bIns="0" rtlCol="0" anchor="t">
                <a:spAutoFit/>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华文黑体" panose="02010600030101010101" pitchFamily="2" charset="-122"/>
                  </a:rPr>
                  <a:t>添加标题</a:t>
                </a:r>
              </a:p>
            </p:txBody>
          </p:sp>
        </p:grpSp>
      </p:grpSp>
      <p:grpSp>
        <p:nvGrpSpPr>
          <p:cNvPr id="207" name="组合 206"/>
          <p:cNvGrpSpPr/>
          <p:nvPr/>
        </p:nvGrpSpPr>
        <p:grpSpPr>
          <a:xfrm>
            <a:off x="1448649" y="3371428"/>
            <a:ext cx="1847714" cy="1107325"/>
            <a:chOff x="793884" y="1340833"/>
            <a:chExt cx="1326235" cy="1020857"/>
          </a:xfrm>
        </p:grpSpPr>
        <p:sp>
          <p:nvSpPr>
            <p:cNvPr id="208" name="TextBox 165"/>
            <p:cNvSpPr txBox="1"/>
            <p:nvPr/>
          </p:nvSpPr>
          <p:spPr>
            <a:xfrm>
              <a:off x="793884" y="1842453"/>
              <a:ext cx="1326235" cy="519237"/>
            </a:xfrm>
            <a:prstGeom prst="rect">
              <a:avLst/>
            </a:prstGeom>
            <a:noFill/>
          </p:spPr>
          <p:txBody>
            <a:bodyPr wrap="square" lIns="121908" tIns="60953" rIns="121908" bIns="60953"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您的内容打在这里，或者通过您的内容打在这里</a:t>
              </a:r>
            </a:p>
          </p:txBody>
        </p:sp>
        <p:grpSp>
          <p:nvGrpSpPr>
            <p:cNvPr id="209" name="组合 208"/>
            <p:cNvGrpSpPr/>
            <p:nvPr/>
          </p:nvGrpSpPr>
          <p:grpSpPr>
            <a:xfrm>
              <a:off x="947384" y="1340833"/>
              <a:ext cx="1008112" cy="540984"/>
              <a:chOff x="947384" y="1340833"/>
              <a:chExt cx="1008112" cy="540984"/>
            </a:xfrm>
          </p:grpSpPr>
          <p:cxnSp>
            <p:nvCxnSpPr>
              <p:cNvPr id="210" name="直接连接符 209"/>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211" name="TextBox 168"/>
              <p:cNvSpPr txBox="1"/>
              <p:nvPr/>
            </p:nvSpPr>
            <p:spPr>
              <a:xfrm>
                <a:off x="947384" y="1541325"/>
                <a:ext cx="1008112" cy="340492"/>
              </a:xfrm>
              <a:prstGeom prst="rect">
                <a:avLst/>
              </a:prstGeom>
              <a:noFill/>
            </p:spPr>
            <p:txBody>
              <a:bodyPr wrap="square" lIns="121908" tIns="0" rIns="121908" bIns="0" rtlCol="0" anchor="t">
                <a:spAutoFit/>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华文黑体" panose="02010600030101010101" pitchFamily="2" charset="-122"/>
                  </a:rPr>
                  <a:t>添加标题</a:t>
                </a:r>
              </a:p>
            </p:txBody>
          </p:sp>
        </p:grpSp>
      </p:grpSp>
      <p:grpSp>
        <p:nvGrpSpPr>
          <p:cNvPr id="212" name="组合 211"/>
          <p:cNvGrpSpPr/>
          <p:nvPr/>
        </p:nvGrpSpPr>
        <p:grpSpPr>
          <a:xfrm>
            <a:off x="3439099" y="3371428"/>
            <a:ext cx="1853512" cy="1120592"/>
            <a:chOff x="791804" y="1340833"/>
            <a:chExt cx="1330396" cy="1033088"/>
          </a:xfrm>
        </p:grpSpPr>
        <p:sp>
          <p:nvSpPr>
            <p:cNvPr id="213" name="TextBox 170"/>
            <p:cNvSpPr txBox="1"/>
            <p:nvPr/>
          </p:nvSpPr>
          <p:spPr>
            <a:xfrm>
              <a:off x="791804" y="1854684"/>
              <a:ext cx="1330396" cy="519237"/>
            </a:xfrm>
            <a:prstGeom prst="rect">
              <a:avLst/>
            </a:prstGeom>
            <a:noFill/>
          </p:spPr>
          <p:txBody>
            <a:bodyPr wrap="square" lIns="121908" tIns="60953" rIns="121908" bIns="60953"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您的内容打在这里，或者通过您的内容打在这里</a:t>
              </a:r>
            </a:p>
          </p:txBody>
        </p:sp>
        <p:grpSp>
          <p:nvGrpSpPr>
            <p:cNvPr id="214" name="组合 213"/>
            <p:cNvGrpSpPr/>
            <p:nvPr/>
          </p:nvGrpSpPr>
          <p:grpSpPr>
            <a:xfrm>
              <a:off x="947384" y="1340833"/>
              <a:ext cx="1008112" cy="540984"/>
              <a:chOff x="947384" y="1340833"/>
              <a:chExt cx="1008112" cy="540984"/>
            </a:xfrm>
          </p:grpSpPr>
          <p:cxnSp>
            <p:nvCxnSpPr>
              <p:cNvPr id="215" name="直接连接符 214"/>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216" name="TextBox 173"/>
              <p:cNvSpPr txBox="1"/>
              <p:nvPr/>
            </p:nvSpPr>
            <p:spPr>
              <a:xfrm>
                <a:off x="947384" y="1541325"/>
                <a:ext cx="1008112" cy="340492"/>
              </a:xfrm>
              <a:prstGeom prst="rect">
                <a:avLst/>
              </a:prstGeom>
              <a:noFill/>
            </p:spPr>
            <p:txBody>
              <a:bodyPr wrap="square" lIns="121908" tIns="0" rIns="121908" bIns="0" rtlCol="0" anchor="t">
                <a:spAutoFit/>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华文黑体" panose="02010600030101010101" pitchFamily="2" charset="-122"/>
                  </a:rPr>
                  <a:t>添加标题</a:t>
                </a:r>
              </a:p>
            </p:txBody>
          </p:sp>
        </p:grpSp>
      </p:grpSp>
      <p:grpSp>
        <p:nvGrpSpPr>
          <p:cNvPr id="217" name="组合 216"/>
          <p:cNvGrpSpPr/>
          <p:nvPr/>
        </p:nvGrpSpPr>
        <p:grpSpPr>
          <a:xfrm>
            <a:off x="5324697" y="3427058"/>
            <a:ext cx="2056292" cy="1064962"/>
            <a:chOff x="719029" y="1340833"/>
            <a:chExt cx="1475946" cy="981802"/>
          </a:xfrm>
        </p:grpSpPr>
        <p:sp>
          <p:nvSpPr>
            <p:cNvPr id="218" name="TextBox 175"/>
            <p:cNvSpPr txBox="1"/>
            <p:nvPr/>
          </p:nvSpPr>
          <p:spPr>
            <a:xfrm>
              <a:off x="719029" y="1803398"/>
              <a:ext cx="1475946" cy="519237"/>
            </a:xfrm>
            <a:prstGeom prst="rect">
              <a:avLst/>
            </a:prstGeom>
            <a:noFill/>
          </p:spPr>
          <p:txBody>
            <a:bodyPr wrap="square" lIns="121908" tIns="60953" rIns="121908" bIns="60953"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您的内容打在这里，或者通过您的内容打在这里</a:t>
              </a:r>
            </a:p>
          </p:txBody>
        </p:sp>
        <p:grpSp>
          <p:nvGrpSpPr>
            <p:cNvPr id="219" name="组合 218"/>
            <p:cNvGrpSpPr/>
            <p:nvPr/>
          </p:nvGrpSpPr>
          <p:grpSpPr>
            <a:xfrm>
              <a:off x="947384" y="1340833"/>
              <a:ext cx="1008112" cy="540984"/>
              <a:chOff x="947384" y="1340833"/>
              <a:chExt cx="1008112" cy="540984"/>
            </a:xfrm>
          </p:grpSpPr>
          <p:cxnSp>
            <p:nvCxnSpPr>
              <p:cNvPr id="220" name="直接连接符 219"/>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221" name="TextBox 178"/>
              <p:cNvSpPr txBox="1"/>
              <p:nvPr/>
            </p:nvSpPr>
            <p:spPr>
              <a:xfrm>
                <a:off x="947384" y="1541325"/>
                <a:ext cx="1008112" cy="340492"/>
              </a:xfrm>
              <a:prstGeom prst="rect">
                <a:avLst/>
              </a:prstGeom>
              <a:noFill/>
            </p:spPr>
            <p:txBody>
              <a:bodyPr wrap="square" lIns="121908" tIns="0" rIns="121908" bIns="0" rtlCol="0" anchor="t">
                <a:spAutoFit/>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华文黑体" panose="02010600030101010101" pitchFamily="2" charset="-122"/>
                  </a:rPr>
                  <a:t>添加标题</a:t>
                </a:r>
              </a:p>
            </p:txBody>
          </p:sp>
        </p:grpSp>
      </p:grpSp>
    </p:spTree>
    <p:extLst>
      <p:ext uri="{BB962C8B-B14F-4D97-AF65-F5344CB8AC3E}">
        <p14:creationId xmlns:p14="http://schemas.microsoft.com/office/powerpoint/2010/main" val="3217432794"/>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6"/>
                                            </p:tgtEl>
                                            <p:attrNameLst>
                                              <p:attrName>style.visibility</p:attrName>
                                            </p:attrNameLst>
                                          </p:cBhvr>
                                          <p:to>
                                            <p:strVal val="visible"/>
                                          </p:to>
                                        </p:set>
                                        <p:animEffect transition="in" filter="wipe(left)">
                                          <p:cBhvr>
                                            <p:cTn id="7" dur="500"/>
                                            <p:tgtEl>
                                              <p:spTgt spid="13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7"/>
                                            </p:tgtEl>
                                            <p:attrNameLst>
                                              <p:attrName>style.visibility</p:attrName>
                                            </p:attrNameLst>
                                          </p:cBhvr>
                                          <p:to>
                                            <p:strVal val="visible"/>
                                          </p:to>
                                        </p:set>
                                        <p:animEffect transition="in" filter="wipe(left)">
                                          <p:cBhvr>
                                            <p:cTn id="11" dur="1000"/>
                                            <p:tgtEl>
                                              <p:spTgt spid="137"/>
                                            </p:tgtEl>
                                          </p:cBhvr>
                                        </p:animEffect>
                                      </p:childTnLst>
                                    </p:cTn>
                                  </p:par>
                                </p:childTnLst>
                              </p:cTn>
                            </p:par>
                            <p:par>
                              <p:cTn id="12" fill="hold">
                                <p:stCondLst>
                                  <p:cond delay="1500"/>
                                </p:stCondLst>
                                <p:childTnLst>
                                  <p:par>
                                    <p:cTn id="13" presetID="2" presetClass="entr" presetSubtype="2" accel="58000" fill="hold" nodeType="afterEffect" p14:presetBounceEnd="55000">
                                      <p:stCondLst>
                                        <p:cond delay="0"/>
                                      </p:stCondLst>
                                      <p:childTnLst>
                                        <p:set>
                                          <p:cBhvr>
                                            <p:cTn id="14" dur="1" fill="hold">
                                              <p:stCondLst>
                                                <p:cond delay="0"/>
                                              </p:stCondLst>
                                            </p:cTn>
                                            <p:tgtEl>
                                              <p:spTgt spid="138"/>
                                            </p:tgtEl>
                                            <p:attrNameLst>
                                              <p:attrName>style.visibility</p:attrName>
                                            </p:attrNameLst>
                                          </p:cBhvr>
                                          <p:to>
                                            <p:strVal val="visible"/>
                                          </p:to>
                                        </p:set>
                                        <p:anim calcmode="lin" valueType="num" p14:bounceEnd="55000">
                                          <p:cBhvr additive="base">
                                            <p:cTn id="15" dur="1500" fill="hold"/>
                                            <p:tgtEl>
                                              <p:spTgt spid="138"/>
                                            </p:tgtEl>
                                            <p:attrNameLst>
                                              <p:attrName>ppt_x</p:attrName>
                                            </p:attrNameLst>
                                          </p:cBhvr>
                                          <p:tavLst>
                                            <p:tav tm="0">
                                              <p:val>
                                                <p:strVal val="1+#ppt_w/2"/>
                                              </p:val>
                                            </p:tav>
                                            <p:tav tm="100000">
                                              <p:val>
                                                <p:strVal val="#ppt_x"/>
                                              </p:val>
                                            </p:tav>
                                          </p:tavLst>
                                        </p:anim>
                                        <p:anim calcmode="lin" valueType="num" p14:bounceEnd="55000">
                                          <p:cBhvr additive="base">
                                            <p:cTn id="16" dur="1500" fill="hold"/>
                                            <p:tgtEl>
                                              <p:spTgt spid="138"/>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14:presetBounceEnd="55000">
                                      <p:stCondLst>
                                        <p:cond delay="200"/>
                                      </p:stCondLst>
                                      <p:childTnLst>
                                        <p:set>
                                          <p:cBhvr>
                                            <p:cTn id="18" dur="1" fill="hold">
                                              <p:stCondLst>
                                                <p:cond delay="0"/>
                                              </p:stCondLst>
                                            </p:cTn>
                                            <p:tgtEl>
                                              <p:spTgt spid="145"/>
                                            </p:tgtEl>
                                            <p:attrNameLst>
                                              <p:attrName>style.visibility</p:attrName>
                                            </p:attrNameLst>
                                          </p:cBhvr>
                                          <p:to>
                                            <p:strVal val="visible"/>
                                          </p:to>
                                        </p:set>
                                        <p:anim calcmode="lin" valueType="num" p14:bounceEnd="55000">
                                          <p:cBhvr additive="base">
                                            <p:cTn id="19" dur="1500" fill="hold"/>
                                            <p:tgtEl>
                                              <p:spTgt spid="145"/>
                                            </p:tgtEl>
                                            <p:attrNameLst>
                                              <p:attrName>ppt_x</p:attrName>
                                            </p:attrNameLst>
                                          </p:cBhvr>
                                          <p:tavLst>
                                            <p:tav tm="0">
                                              <p:val>
                                                <p:strVal val="1+#ppt_w/2"/>
                                              </p:val>
                                            </p:tav>
                                            <p:tav tm="100000">
                                              <p:val>
                                                <p:strVal val="#ppt_x"/>
                                              </p:val>
                                            </p:tav>
                                          </p:tavLst>
                                        </p:anim>
                                        <p:anim calcmode="lin" valueType="num" p14:bounceEnd="55000">
                                          <p:cBhvr additive="base">
                                            <p:cTn id="20" dur="1500" fill="hold"/>
                                            <p:tgtEl>
                                              <p:spTgt spid="145"/>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14:presetBounceEnd="55000">
                                      <p:stCondLst>
                                        <p:cond delay="400"/>
                                      </p:stCondLst>
                                      <p:childTnLst>
                                        <p:set>
                                          <p:cBhvr>
                                            <p:cTn id="22" dur="1" fill="hold">
                                              <p:stCondLst>
                                                <p:cond delay="0"/>
                                              </p:stCondLst>
                                            </p:cTn>
                                            <p:tgtEl>
                                              <p:spTgt spid="152"/>
                                            </p:tgtEl>
                                            <p:attrNameLst>
                                              <p:attrName>style.visibility</p:attrName>
                                            </p:attrNameLst>
                                          </p:cBhvr>
                                          <p:to>
                                            <p:strVal val="visible"/>
                                          </p:to>
                                        </p:set>
                                        <p:anim calcmode="lin" valueType="num" p14:bounceEnd="55000">
                                          <p:cBhvr additive="base">
                                            <p:cTn id="23" dur="1500" fill="hold"/>
                                            <p:tgtEl>
                                              <p:spTgt spid="152"/>
                                            </p:tgtEl>
                                            <p:attrNameLst>
                                              <p:attrName>ppt_x</p:attrName>
                                            </p:attrNameLst>
                                          </p:cBhvr>
                                          <p:tavLst>
                                            <p:tav tm="0">
                                              <p:val>
                                                <p:strVal val="1+#ppt_w/2"/>
                                              </p:val>
                                            </p:tav>
                                            <p:tav tm="100000">
                                              <p:val>
                                                <p:strVal val="#ppt_x"/>
                                              </p:val>
                                            </p:tav>
                                          </p:tavLst>
                                        </p:anim>
                                        <p:anim calcmode="lin" valueType="num" p14:bounceEnd="55000">
                                          <p:cBhvr additive="base">
                                            <p:cTn id="24" dur="1500" fill="hold"/>
                                            <p:tgtEl>
                                              <p:spTgt spid="152"/>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14:presetBounceEnd="55000">
                                      <p:stCondLst>
                                        <p:cond delay="600"/>
                                      </p:stCondLst>
                                      <p:childTnLst>
                                        <p:set>
                                          <p:cBhvr>
                                            <p:cTn id="26" dur="1" fill="hold">
                                              <p:stCondLst>
                                                <p:cond delay="0"/>
                                              </p:stCondLst>
                                            </p:cTn>
                                            <p:tgtEl>
                                              <p:spTgt spid="159"/>
                                            </p:tgtEl>
                                            <p:attrNameLst>
                                              <p:attrName>style.visibility</p:attrName>
                                            </p:attrNameLst>
                                          </p:cBhvr>
                                          <p:to>
                                            <p:strVal val="visible"/>
                                          </p:to>
                                        </p:set>
                                        <p:anim calcmode="lin" valueType="num" p14:bounceEnd="55000">
                                          <p:cBhvr additive="base">
                                            <p:cTn id="27" dur="1500" fill="hold"/>
                                            <p:tgtEl>
                                              <p:spTgt spid="159"/>
                                            </p:tgtEl>
                                            <p:attrNameLst>
                                              <p:attrName>ppt_x</p:attrName>
                                            </p:attrNameLst>
                                          </p:cBhvr>
                                          <p:tavLst>
                                            <p:tav tm="0">
                                              <p:val>
                                                <p:strVal val="1+#ppt_w/2"/>
                                              </p:val>
                                            </p:tav>
                                            <p:tav tm="100000">
                                              <p:val>
                                                <p:strVal val="#ppt_x"/>
                                              </p:val>
                                            </p:tav>
                                          </p:tavLst>
                                        </p:anim>
                                        <p:anim calcmode="lin" valueType="num" p14:bounceEnd="55000">
                                          <p:cBhvr additive="base">
                                            <p:cTn id="28" dur="1500" fill="hold"/>
                                            <p:tgtEl>
                                              <p:spTgt spid="159"/>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14:presetBounceEnd="55000">
                                      <p:stCondLst>
                                        <p:cond delay="800"/>
                                      </p:stCondLst>
                                      <p:childTnLst>
                                        <p:set>
                                          <p:cBhvr>
                                            <p:cTn id="30" dur="1" fill="hold">
                                              <p:stCondLst>
                                                <p:cond delay="0"/>
                                              </p:stCondLst>
                                            </p:cTn>
                                            <p:tgtEl>
                                              <p:spTgt spid="166"/>
                                            </p:tgtEl>
                                            <p:attrNameLst>
                                              <p:attrName>style.visibility</p:attrName>
                                            </p:attrNameLst>
                                          </p:cBhvr>
                                          <p:to>
                                            <p:strVal val="visible"/>
                                          </p:to>
                                        </p:set>
                                        <p:anim calcmode="lin" valueType="num" p14:bounceEnd="55000">
                                          <p:cBhvr additive="base">
                                            <p:cTn id="31" dur="1500" fill="hold"/>
                                            <p:tgtEl>
                                              <p:spTgt spid="166"/>
                                            </p:tgtEl>
                                            <p:attrNameLst>
                                              <p:attrName>ppt_x</p:attrName>
                                            </p:attrNameLst>
                                          </p:cBhvr>
                                          <p:tavLst>
                                            <p:tav tm="0">
                                              <p:val>
                                                <p:strVal val="1+#ppt_w/2"/>
                                              </p:val>
                                            </p:tav>
                                            <p:tav tm="100000">
                                              <p:val>
                                                <p:strVal val="#ppt_x"/>
                                              </p:val>
                                            </p:tav>
                                          </p:tavLst>
                                        </p:anim>
                                        <p:anim calcmode="lin" valueType="num" p14:bounceEnd="55000">
                                          <p:cBhvr additive="base">
                                            <p:cTn id="32" dur="1500" fill="hold"/>
                                            <p:tgtEl>
                                              <p:spTgt spid="166"/>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14:presetBounceEnd="55000">
                                      <p:stCondLst>
                                        <p:cond delay="1000"/>
                                      </p:stCondLst>
                                      <p:childTnLst>
                                        <p:set>
                                          <p:cBhvr>
                                            <p:cTn id="34" dur="1" fill="hold">
                                              <p:stCondLst>
                                                <p:cond delay="0"/>
                                              </p:stCondLst>
                                            </p:cTn>
                                            <p:tgtEl>
                                              <p:spTgt spid="173"/>
                                            </p:tgtEl>
                                            <p:attrNameLst>
                                              <p:attrName>style.visibility</p:attrName>
                                            </p:attrNameLst>
                                          </p:cBhvr>
                                          <p:to>
                                            <p:strVal val="visible"/>
                                          </p:to>
                                        </p:set>
                                        <p:anim calcmode="lin" valueType="num" p14:bounceEnd="55000">
                                          <p:cBhvr additive="base">
                                            <p:cTn id="35" dur="1500" fill="hold"/>
                                            <p:tgtEl>
                                              <p:spTgt spid="173"/>
                                            </p:tgtEl>
                                            <p:attrNameLst>
                                              <p:attrName>ppt_x</p:attrName>
                                            </p:attrNameLst>
                                          </p:cBhvr>
                                          <p:tavLst>
                                            <p:tav tm="0">
                                              <p:val>
                                                <p:strVal val="1+#ppt_w/2"/>
                                              </p:val>
                                            </p:tav>
                                            <p:tav tm="100000">
                                              <p:val>
                                                <p:strVal val="#ppt_x"/>
                                              </p:val>
                                            </p:tav>
                                          </p:tavLst>
                                        </p:anim>
                                        <p:anim calcmode="lin" valueType="num" p14:bounceEnd="55000">
                                          <p:cBhvr additive="base">
                                            <p:cTn id="36" dur="1500" fill="hold"/>
                                            <p:tgtEl>
                                              <p:spTgt spid="173"/>
                                            </p:tgtEl>
                                            <p:attrNameLst>
                                              <p:attrName>ppt_y</p:attrName>
                                            </p:attrNameLst>
                                          </p:cBhvr>
                                          <p:tavLst>
                                            <p:tav tm="0">
                                              <p:val>
                                                <p:strVal val="#ppt_y"/>
                                              </p:val>
                                            </p:tav>
                                            <p:tav tm="100000">
                                              <p:val>
                                                <p:strVal val="#ppt_y"/>
                                              </p:val>
                                            </p:tav>
                                          </p:tavLst>
                                        </p:anim>
                                      </p:childTnLst>
                                    </p:cTn>
                                  </p:par>
                                  <p:par>
                                    <p:cTn id="37" presetID="2" presetClass="entr" presetSubtype="2" accel="58000" fill="hold" nodeType="withEffect" p14:presetBounceEnd="55000">
                                      <p:stCondLst>
                                        <p:cond delay="1200"/>
                                      </p:stCondLst>
                                      <p:childTnLst>
                                        <p:set>
                                          <p:cBhvr>
                                            <p:cTn id="38" dur="1" fill="hold">
                                              <p:stCondLst>
                                                <p:cond delay="0"/>
                                              </p:stCondLst>
                                            </p:cTn>
                                            <p:tgtEl>
                                              <p:spTgt spid="180"/>
                                            </p:tgtEl>
                                            <p:attrNameLst>
                                              <p:attrName>style.visibility</p:attrName>
                                            </p:attrNameLst>
                                          </p:cBhvr>
                                          <p:to>
                                            <p:strVal val="visible"/>
                                          </p:to>
                                        </p:set>
                                        <p:anim calcmode="lin" valueType="num" p14:bounceEnd="55000">
                                          <p:cBhvr additive="base">
                                            <p:cTn id="39" dur="1500" fill="hold"/>
                                            <p:tgtEl>
                                              <p:spTgt spid="180"/>
                                            </p:tgtEl>
                                            <p:attrNameLst>
                                              <p:attrName>ppt_x</p:attrName>
                                            </p:attrNameLst>
                                          </p:cBhvr>
                                          <p:tavLst>
                                            <p:tav tm="0">
                                              <p:val>
                                                <p:strVal val="1+#ppt_w/2"/>
                                              </p:val>
                                            </p:tav>
                                            <p:tav tm="100000">
                                              <p:val>
                                                <p:strVal val="#ppt_x"/>
                                              </p:val>
                                            </p:tav>
                                          </p:tavLst>
                                        </p:anim>
                                        <p:anim calcmode="lin" valueType="num" p14:bounceEnd="55000">
                                          <p:cBhvr additive="base">
                                            <p:cTn id="40" dur="1500" fill="hold"/>
                                            <p:tgtEl>
                                              <p:spTgt spid="180"/>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47" presetClass="entr" presetSubtype="0" fill="hold" nodeType="afterEffect">
                                      <p:stCondLst>
                                        <p:cond delay="0"/>
                                      </p:stCondLst>
                                      <p:childTnLst>
                                        <p:set>
                                          <p:cBhvr>
                                            <p:cTn id="43" dur="1" fill="hold">
                                              <p:stCondLst>
                                                <p:cond delay="0"/>
                                              </p:stCondLst>
                                            </p:cTn>
                                            <p:tgtEl>
                                              <p:spTgt spid="202"/>
                                            </p:tgtEl>
                                            <p:attrNameLst>
                                              <p:attrName>style.visibility</p:attrName>
                                            </p:attrNameLst>
                                          </p:cBhvr>
                                          <p:to>
                                            <p:strVal val="visible"/>
                                          </p:to>
                                        </p:set>
                                        <p:animEffect transition="in" filter="fade">
                                          <p:cBhvr>
                                            <p:cTn id="44" dur="500"/>
                                            <p:tgtEl>
                                              <p:spTgt spid="202"/>
                                            </p:tgtEl>
                                          </p:cBhvr>
                                        </p:animEffect>
                                        <p:anim calcmode="lin" valueType="num">
                                          <p:cBhvr>
                                            <p:cTn id="45" dur="500" fill="hold"/>
                                            <p:tgtEl>
                                              <p:spTgt spid="202"/>
                                            </p:tgtEl>
                                            <p:attrNameLst>
                                              <p:attrName>ppt_x</p:attrName>
                                            </p:attrNameLst>
                                          </p:cBhvr>
                                          <p:tavLst>
                                            <p:tav tm="0">
                                              <p:val>
                                                <p:strVal val="#ppt_x"/>
                                              </p:val>
                                            </p:tav>
                                            <p:tav tm="100000">
                                              <p:val>
                                                <p:strVal val="#ppt_x"/>
                                              </p:val>
                                            </p:tav>
                                          </p:tavLst>
                                        </p:anim>
                                        <p:anim calcmode="lin" valueType="num">
                                          <p:cBhvr>
                                            <p:cTn id="46" dur="500" fill="hold"/>
                                            <p:tgtEl>
                                              <p:spTgt spid="202"/>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300"/>
                                      </p:stCondLst>
                                      <p:childTnLst>
                                        <p:set>
                                          <p:cBhvr>
                                            <p:cTn id="48" dur="1" fill="hold">
                                              <p:stCondLst>
                                                <p:cond delay="0"/>
                                              </p:stCondLst>
                                            </p:cTn>
                                            <p:tgtEl>
                                              <p:spTgt spid="197"/>
                                            </p:tgtEl>
                                            <p:attrNameLst>
                                              <p:attrName>style.visibility</p:attrName>
                                            </p:attrNameLst>
                                          </p:cBhvr>
                                          <p:to>
                                            <p:strVal val="visible"/>
                                          </p:to>
                                        </p:set>
                                        <p:animEffect transition="in" filter="fade">
                                          <p:cBhvr>
                                            <p:cTn id="49" dur="500"/>
                                            <p:tgtEl>
                                              <p:spTgt spid="197"/>
                                            </p:tgtEl>
                                          </p:cBhvr>
                                        </p:animEffect>
                                        <p:anim calcmode="lin" valueType="num">
                                          <p:cBhvr>
                                            <p:cTn id="50" dur="500" fill="hold"/>
                                            <p:tgtEl>
                                              <p:spTgt spid="197"/>
                                            </p:tgtEl>
                                            <p:attrNameLst>
                                              <p:attrName>ppt_x</p:attrName>
                                            </p:attrNameLst>
                                          </p:cBhvr>
                                          <p:tavLst>
                                            <p:tav tm="0">
                                              <p:val>
                                                <p:strVal val="#ppt_x"/>
                                              </p:val>
                                            </p:tav>
                                            <p:tav tm="100000">
                                              <p:val>
                                                <p:strVal val="#ppt_x"/>
                                              </p:val>
                                            </p:tav>
                                          </p:tavLst>
                                        </p:anim>
                                        <p:anim calcmode="lin" valueType="num">
                                          <p:cBhvr>
                                            <p:cTn id="51" dur="500" fill="hold"/>
                                            <p:tgtEl>
                                              <p:spTgt spid="197"/>
                                            </p:tgtEl>
                                            <p:attrNameLst>
                                              <p:attrName>ppt_y</p:attrName>
                                            </p:attrNameLst>
                                          </p:cBhvr>
                                          <p:tavLst>
                                            <p:tav tm="0">
                                              <p:val>
                                                <p:strVal val="#ppt_y-.1"/>
                                              </p:val>
                                            </p:tav>
                                            <p:tav tm="100000">
                                              <p:val>
                                                <p:strVal val="#ppt_y"/>
                                              </p:val>
                                            </p:tav>
                                          </p:tavLst>
                                        </p:anim>
                                      </p:childTnLst>
                                    </p:cTn>
                                  </p:par>
                                  <p:par>
                                    <p:cTn id="52" presetID="47" presetClass="entr" presetSubtype="0" fill="hold" nodeType="withEffect">
                                      <p:stCondLst>
                                        <p:cond delay="600"/>
                                      </p:stCondLst>
                                      <p:childTnLst>
                                        <p:set>
                                          <p:cBhvr>
                                            <p:cTn id="53" dur="1" fill="hold">
                                              <p:stCondLst>
                                                <p:cond delay="0"/>
                                              </p:stCondLst>
                                            </p:cTn>
                                            <p:tgtEl>
                                              <p:spTgt spid="192"/>
                                            </p:tgtEl>
                                            <p:attrNameLst>
                                              <p:attrName>style.visibility</p:attrName>
                                            </p:attrNameLst>
                                          </p:cBhvr>
                                          <p:to>
                                            <p:strVal val="visible"/>
                                          </p:to>
                                        </p:set>
                                        <p:animEffect transition="in" filter="fade">
                                          <p:cBhvr>
                                            <p:cTn id="54" dur="500"/>
                                            <p:tgtEl>
                                              <p:spTgt spid="192"/>
                                            </p:tgtEl>
                                          </p:cBhvr>
                                        </p:animEffect>
                                        <p:anim calcmode="lin" valueType="num">
                                          <p:cBhvr>
                                            <p:cTn id="55" dur="500" fill="hold"/>
                                            <p:tgtEl>
                                              <p:spTgt spid="192"/>
                                            </p:tgtEl>
                                            <p:attrNameLst>
                                              <p:attrName>ppt_x</p:attrName>
                                            </p:attrNameLst>
                                          </p:cBhvr>
                                          <p:tavLst>
                                            <p:tav tm="0">
                                              <p:val>
                                                <p:strVal val="#ppt_x"/>
                                              </p:val>
                                            </p:tav>
                                            <p:tav tm="100000">
                                              <p:val>
                                                <p:strVal val="#ppt_x"/>
                                              </p:val>
                                            </p:tav>
                                          </p:tavLst>
                                        </p:anim>
                                        <p:anim calcmode="lin" valueType="num">
                                          <p:cBhvr>
                                            <p:cTn id="56" dur="500" fill="hold"/>
                                            <p:tgtEl>
                                              <p:spTgt spid="192"/>
                                            </p:tgtEl>
                                            <p:attrNameLst>
                                              <p:attrName>ppt_y</p:attrName>
                                            </p:attrNameLst>
                                          </p:cBhvr>
                                          <p:tavLst>
                                            <p:tav tm="0">
                                              <p:val>
                                                <p:strVal val="#ppt_y-.1"/>
                                              </p:val>
                                            </p:tav>
                                            <p:tav tm="100000">
                                              <p:val>
                                                <p:strVal val="#ppt_y"/>
                                              </p:val>
                                            </p:tav>
                                          </p:tavLst>
                                        </p:anim>
                                      </p:childTnLst>
                                    </p:cTn>
                                  </p:par>
                                  <p:par>
                                    <p:cTn id="57" presetID="47" presetClass="entr" presetSubtype="0" fill="hold" nodeType="withEffect">
                                      <p:stCondLst>
                                        <p:cond delay="800"/>
                                      </p:stCondLst>
                                      <p:childTnLst>
                                        <p:set>
                                          <p:cBhvr>
                                            <p:cTn id="58" dur="1" fill="hold">
                                              <p:stCondLst>
                                                <p:cond delay="0"/>
                                              </p:stCondLst>
                                            </p:cTn>
                                            <p:tgtEl>
                                              <p:spTgt spid="187"/>
                                            </p:tgtEl>
                                            <p:attrNameLst>
                                              <p:attrName>style.visibility</p:attrName>
                                            </p:attrNameLst>
                                          </p:cBhvr>
                                          <p:to>
                                            <p:strVal val="visible"/>
                                          </p:to>
                                        </p:set>
                                        <p:animEffect transition="in" filter="fade">
                                          <p:cBhvr>
                                            <p:cTn id="59" dur="500"/>
                                            <p:tgtEl>
                                              <p:spTgt spid="187"/>
                                            </p:tgtEl>
                                          </p:cBhvr>
                                        </p:animEffect>
                                        <p:anim calcmode="lin" valueType="num">
                                          <p:cBhvr>
                                            <p:cTn id="60" dur="500" fill="hold"/>
                                            <p:tgtEl>
                                              <p:spTgt spid="187"/>
                                            </p:tgtEl>
                                            <p:attrNameLst>
                                              <p:attrName>ppt_x</p:attrName>
                                            </p:attrNameLst>
                                          </p:cBhvr>
                                          <p:tavLst>
                                            <p:tav tm="0">
                                              <p:val>
                                                <p:strVal val="#ppt_x"/>
                                              </p:val>
                                            </p:tav>
                                            <p:tav tm="100000">
                                              <p:val>
                                                <p:strVal val="#ppt_x"/>
                                              </p:val>
                                            </p:tav>
                                          </p:tavLst>
                                        </p:anim>
                                        <p:anim calcmode="lin" valueType="num">
                                          <p:cBhvr>
                                            <p:cTn id="61" dur="500" fill="hold"/>
                                            <p:tgtEl>
                                              <p:spTgt spid="187"/>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207"/>
                                            </p:tgtEl>
                                            <p:attrNameLst>
                                              <p:attrName>style.visibility</p:attrName>
                                            </p:attrNameLst>
                                          </p:cBhvr>
                                          <p:to>
                                            <p:strVal val="visible"/>
                                          </p:to>
                                        </p:set>
                                        <p:animEffect transition="in" filter="fade">
                                          <p:cBhvr>
                                            <p:cTn id="64" dur="500"/>
                                            <p:tgtEl>
                                              <p:spTgt spid="207"/>
                                            </p:tgtEl>
                                          </p:cBhvr>
                                        </p:animEffect>
                                        <p:anim calcmode="lin" valueType="num">
                                          <p:cBhvr>
                                            <p:cTn id="65" dur="500" fill="hold"/>
                                            <p:tgtEl>
                                              <p:spTgt spid="207"/>
                                            </p:tgtEl>
                                            <p:attrNameLst>
                                              <p:attrName>ppt_x</p:attrName>
                                            </p:attrNameLst>
                                          </p:cBhvr>
                                          <p:tavLst>
                                            <p:tav tm="0">
                                              <p:val>
                                                <p:strVal val="#ppt_x"/>
                                              </p:val>
                                            </p:tav>
                                            <p:tav tm="100000">
                                              <p:val>
                                                <p:strVal val="#ppt_x"/>
                                              </p:val>
                                            </p:tav>
                                          </p:tavLst>
                                        </p:anim>
                                        <p:anim calcmode="lin" valueType="num">
                                          <p:cBhvr>
                                            <p:cTn id="66" dur="500" fill="hold"/>
                                            <p:tgtEl>
                                              <p:spTgt spid="207"/>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300"/>
                                      </p:stCondLst>
                                      <p:childTnLst>
                                        <p:set>
                                          <p:cBhvr>
                                            <p:cTn id="68" dur="1" fill="hold">
                                              <p:stCondLst>
                                                <p:cond delay="0"/>
                                              </p:stCondLst>
                                            </p:cTn>
                                            <p:tgtEl>
                                              <p:spTgt spid="212"/>
                                            </p:tgtEl>
                                            <p:attrNameLst>
                                              <p:attrName>style.visibility</p:attrName>
                                            </p:attrNameLst>
                                          </p:cBhvr>
                                          <p:to>
                                            <p:strVal val="visible"/>
                                          </p:to>
                                        </p:set>
                                        <p:animEffect transition="in" filter="fade">
                                          <p:cBhvr>
                                            <p:cTn id="69" dur="500"/>
                                            <p:tgtEl>
                                              <p:spTgt spid="212"/>
                                            </p:tgtEl>
                                          </p:cBhvr>
                                        </p:animEffect>
                                        <p:anim calcmode="lin" valueType="num">
                                          <p:cBhvr>
                                            <p:cTn id="70" dur="500" fill="hold"/>
                                            <p:tgtEl>
                                              <p:spTgt spid="212"/>
                                            </p:tgtEl>
                                            <p:attrNameLst>
                                              <p:attrName>ppt_x</p:attrName>
                                            </p:attrNameLst>
                                          </p:cBhvr>
                                          <p:tavLst>
                                            <p:tav tm="0">
                                              <p:val>
                                                <p:strVal val="#ppt_x"/>
                                              </p:val>
                                            </p:tav>
                                            <p:tav tm="100000">
                                              <p:val>
                                                <p:strVal val="#ppt_x"/>
                                              </p:val>
                                            </p:tav>
                                          </p:tavLst>
                                        </p:anim>
                                        <p:anim calcmode="lin" valueType="num">
                                          <p:cBhvr>
                                            <p:cTn id="71" dur="500" fill="hold"/>
                                            <p:tgtEl>
                                              <p:spTgt spid="212"/>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600"/>
                                      </p:stCondLst>
                                      <p:childTnLst>
                                        <p:set>
                                          <p:cBhvr>
                                            <p:cTn id="73" dur="1" fill="hold">
                                              <p:stCondLst>
                                                <p:cond delay="0"/>
                                              </p:stCondLst>
                                            </p:cTn>
                                            <p:tgtEl>
                                              <p:spTgt spid="217"/>
                                            </p:tgtEl>
                                            <p:attrNameLst>
                                              <p:attrName>style.visibility</p:attrName>
                                            </p:attrNameLst>
                                          </p:cBhvr>
                                          <p:to>
                                            <p:strVal val="visible"/>
                                          </p:to>
                                        </p:set>
                                        <p:animEffect transition="in" filter="fade">
                                          <p:cBhvr>
                                            <p:cTn id="74" dur="500"/>
                                            <p:tgtEl>
                                              <p:spTgt spid="217"/>
                                            </p:tgtEl>
                                          </p:cBhvr>
                                        </p:animEffect>
                                        <p:anim calcmode="lin" valueType="num">
                                          <p:cBhvr>
                                            <p:cTn id="75" dur="500" fill="hold"/>
                                            <p:tgtEl>
                                              <p:spTgt spid="217"/>
                                            </p:tgtEl>
                                            <p:attrNameLst>
                                              <p:attrName>ppt_x</p:attrName>
                                            </p:attrNameLst>
                                          </p:cBhvr>
                                          <p:tavLst>
                                            <p:tav tm="0">
                                              <p:val>
                                                <p:strVal val="#ppt_x"/>
                                              </p:val>
                                            </p:tav>
                                            <p:tav tm="100000">
                                              <p:val>
                                                <p:strVal val="#ppt_x"/>
                                              </p:val>
                                            </p:tav>
                                          </p:tavLst>
                                        </p:anim>
                                        <p:anim calcmode="lin" valueType="num">
                                          <p:cBhvr>
                                            <p:cTn id="76" dur="500" fill="hold"/>
                                            <p:tgtEl>
                                              <p:spTgt spid="2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 grpId="0"/>
          <p:bldP spid="13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6"/>
                                            </p:tgtEl>
                                            <p:attrNameLst>
                                              <p:attrName>style.visibility</p:attrName>
                                            </p:attrNameLst>
                                          </p:cBhvr>
                                          <p:to>
                                            <p:strVal val="visible"/>
                                          </p:to>
                                        </p:set>
                                        <p:animEffect transition="in" filter="wipe(left)">
                                          <p:cBhvr>
                                            <p:cTn id="7" dur="500"/>
                                            <p:tgtEl>
                                              <p:spTgt spid="13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7"/>
                                            </p:tgtEl>
                                            <p:attrNameLst>
                                              <p:attrName>style.visibility</p:attrName>
                                            </p:attrNameLst>
                                          </p:cBhvr>
                                          <p:to>
                                            <p:strVal val="visible"/>
                                          </p:to>
                                        </p:set>
                                        <p:animEffect transition="in" filter="wipe(left)">
                                          <p:cBhvr>
                                            <p:cTn id="11" dur="1000"/>
                                            <p:tgtEl>
                                              <p:spTgt spid="137"/>
                                            </p:tgtEl>
                                          </p:cBhvr>
                                        </p:animEffect>
                                      </p:childTnLst>
                                    </p:cTn>
                                  </p:par>
                                </p:childTnLst>
                              </p:cTn>
                            </p:par>
                            <p:par>
                              <p:cTn id="12" fill="hold">
                                <p:stCondLst>
                                  <p:cond delay="1500"/>
                                </p:stCondLst>
                                <p:childTnLst>
                                  <p:par>
                                    <p:cTn id="13" presetID="2" presetClass="entr" presetSubtype="2" accel="58000" fill="hold" nodeType="afterEffect">
                                      <p:stCondLst>
                                        <p:cond delay="0"/>
                                      </p:stCondLst>
                                      <p:childTnLst>
                                        <p:set>
                                          <p:cBhvr>
                                            <p:cTn id="14" dur="1" fill="hold">
                                              <p:stCondLst>
                                                <p:cond delay="0"/>
                                              </p:stCondLst>
                                            </p:cTn>
                                            <p:tgtEl>
                                              <p:spTgt spid="138"/>
                                            </p:tgtEl>
                                            <p:attrNameLst>
                                              <p:attrName>style.visibility</p:attrName>
                                            </p:attrNameLst>
                                          </p:cBhvr>
                                          <p:to>
                                            <p:strVal val="visible"/>
                                          </p:to>
                                        </p:set>
                                        <p:anim calcmode="lin" valueType="num">
                                          <p:cBhvr additive="base">
                                            <p:cTn id="15" dur="1500" fill="hold"/>
                                            <p:tgtEl>
                                              <p:spTgt spid="138"/>
                                            </p:tgtEl>
                                            <p:attrNameLst>
                                              <p:attrName>ppt_x</p:attrName>
                                            </p:attrNameLst>
                                          </p:cBhvr>
                                          <p:tavLst>
                                            <p:tav tm="0">
                                              <p:val>
                                                <p:strVal val="1+#ppt_w/2"/>
                                              </p:val>
                                            </p:tav>
                                            <p:tav tm="100000">
                                              <p:val>
                                                <p:strVal val="#ppt_x"/>
                                              </p:val>
                                            </p:tav>
                                          </p:tavLst>
                                        </p:anim>
                                        <p:anim calcmode="lin" valueType="num">
                                          <p:cBhvr additive="base">
                                            <p:cTn id="16" dur="1500" fill="hold"/>
                                            <p:tgtEl>
                                              <p:spTgt spid="138"/>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stCondLst>
                                        <p:cond delay="200"/>
                                      </p:stCondLst>
                                      <p:childTnLst>
                                        <p:set>
                                          <p:cBhvr>
                                            <p:cTn id="18" dur="1" fill="hold">
                                              <p:stCondLst>
                                                <p:cond delay="0"/>
                                              </p:stCondLst>
                                            </p:cTn>
                                            <p:tgtEl>
                                              <p:spTgt spid="145"/>
                                            </p:tgtEl>
                                            <p:attrNameLst>
                                              <p:attrName>style.visibility</p:attrName>
                                            </p:attrNameLst>
                                          </p:cBhvr>
                                          <p:to>
                                            <p:strVal val="visible"/>
                                          </p:to>
                                        </p:set>
                                        <p:anim calcmode="lin" valueType="num">
                                          <p:cBhvr additive="base">
                                            <p:cTn id="19" dur="1500" fill="hold"/>
                                            <p:tgtEl>
                                              <p:spTgt spid="145"/>
                                            </p:tgtEl>
                                            <p:attrNameLst>
                                              <p:attrName>ppt_x</p:attrName>
                                            </p:attrNameLst>
                                          </p:cBhvr>
                                          <p:tavLst>
                                            <p:tav tm="0">
                                              <p:val>
                                                <p:strVal val="1+#ppt_w/2"/>
                                              </p:val>
                                            </p:tav>
                                            <p:tav tm="100000">
                                              <p:val>
                                                <p:strVal val="#ppt_x"/>
                                              </p:val>
                                            </p:tav>
                                          </p:tavLst>
                                        </p:anim>
                                        <p:anim calcmode="lin" valueType="num">
                                          <p:cBhvr additive="base">
                                            <p:cTn id="20" dur="1500" fill="hold"/>
                                            <p:tgtEl>
                                              <p:spTgt spid="145"/>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400"/>
                                      </p:stCondLst>
                                      <p:childTnLst>
                                        <p:set>
                                          <p:cBhvr>
                                            <p:cTn id="22" dur="1" fill="hold">
                                              <p:stCondLst>
                                                <p:cond delay="0"/>
                                              </p:stCondLst>
                                            </p:cTn>
                                            <p:tgtEl>
                                              <p:spTgt spid="152"/>
                                            </p:tgtEl>
                                            <p:attrNameLst>
                                              <p:attrName>style.visibility</p:attrName>
                                            </p:attrNameLst>
                                          </p:cBhvr>
                                          <p:to>
                                            <p:strVal val="visible"/>
                                          </p:to>
                                        </p:set>
                                        <p:anim calcmode="lin" valueType="num">
                                          <p:cBhvr additive="base">
                                            <p:cTn id="23" dur="1500" fill="hold"/>
                                            <p:tgtEl>
                                              <p:spTgt spid="152"/>
                                            </p:tgtEl>
                                            <p:attrNameLst>
                                              <p:attrName>ppt_x</p:attrName>
                                            </p:attrNameLst>
                                          </p:cBhvr>
                                          <p:tavLst>
                                            <p:tav tm="0">
                                              <p:val>
                                                <p:strVal val="1+#ppt_w/2"/>
                                              </p:val>
                                            </p:tav>
                                            <p:tav tm="100000">
                                              <p:val>
                                                <p:strVal val="#ppt_x"/>
                                              </p:val>
                                            </p:tav>
                                          </p:tavLst>
                                        </p:anim>
                                        <p:anim calcmode="lin" valueType="num">
                                          <p:cBhvr additive="base">
                                            <p:cTn id="24" dur="1500" fill="hold"/>
                                            <p:tgtEl>
                                              <p:spTgt spid="152"/>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600"/>
                                      </p:stCondLst>
                                      <p:childTnLst>
                                        <p:set>
                                          <p:cBhvr>
                                            <p:cTn id="26" dur="1" fill="hold">
                                              <p:stCondLst>
                                                <p:cond delay="0"/>
                                              </p:stCondLst>
                                            </p:cTn>
                                            <p:tgtEl>
                                              <p:spTgt spid="159"/>
                                            </p:tgtEl>
                                            <p:attrNameLst>
                                              <p:attrName>style.visibility</p:attrName>
                                            </p:attrNameLst>
                                          </p:cBhvr>
                                          <p:to>
                                            <p:strVal val="visible"/>
                                          </p:to>
                                        </p:set>
                                        <p:anim calcmode="lin" valueType="num">
                                          <p:cBhvr additive="base">
                                            <p:cTn id="27" dur="1500" fill="hold"/>
                                            <p:tgtEl>
                                              <p:spTgt spid="159"/>
                                            </p:tgtEl>
                                            <p:attrNameLst>
                                              <p:attrName>ppt_x</p:attrName>
                                            </p:attrNameLst>
                                          </p:cBhvr>
                                          <p:tavLst>
                                            <p:tav tm="0">
                                              <p:val>
                                                <p:strVal val="1+#ppt_w/2"/>
                                              </p:val>
                                            </p:tav>
                                            <p:tav tm="100000">
                                              <p:val>
                                                <p:strVal val="#ppt_x"/>
                                              </p:val>
                                            </p:tav>
                                          </p:tavLst>
                                        </p:anim>
                                        <p:anim calcmode="lin" valueType="num">
                                          <p:cBhvr additive="base">
                                            <p:cTn id="28" dur="1500" fill="hold"/>
                                            <p:tgtEl>
                                              <p:spTgt spid="159"/>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stCondLst>
                                        <p:cond delay="800"/>
                                      </p:stCondLst>
                                      <p:childTnLst>
                                        <p:set>
                                          <p:cBhvr>
                                            <p:cTn id="30" dur="1" fill="hold">
                                              <p:stCondLst>
                                                <p:cond delay="0"/>
                                              </p:stCondLst>
                                            </p:cTn>
                                            <p:tgtEl>
                                              <p:spTgt spid="166"/>
                                            </p:tgtEl>
                                            <p:attrNameLst>
                                              <p:attrName>style.visibility</p:attrName>
                                            </p:attrNameLst>
                                          </p:cBhvr>
                                          <p:to>
                                            <p:strVal val="visible"/>
                                          </p:to>
                                        </p:set>
                                        <p:anim calcmode="lin" valueType="num">
                                          <p:cBhvr additive="base">
                                            <p:cTn id="31" dur="1500" fill="hold"/>
                                            <p:tgtEl>
                                              <p:spTgt spid="166"/>
                                            </p:tgtEl>
                                            <p:attrNameLst>
                                              <p:attrName>ppt_x</p:attrName>
                                            </p:attrNameLst>
                                          </p:cBhvr>
                                          <p:tavLst>
                                            <p:tav tm="0">
                                              <p:val>
                                                <p:strVal val="1+#ppt_w/2"/>
                                              </p:val>
                                            </p:tav>
                                            <p:tav tm="100000">
                                              <p:val>
                                                <p:strVal val="#ppt_x"/>
                                              </p:val>
                                            </p:tav>
                                          </p:tavLst>
                                        </p:anim>
                                        <p:anim calcmode="lin" valueType="num">
                                          <p:cBhvr additive="base">
                                            <p:cTn id="32" dur="1500" fill="hold"/>
                                            <p:tgtEl>
                                              <p:spTgt spid="166"/>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stCondLst>
                                        <p:cond delay="1000"/>
                                      </p:stCondLst>
                                      <p:childTnLst>
                                        <p:set>
                                          <p:cBhvr>
                                            <p:cTn id="34" dur="1" fill="hold">
                                              <p:stCondLst>
                                                <p:cond delay="0"/>
                                              </p:stCondLst>
                                            </p:cTn>
                                            <p:tgtEl>
                                              <p:spTgt spid="173"/>
                                            </p:tgtEl>
                                            <p:attrNameLst>
                                              <p:attrName>style.visibility</p:attrName>
                                            </p:attrNameLst>
                                          </p:cBhvr>
                                          <p:to>
                                            <p:strVal val="visible"/>
                                          </p:to>
                                        </p:set>
                                        <p:anim calcmode="lin" valueType="num">
                                          <p:cBhvr additive="base">
                                            <p:cTn id="35" dur="1500" fill="hold"/>
                                            <p:tgtEl>
                                              <p:spTgt spid="173"/>
                                            </p:tgtEl>
                                            <p:attrNameLst>
                                              <p:attrName>ppt_x</p:attrName>
                                            </p:attrNameLst>
                                          </p:cBhvr>
                                          <p:tavLst>
                                            <p:tav tm="0">
                                              <p:val>
                                                <p:strVal val="1+#ppt_w/2"/>
                                              </p:val>
                                            </p:tav>
                                            <p:tav tm="100000">
                                              <p:val>
                                                <p:strVal val="#ppt_x"/>
                                              </p:val>
                                            </p:tav>
                                          </p:tavLst>
                                        </p:anim>
                                        <p:anim calcmode="lin" valueType="num">
                                          <p:cBhvr additive="base">
                                            <p:cTn id="36" dur="1500" fill="hold"/>
                                            <p:tgtEl>
                                              <p:spTgt spid="173"/>
                                            </p:tgtEl>
                                            <p:attrNameLst>
                                              <p:attrName>ppt_y</p:attrName>
                                            </p:attrNameLst>
                                          </p:cBhvr>
                                          <p:tavLst>
                                            <p:tav tm="0">
                                              <p:val>
                                                <p:strVal val="#ppt_y"/>
                                              </p:val>
                                            </p:tav>
                                            <p:tav tm="100000">
                                              <p:val>
                                                <p:strVal val="#ppt_y"/>
                                              </p:val>
                                            </p:tav>
                                          </p:tavLst>
                                        </p:anim>
                                      </p:childTnLst>
                                    </p:cTn>
                                  </p:par>
                                  <p:par>
                                    <p:cTn id="37" presetID="2" presetClass="entr" presetSubtype="2" accel="58000" fill="hold" nodeType="withEffect">
                                      <p:stCondLst>
                                        <p:cond delay="1200"/>
                                      </p:stCondLst>
                                      <p:childTnLst>
                                        <p:set>
                                          <p:cBhvr>
                                            <p:cTn id="38" dur="1" fill="hold">
                                              <p:stCondLst>
                                                <p:cond delay="0"/>
                                              </p:stCondLst>
                                            </p:cTn>
                                            <p:tgtEl>
                                              <p:spTgt spid="180"/>
                                            </p:tgtEl>
                                            <p:attrNameLst>
                                              <p:attrName>style.visibility</p:attrName>
                                            </p:attrNameLst>
                                          </p:cBhvr>
                                          <p:to>
                                            <p:strVal val="visible"/>
                                          </p:to>
                                        </p:set>
                                        <p:anim calcmode="lin" valueType="num">
                                          <p:cBhvr additive="base">
                                            <p:cTn id="39" dur="1500" fill="hold"/>
                                            <p:tgtEl>
                                              <p:spTgt spid="180"/>
                                            </p:tgtEl>
                                            <p:attrNameLst>
                                              <p:attrName>ppt_x</p:attrName>
                                            </p:attrNameLst>
                                          </p:cBhvr>
                                          <p:tavLst>
                                            <p:tav tm="0">
                                              <p:val>
                                                <p:strVal val="1+#ppt_w/2"/>
                                              </p:val>
                                            </p:tav>
                                            <p:tav tm="100000">
                                              <p:val>
                                                <p:strVal val="#ppt_x"/>
                                              </p:val>
                                            </p:tav>
                                          </p:tavLst>
                                        </p:anim>
                                        <p:anim calcmode="lin" valueType="num">
                                          <p:cBhvr additive="base">
                                            <p:cTn id="40" dur="1500" fill="hold"/>
                                            <p:tgtEl>
                                              <p:spTgt spid="180"/>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47" presetClass="entr" presetSubtype="0" fill="hold" nodeType="afterEffect">
                                      <p:stCondLst>
                                        <p:cond delay="0"/>
                                      </p:stCondLst>
                                      <p:childTnLst>
                                        <p:set>
                                          <p:cBhvr>
                                            <p:cTn id="43" dur="1" fill="hold">
                                              <p:stCondLst>
                                                <p:cond delay="0"/>
                                              </p:stCondLst>
                                            </p:cTn>
                                            <p:tgtEl>
                                              <p:spTgt spid="202"/>
                                            </p:tgtEl>
                                            <p:attrNameLst>
                                              <p:attrName>style.visibility</p:attrName>
                                            </p:attrNameLst>
                                          </p:cBhvr>
                                          <p:to>
                                            <p:strVal val="visible"/>
                                          </p:to>
                                        </p:set>
                                        <p:animEffect transition="in" filter="fade">
                                          <p:cBhvr>
                                            <p:cTn id="44" dur="500"/>
                                            <p:tgtEl>
                                              <p:spTgt spid="202"/>
                                            </p:tgtEl>
                                          </p:cBhvr>
                                        </p:animEffect>
                                        <p:anim calcmode="lin" valueType="num">
                                          <p:cBhvr>
                                            <p:cTn id="45" dur="500" fill="hold"/>
                                            <p:tgtEl>
                                              <p:spTgt spid="202"/>
                                            </p:tgtEl>
                                            <p:attrNameLst>
                                              <p:attrName>ppt_x</p:attrName>
                                            </p:attrNameLst>
                                          </p:cBhvr>
                                          <p:tavLst>
                                            <p:tav tm="0">
                                              <p:val>
                                                <p:strVal val="#ppt_x"/>
                                              </p:val>
                                            </p:tav>
                                            <p:tav tm="100000">
                                              <p:val>
                                                <p:strVal val="#ppt_x"/>
                                              </p:val>
                                            </p:tav>
                                          </p:tavLst>
                                        </p:anim>
                                        <p:anim calcmode="lin" valueType="num">
                                          <p:cBhvr>
                                            <p:cTn id="46" dur="500" fill="hold"/>
                                            <p:tgtEl>
                                              <p:spTgt spid="202"/>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300"/>
                                      </p:stCondLst>
                                      <p:childTnLst>
                                        <p:set>
                                          <p:cBhvr>
                                            <p:cTn id="48" dur="1" fill="hold">
                                              <p:stCondLst>
                                                <p:cond delay="0"/>
                                              </p:stCondLst>
                                            </p:cTn>
                                            <p:tgtEl>
                                              <p:spTgt spid="197"/>
                                            </p:tgtEl>
                                            <p:attrNameLst>
                                              <p:attrName>style.visibility</p:attrName>
                                            </p:attrNameLst>
                                          </p:cBhvr>
                                          <p:to>
                                            <p:strVal val="visible"/>
                                          </p:to>
                                        </p:set>
                                        <p:animEffect transition="in" filter="fade">
                                          <p:cBhvr>
                                            <p:cTn id="49" dur="500"/>
                                            <p:tgtEl>
                                              <p:spTgt spid="197"/>
                                            </p:tgtEl>
                                          </p:cBhvr>
                                        </p:animEffect>
                                        <p:anim calcmode="lin" valueType="num">
                                          <p:cBhvr>
                                            <p:cTn id="50" dur="500" fill="hold"/>
                                            <p:tgtEl>
                                              <p:spTgt spid="197"/>
                                            </p:tgtEl>
                                            <p:attrNameLst>
                                              <p:attrName>ppt_x</p:attrName>
                                            </p:attrNameLst>
                                          </p:cBhvr>
                                          <p:tavLst>
                                            <p:tav tm="0">
                                              <p:val>
                                                <p:strVal val="#ppt_x"/>
                                              </p:val>
                                            </p:tav>
                                            <p:tav tm="100000">
                                              <p:val>
                                                <p:strVal val="#ppt_x"/>
                                              </p:val>
                                            </p:tav>
                                          </p:tavLst>
                                        </p:anim>
                                        <p:anim calcmode="lin" valueType="num">
                                          <p:cBhvr>
                                            <p:cTn id="51" dur="500" fill="hold"/>
                                            <p:tgtEl>
                                              <p:spTgt spid="197"/>
                                            </p:tgtEl>
                                            <p:attrNameLst>
                                              <p:attrName>ppt_y</p:attrName>
                                            </p:attrNameLst>
                                          </p:cBhvr>
                                          <p:tavLst>
                                            <p:tav tm="0">
                                              <p:val>
                                                <p:strVal val="#ppt_y-.1"/>
                                              </p:val>
                                            </p:tav>
                                            <p:tav tm="100000">
                                              <p:val>
                                                <p:strVal val="#ppt_y"/>
                                              </p:val>
                                            </p:tav>
                                          </p:tavLst>
                                        </p:anim>
                                      </p:childTnLst>
                                    </p:cTn>
                                  </p:par>
                                  <p:par>
                                    <p:cTn id="52" presetID="47" presetClass="entr" presetSubtype="0" fill="hold" nodeType="withEffect">
                                      <p:stCondLst>
                                        <p:cond delay="600"/>
                                      </p:stCondLst>
                                      <p:childTnLst>
                                        <p:set>
                                          <p:cBhvr>
                                            <p:cTn id="53" dur="1" fill="hold">
                                              <p:stCondLst>
                                                <p:cond delay="0"/>
                                              </p:stCondLst>
                                            </p:cTn>
                                            <p:tgtEl>
                                              <p:spTgt spid="192"/>
                                            </p:tgtEl>
                                            <p:attrNameLst>
                                              <p:attrName>style.visibility</p:attrName>
                                            </p:attrNameLst>
                                          </p:cBhvr>
                                          <p:to>
                                            <p:strVal val="visible"/>
                                          </p:to>
                                        </p:set>
                                        <p:animEffect transition="in" filter="fade">
                                          <p:cBhvr>
                                            <p:cTn id="54" dur="500"/>
                                            <p:tgtEl>
                                              <p:spTgt spid="192"/>
                                            </p:tgtEl>
                                          </p:cBhvr>
                                        </p:animEffect>
                                        <p:anim calcmode="lin" valueType="num">
                                          <p:cBhvr>
                                            <p:cTn id="55" dur="500" fill="hold"/>
                                            <p:tgtEl>
                                              <p:spTgt spid="192"/>
                                            </p:tgtEl>
                                            <p:attrNameLst>
                                              <p:attrName>ppt_x</p:attrName>
                                            </p:attrNameLst>
                                          </p:cBhvr>
                                          <p:tavLst>
                                            <p:tav tm="0">
                                              <p:val>
                                                <p:strVal val="#ppt_x"/>
                                              </p:val>
                                            </p:tav>
                                            <p:tav tm="100000">
                                              <p:val>
                                                <p:strVal val="#ppt_x"/>
                                              </p:val>
                                            </p:tav>
                                          </p:tavLst>
                                        </p:anim>
                                        <p:anim calcmode="lin" valueType="num">
                                          <p:cBhvr>
                                            <p:cTn id="56" dur="500" fill="hold"/>
                                            <p:tgtEl>
                                              <p:spTgt spid="192"/>
                                            </p:tgtEl>
                                            <p:attrNameLst>
                                              <p:attrName>ppt_y</p:attrName>
                                            </p:attrNameLst>
                                          </p:cBhvr>
                                          <p:tavLst>
                                            <p:tav tm="0">
                                              <p:val>
                                                <p:strVal val="#ppt_y-.1"/>
                                              </p:val>
                                            </p:tav>
                                            <p:tav tm="100000">
                                              <p:val>
                                                <p:strVal val="#ppt_y"/>
                                              </p:val>
                                            </p:tav>
                                          </p:tavLst>
                                        </p:anim>
                                      </p:childTnLst>
                                    </p:cTn>
                                  </p:par>
                                  <p:par>
                                    <p:cTn id="57" presetID="47" presetClass="entr" presetSubtype="0" fill="hold" nodeType="withEffect">
                                      <p:stCondLst>
                                        <p:cond delay="800"/>
                                      </p:stCondLst>
                                      <p:childTnLst>
                                        <p:set>
                                          <p:cBhvr>
                                            <p:cTn id="58" dur="1" fill="hold">
                                              <p:stCondLst>
                                                <p:cond delay="0"/>
                                              </p:stCondLst>
                                            </p:cTn>
                                            <p:tgtEl>
                                              <p:spTgt spid="187"/>
                                            </p:tgtEl>
                                            <p:attrNameLst>
                                              <p:attrName>style.visibility</p:attrName>
                                            </p:attrNameLst>
                                          </p:cBhvr>
                                          <p:to>
                                            <p:strVal val="visible"/>
                                          </p:to>
                                        </p:set>
                                        <p:animEffect transition="in" filter="fade">
                                          <p:cBhvr>
                                            <p:cTn id="59" dur="500"/>
                                            <p:tgtEl>
                                              <p:spTgt spid="187"/>
                                            </p:tgtEl>
                                          </p:cBhvr>
                                        </p:animEffect>
                                        <p:anim calcmode="lin" valueType="num">
                                          <p:cBhvr>
                                            <p:cTn id="60" dur="500" fill="hold"/>
                                            <p:tgtEl>
                                              <p:spTgt spid="187"/>
                                            </p:tgtEl>
                                            <p:attrNameLst>
                                              <p:attrName>ppt_x</p:attrName>
                                            </p:attrNameLst>
                                          </p:cBhvr>
                                          <p:tavLst>
                                            <p:tav tm="0">
                                              <p:val>
                                                <p:strVal val="#ppt_x"/>
                                              </p:val>
                                            </p:tav>
                                            <p:tav tm="100000">
                                              <p:val>
                                                <p:strVal val="#ppt_x"/>
                                              </p:val>
                                            </p:tav>
                                          </p:tavLst>
                                        </p:anim>
                                        <p:anim calcmode="lin" valueType="num">
                                          <p:cBhvr>
                                            <p:cTn id="61" dur="500" fill="hold"/>
                                            <p:tgtEl>
                                              <p:spTgt spid="187"/>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207"/>
                                            </p:tgtEl>
                                            <p:attrNameLst>
                                              <p:attrName>style.visibility</p:attrName>
                                            </p:attrNameLst>
                                          </p:cBhvr>
                                          <p:to>
                                            <p:strVal val="visible"/>
                                          </p:to>
                                        </p:set>
                                        <p:animEffect transition="in" filter="fade">
                                          <p:cBhvr>
                                            <p:cTn id="64" dur="500"/>
                                            <p:tgtEl>
                                              <p:spTgt spid="207"/>
                                            </p:tgtEl>
                                          </p:cBhvr>
                                        </p:animEffect>
                                        <p:anim calcmode="lin" valueType="num">
                                          <p:cBhvr>
                                            <p:cTn id="65" dur="500" fill="hold"/>
                                            <p:tgtEl>
                                              <p:spTgt spid="207"/>
                                            </p:tgtEl>
                                            <p:attrNameLst>
                                              <p:attrName>ppt_x</p:attrName>
                                            </p:attrNameLst>
                                          </p:cBhvr>
                                          <p:tavLst>
                                            <p:tav tm="0">
                                              <p:val>
                                                <p:strVal val="#ppt_x"/>
                                              </p:val>
                                            </p:tav>
                                            <p:tav tm="100000">
                                              <p:val>
                                                <p:strVal val="#ppt_x"/>
                                              </p:val>
                                            </p:tav>
                                          </p:tavLst>
                                        </p:anim>
                                        <p:anim calcmode="lin" valueType="num">
                                          <p:cBhvr>
                                            <p:cTn id="66" dur="500" fill="hold"/>
                                            <p:tgtEl>
                                              <p:spTgt spid="207"/>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300"/>
                                      </p:stCondLst>
                                      <p:childTnLst>
                                        <p:set>
                                          <p:cBhvr>
                                            <p:cTn id="68" dur="1" fill="hold">
                                              <p:stCondLst>
                                                <p:cond delay="0"/>
                                              </p:stCondLst>
                                            </p:cTn>
                                            <p:tgtEl>
                                              <p:spTgt spid="212"/>
                                            </p:tgtEl>
                                            <p:attrNameLst>
                                              <p:attrName>style.visibility</p:attrName>
                                            </p:attrNameLst>
                                          </p:cBhvr>
                                          <p:to>
                                            <p:strVal val="visible"/>
                                          </p:to>
                                        </p:set>
                                        <p:animEffect transition="in" filter="fade">
                                          <p:cBhvr>
                                            <p:cTn id="69" dur="500"/>
                                            <p:tgtEl>
                                              <p:spTgt spid="212"/>
                                            </p:tgtEl>
                                          </p:cBhvr>
                                        </p:animEffect>
                                        <p:anim calcmode="lin" valueType="num">
                                          <p:cBhvr>
                                            <p:cTn id="70" dur="500" fill="hold"/>
                                            <p:tgtEl>
                                              <p:spTgt spid="212"/>
                                            </p:tgtEl>
                                            <p:attrNameLst>
                                              <p:attrName>ppt_x</p:attrName>
                                            </p:attrNameLst>
                                          </p:cBhvr>
                                          <p:tavLst>
                                            <p:tav tm="0">
                                              <p:val>
                                                <p:strVal val="#ppt_x"/>
                                              </p:val>
                                            </p:tav>
                                            <p:tav tm="100000">
                                              <p:val>
                                                <p:strVal val="#ppt_x"/>
                                              </p:val>
                                            </p:tav>
                                          </p:tavLst>
                                        </p:anim>
                                        <p:anim calcmode="lin" valueType="num">
                                          <p:cBhvr>
                                            <p:cTn id="71" dur="500" fill="hold"/>
                                            <p:tgtEl>
                                              <p:spTgt spid="212"/>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600"/>
                                      </p:stCondLst>
                                      <p:childTnLst>
                                        <p:set>
                                          <p:cBhvr>
                                            <p:cTn id="73" dur="1" fill="hold">
                                              <p:stCondLst>
                                                <p:cond delay="0"/>
                                              </p:stCondLst>
                                            </p:cTn>
                                            <p:tgtEl>
                                              <p:spTgt spid="217"/>
                                            </p:tgtEl>
                                            <p:attrNameLst>
                                              <p:attrName>style.visibility</p:attrName>
                                            </p:attrNameLst>
                                          </p:cBhvr>
                                          <p:to>
                                            <p:strVal val="visible"/>
                                          </p:to>
                                        </p:set>
                                        <p:animEffect transition="in" filter="fade">
                                          <p:cBhvr>
                                            <p:cTn id="74" dur="500"/>
                                            <p:tgtEl>
                                              <p:spTgt spid="217"/>
                                            </p:tgtEl>
                                          </p:cBhvr>
                                        </p:animEffect>
                                        <p:anim calcmode="lin" valueType="num">
                                          <p:cBhvr>
                                            <p:cTn id="75" dur="500" fill="hold"/>
                                            <p:tgtEl>
                                              <p:spTgt spid="217"/>
                                            </p:tgtEl>
                                            <p:attrNameLst>
                                              <p:attrName>ppt_x</p:attrName>
                                            </p:attrNameLst>
                                          </p:cBhvr>
                                          <p:tavLst>
                                            <p:tav tm="0">
                                              <p:val>
                                                <p:strVal val="#ppt_x"/>
                                              </p:val>
                                            </p:tav>
                                            <p:tav tm="100000">
                                              <p:val>
                                                <p:strVal val="#ppt_x"/>
                                              </p:val>
                                            </p:tav>
                                          </p:tavLst>
                                        </p:anim>
                                        <p:anim calcmode="lin" valueType="num">
                                          <p:cBhvr>
                                            <p:cTn id="76" dur="500" fill="hold"/>
                                            <p:tgtEl>
                                              <p:spTgt spid="2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 grpId="0"/>
          <p:bldP spid="137"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1331218" y="2841780"/>
            <a:ext cx="1479595" cy="0"/>
            <a:chOff x="3838575" y="2892218"/>
            <a:chExt cx="1940605" cy="0"/>
          </a:xfrm>
          <a:solidFill>
            <a:srgbClr val="FF0000"/>
          </a:solidFill>
        </p:grpSpPr>
        <p:cxnSp>
          <p:nvCxnSpPr>
            <p:cNvPr id="21" name="直接连接符 20"/>
            <p:cNvCxnSpPr/>
            <p:nvPr/>
          </p:nvCxnSpPr>
          <p:spPr>
            <a:xfrm>
              <a:off x="3838575" y="2892218"/>
              <a:ext cx="1515605" cy="0"/>
            </a:xfrm>
            <a:prstGeom prst="line">
              <a:avLst/>
            </a:prstGeom>
            <a:grpFill/>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5288265" y="2892218"/>
              <a:ext cx="490915" cy="0"/>
            </a:xfrm>
            <a:prstGeom prst="line">
              <a:avLst/>
            </a:prstGeom>
            <a:grpFill/>
            <a:ln w="762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9" name="椭圆 18"/>
          <p:cNvSpPr/>
          <p:nvPr/>
        </p:nvSpPr>
        <p:spPr>
          <a:xfrm>
            <a:off x="737987" y="2350157"/>
            <a:ext cx="1055249" cy="1055112"/>
          </a:xfrm>
          <a:prstGeom prst="ellipse">
            <a:avLst/>
          </a:prstGeom>
          <a:solidFill>
            <a:srgbClr val="FF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微软雅黑"/>
              <a:ea typeface="微软雅黑"/>
              <a:cs typeface="+mn-cs"/>
            </a:endParaRPr>
          </a:p>
        </p:txBody>
      </p:sp>
      <p:grpSp>
        <p:nvGrpSpPr>
          <p:cNvPr id="26" name="组合 25"/>
          <p:cNvGrpSpPr/>
          <p:nvPr/>
        </p:nvGrpSpPr>
        <p:grpSpPr>
          <a:xfrm>
            <a:off x="2368236" y="1537135"/>
            <a:ext cx="2609634" cy="2609294"/>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8" name="椭圆 2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29" name="组合 28"/>
          <p:cNvGrpSpPr/>
          <p:nvPr/>
        </p:nvGrpSpPr>
        <p:grpSpPr>
          <a:xfrm>
            <a:off x="4073863" y="1380122"/>
            <a:ext cx="623984" cy="623903"/>
            <a:chOff x="304800" y="673100"/>
            <a:chExt cx="4000500" cy="4000500"/>
          </a:xfrm>
          <a:effectLst>
            <a:outerShdw blurRad="317500" dist="1905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500" b="1" i="0" u="none" strike="noStrike" kern="1200" cap="none" spc="0" normalizeH="0" baseline="0" noProof="0">
                <a:ln>
                  <a:noFill/>
                </a:ln>
                <a:solidFill>
                  <a:srgbClr val="C00000"/>
                </a:solidFill>
                <a:effectLst/>
                <a:uLnTx/>
                <a:uFillTx/>
                <a:latin typeface="微软雅黑"/>
                <a:ea typeface="微软雅黑"/>
                <a:cs typeface="+mn-cs"/>
              </a:endParaRPr>
            </a:p>
          </p:txBody>
        </p:sp>
        <p:sp>
          <p:nvSpPr>
            <p:cNvPr id="31" name="椭圆 3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500" b="1" i="0" u="none" strike="noStrike" kern="1200" cap="none" spc="0" normalizeH="0" baseline="0" noProof="0" dirty="0">
                  <a:ln>
                    <a:noFill/>
                  </a:ln>
                  <a:solidFill>
                    <a:srgbClr val="FF0000"/>
                  </a:solidFill>
                  <a:effectLst/>
                  <a:uLnTx/>
                  <a:uFillTx/>
                  <a:latin typeface="微软雅黑"/>
                  <a:ea typeface="微软雅黑"/>
                  <a:cs typeface="+mn-cs"/>
                </a:rPr>
                <a:t>1</a:t>
              </a:r>
              <a:endParaRPr kumimoji="0" lang="zh-CN" altLang="en-US" sz="2500" b="1" i="0" u="none" strike="noStrike" kern="1200" cap="none" spc="0" normalizeH="0" baseline="0" noProof="0" dirty="0">
                <a:ln>
                  <a:noFill/>
                </a:ln>
                <a:solidFill>
                  <a:srgbClr val="FF0000"/>
                </a:solidFill>
                <a:effectLst/>
                <a:uLnTx/>
                <a:uFillTx/>
                <a:latin typeface="微软雅黑"/>
                <a:ea typeface="微软雅黑"/>
                <a:cs typeface="+mn-cs"/>
              </a:endParaRPr>
            </a:p>
          </p:txBody>
        </p:sp>
      </p:grpSp>
      <p:grpSp>
        <p:nvGrpSpPr>
          <p:cNvPr id="32" name="组合 31"/>
          <p:cNvGrpSpPr/>
          <p:nvPr/>
        </p:nvGrpSpPr>
        <p:grpSpPr>
          <a:xfrm>
            <a:off x="4618983" y="2420012"/>
            <a:ext cx="623984" cy="623903"/>
            <a:chOff x="304800" y="673100"/>
            <a:chExt cx="4000500" cy="4000500"/>
          </a:xfrm>
          <a:effectLst>
            <a:outerShdw blurRad="317500" dist="1905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500" b="1" i="0" u="none" strike="noStrike" kern="1200" cap="none" spc="0" normalizeH="0" baseline="0" noProof="0">
                <a:ln>
                  <a:noFill/>
                </a:ln>
                <a:solidFill>
                  <a:srgbClr val="FF0000"/>
                </a:solidFill>
                <a:effectLst/>
                <a:uLnTx/>
                <a:uFillTx/>
                <a:latin typeface="微软雅黑"/>
                <a:ea typeface="微软雅黑"/>
                <a:cs typeface="+mn-cs"/>
              </a:endParaRPr>
            </a:p>
          </p:txBody>
        </p:sp>
        <p:sp>
          <p:nvSpPr>
            <p:cNvPr id="34" name="椭圆 3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500" b="1" i="0" u="none" strike="noStrike" kern="1200" cap="none" spc="0" normalizeH="0" baseline="0" noProof="0" dirty="0">
                  <a:ln>
                    <a:noFill/>
                  </a:ln>
                  <a:solidFill>
                    <a:srgbClr val="FF0000"/>
                  </a:solidFill>
                  <a:effectLst/>
                  <a:uLnTx/>
                  <a:uFillTx/>
                  <a:latin typeface="微软雅黑"/>
                  <a:ea typeface="微软雅黑"/>
                  <a:cs typeface="+mn-cs"/>
                </a:rPr>
                <a:t>2</a:t>
              </a:r>
              <a:endParaRPr kumimoji="0" lang="zh-CN" altLang="en-US" sz="2500" b="1" i="0" u="none" strike="noStrike" kern="1200" cap="none" spc="0" normalizeH="0" baseline="0" noProof="0" dirty="0">
                <a:ln>
                  <a:noFill/>
                </a:ln>
                <a:solidFill>
                  <a:srgbClr val="FF0000"/>
                </a:solidFill>
                <a:effectLst/>
                <a:uLnTx/>
                <a:uFillTx/>
                <a:latin typeface="微软雅黑"/>
                <a:ea typeface="微软雅黑"/>
                <a:cs typeface="+mn-cs"/>
              </a:endParaRPr>
            </a:p>
          </p:txBody>
        </p:sp>
      </p:grpSp>
      <p:grpSp>
        <p:nvGrpSpPr>
          <p:cNvPr id="35" name="组合 34"/>
          <p:cNvGrpSpPr/>
          <p:nvPr/>
        </p:nvGrpSpPr>
        <p:grpSpPr>
          <a:xfrm>
            <a:off x="4073863" y="3511460"/>
            <a:ext cx="623984" cy="623903"/>
            <a:chOff x="304800" y="673100"/>
            <a:chExt cx="4000500" cy="4000500"/>
          </a:xfrm>
          <a:effectLst>
            <a:outerShdw blurRad="317500" dist="190500" dir="8100000" algn="tr" rotWithShape="0">
              <a:prstClr val="black">
                <a:alpha val="50000"/>
              </a:prstClr>
            </a:outerShdw>
          </a:effectLst>
        </p:grpSpPr>
        <p:sp>
          <p:nvSpPr>
            <p:cNvPr id="36" name="同心圆 3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500" b="1" i="0" u="none" strike="noStrike" kern="1200" cap="none" spc="0" normalizeH="0" baseline="0" noProof="0">
                <a:ln>
                  <a:noFill/>
                </a:ln>
                <a:solidFill>
                  <a:srgbClr val="FF0000"/>
                </a:solidFill>
                <a:effectLst/>
                <a:uLnTx/>
                <a:uFillTx/>
                <a:latin typeface="微软雅黑"/>
                <a:ea typeface="微软雅黑"/>
                <a:cs typeface="+mn-cs"/>
              </a:endParaRPr>
            </a:p>
          </p:txBody>
        </p:sp>
        <p:sp>
          <p:nvSpPr>
            <p:cNvPr id="37" name="椭圆 3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500" b="1" i="0" u="none" strike="noStrike" kern="1200" cap="none" spc="0" normalizeH="0" baseline="0" noProof="0" dirty="0">
                  <a:ln>
                    <a:noFill/>
                  </a:ln>
                  <a:solidFill>
                    <a:srgbClr val="FF0000"/>
                  </a:solidFill>
                  <a:effectLst/>
                  <a:uLnTx/>
                  <a:uFillTx/>
                  <a:latin typeface="微软雅黑"/>
                  <a:ea typeface="微软雅黑"/>
                  <a:cs typeface="+mn-cs"/>
                </a:rPr>
                <a:t>3</a:t>
              </a:r>
              <a:endParaRPr kumimoji="0" lang="zh-CN" altLang="en-US" sz="2500" b="1" i="0" u="none" strike="noStrike" kern="1200" cap="none" spc="0" normalizeH="0" baseline="0" noProof="0" dirty="0">
                <a:ln>
                  <a:noFill/>
                </a:ln>
                <a:solidFill>
                  <a:srgbClr val="FF0000"/>
                </a:solidFill>
                <a:effectLst/>
                <a:uLnTx/>
                <a:uFillTx/>
                <a:latin typeface="微软雅黑"/>
                <a:ea typeface="微软雅黑"/>
                <a:cs typeface="+mn-cs"/>
              </a:endParaRPr>
            </a:p>
          </p:txBody>
        </p:sp>
      </p:grpSp>
      <p:sp>
        <p:nvSpPr>
          <p:cNvPr id="38" name="TextBox 20"/>
          <p:cNvSpPr txBox="1"/>
          <p:nvPr/>
        </p:nvSpPr>
        <p:spPr>
          <a:xfrm>
            <a:off x="928119" y="2718694"/>
            <a:ext cx="616836" cy="246173"/>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a:ea typeface="微软雅黑"/>
                <a:cs typeface="+mn-cs"/>
              </a:rPr>
              <a:t>关键词</a:t>
            </a:r>
          </a:p>
        </p:txBody>
      </p:sp>
      <p:sp>
        <p:nvSpPr>
          <p:cNvPr id="39" name="TextBox 21"/>
          <p:cNvSpPr txBox="1"/>
          <p:nvPr/>
        </p:nvSpPr>
        <p:spPr>
          <a:xfrm>
            <a:off x="5380782" y="1413327"/>
            <a:ext cx="2938603" cy="384721"/>
          </a:xfrm>
          <a:prstGeom prst="rect">
            <a:avLst/>
          </a:prstGeom>
          <a:noFill/>
        </p:spPr>
        <p:txBody>
          <a:bodyPr wrap="square" lIns="0" tIns="0" rIns="0" bIns="0" rtlCol="0">
            <a:spAutoFit/>
          </a:bodyPr>
          <a:lstStyle/>
          <a:p>
            <a:pPr marL="0" marR="0" lvl="0" indent="0" algn="just" defTabSz="685800" rtl="0" eaLnBrk="1" fontAlgn="auto" latinLnBrk="0" hangingPunct="1">
              <a:lnSpc>
                <a:spcPts val="15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a:ln>
                  <a:noFill/>
                </a:ln>
                <a:solidFill>
                  <a:prstClr val="black"/>
                </a:solidFill>
                <a:effectLst/>
                <a:uLnTx/>
                <a:uFillTx/>
                <a:latin typeface="微软雅黑"/>
                <a:ea typeface="微软雅黑"/>
                <a:cs typeface="+mn-cs"/>
              </a:rPr>
              <a:t>……</a:t>
            </a:r>
            <a:r>
              <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rPr>
              <a:t>。</a:t>
            </a:r>
            <a:endParaRPr kumimoji="0" lang="en-US" altLang="zh-CN" sz="10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40" name="TextBox 22"/>
          <p:cNvSpPr txBox="1"/>
          <p:nvPr/>
        </p:nvSpPr>
        <p:spPr>
          <a:xfrm>
            <a:off x="5738387" y="2454420"/>
            <a:ext cx="2938603" cy="384721"/>
          </a:xfrm>
          <a:prstGeom prst="rect">
            <a:avLst/>
          </a:prstGeom>
          <a:noFill/>
        </p:spPr>
        <p:txBody>
          <a:bodyPr wrap="square" lIns="0" tIns="0" rIns="0" bIns="0" rtlCol="0">
            <a:spAutoFit/>
          </a:bodyPr>
          <a:lstStyle/>
          <a:p>
            <a:pPr marL="0" marR="0" lvl="0" indent="0" algn="just" defTabSz="685800" rtl="0" eaLnBrk="1" fontAlgn="auto" latinLnBrk="0" hangingPunct="1">
              <a:lnSpc>
                <a:spcPts val="15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a:ln>
                  <a:noFill/>
                </a:ln>
                <a:solidFill>
                  <a:prstClr val="black"/>
                </a:solidFill>
                <a:effectLst/>
                <a:uLnTx/>
                <a:uFillTx/>
                <a:latin typeface="微软雅黑"/>
                <a:ea typeface="微软雅黑"/>
                <a:cs typeface="+mn-cs"/>
              </a:rPr>
              <a:t>……</a:t>
            </a:r>
            <a:r>
              <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rPr>
              <a:t>。</a:t>
            </a:r>
            <a:endParaRPr kumimoji="0" lang="en-US" altLang="zh-CN" sz="10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41" name="TextBox 23"/>
          <p:cNvSpPr txBox="1"/>
          <p:nvPr/>
        </p:nvSpPr>
        <p:spPr>
          <a:xfrm>
            <a:off x="5380783" y="3562750"/>
            <a:ext cx="2938603" cy="384721"/>
          </a:xfrm>
          <a:prstGeom prst="rect">
            <a:avLst/>
          </a:prstGeom>
          <a:noFill/>
        </p:spPr>
        <p:txBody>
          <a:bodyPr wrap="square" lIns="0" tIns="0" rIns="0" bIns="0" rtlCol="0">
            <a:spAutoFit/>
          </a:bodyPr>
          <a:lstStyle/>
          <a:p>
            <a:pPr marL="0" marR="0" lvl="0" indent="0" algn="just" defTabSz="685800" rtl="0" eaLnBrk="1" fontAlgn="auto" latinLnBrk="0" hangingPunct="1">
              <a:lnSpc>
                <a:spcPts val="15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a:ln>
                  <a:noFill/>
                </a:ln>
                <a:solidFill>
                  <a:prstClr val="black"/>
                </a:solidFill>
                <a:effectLst/>
                <a:uLnTx/>
                <a:uFillTx/>
                <a:latin typeface="微软雅黑"/>
                <a:ea typeface="微软雅黑"/>
                <a:cs typeface="+mn-cs"/>
              </a:rPr>
              <a:t>……</a:t>
            </a:r>
            <a:r>
              <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rPr>
              <a:t>。</a:t>
            </a:r>
            <a:endParaRPr kumimoji="0" lang="en-US" altLang="zh-CN" sz="10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42" name="TextBox 24"/>
          <p:cNvSpPr txBox="1"/>
          <p:nvPr/>
        </p:nvSpPr>
        <p:spPr>
          <a:xfrm>
            <a:off x="2991149" y="2350158"/>
            <a:ext cx="1220512" cy="900247"/>
          </a:xfrm>
          <a:prstGeom prst="rect">
            <a:avLst/>
          </a:prstGeom>
          <a:noFill/>
        </p:spPr>
        <p:txBody>
          <a:bodyPr wrap="square" lIns="0" tIns="0" rIns="0" bIns="0" rtlCol="0">
            <a:spAutoFit/>
          </a:bodyPr>
          <a:lstStyle/>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900" b="0" i="0" u="none" strike="noStrike" kern="1200" cap="none" spc="0" normalizeH="0" baseline="0" noProof="0" dirty="0">
                <a:ln>
                  <a:noFill/>
                </a:ln>
                <a:solidFill>
                  <a:prstClr val="black"/>
                </a:solidFill>
                <a:effectLst/>
                <a:uLnTx/>
                <a:uFillTx/>
                <a:latin typeface="微软雅黑"/>
                <a:ea typeface="微软雅黑"/>
                <a:cs typeface="+mn-cs"/>
              </a:rPr>
              <a:t>……</a:t>
            </a:r>
          </a:p>
        </p:txBody>
      </p:sp>
      <p:sp>
        <p:nvSpPr>
          <p:cNvPr id="25"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solidFill>
                <a:effectLst/>
                <a:uLnTx/>
                <a:uFillTx/>
                <a:latin typeface="微软雅黑"/>
                <a:ea typeface="微软雅黑"/>
                <a:cs typeface="+mn-cs"/>
              </a:rPr>
              <a:t>年度工作概述</a:t>
            </a:r>
            <a:r>
              <a:rPr kumimoji="0" lang="zh-CN" altLang="en-US" sz="1200" b="1"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cs"/>
              </a:rPr>
              <a:t>文字可以编辑）</a:t>
            </a:r>
            <a:endParaRPr kumimoji="0" lang="zh-CN" altLang="en-US" sz="1200" b="1" i="0" u="none" strike="noStrike" kern="1200" cap="none" spc="0" normalizeH="0" baseline="0" noProof="0" dirty="0">
              <a:ln>
                <a:noFill/>
              </a:ln>
              <a:solidFill>
                <a:prstClr val="black"/>
              </a:solidFill>
              <a:effectLst/>
              <a:uLnTx/>
              <a:uFillTx/>
              <a:latin typeface="微软雅黑"/>
              <a:ea typeface="微软雅黑"/>
              <a:cs typeface="+mn-ea"/>
              <a:sym typeface="+mn-lt"/>
            </a:endParaRPr>
          </a:p>
        </p:txBody>
      </p:sp>
    </p:spTree>
    <p:extLst>
      <p:ext uri="{BB962C8B-B14F-4D97-AF65-F5344CB8AC3E}">
        <p14:creationId xmlns:p14="http://schemas.microsoft.com/office/powerpoint/2010/main" val="78526277"/>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 presetClass="entr" presetSubtype="4" fill="hold" grpId="0" nodeType="afterEffect" p14:presetBounceEnd="44000">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14:bounceEnd="44000">
                                          <p:cBhvr additive="base">
                                            <p:cTn id="11" dur="500" fill="hold"/>
                                            <p:tgtEl>
                                              <p:spTgt spid="19"/>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19"/>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38"/>
                                            </p:tgtEl>
                                            <p:attrNameLst>
                                              <p:attrName>style.visibility</p:attrName>
                                            </p:attrNameLst>
                                          </p:cBhvr>
                                          <p:to>
                                            <p:strVal val="visible"/>
                                          </p:to>
                                        </p:set>
                                        <p:anim calcmode="lin" valueType="num">
                                          <p:cBhvr>
                                            <p:cTn id="16" dur="500" fill="hold"/>
                                            <p:tgtEl>
                                              <p:spTgt spid="38"/>
                                            </p:tgtEl>
                                            <p:attrNameLst>
                                              <p:attrName>ppt_w</p:attrName>
                                            </p:attrNameLst>
                                          </p:cBhvr>
                                          <p:tavLst>
                                            <p:tav tm="0">
                                              <p:val>
                                                <p:fltVal val="0"/>
                                              </p:val>
                                            </p:tav>
                                            <p:tav tm="100000">
                                              <p:val>
                                                <p:strVal val="#ppt_w"/>
                                              </p:val>
                                            </p:tav>
                                          </p:tavLst>
                                        </p:anim>
                                        <p:anim calcmode="lin" valueType="num">
                                          <p:cBhvr>
                                            <p:cTn id="17" dur="500" fill="hold"/>
                                            <p:tgtEl>
                                              <p:spTgt spid="38"/>
                                            </p:tgtEl>
                                            <p:attrNameLst>
                                              <p:attrName>ppt_h</p:attrName>
                                            </p:attrNameLst>
                                          </p:cBhvr>
                                          <p:tavLst>
                                            <p:tav tm="0">
                                              <p:val>
                                                <p:fltVal val="0"/>
                                              </p:val>
                                            </p:tav>
                                            <p:tav tm="100000">
                                              <p:val>
                                                <p:strVal val="#ppt_h"/>
                                              </p:val>
                                            </p:tav>
                                          </p:tavLst>
                                        </p:anim>
                                        <p:animEffect transition="in" filter="fade">
                                          <p:cBhvr>
                                            <p:cTn id="18" dur="500"/>
                                            <p:tgtEl>
                                              <p:spTgt spid="38"/>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left)">
                                          <p:cBhvr>
                                            <p:cTn id="22" dur="500"/>
                                            <p:tgtEl>
                                              <p:spTgt spid="20"/>
                                            </p:tgtEl>
                                          </p:cBhvr>
                                        </p:animEffect>
                                      </p:childTnLst>
                                    </p:cTn>
                                  </p:par>
                                </p:childTnLst>
                              </p:cTn>
                            </p:par>
                            <p:par>
                              <p:cTn id="23" fill="hold">
                                <p:stCondLst>
                                  <p:cond delay="2000"/>
                                </p:stCondLst>
                                <p:childTnLst>
                                  <p:par>
                                    <p:cTn id="24" presetID="2" presetClass="entr" presetSubtype="1" fill="hold" nodeType="afterEffect" p14:presetBounceEnd="44000">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14:bounceEnd="44000">
                                          <p:cBhvr additive="base">
                                            <p:cTn id="26" dur="500" fill="hold"/>
                                            <p:tgtEl>
                                              <p:spTgt spid="26"/>
                                            </p:tgtEl>
                                            <p:attrNameLst>
                                              <p:attrName>ppt_x</p:attrName>
                                            </p:attrNameLst>
                                          </p:cBhvr>
                                          <p:tavLst>
                                            <p:tav tm="0">
                                              <p:val>
                                                <p:strVal val="#ppt_x"/>
                                              </p:val>
                                            </p:tav>
                                            <p:tav tm="100000">
                                              <p:val>
                                                <p:strVal val="#ppt_x"/>
                                              </p:val>
                                            </p:tav>
                                          </p:tavLst>
                                        </p:anim>
                                        <p:anim calcmode="lin" valueType="num" p14:bounceEnd="44000">
                                          <p:cBhvr additive="base">
                                            <p:cTn id="27" dur="500" fill="hold"/>
                                            <p:tgtEl>
                                              <p:spTgt spid="26"/>
                                            </p:tgtEl>
                                            <p:attrNameLst>
                                              <p:attrName>ppt_y</p:attrName>
                                            </p:attrNameLst>
                                          </p:cBhvr>
                                          <p:tavLst>
                                            <p:tav tm="0">
                                              <p:val>
                                                <p:strVal val="0-#ppt_h/2"/>
                                              </p:val>
                                            </p:tav>
                                            <p:tav tm="100000">
                                              <p:val>
                                                <p:strVal val="#ppt_y"/>
                                              </p:val>
                                            </p:tav>
                                          </p:tavLst>
                                        </p:anim>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wipe(up)">
                                          <p:cBhvr>
                                            <p:cTn id="31" dur="500"/>
                                            <p:tgtEl>
                                              <p:spTgt spid="42"/>
                                            </p:tgtEl>
                                          </p:cBhvr>
                                        </p:animEffect>
                                      </p:childTnLst>
                                    </p:cTn>
                                  </p:par>
                                </p:childTnLst>
                              </p:cTn>
                            </p:par>
                            <p:par>
                              <p:cTn id="32" fill="hold">
                                <p:stCondLst>
                                  <p:cond delay="3000"/>
                                </p:stCondLst>
                                <p:childTnLst>
                                  <p:par>
                                    <p:cTn id="33" presetID="52" presetClass="entr" presetSubtype="0"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Scale>
                                          <p:cBhvr>
                                            <p:cTn id="35" dur="5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500" decel="50000" fill="hold">
                                              <p:stCondLst>
                                                <p:cond delay="0"/>
                                              </p:stCondLst>
                                            </p:cTn>
                                            <p:tgtEl>
                                              <p:spTgt spid="29"/>
                                            </p:tgtEl>
                                            <p:attrNameLst>
                                              <p:attrName>ppt_x</p:attrName>
                                              <p:attrName>ppt_y</p:attrName>
                                            </p:attrNameLst>
                                          </p:cBhvr>
                                        </p:animMotion>
                                        <p:animEffect transition="in" filter="fade">
                                          <p:cBhvr>
                                            <p:cTn id="37" dur="500"/>
                                            <p:tgtEl>
                                              <p:spTgt spid="29"/>
                                            </p:tgtEl>
                                          </p:cBhvr>
                                        </p:animEffect>
                                      </p:childTnLst>
                                    </p:cTn>
                                  </p:par>
                                </p:childTnLst>
                              </p:cTn>
                            </p:par>
                            <p:par>
                              <p:cTn id="38" fill="hold">
                                <p:stCondLst>
                                  <p:cond delay="3500"/>
                                </p:stCondLst>
                                <p:childTnLst>
                                  <p:par>
                                    <p:cTn id="39" presetID="52" presetClass="entr" presetSubtype="0" fill="hold" nodeType="afterEffect">
                                      <p:stCondLst>
                                        <p:cond delay="0"/>
                                      </p:stCondLst>
                                      <p:childTnLst>
                                        <p:set>
                                          <p:cBhvr>
                                            <p:cTn id="40" dur="1" fill="hold">
                                              <p:stCondLst>
                                                <p:cond delay="0"/>
                                              </p:stCondLst>
                                            </p:cTn>
                                            <p:tgtEl>
                                              <p:spTgt spid="32"/>
                                            </p:tgtEl>
                                            <p:attrNameLst>
                                              <p:attrName>style.visibility</p:attrName>
                                            </p:attrNameLst>
                                          </p:cBhvr>
                                          <p:to>
                                            <p:strVal val="visible"/>
                                          </p:to>
                                        </p:set>
                                        <p:animScale>
                                          <p:cBhvr>
                                            <p:cTn id="41" dur="5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500" decel="50000" fill="hold">
                                              <p:stCondLst>
                                                <p:cond delay="0"/>
                                              </p:stCondLst>
                                            </p:cTn>
                                            <p:tgtEl>
                                              <p:spTgt spid="32"/>
                                            </p:tgtEl>
                                            <p:attrNameLst>
                                              <p:attrName>ppt_x</p:attrName>
                                              <p:attrName>ppt_y</p:attrName>
                                            </p:attrNameLst>
                                          </p:cBhvr>
                                        </p:animMotion>
                                        <p:animEffect transition="in" filter="fade">
                                          <p:cBhvr>
                                            <p:cTn id="43" dur="500"/>
                                            <p:tgtEl>
                                              <p:spTgt spid="32"/>
                                            </p:tgtEl>
                                          </p:cBhvr>
                                        </p:animEffect>
                                      </p:childTnLst>
                                    </p:cTn>
                                  </p:par>
                                </p:childTnLst>
                              </p:cTn>
                            </p:par>
                            <p:par>
                              <p:cTn id="44" fill="hold">
                                <p:stCondLst>
                                  <p:cond delay="4000"/>
                                </p:stCondLst>
                                <p:childTnLst>
                                  <p:par>
                                    <p:cTn id="45" presetID="52" presetClass="entr" presetSubtype="0" fill="hold" nodeType="afterEffect">
                                      <p:stCondLst>
                                        <p:cond delay="0"/>
                                      </p:stCondLst>
                                      <p:childTnLst>
                                        <p:set>
                                          <p:cBhvr>
                                            <p:cTn id="46" dur="1" fill="hold">
                                              <p:stCondLst>
                                                <p:cond delay="0"/>
                                              </p:stCondLst>
                                            </p:cTn>
                                            <p:tgtEl>
                                              <p:spTgt spid="35"/>
                                            </p:tgtEl>
                                            <p:attrNameLst>
                                              <p:attrName>style.visibility</p:attrName>
                                            </p:attrNameLst>
                                          </p:cBhvr>
                                          <p:to>
                                            <p:strVal val="visible"/>
                                          </p:to>
                                        </p:set>
                                        <p:animScale>
                                          <p:cBhvr>
                                            <p:cTn id="47" dur="50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500" decel="50000" fill="hold">
                                              <p:stCondLst>
                                                <p:cond delay="0"/>
                                              </p:stCondLst>
                                            </p:cTn>
                                            <p:tgtEl>
                                              <p:spTgt spid="35"/>
                                            </p:tgtEl>
                                            <p:attrNameLst>
                                              <p:attrName>ppt_x</p:attrName>
                                              <p:attrName>ppt_y</p:attrName>
                                            </p:attrNameLst>
                                          </p:cBhvr>
                                        </p:animMotion>
                                        <p:animEffect transition="in" filter="fade">
                                          <p:cBhvr>
                                            <p:cTn id="49" dur="500"/>
                                            <p:tgtEl>
                                              <p:spTgt spid="35"/>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wipe(left)">
                                          <p:cBhvr>
                                            <p:cTn id="53" dur="500"/>
                                            <p:tgtEl>
                                              <p:spTgt spid="39"/>
                                            </p:tgtEl>
                                          </p:cBhvr>
                                        </p:animEffect>
                                      </p:childTnLst>
                                    </p:cTn>
                                  </p:par>
                                  <p:par>
                                    <p:cTn id="54" presetID="22" presetClass="entr" presetSubtype="8" fill="hold" grpId="0" nodeType="withEffect">
                                      <p:stCondLst>
                                        <p:cond delay="200"/>
                                      </p:stCondLst>
                                      <p:childTnLst>
                                        <p:set>
                                          <p:cBhvr>
                                            <p:cTn id="55" dur="1" fill="hold">
                                              <p:stCondLst>
                                                <p:cond delay="0"/>
                                              </p:stCondLst>
                                            </p:cTn>
                                            <p:tgtEl>
                                              <p:spTgt spid="40"/>
                                            </p:tgtEl>
                                            <p:attrNameLst>
                                              <p:attrName>style.visibility</p:attrName>
                                            </p:attrNameLst>
                                          </p:cBhvr>
                                          <p:to>
                                            <p:strVal val="visible"/>
                                          </p:to>
                                        </p:set>
                                        <p:animEffect transition="in" filter="wipe(left)">
                                          <p:cBhvr>
                                            <p:cTn id="56" dur="500"/>
                                            <p:tgtEl>
                                              <p:spTgt spid="40"/>
                                            </p:tgtEl>
                                          </p:cBhvr>
                                        </p:animEffect>
                                      </p:childTnLst>
                                    </p:cTn>
                                  </p:par>
                                  <p:par>
                                    <p:cTn id="57" presetID="22" presetClass="entr" presetSubtype="8" fill="hold" grpId="0" nodeType="withEffect">
                                      <p:stCondLst>
                                        <p:cond delay="400"/>
                                      </p:stCondLst>
                                      <p:childTnLst>
                                        <p:set>
                                          <p:cBhvr>
                                            <p:cTn id="58" dur="1" fill="hold">
                                              <p:stCondLst>
                                                <p:cond delay="0"/>
                                              </p:stCondLst>
                                            </p:cTn>
                                            <p:tgtEl>
                                              <p:spTgt spid="41"/>
                                            </p:tgtEl>
                                            <p:attrNameLst>
                                              <p:attrName>style.visibility</p:attrName>
                                            </p:attrNameLst>
                                          </p:cBhvr>
                                          <p:to>
                                            <p:strVal val="visible"/>
                                          </p:to>
                                        </p:set>
                                        <p:animEffect transition="in" filter="wipe(left)">
                                          <p:cBhvr>
                                            <p:cTn id="5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8" grpId="0"/>
          <p:bldP spid="39" grpId="0"/>
          <p:bldP spid="40" grpId="0"/>
          <p:bldP spid="41" grpId="0"/>
          <p:bldP spid="42"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ppt_x"/>
                                              </p:val>
                                            </p:tav>
                                            <p:tav tm="100000">
                                              <p:val>
                                                <p:strVal val="#ppt_x"/>
                                              </p:val>
                                            </p:tav>
                                          </p:tavLst>
                                        </p:anim>
                                        <p:anim calcmode="lin" valueType="num">
                                          <p:cBhvr additive="base">
                                            <p:cTn id="12" dur="500" fill="hold"/>
                                            <p:tgtEl>
                                              <p:spTgt spid="19"/>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38"/>
                                            </p:tgtEl>
                                            <p:attrNameLst>
                                              <p:attrName>style.visibility</p:attrName>
                                            </p:attrNameLst>
                                          </p:cBhvr>
                                          <p:to>
                                            <p:strVal val="visible"/>
                                          </p:to>
                                        </p:set>
                                        <p:anim calcmode="lin" valueType="num">
                                          <p:cBhvr>
                                            <p:cTn id="16" dur="500" fill="hold"/>
                                            <p:tgtEl>
                                              <p:spTgt spid="38"/>
                                            </p:tgtEl>
                                            <p:attrNameLst>
                                              <p:attrName>ppt_w</p:attrName>
                                            </p:attrNameLst>
                                          </p:cBhvr>
                                          <p:tavLst>
                                            <p:tav tm="0">
                                              <p:val>
                                                <p:fltVal val="0"/>
                                              </p:val>
                                            </p:tav>
                                            <p:tav tm="100000">
                                              <p:val>
                                                <p:strVal val="#ppt_w"/>
                                              </p:val>
                                            </p:tav>
                                          </p:tavLst>
                                        </p:anim>
                                        <p:anim calcmode="lin" valueType="num">
                                          <p:cBhvr>
                                            <p:cTn id="17" dur="500" fill="hold"/>
                                            <p:tgtEl>
                                              <p:spTgt spid="38"/>
                                            </p:tgtEl>
                                            <p:attrNameLst>
                                              <p:attrName>ppt_h</p:attrName>
                                            </p:attrNameLst>
                                          </p:cBhvr>
                                          <p:tavLst>
                                            <p:tav tm="0">
                                              <p:val>
                                                <p:fltVal val="0"/>
                                              </p:val>
                                            </p:tav>
                                            <p:tav tm="100000">
                                              <p:val>
                                                <p:strVal val="#ppt_h"/>
                                              </p:val>
                                            </p:tav>
                                          </p:tavLst>
                                        </p:anim>
                                        <p:animEffect transition="in" filter="fade">
                                          <p:cBhvr>
                                            <p:cTn id="18" dur="500"/>
                                            <p:tgtEl>
                                              <p:spTgt spid="38"/>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left)">
                                          <p:cBhvr>
                                            <p:cTn id="22" dur="500"/>
                                            <p:tgtEl>
                                              <p:spTgt spid="20"/>
                                            </p:tgtEl>
                                          </p:cBhvr>
                                        </p:animEffect>
                                      </p:childTnLst>
                                    </p:cTn>
                                  </p:par>
                                </p:childTnLst>
                              </p:cTn>
                            </p:par>
                            <p:par>
                              <p:cTn id="23" fill="hold">
                                <p:stCondLst>
                                  <p:cond delay="2000"/>
                                </p:stCondLst>
                                <p:childTnLst>
                                  <p:par>
                                    <p:cTn id="24" presetID="2" presetClass="entr" presetSubtype="1"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fill="hold"/>
                                            <p:tgtEl>
                                              <p:spTgt spid="26"/>
                                            </p:tgtEl>
                                            <p:attrNameLst>
                                              <p:attrName>ppt_x</p:attrName>
                                            </p:attrNameLst>
                                          </p:cBhvr>
                                          <p:tavLst>
                                            <p:tav tm="0">
                                              <p:val>
                                                <p:strVal val="#ppt_x"/>
                                              </p:val>
                                            </p:tav>
                                            <p:tav tm="100000">
                                              <p:val>
                                                <p:strVal val="#ppt_x"/>
                                              </p:val>
                                            </p:tav>
                                          </p:tavLst>
                                        </p:anim>
                                        <p:anim calcmode="lin" valueType="num">
                                          <p:cBhvr additive="base">
                                            <p:cTn id="27" dur="500" fill="hold"/>
                                            <p:tgtEl>
                                              <p:spTgt spid="26"/>
                                            </p:tgtEl>
                                            <p:attrNameLst>
                                              <p:attrName>ppt_y</p:attrName>
                                            </p:attrNameLst>
                                          </p:cBhvr>
                                          <p:tavLst>
                                            <p:tav tm="0">
                                              <p:val>
                                                <p:strVal val="0-#ppt_h/2"/>
                                              </p:val>
                                            </p:tav>
                                            <p:tav tm="100000">
                                              <p:val>
                                                <p:strVal val="#ppt_y"/>
                                              </p:val>
                                            </p:tav>
                                          </p:tavLst>
                                        </p:anim>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wipe(up)">
                                          <p:cBhvr>
                                            <p:cTn id="31" dur="500"/>
                                            <p:tgtEl>
                                              <p:spTgt spid="42"/>
                                            </p:tgtEl>
                                          </p:cBhvr>
                                        </p:animEffect>
                                      </p:childTnLst>
                                    </p:cTn>
                                  </p:par>
                                </p:childTnLst>
                              </p:cTn>
                            </p:par>
                            <p:par>
                              <p:cTn id="32" fill="hold">
                                <p:stCondLst>
                                  <p:cond delay="3000"/>
                                </p:stCondLst>
                                <p:childTnLst>
                                  <p:par>
                                    <p:cTn id="33" presetID="52" presetClass="entr" presetSubtype="0"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Scale>
                                          <p:cBhvr>
                                            <p:cTn id="35" dur="5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500" decel="50000" fill="hold">
                                              <p:stCondLst>
                                                <p:cond delay="0"/>
                                              </p:stCondLst>
                                            </p:cTn>
                                            <p:tgtEl>
                                              <p:spTgt spid="29"/>
                                            </p:tgtEl>
                                            <p:attrNameLst>
                                              <p:attrName>ppt_x</p:attrName>
                                              <p:attrName>ppt_y</p:attrName>
                                            </p:attrNameLst>
                                          </p:cBhvr>
                                        </p:animMotion>
                                        <p:animEffect transition="in" filter="fade">
                                          <p:cBhvr>
                                            <p:cTn id="37" dur="500"/>
                                            <p:tgtEl>
                                              <p:spTgt spid="29"/>
                                            </p:tgtEl>
                                          </p:cBhvr>
                                        </p:animEffect>
                                      </p:childTnLst>
                                    </p:cTn>
                                  </p:par>
                                </p:childTnLst>
                              </p:cTn>
                            </p:par>
                            <p:par>
                              <p:cTn id="38" fill="hold">
                                <p:stCondLst>
                                  <p:cond delay="3500"/>
                                </p:stCondLst>
                                <p:childTnLst>
                                  <p:par>
                                    <p:cTn id="39" presetID="52" presetClass="entr" presetSubtype="0" fill="hold" nodeType="afterEffect">
                                      <p:stCondLst>
                                        <p:cond delay="0"/>
                                      </p:stCondLst>
                                      <p:childTnLst>
                                        <p:set>
                                          <p:cBhvr>
                                            <p:cTn id="40" dur="1" fill="hold">
                                              <p:stCondLst>
                                                <p:cond delay="0"/>
                                              </p:stCondLst>
                                            </p:cTn>
                                            <p:tgtEl>
                                              <p:spTgt spid="32"/>
                                            </p:tgtEl>
                                            <p:attrNameLst>
                                              <p:attrName>style.visibility</p:attrName>
                                            </p:attrNameLst>
                                          </p:cBhvr>
                                          <p:to>
                                            <p:strVal val="visible"/>
                                          </p:to>
                                        </p:set>
                                        <p:animScale>
                                          <p:cBhvr>
                                            <p:cTn id="41" dur="5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500" decel="50000" fill="hold">
                                              <p:stCondLst>
                                                <p:cond delay="0"/>
                                              </p:stCondLst>
                                            </p:cTn>
                                            <p:tgtEl>
                                              <p:spTgt spid="32"/>
                                            </p:tgtEl>
                                            <p:attrNameLst>
                                              <p:attrName>ppt_x</p:attrName>
                                              <p:attrName>ppt_y</p:attrName>
                                            </p:attrNameLst>
                                          </p:cBhvr>
                                        </p:animMotion>
                                        <p:animEffect transition="in" filter="fade">
                                          <p:cBhvr>
                                            <p:cTn id="43" dur="500"/>
                                            <p:tgtEl>
                                              <p:spTgt spid="32"/>
                                            </p:tgtEl>
                                          </p:cBhvr>
                                        </p:animEffect>
                                      </p:childTnLst>
                                    </p:cTn>
                                  </p:par>
                                </p:childTnLst>
                              </p:cTn>
                            </p:par>
                            <p:par>
                              <p:cTn id="44" fill="hold">
                                <p:stCondLst>
                                  <p:cond delay="4000"/>
                                </p:stCondLst>
                                <p:childTnLst>
                                  <p:par>
                                    <p:cTn id="45" presetID="52" presetClass="entr" presetSubtype="0" fill="hold" nodeType="afterEffect">
                                      <p:stCondLst>
                                        <p:cond delay="0"/>
                                      </p:stCondLst>
                                      <p:childTnLst>
                                        <p:set>
                                          <p:cBhvr>
                                            <p:cTn id="46" dur="1" fill="hold">
                                              <p:stCondLst>
                                                <p:cond delay="0"/>
                                              </p:stCondLst>
                                            </p:cTn>
                                            <p:tgtEl>
                                              <p:spTgt spid="35"/>
                                            </p:tgtEl>
                                            <p:attrNameLst>
                                              <p:attrName>style.visibility</p:attrName>
                                            </p:attrNameLst>
                                          </p:cBhvr>
                                          <p:to>
                                            <p:strVal val="visible"/>
                                          </p:to>
                                        </p:set>
                                        <p:animScale>
                                          <p:cBhvr>
                                            <p:cTn id="47" dur="50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500" decel="50000" fill="hold">
                                              <p:stCondLst>
                                                <p:cond delay="0"/>
                                              </p:stCondLst>
                                            </p:cTn>
                                            <p:tgtEl>
                                              <p:spTgt spid="35"/>
                                            </p:tgtEl>
                                            <p:attrNameLst>
                                              <p:attrName>ppt_x</p:attrName>
                                              <p:attrName>ppt_y</p:attrName>
                                            </p:attrNameLst>
                                          </p:cBhvr>
                                        </p:animMotion>
                                        <p:animEffect transition="in" filter="fade">
                                          <p:cBhvr>
                                            <p:cTn id="49" dur="500"/>
                                            <p:tgtEl>
                                              <p:spTgt spid="35"/>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wipe(left)">
                                          <p:cBhvr>
                                            <p:cTn id="53" dur="500"/>
                                            <p:tgtEl>
                                              <p:spTgt spid="39"/>
                                            </p:tgtEl>
                                          </p:cBhvr>
                                        </p:animEffect>
                                      </p:childTnLst>
                                    </p:cTn>
                                  </p:par>
                                  <p:par>
                                    <p:cTn id="54" presetID="22" presetClass="entr" presetSubtype="8" fill="hold" grpId="0" nodeType="withEffect">
                                      <p:stCondLst>
                                        <p:cond delay="200"/>
                                      </p:stCondLst>
                                      <p:childTnLst>
                                        <p:set>
                                          <p:cBhvr>
                                            <p:cTn id="55" dur="1" fill="hold">
                                              <p:stCondLst>
                                                <p:cond delay="0"/>
                                              </p:stCondLst>
                                            </p:cTn>
                                            <p:tgtEl>
                                              <p:spTgt spid="40"/>
                                            </p:tgtEl>
                                            <p:attrNameLst>
                                              <p:attrName>style.visibility</p:attrName>
                                            </p:attrNameLst>
                                          </p:cBhvr>
                                          <p:to>
                                            <p:strVal val="visible"/>
                                          </p:to>
                                        </p:set>
                                        <p:animEffect transition="in" filter="wipe(left)">
                                          <p:cBhvr>
                                            <p:cTn id="56" dur="500"/>
                                            <p:tgtEl>
                                              <p:spTgt spid="40"/>
                                            </p:tgtEl>
                                          </p:cBhvr>
                                        </p:animEffect>
                                      </p:childTnLst>
                                    </p:cTn>
                                  </p:par>
                                  <p:par>
                                    <p:cTn id="57" presetID="22" presetClass="entr" presetSubtype="8" fill="hold" grpId="0" nodeType="withEffect">
                                      <p:stCondLst>
                                        <p:cond delay="400"/>
                                      </p:stCondLst>
                                      <p:childTnLst>
                                        <p:set>
                                          <p:cBhvr>
                                            <p:cTn id="58" dur="1" fill="hold">
                                              <p:stCondLst>
                                                <p:cond delay="0"/>
                                              </p:stCondLst>
                                            </p:cTn>
                                            <p:tgtEl>
                                              <p:spTgt spid="41"/>
                                            </p:tgtEl>
                                            <p:attrNameLst>
                                              <p:attrName>style.visibility</p:attrName>
                                            </p:attrNameLst>
                                          </p:cBhvr>
                                          <p:to>
                                            <p:strVal val="visible"/>
                                          </p:to>
                                        </p:set>
                                        <p:animEffect transition="in" filter="wipe(left)">
                                          <p:cBhvr>
                                            <p:cTn id="5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8" grpId="0"/>
          <p:bldP spid="39" grpId="0"/>
          <p:bldP spid="40" grpId="0"/>
          <p:bldP spid="41" grpId="0"/>
          <p:bldP spid="42" grpId="0"/>
          <p:bldP spid="25"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224960" y="1728720"/>
            <a:ext cx="1338975" cy="1338801"/>
            <a:chOff x="2172225" y="-2068441"/>
            <a:chExt cx="1106591" cy="1106447"/>
          </a:xfrm>
        </p:grpSpPr>
        <p:grpSp>
          <p:nvGrpSpPr>
            <p:cNvPr id="96" name="组合 95"/>
            <p:cNvGrpSpPr/>
            <p:nvPr/>
          </p:nvGrpSpPr>
          <p:grpSpPr>
            <a:xfrm>
              <a:off x="2172225" y="-2068441"/>
              <a:ext cx="1106591" cy="1106447"/>
              <a:chOff x="304800" y="673100"/>
              <a:chExt cx="4000500" cy="4000500"/>
            </a:xfrm>
            <a:effectLst>
              <a:outerShdw blurRad="444500" dist="254000" dir="8100000" algn="tr" rotWithShape="0">
                <a:prstClr val="black">
                  <a:alpha val="50000"/>
                </a:prstClr>
              </a:outerShdw>
            </a:effectLst>
          </p:grpSpPr>
          <p:sp>
            <p:nvSpPr>
              <p:cNvPr id="97" name="同心圆 9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98" name="椭圆 9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grpSp>
          <p:nvGrpSpPr>
            <p:cNvPr id="22" name="组合 21"/>
            <p:cNvGrpSpPr>
              <a:grpSpLocks noChangeAspect="1"/>
            </p:cNvGrpSpPr>
            <p:nvPr/>
          </p:nvGrpSpPr>
          <p:grpSpPr>
            <a:xfrm>
              <a:off x="2397139" y="-1815563"/>
              <a:ext cx="700321" cy="600690"/>
              <a:chOff x="5084763" y="971550"/>
              <a:chExt cx="323850" cy="277813"/>
            </a:xfrm>
            <a:solidFill>
              <a:srgbClr val="C00000"/>
            </a:solidFill>
          </p:grpSpPr>
          <p:sp>
            <p:nvSpPr>
              <p:cNvPr id="23"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solidFill>
                <a:srgbClr val="FF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black"/>
                  </a:solidFill>
                  <a:effectLst/>
                  <a:uLnTx/>
                  <a:uFillTx/>
                  <a:latin typeface="Calibri"/>
                  <a:ea typeface="微软雅黑"/>
                  <a:cs typeface="+mn-cs"/>
                </a:endParaRPr>
              </a:p>
            </p:txBody>
          </p:sp>
          <p:sp>
            <p:nvSpPr>
              <p:cNvPr id="24"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solidFill>
                <a:srgbClr val="FF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black"/>
                  </a:solidFill>
                  <a:effectLst/>
                  <a:uLnTx/>
                  <a:uFillTx/>
                  <a:latin typeface="Calibri"/>
                  <a:ea typeface="微软雅黑"/>
                  <a:cs typeface="+mn-cs"/>
                </a:endParaRPr>
              </a:p>
            </p:txBody>
          </p:sp>
          <p:sp>
            <p:nvSpPr>
              <p:cNvPr id="25"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solidFill>
                <a:srgbClr val="FF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black"/>
                  </a:solidFill>
                  <a:effectLst/>
                  <a:uLnTx/>
                  <a:uFillTx/>
                  <a:latin typeface="Calibri"/>
                  <a:ea typeface="微软雅黑"/>
                  <a:cs typeface="+mn-cs"/>
                </a:endParaRPr>
              </a:p>
            </p:txBody>
          </p:sp>
        </p:grpSp>
      </p:grpSp>
      <p:sp>
        <p:nvSpPr>
          <p:cNvPr id="33" name="矩形 32"/>
          <p:cNvSpPr/>
          <p:nvPr/>
        </p:nvSpPr>
        <p:spPr>
          <a:xfrm>
            <a:off x="0" y="2398121"/>
            <a:ext cx="1980000" cy="9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4" name="矩形 33"/>
          <p:cNvSpPr/>
          <p:nvPr/>
        </p:nvSpPr>
        <p:spPr>
          <a:xfrm>
            <a:off x="3779912" y="2398121"/>
            <a:ext cx="5364088" cy="9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5" name="TextBox 34"/>
          <p:cNvSpPr txBox="1"/>
          <p:nvPr/>
        </p:nvSpPr>
        <p:spPr>
          <a:xfrm>
            <a:off x="3740030" y="1594416"/>
            <a:ext cx="3371436"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2.</a:t>
            </a:r>
            <a:r>
              <a:rPr kumimoji="0" lang="zh-CN" altLang="en-US" sz="36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工作完成情况</a:t>
            </a:r>
            <a:endParaRPr kumimoji="0" lang="zh-CN" altLang="en-US" sz="36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6" name="TextBox 35"/>
          <p:cNvSpPr txBox="1"/>
          <p:nvPr/>
        </p:nvSpPr>
        <p:spPr>
          <a:xfrm>
            <a:off x="3744569" y="2602528"/>
            <a:ext cx="2082621" cy="338554"/>
          </a:xfrm>
          <a:prstGeom prst="rect">
            <a:avLst/>
          </a:prstGeom>
          <a:noFill/>
        </p:spPr>
        <p:txBody>
          <a:bodyPr wrap="none" rtlCol="0">
            <a:spAutoFit/>
          </a:bodyPr>
          <a:lstStyle/>
          <a:p>
            <a:pPr marL="457200" marR="0" lvl="0" indent="-457200"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zh-CN" altLang="en-US" sz="16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请在此输入内容</a:t>
            </a:r>
            <a:endParaRPr kumimoji="0" lang="zh-CN" altLang="en-US"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37" name="TextBox 36"/>
          <p:cNvSpPr txBox="1"/>
          <p:nvPr/>
        </p:nvSpPr>
        <p:spPr>
          <a:xfrm>
            <a:off x="5981575" y="2602528"/>
            <a:ext cx="2082621" cy="338554"/>
          </a:xfrm>
          <a:prstGeom prst="rect">
            <a:avLst/>
          </a:prstGeom>
          <a:noFill/>
        </p:spPr>
        <p:txBody>
          <a:bodyPr wrap="none" rtlCol="0">
            <a:spAutoFit/>
          </a:bodyPr>
          <a:lstStyle/>
          <a:p>
            <a:pPr marL="457200" marR="0" lvl="0" indent="-457200"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zh-CN" altLang="en-US" sz="16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请在此输入内容</a:t>
            </a:r>
            <a:endParaRPr kumimoji="0" lang="zh-CN" altLang="en-US"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38" name="TextBox 37"/>
          <p:cNvSpPr txBox="1"/>
          <p:nvPr/>
        </p:nvSpPr>
        <p:spPr>
          <a:xfrm>
            <a:off x="3744569" y="3025284"/>
            <a:ext cx="2082621" cy="338554"/>
          </a:xfrm>
          <a:prstGeom prst="rect">
            <a:avLst/>
          </a:prstGeom>
          <a:noFill/>
        </p:spPr>
        <p:txBody>
          <a:bodyPr wrap="none" rtlCol="0">
            <a:spAutoFit/>
          </a:bodyPr>
          <a:lstStyle/>
          <a:p>
            <a:pPr marL="457200" marR="0" lvl="0" indent="-457200"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zh-CN" altLang="en-US" sz="16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请在此输入内容</a:t>
            </a:r>
            <a:endParaRPr kumimoji="0" lang="zh-CN" altLang="en-US"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39" name="TextBox 38"/>
          <p:cNvSpPr txBox="1"/>
          <p:nvPr/>
        </p:nvSpPr>
        <p:spPr>
          <a:xfrm>
            <a:off x="5981575" y="3025284"/>
            <a:ext cx="2082621" cy="338554"/>
          </a:xfrm>
          <a:prstGeom prst="rect">
            <a:avLst/>
          </a:prstGeom>
          <a:noFill/>
        </p:spPr>
        <p:txBody>
          <a:bodyPr wrap="none" rtlCol="0">
            <a:spAutoFit/>
          </a:bodyPr>
          <a:lstStyle/>
          <a:p>
            <a:pPr marL="457200" marR="0" lvl="0" indent="-457200"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zh-CN" altLang="en-US" sz="16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请在此输入内容</a:t>
            </a:r>
            <a:endParaRPr kumimoji="0" lang="zh-CN" altLang="en-US"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432787105"/>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left)">
                                      <p:cBhvr>
                                        <p:cTn id="13" dur="500"/>
                                        <p:tgtEl>
                                          <p:spTgt spid="34"/>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wipe(right)">
                                      <p:cBhvr>
                                        <p:cTn id="16" dur="500"/>
                                        <p:tgtEl>
                                          <p:spTgt spid="33"/>
                                        </p:tgtEl>
                                      </p:cBhvr>
                                    </p:animEffect>
                                  </p:childTnLst>
                                </p:cTn>
                              </p:par>
                            </p:childTnLst>
                          </p:cTn>
                        </p:par>
                        <p:par>
                          <p:cTn id="17" fill="hold">
                            <p:stCondLst>
                              <p:cond delay="10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35"/>
                                        </p:tgtEl>
                                        <p:attrNameLst>
                                          <p:attrName>style.visibility</p:attrName>
                                        </p:attrNameLst>
                                      </p:cBhvr>
                                      <p:to>
                                        <p:strVal val="visible"/>
                                      </p:to>
                                    </p:set>
                                    <p:anim by="(-#ppt_w*2)" calcmode="lin" valueType="num">
                                      <p:cBhvr rctx="PPT">
                                        <p:cTn id="20" dur="500" autoRev="1" fill="hold">
                                          <p:stCondLst>
                                            <p:cond delay="0"/>
                                          </p:stCondLst>
                                        </p:cTn>
                                        <p:tgtEl>
                                          <p:spTgt spid="35"/>
                                        </p:tgtEl>
                                        <p:attrNameLst>
                                          <p:attrName>ppt_w</p:attrName>
                                        </p:attrNameLst>
                                      </p:cBhvr>
                                    </p:anim>
                                    <p:anim by="(#ppt_w*0.50)" calcmode="lin" valueType="num">
                                      <p:cBhvr>
                                        <p:cTn id="21" dur="500" decel="50000" autoRev="1" fill="hold">
                                          <p:stCondLst>
                                            <p:cond delay="0"/>
                                          </p:stCondLst>
                                        </p:cTn>
                                        <p:tgtEl>
                                          <p:spTgt spid="35"/>
                                        </p:tgtEl>
                                        <p:attrNameLst>
                                          <p:attrName>ppt_x</p:attrName>
                                        </p:attrNameLst>
                                      </p:cBhvr>
                                    </p:anim>
                                    <p:anim from="(-#ppt_h/2)" to="(#ppt_y)" calcmode="lin" valueType="num">
                                      <p:cBhvr>
                                        <p:cTn id="22" dur="1000" fill="hold">
                                          <p:stCondLst>
                                            <p:cond delay="0"/>
                                          </p:stCondLst>
                                        </p:cTn>
                                        <p:tgtEl>
                                          <p:spTgt spid="35"/>
                                        </p:tgtEl>
                                        <p:attrNameLst>
                                          <p:attrName>ppt_y</p:attrName>
                                        </p:attrNameLst>
                                      </p:cBhvr>
                                    </p:anim>
                                    <p:animRot by="21600000">
                                      <p:cBhvr>
                                        <p:cTn id="23" dur="1000" fill="hold">
                                          <p:stCondLst>
                                            <p:cond delay="0"/>
                                          </p:stCondLst>
                                        </p:cTn>
                                        <p:tgtEl>
                                          <p:spTgt spid="35"/>
                                        </p:tgtEl>
                                        <p:attrNameLst>
                                          <p:attrName>r</p:attrName>
                                        </p:attrNameLst>
                                      </p:cBhvr>
                                    </p:animRot>
                                  </p:childTnLst>
                                </p:cTn>
                              </p:par>
                              <p:par>
                                <p:cTn id="24" presetID="41" presetClass="entr" presetSubtype="0" fill="hold" grpId="1" nodeType="withEffect">
                                  <p:stCondLst>
                                    <p:cond delay="0"/>
                                  </p:stCondLst>
                                  <p:iterate type="lt">
                                    <p:tmPct val="10000"/>
                                  </p:iterate>
                                  <p:childTnLst>
                                    <p:set>
                                      <p:cBhvr>
                                        <p:cTn id="25" dur="1" fill="hold">
                                          <p:stCondLst>
                                            <p:cond delay="0"/>
                                          </p:stCondLst>
                                        </p:cTn>
                                        <p:tgtEl>
                                          <p:spTgt spid="35"/>
                                        </p:tgtEl>
                                        <p:attrNameLst>
                                          <p:attrName>style.visibility</p:attrName>
                                        </p:attrNameLst>
                                      </p:cBhvr>
                                      <p:to>
                                        <p:strVal val="visible"/>
                                      </p:to>
                                    </p:set>
                                    <p:anim calcmode="lin" valueType="num">
                                      <p:cBhvr>
                                        <p:cTn id="26" dur="10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27" dur="1000" fill="hold"/>
                                        <p:tgtEl>
                                          <p:spTgt spid="35"/>
                                        </p:tgtEl>
                                        <p:attrNameLst>
                                          <p:attrName>ppt_y</p:attrName>
                                        </p:attrNameLst>
                                      </p:cBhvr>
                                      <p:tavLst>
                                        <p:tav tm="0">
                                          <p:val>
                                            <p:strVal val="#ppt_y"/>
                                          </p:val>
                                        </p:tav>
                                        <p:tav tm="100000">
                                          <p:val>
                                            <p:strVal val="#ppt_y"/>
                                          </p:val>
                                        </p:tav>
                                      </p:tavLst>
                                    </p:anim>
                                    <p:anim calcmode="lin" valueType="num">
                                      <p:cBhvr>
                                        <p:cTn id="28" dur="10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29" dur="10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30" dur="1000" tmFilter="0,0; .5, 1; 1, 1"/>
                                        <p:tgtEl>
                                          <p:spTgt spid="35"/>
                                        </p:tgtEl>
                                      </p:cBhvr>
                                    </p:animEffect>
                                  </p:childTnLst>
                                </p:cTn>
                              </p:par>
                            </p:childTnLst>
                          </p:cTn>
                        </p:par>
                        <p:par>
                          <p:cTn id="31" fill="hold">
                            <p:stCondLst>
                              <p:cond delay="2700"/>
                            </p:stCondLst>
                            <p:childTnLst>
                              <p:par>
                                <p:cTn id="32" presetID="14" presetClass="entr" presetSubtype="10" fill="hold" grpId="0" nodeType="after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randombar(horizontal)">
                                      <p:cBhvr>
                                        <p:cTn id="34" dur="500"/>
                                        <p:tgtEl>
                                          <p:spTgt spid="36"/>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randombar(horizontal)">
                                      <p:cBhvr>
                                        <p:cTn id="37" dur="500"/>
                                        <p:tgtEl>
                                          <p:spTgt spid="37"/>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randombar(horizontal)">
                                      <p:cBhvr>
                                        <p:cTn id="40" dur="500"/>
                                        <p:tgtEl>
                                          <p:spTgt spid="38"/>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randombar(horizontal)">
                                      <p:cBhvr>
                                        <p:cTn id="4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p:bldP spid="35" grpId="1"/>
      <p:bldP spid="36" grpId="0"/>
      <p:bldP spid="37" grpId="0"/>
      <p:bldP spid="38" grpId="0"/>
      <p:bldP spid="39"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10"/>
</p:tagLst>
</file>

<file path=ppt/tags/tag11.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11"/>
</p:tagLst>
</file>

<file path=ppt/tags/tag12.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12"/>
</p:tagLst>
</file>

<file path=ppt/tags/tag2.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2"/>
</p:tagLst>
</file>

<file path=ppt/tags/tag3.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4"/>
</p:tagLst>
</file>

<file path=ppt/tags/tag5.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5"/>
</p:tagLst>
</file>

<file path=ppt/tags/tag6.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6"/>
</p:tagLst>
</file>

<file path=ppt/tags/tag7.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7"/>
</p:tagLst>
</file>

<file path=ppt/tags/tag8.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8"/>
</p:tagLst>
</file>

<file path=ppt/tags/tag9.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9"/>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微软雅黑">
      <a:majorFont>
        <a:latin typeface="Constantia"/>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65</TotalTime>
  <Words>4282</Words>
  <Application>Microsoft Office PowerPoint</Application>
  <PresentationFormat>全屏显示(16:9)</PresentationFormat>
  <Paragraphs>346</Paragraphs>
  <Slides>28</Slides>
  <Notes>25</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工作计划</dc:title>
  <dc:creator>第一PPT</dc:creator>
  <cp:keywords>www.1ppt.com</cp:keywords>
  <cp:lastModifiedBy>Windows User</cp:lastModifiedBy>
  <cp:revision>14</cp:revision>
  <dcterms:created xsi:type="dcterms:W3CDTF">2016-12-25T02:27:54Z</dcterms:created>
  <dcterms:modified xsi:type="dcterms:W3CDTF">2019-03-04T02:14:40Z</dcterms:modified>
</cp:coreProperties>
</file>