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8.xml" ContentType="application/vnd.openxmlformats-officedocument.presentationml.notesSlide+xml"/>
  <Override PartName="/ppt/charts/chart4.xml" ContentType="application/vnd.openxmlformats-officedocument.drawingml.chart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8" r:id="rId2"/>
  </p:sldMasterIdLst>
  <p:notesMasterIdLst>
    <p:notesMasterId r:id="rId30"/>
  </p:notesMasterIdLst>
  <p:handoutMasterIdLst>
    <p:handoutMasterId r:id="rId31"/>
  </p:handoutMasterIdLst>
  <p:sldIdLst>
    <p:sldId id="4264" r:id="rId3"/>
    <p:sldId id="4293" r:id="rId4"/>
    <p:sldId id="4294" r:id="rId5"/>
    <p:sldId id="4299" r:id="rId6"/>
    <p:sldId id="4301" r:id="rId7"/>
    <p:sldId id="4309" r:id="rId8"/>
    <p:sldId id="4311" r:id="rId9"/>
    <p:sldId id="4313" r:id="rId10"/>
    <p:sldId id="4295" r:id="rId11"/>
    <p:sldId id="4298" r:id="rId12"/>
    <p:sldId id="4300" r:id="rId13"/>
    <p:sldId id="4303" r:id="rId14"/>
    <p:sldId id="4306" r:id="rId15"/>
    <p:sldId id="4314" r:id="rId16"/>
    <p:sldId id="4296" r:id="rId17"/>
    <p:sldId id="4274" r:id="rId18"/>
    <p:sldId id="4304" r:id="rId19"/>
    <p:sldId id="4307" r:id="rId20"/>
    <p:sldId id="4312" r:id="rId21"/>
    <p:sldId id="4315" r:id="rId22"/>
    <p:sldId id="4297" r:id="rId23"/>
    <p:sldId id="4302" r:id="rId24"/>
    <p:sldId id="4305" r:id="rId25"/>
    <p:sldId id="4308" r:id="rId26"/>
    <p:sldId id="4310" r:id="rId27"/>
    <p:sldId id="4292" r:id="rId28"/>
    <p:sldId id="4316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8F45"/>
    <a:srgbClr val="BFBFBF"/>
    <a:srgbClr val="FFFFFF"/>
    <a:srgbClr val="363636"/>
    <a:srgbClr val="000000"/>
    <a:srgbClr val="FF0000"/>
    <a:srgbClr val="3B5C94"/>
    <a:srgbClr val="01C6D9"/>
    <a:srgbClr val="07913A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8" autoAdjust="0"/>
    <p:restoredTop sz="95394" autoAdjust="0"/>
  </p:normalViewPr>
  <p:slideViewPr>
    <p:cSldViewPr>
      <p:cViewPr>
        <p:scale>
          <a:sx n="50" d="100"/>
          <a:sy n="50" d="100"/>
        </p:scale>
        <p:origin x="-180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3209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9B7-4B35-B4F0-697F8C139FF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9B7-4B35-B4F0-697F8C139FF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9B7-4B35-B4F0-697F8C139FF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9B7-4B35-B4F0-697F8C139FF0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5.6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F9B7-4B35-B4F0-697F8C139FF0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B50-4145-97F6-6595366DCF39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B50-4145-97F6-6595366DCF39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B50-4145-97F6-6595366DCF3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B50-4145-97F6-6595366DCF39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3.3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AB50-4145-97F6-6595366DCF39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658-4B75-87C9-C7AF0F298E2B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658-4B75-87C9-C7AF0F298E2B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658-4B75-87C9-C7AF0F298E2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658-4B75-87C9-C7AF0F298E2B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3.3</c:v>
                </c:pt>
                <c:pt idx="1">
                  <c:v>4.8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8658-4B75-87C9-C7AF0F298E2B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bg1"/>
              </a:solidFill>
            </a:ln>
          </c:spPr>
          <c:invertIfNegative val="0"/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D857-4B57-8291-35B8092E9CC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D857-4B57-8291-35B8092E9CC5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Sheet1!$B$2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857-4B57-8291-35B8092E9CC5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trendline>
            <c:trendlineType val="linear"/>
            <c:dispRSqr val="0"/>
            <c:dispEq val="0"/>
          </c:trendline>
          <c:val>
            <c:numRef>
              <c:f>Sheet1!$C$2</c:f>
              <c:numCache>
                <c:formatCode>General</c:formatCode>
                <c:ptCount val="1"/>
                <c:pt idx="0">
                  <c:v>90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857-4B57-8291-35B8092E9CC5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ser>
          <c:idx val="2"/>
          <c:order val="2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Sheet1!$D$2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857-4B57-8291-35B8092E9CC5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ser>
          <c:idx val="3"/>
          <c:order val="3"/>
          <c:spPr>
            <a:scene3d>
              <a:camera prst="orthographicFront"/>
              <a:lightRig rig="threePt" dir="t"/>
            </a:scene3d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Sheet1!$E$2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D857-4B57-8291-35B8092E9CC5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32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ser>
          <c:idx val="4"/>
          <c:order val="4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Sheet1!$F$2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D857-4B57-8291-35B8092E9CC5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Sheet1!$F$1</c15:sqref>
                        </c15:formulaRef>
                      </c:ext>
                    </c:extLst>
                    <c:strCache>
                      <c:ptCount val="1"/>
                      <c:pt idx="0">
                        <c:v>Series 322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78"/>
        <c:overlap val="-15"/>
        <c:axId val="320788352"/>
        <c:axId val="322765568"/>
      </c:barChart>
      <c:dateAx>
        <c:axId val="3207883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</c:spPr>
        <c:crossAx val="322765568"/>
        <c:crosses val="autoZero"/>
        <c:auto val="0"/>
        <c:lblOffset val="100"/>
        <c:baseTimeUnit val="days"/>
      </c:dateAx>
      <c:valAx>
        <c:axId val="322765568"/>
        <c:scaling>
          <c:orientation val="minMax"/>
        </c:scaling>
        <c:delete val="1"/>
        <c:axPos val="l"/>
        <c:majorGridlines>
          <c:spPr>
            <a:ln w="22225">
              <a:solidFill>
                <a:prstClr val="white">
                  <a:lumMod val="85000"/>
                  <a:alpha val="48000"/>
                </a:prstClr>
              </a:solidFill>
              <a:prstDash val="sysDot"/>
            </a:ln>
          </c:spPr>
        </c:majorGridlines>
        <c:numFmt formatCode="General" sourceLinked="0"/>
        <c:majorTickMark val="cross"/>
        <c:minorTickMark val="out"/>
        <c:tickLblPos val="high"/>
        <c:crossAx val="320788352"/>
        <c:crossesAt val="2014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1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2019/3/12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2019/3/12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75968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7651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1401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27087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1147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6778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18849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04786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1945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48136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7723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71247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07258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6088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8541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2983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39664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16184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957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82921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1026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4780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10879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7088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1137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9002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 userDrawn="1"/>
        </p:nvCxnSpPr>
        <p:spPr>
          <a:xfrm>
            <a:off x="20663" y="808013"/>
            <a:ext cx="12858750" cy="0"/>
          </a:xfrm>
          <a:prstGeom prst="line">
            <a:avLst/>
          </a:prstGeom>
          <a:ln w="508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2019/3/12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-32295" y="808013"/>
            <a:ext cx="2540943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720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920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8825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8708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1638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728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07344" y="1183677"/>
            <a:ext cx="9644063" cy="2518034"/>
          </a:xfrm>
        </p:spPr>
        <p:txBody>
          <a:bodyPr anchor="b"/>
          <a:lstStyle>
            <a:lvl1pPr algn="ctr">
              <a:defRPr sz="6328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07344" y="3798816"/>
            <a:ext cx="9644063" cy="1746216"/>
          </a:xfrm>
        </p:spPr>
        <p:txBody>
          <a:bodyPr/>
          <a:lstStyle>
            <a:lvl1pPr marL="0" indent="0" algn="ctr">
              <a:buNone/>
              <a:defRPr sz="2531"/>
            </a:lvl1pPr>
            <a:lvl2pPr marL="482163" indent="0" algn="ctr">
              <a:buNone/>
              <a:defRPr sz="2109"/>
            </a:lvl2pPr>
            <a:lvl3pPr marL="964326" indent="0" algn="ctr">
              <a:buNone/>
              <a:defRPr sz="1898"/>
            </a:lvl3pPr>
            <a:lvl4pPr marL="1446489" indent="0" algn="ctr">
              <a:buNone/>
              <a:defRPr sz="1687"/>
            </a:lvl4pPr>
            <a:lvl5pPr marL="1928652" indent="0" algn="ctr">
              <a:buNone/>
              <a:defRPr sz="1687"/>
            </a:lvl5pPr>
            <a:lvl6pPr marL="2410816" indent="0" algn="ctr">
              <a:buNone/>
              <a:defRPr sz="1687"/>
            </a:lvl6pPr>
            <a:lvl7pPr marL="2892979" indent="0" algn="ctr">
              <a:buNone/>
              <a:defRPr sz="1687"/>
            </a:lvl7pPr>
            <a:lvl8pPr marL="3375142" indent="0" algn="ctr">
              <a:buNone/>
              <a:defRPr sz="1687"/>
            </a:lvl8pPr>
            <a:lvl9pPr marL="3857305" indent="0" algn="ctr">
              <a:buNone/>
              <a:defRPr sz="1687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6A0B-D013-4F07-80AC-CA47C8F94CA0}" type="datetimeFigureOut">
              <a:rPr lang="zh-CN" altLang="en-US" smtClean="0"/>
              <a:pPr/>
              <a:t>2019/3/12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80BA7-3816-42AE-A7C0-0A49797829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2760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2019/3/12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542671" y="675448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61128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2533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091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087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41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362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660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2019/3/12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7" r:id="rId3"/>
    <p:sldLayoutId id="2147483726" r:id="rId4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782930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9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4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3" Type="http://schemas.openxmlformats.org/officeDocument/2006/relationships/tags" Target="../tags/tag35.xml"/><Relationship Id="rId7" Type="http://schemas.openxmlformats.org/officeDocument/2006/relationships/tags" Target="../tags/tag39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tags" Target="../tags/tag38.xml"/><Relationship Id="rId5" Type="http://schemas.openxmlformats.org/officeDocument/2006/relationships/tags" Target="../tags/tag37.xml"/><Relationship Id="rId4" Type="http://schemas.openxmlformats.org/officeDocument/2006/relationships/tags" Target="../tags/tag36.xml"/><Relationship Id="rId9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3" Type="http://schemas.openxmlformats.org/officeDocument/2006/relationships/tags" Target="../tags/tag14.xml"/><Relationship Id="rId7" Type="http://schemas.openxmlformats.org/officeDocument/2006/relationships/tags" Target="../tags/tag18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9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3421"/>
          <a:stretch>
            <a:fillRect/>
          </a:stretch>
        </p:blipFill>
        <p:spPr bwMode="auto">
          <a:xfrm>
            <a:off x="0" y="2104157"/>
            <a:ext cx="12858750" cy="5128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4629175" y="4677220"/>
            <a:ext cx="744852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72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动车火车高铁</a:t>
            </a:r>
            <a:r>
              <a:rPr lang="en-US" altLang="zh-CN" sz="72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72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6520378" y="4296356"/>
            <a:ext cx="555732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800" dirty="0" smtClean="0">
                <a:solidFill>
                  <a:schemeClr val="accent1"/>
                </a:solidFill>
                <a:cs typeface="Arial" panose="020B0604020202020204" pitchFamily="34" charset="0"/>
              </a:rPr>
              <a:t>TRAIN THE TRAIN HSR PPT</a:t>
            </a:r>
            <a:endParaRPr lang="en-US" altLang="zh-CN" sz="28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7293471" y="6378124"/>
            <a:ext cx="2164934" cy="2573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9768482" y="6378124"/>
            <a:ext cx="2309218" cy="2573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7156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30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8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3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6" grpId="1"/>
      <p:bldP spid="7" grpId="0"/>
      <p:bldP spid="7" grpId="1"/>
      <p:bldP spid="8" grpId="0" animBg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文本框 12"/>
          <p:cNvSpPr txBox="1">
            <a:spLocks noChangeArrowheads="1"/>
          </p:cNvSpPr>
          <p:nvPr/>
        </p:nvSpPr>
        <p:spPr bwMode="auto">
          <a:xfrm>
            <a:off x="0" y="231949"/>
            <a:ext cx="47835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32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文本框 12"/>
          <p:cNvSpPr txBox="1">
            <a:spLocks noChangeArrowheads="1"/>
          </p:cNvSpPr>
          <p:nvPr/>
        </p:nvSpPr>
        <p:spPr bwMode="auto">
          <a:xfrm>
            <a:off x="0" y="231949"/>
            <a:ext cx="47835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8270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1978266" y="2104572"/>
            <a:ext cx="4122932" cy="4366921"/>
            <a:chOff x="950284" y="2059774"/>
            <a:chExt cx="3788406" cy="401260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863217" y="5309576"/>
              <a:ext cx="843589" cy="762798"/>
            </a:xfrm>
            <a:custGeom>
              <a:avLst/>
              <a:gdLst>
                <a:gd name="T0" fmla="*/ 1253 w 1253"/>
                <a:gd name="T1" fmla="*/ 1133 h 1133"/>
                <a:gd name="T2" fmla="*/ 0 w 1253"/>
                <a:gd name="T3" fmla="*/ 1133 h 1133"/>
                <a:gd name="T4" fmla="*/ 151 w 1253"/>
                <a:gd name="T5" fmla="*/ 0 h 1133"/>
                <a:gd name="T6" fmla="*/ 1102 w 1253"/>
                <a:gd name="T7" fmla="*/ 0 h 1133"/>
                <a:gd name="T8" fmla="*/ 1253 w 1253"/>
                <a:gd name="T9" fmla="*/ 113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1133">
                  <a:moveTo>
                    <a:pt x="1253" y="1133"/>
                  </a:moveTo>
                  <a:lnTo>
                    <a:pt x="0" y="1133"/>
                  </a:lnTo>
                  <a:lnTo>
                    <a:pt x="151" y="0"/>
                  </a:lnTo>
                  <a:lnTo>
                    <a:pt x="1102" y="0"/>
                  </a:lnTo>
                  <a:lnTo>
                    <a:pt x="1253" y="113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94860" y="5309576"/>
              <a:ext cx="778283" cy="517733"/>
            </a:xfrm>
            <a:custGeom>
              <a:avLst/>
              <a:gdLst>
                <a:gd name="T0" fmla="*/ 1156 w 1156"/>
                <a:gd name="T1" fmla="*/ 769 h 769"/>
                <a:gd name="T2" fmla="*/ 1055 w 1156"/>
                <a:gd name="T3" fmla="*/ 0 h 769"/>
                <a:gd name="T4" fmla="*/ 104 w 1156"/>
                <a:gd name="T5" fmla="*/ 0 h 769"/>
                <a:gd name="T6" fmla="*/ 0 w 1156"/>
                <a:gd name="T7" fmla="*/ 769 h 769"/>
                <a:gd name="T8" fmla="*/ 1156 w 1156"/>
                <a:gd name="T9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769">
                  <a:moveTo>
                    <a:pt x="1156" y="769"/>
                  </a:moveTo>
                  <a:lnTo>
                    <a:pt x="1055" y="0"/>
                  </a:lnTo>
                  <a:lnTo>
                    <a:pt x="104" y="0"/>
                  </a:lnTo>
                  <a:lnTo>
                    <a:pt x="0" y="769"/>
                  </a:lnTo>
                  <a:lnTo>
                    <a:pt x="1156" y="76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950284" y="3625092"/>
              <a:ext cx="2668783" cy="1956479"/>
            </a:xfrm>
            <a:custGeom>
              <a:avLst/>
              <a:gdLst>
                <a:gd name="T0" fmla="*/ 1676 w 1676"/>
                <a:gd name="T1" fmla="*/ 1196 h 1229"/>
                <a:gd name="T2" fmla="*/ 1643 w 1676"/>
                <a:gd name="T3" fmla="*/ 1229 h 1229"/>
                <a:gd name="T4" fmla="*/ 33 w 1676"/>
                <a:gd name="T5" fmla="*/ 1229 h 1229"/>
                <a:gd name="T6" fmla="*/ 0 w 1676"/>
                <a:gd name="T7" fmla="*/ 1196 h 1229"/>
                <a:gd name="T8" fmla="*/ 0 w 1676"/>
                <a:gd name="T9" fmla="*/ 32 h 1229"/>
                <a:gd name="T10" fmla="*/ 33 w 1676"/>
                <a:gd name="T11" fmla="*/ 0 h 1229"/>
                <a:gd name="T12" fmla="*/ 1643 w 1676"/>
                <a:gd name="T13" fmla="*/ 0 h 1229"/>
                <a:gd name="T14" fmla="*/ 1676 w 1676"/>
                <a:gd name="T15" fmla="*/ 32 h 1229"/>
                <a:gd name="T16" fmla="*/ 1676 w 1676"/>
                <a:gd name="T17" fmla="*/ 1196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6" h="1229">
                  <a:moveTo>
                    <a:pt x="1676" y="1196"/>
                  </a:moveTo>
                  <a:cubicBezTo>
                    <a:pt x="1676" y="1214"/>
                    <a:pt x="1661" y="1229"/>
                    <a:pt x="1643" y="1229"/>
                  </a:cubicBezTo>
                  <a:cubicBezTo>
                    <a:pt x="33" y="1229"/>
                    <a:pt x="33" y="1229"/>
                    <a:pt x="33" y="1229"/>
                  </a:cubicBezTo>
                  <a:cubicBezTo>
                    <a:pt x="15" y="1229"/>
                    <a:pt x="0" y="1214"/>
                    <a:pt x="0" y="119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1643" y="0"/>
                    <a:pt x="1643" y="0"/>
                    <a:pt x="1643" y="0"/>
                  </a:cubicBezTo>
                  <a:cubicBezTo>
                    <a:pt x="1661" y="0"/>
                    <a:pt x="1676" y="15"/>
                    <a:pt x="1676" y="32"/>
                  </a:cubicBezTo>
                  <a:lnTo>
                    <a:pt x="1676" y="119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950284" y="5232825"/>
              <a:ext cx="2668783" cy="348746"/>
            </a:xfrm>
            <a:custGeom>
              <a:avLst/>
              <a:gdLst>
                <a:gd name="T0" fmla="*/ 0 w 1676"/>
                <a:gd name="T1" fmla="*/ 0 h 219"/>
                <a:gd name="T2" fmla="*/ 0 w 1676"/>
                <a:gd name="T3" fmla="*/ 186 h 219"/>
                <a:gd name="T4" fmla="*/ 33 w 1676"/>
                <a:gd name="T5" fmla="*/ 219 h 219"/>
                <a:gd name="T6" fmla="*/ 1643 w 1676"/>
                <a:gd name="T7" fmla="*/ 219 h 219"/>
                <a:gd name="T8" fmla="*/ 1676 w 1676"/>
                <a:gd name="T9" fmla="*/ 186 h 219"/>
                <a:gd name="T10" fmla="*/ 1676 w 1676"/>
                <a:gd name="T11" fmla="*/ 0 h 219"/>
                <a:gd name="T12" fmla="*/ 0 w 167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6" h="219">
                  <a:moveTo>
                    <a:pt x="0" y="0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204"/>
                    <a:pt x="15" y="219"/>
                    <a:pt x="33" y="219"/>
                  </a:cubicBezTo>
                  <a:cubicBezTo>
                    <a:pt x="1643" y="219"/>
                    <a:pt x="1643" y="219"/>
                    <a:pt x="1643" y="219"/>
                  </a:cubicBezTo>
                  <a:cubicBezTo>
                    <a:pt x="1661" y="219"/>
                    <a:pt x="1676" y="204"/>
                    <a:pt x="1676" y="186"/>
                  </a:cubicBezTo>
                  <a:cubicBezTo>
                    <a:pt x="1676" y="0"/>
                    <a:pt x="1676" y="0"/>
                    <a:pt x="16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74836" y="3722041"/>
              <a:ext cx="2420352" cy="15107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709715" y="6025919"/>
              <a:ext cx="1149920" cy="46455"/>
            </a:xfrm>
            <a:custGeom>
              <a:avLst/>
              <a:gdLst>
                <a:gd name="T0" fmla="*/ 693 w 722"/>
                <a:gd name="T1" fmla="*/ 0 h 29"/>
                <a:gd name="T2" fmla="*/ 29 w 722"/>
                <a:gd name="T3" fmla="*/ 0 h 29"/>
                <a:gd name="T4" fmla="*/ 0 w 722"/>
                <a:gd name="T5" fmla="*/ 29 h 29"/>
                <a:gd name="T6" fmla="*/ 722 w 722"/>
                <a:gd name="T7" fmla="*/ 29 h 29"/>
                <a:gd name="T8" fmla="*/ 693 w 72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29">
                  <a:moveTo>
                    <a:pt x="69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722" y="29"/>
                    <a:pt x="722" y="29"/>
                    <a:pt x="722" y="29"/>
                  </a:cubicBezTo>
                  <a:cubicBezTo>
                    <a:pt x="722" y="13"/>
                    <a:pt x="709" y="0"/>
                    <a:pt x="693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7920" y="4095878"/>
              <a:ext cx="2542885" cy="1136454"/>
            </a:xfrm>
            <a:custGeom>
              <a:avLst/>
              <a:gdLst>
                <a:gd name="T0" fmla="*/ 1533 w 1597"/>
                <a:gd name="T1" fmla="*/ 472 h 714"/>
                <a:gd name="T2" fmla="*/ 1534 w 1597"/>
                <a:gd name="T3" fmla="*/ 459 h 714"/>
                <a:gd name="T4" fmla="*/ 1396 w 1597"/>
                <a:gd name="T5" fmla="*/ 328 h 714"/>
                <a:gd name="T6" fmla="*/ 1285 w 1597"/>
                <a:gd name="T7" fmla="*/ 381 h 714"/>
                <a:gd name="T8" fmla="*/ 1266 w 1597"/>
                <a:gd name="T9" fmla="*/ 376 h 714"/>
                <a:gd name="T10" fmla="*/ 1107 w 1597"/>
                <a:gd name="T11" fmla="*/ 238 h 714"/>
                <a:gd name="T12" fmla="*/ 1008 w 1597"/>
                <a:gd name="T13" fmla="*/ 271 h 714"/>
                <a:gd name="T14" fmla="*/ 896 w 1597"/>
                <a:gd name="T15" fmla="*/ 208 h 714"/>
                <a:gd name="T16" fmla="*/ 846 w 1597"/>
                <a:gd name="T17" fmla="*/ 218 h 714"/>
                <a:gd name="T18" fmla="*/ 707 w 1597"/>
                <a:gd name="T19" fmla="*/ 107 h 714"/>
                <a:gd name="T20" fmla="*/ 690 w 1597"/>
                <a:gd name="T21" fmla="*/ 108 h 714"/>
                <a:gd name="T22" fmla="*/ 575 w 1597"/>
                <a:gd name="T23" fmla="*/ 0 h 714"/>
                <a:gd name="T24" fmla="*/ 472 w 1597"/>
                <a:gd name="T25" fmla="*/ 61 h 714"/>
                <a:gd name="T26" fmla="*/ 460 w 1597"/>
                <a:gd name="T27" fmla="*/ 59 h 714"/>
                <a:gd name="T28" fmla="*/ 400 w 1597"/>
                <a:gd name="T29" fmla="*/ 116 h 714"/>
                <a:gd name="T30" fmla="*/ 402 w 1597"/>
                <a:gd name="T31" fmla="*/ 133 h 714"/>
                <a:gd name="T32" fmla="*/ 333 w 1597"/>
                <a:gd name="T33" fmla="*/ 210 h 714"/>
                <a:gd name="T34" fmla="*/ 311 w 1597"/>
                <a:gd name="T35" fmla="*/ 208 h 714"/>
                <a:gd name="T36" fmla="*/ 213 w 1597"/>
                <a:gd name="T37" fmla="*/ 286 h 714"/>
                <a:gd name="T38" fmla="*/ 109 w 1597"/>
                <a:gd name="T39" fmla="*/ 437 h 714"/>
                <a:gd name="T40" fmla="*/ 109 w 1597"/>
                <a:gd name="T41" fmla="*/ 451 h 714"/>
                <a:gd name="T42" fmla="*/ 0 w 1597"/>
                <a:gd name="T43" fmla="*/ 633 h 714"/>
                <a:gd name="T44" fmla="*/ 17 w 1597"/>
                <a:gd name="T45" fmla="*/ 714 h 714"/>
                <a:gd name="T46" fmla="*/ 1546 w 1597"/>
                <a:gd name="T47" fmla="*/ 714 h 714"/>
                <a:gd name="T48" fmla="*/ 1597 w 1597"/>
                <a:gd name="T49" fmla="*/ 598 h 714"/>
                <a:gd name="T50" fmla="*/ 1533 w 1597"/>
                <a:gd name="T51" fmla="*/ 472 h 714"/>
                <a:gd name="T52" fmla="*/ 581 w 1597"/>
                <a:gd name="T53" fmla="*/ 390 h 714"/>
                <a:gd name="T54" fmla="*/ 564 w 1597"/>
                <a:gd name="T55" fmla="*/ 356 h 714"/>
                <a:gd name="T56" fmla="*/ 595 w 1597"/>
                <a:gd name="T57" fmla="*/ 319 h 714"/>
                <a:gd name="T58" fmla="*/ 615 w 1597"/>
                <a:gd name="T59" fmla="*/ 340 h 714"/>
                <a:gd name="T60" fmla="*/ 609 w 1597"/>
                <a:gd name="T61" fmla="*/ 376 h 714"/>
                <a:gd name="T62" fmla="*/ 610 w 1597"/>
                <a:gd name="T63" fmla="*/ 382 h 714"/>
                <a:gd name="T64" fmla="*/ 581 w 1597"/>
                <a:gd name="T65" fmla="*/ 39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7" h="714">
                  <a:moveTo>
                    <a:pt x="1533" y="472"/>
                  </a:moveTo>
                  <a:cubicBezTo>
                    <a:pt x="1534" y="468"/>
                    <a:pt x="1534" y="463"/>
                    <a:pt x="1534" y="459"/>
                  </a:cubicBezTo>
                  <a:cubicBezTo>
                    <a:pt x="1534" y="386"/>
                    <a:pt x="1472" y="328"/>
                    <a:pt x="1396" y="328"/>
                  </a:cubicBezTo>
                  <a:cubicBezTo>
                    <a:pt x="1350" y="328"/>
                    <a:pt x="1310" y="349"/>
                    <a:pt x="1285" y="381"/>
                  </a:cubicBezTo>
                  <a:cubicBezTo>
                    <a:pt x="1279" y="379"/>
                    <a:pt x="1273" y="377"/>
                    <a:pt x="1266" y="376"/>
                  </a:cubicBezTo>
                  <a:cubicBezTo>
                    <a:pt x="1259" y="299"/>
                    <a:pt x="1190" y="238"/>
                    <a:pt x="1107" y="238"/>
                  </a:cubicBezTo>
                  <a:cubicBezTo>
                    <a:pt x="1069" y="238"/>
                    <a:pt x="1035" y="251"/>
                    <a:pt x="1008" y="271"/>
                  </a:cubicBezTo>
                  <a:cubicBezTo>
                    <a:pt x="986" y="233"/>
                    <a:pt x="945" y="208"/>
                    <a:pt x="896" y="208"/>
                  </a:cubicBezTo>
                  <a:cubicBezTo>
                    <a:pt x="878" y="208"/>
                    <a:pt x="861" y="211"/>
                    <a:pt x="846" y="218"/>
                  </a:cubicBezTo>
                  <a:cubicBezTo>
                    <a:pt x="835" y="155"/>
                    <a:pt x="777" y="107"/>
                    <a:pt x="707" y="107"/>
                  </a:cubicBezTo>
                  <a:cubicBezTo>
                    <a:pt x="702" y="107"/>
                    <a:pt x="696" y="107"/>
                    <a:pt x="690" y="108"/>
                  </a:cubicBezTo>
                  <a:cubicBezTo>
                    <a:pt x="690" y="48"/>
                    <a:pt x="638" y="0"/>
                    <a:pt x="575" y="0"/>
                  </a:cubicBezTo>
                  <a:cubicBezTo>
                    <a:pt x="530" y="0"/>
                    <a:pt x="491" y="25"/>
                    <a:pt x="472" y="61"/>
                  </a:cubicBezTo>
                  <a:cubicBezTo>
                    <a:pt x="468" y="60"/>
                    <a:pt x="464" y="59"/>
                    <a:pt x="460" y="59"/>
                  </a:cubicBezTo>
                  <a:cubicBezTo>
                    <a:pt x="427" y="59"/>
                    <a:pt x="400" y="85"/>
                    <a:pt x="400" y="116"/>
                  </a:cubicBezTo>
                  <a:cubicBezTo>
                    <a:pt x="400" y="122"/>
                    <a:pt x="401" y="127"/>
                    <a:pt x="402" y="133"/>
                  </a:cubicBezTo>
                  <a:cubicBezTo>
                    <a:pt x="370" y="149"/>
                    <a:pt x="345" y="177"/>
                    <a:pt x="333" y="210"/>
                  </a:cubicBezTo>
                  <a:cubicBezTo>
                    <a:pt x="326" y="209"/>
                    <a:pt x="319" y="208"/>
                    <a:pt x="311" y="208"/>
                  </a:cubicBezTo>
                  <a:cubicBezTo>
                    <a:pt x="262" y="208"/>
                    <a:pt x="221" y="242"/>
                    <a:pt x="213" y="286"/>
                  </a:cubicBezTo>
                  <a:cubicBezTo>
                    <a:pt x="151" y="312"/>
                    <a:pt x="109" y="370"/>
                    <a:pt x="109" y="437"/>
                  </a:cubicBezTo>
                  <a:cubicBezTo>
                    <a:pt x="109" y="442"/>
                    <a:pt x="109" y="446"/>
                    <a:pt x="109" y="451"/>
                  </a:cubicBezTo>
                  <a:cubicBezTo>
                    <a:pt x="44" y="488"/>
                    <a:pt x="0" y="555"/>
                    <a:pt x="0" y="633"/>
                  </a:cubicBezTo>
                  <a:cubicBezTo>
                    <a:pt x="0" y="661"/>
                    <a:pt x="6" y="689"/>
                    <a:pt x="17" y="714"/>
                  </a:cubicBezTo>
                  <a:cubicBezTo>
                    <a:pt x="1546" y="714"/>
                    <a:pt x="1546" y="714"/>
                    <a:pt x="1546" y="714"/>
                  </a:cubicBezTo>
                  <a:cubicBezTo>
                    <a:pt x="1578" y="684"/>
                    <a:pt x="1597" y="644"/>
                    <a:pt x="1597" y="598"/>
                  </a:cubicBezTo>
                  <a:cubicBezTo>
                    <a:pt x="1597" y="547"/>
                    <a:pt x="1572" y="502"/>
                    <a:pt x="1533" y="472"/>
                  </a:cubicBezTo>
                  <a:close/>
                  <a:moveTo>
                    <a:pt x="581" y="390"/>
                  </a:moveTo>
                  <a:cubicBezTo>
                    <a:pt x="578" y="377"/>
                    <a:pt x="572" y="365"/>
                    <a:pt x="564" y="356"/>
                  </a:cubicBezTo>
                  <a:cubicBezTo>
                    <a:pt x="576" y="345"/>
                    <a:pt x="587" y="333"/>
                    <a:pt x="595" y="319"/>
                  </a:cubicBezTo>
                  <a:cubicBezTo>
                    <a:pt x="601" y="327"/>
                    <a:pt x="608" y="334"/>
                    <a:pt x="615" y="340"/>
                  </a:cubicBezTo>
                  <a:cubicBezTo>
                    <a:pt x="611" y="351"/>
                    <a:pt x="609" y="363"/>
                    <a:pt x="609" y="376"/>
                  </a:cubicBezTo>
                  <a:cubicBezTo>
                    <a:pt x="609" y="378"/>
                    <a:pt x="610" y="380"/>
                    <a:pt x="610" y="382"/>
                  </a:cubicBezTo>
                  <a:cubicBezTo>
                    <a:pt x="600" y="384"/>
                    <a:pt x="590" y="386"/>
                    <a:pt x="581" y="390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810030" y="3099280"/>
              <a:ext cx="1890500" cy="1993508"/>
            </a:xfrm>
            <a:custGeom>
              <a:avLst/>
              <a:gdLst>
                <a:gd name="T0" fmla="*/ 1060 w 1187"/>
                <a:gd name="T1" fmla="*/ 0 h 1252"/>
                <a:gd name="T2" fmla="*/ 832 w 1187"/>
                <a:gd name="T3" fmla="*/ 228 h 1252"/>
                <a:gd name="T4" fmla="*/ 729 w 1187"/>
                <a:gd name="T5" fmla="*/ 312 h 1252"/>
                <a:gd name="T6" fmla="*/ 512 w 1187"/>
                <a:gd name="T7" fmla="*/ 432 h 1252"/>
                <a:gd name="T8" fmla="*/ 342 w 1187"/>
                <a:gd name="T9" fmla="*/ 509 h 1252"/>
                <a:gd name="T10" fmla="*/ 222 w 1187"/>
                <a:gd name="T11" fmla="*/ 568 h 1252"/>
                <a:gd name="T12" fmla="*/ 141 w 1187"/>
                <a:gd name="T13" fmla="*/ 619 h 1252"/>
                <a:gd name="T14" fmla="*/ 88 w 1187"/>
                <a:gd name="T15" fmla="*/ 664 h 1252"/>
                <a:gd name="T16" fmla="*/ 53 w 1187"/>
                <a:gd name="T17" fmla="*/ 704 h 1252"/>
                <a:gd name="T18" fmla="*/ 14 w 1187"/>
                <a:gd name="T19" fmla="*/ 777 h 1252"/>
                <a:gd name="T20" fmla="*/ 0 w 1187"/>
                <a:gd name="T21" fmla="*/ 862 h 1252"/>
                <a:gd name="T22" fmla="*/ 15 w 1187"/>
                <a:gd name="T23" fmla="*/ 954 h 1252"/>
                <a:gd name="T24" fmla="*/ 84 w 1187"/>
                <a:gd name="T25" fmla="*/ 1095 h 1252"/>
                <a:gd name="T26" fmla="*/ 210 w 1187"/>
                <a:gd name="T27" fmla="*/ 1252 h 1252"/>
                <a:gd name="T28" fmla="*/ 342 w 1187"/>
                <a:gd name="T29" fmla="*/ 1129 h 1252"/>
                <a:gd name="T30" fmla="*/ 263 w 1187"/>
                <a:gd name="T31" fmla="*/ 1036 h 1252"/>
                <a:gd name="T32" fmla="*/ 197 w 1187"/>
                <a:gd name="T33" fmla="*/ 929 h 1252"/>
                <a:gd name="T34" fmla="*/ 184 w 1187"/>
                <a:gd name="T35" fmla="*/ 890 h 1252"/>
                <a:gd name="T36" fmla="*/ 180 w 1187"/>
                <a:gd name="T37" fmla="*/ 862 h 1252"/>
                <a:gd name="T38" fmla="*/ 183 w 1187"/>
                <a:gd name="T39" fmla="*/ 841 h 1252"/>
                <a:gd name="T40" fmla="*/ 191 w 1187"/>
                <a:gd name="T41" fmla="*/ 822 h 1252"/>
                <a:gd name="T42" fmla="*/ 204 w 1187"/>
                <a:gd name="T43" fmla="*/ 803 h 1252"/>
                <a:gd name="T44" fmla="*/ 249 w 1187"/>
                <a:gd name="T45" fmla="*/ 763 h 1252"/>
                <a:gd name="T46" fmla="*/ 309 w 1187"/>
                <a:gd name="T47" fmla="*/ 726 h 1252"/>
                <a:gd name="T48" fmla="*/ 451 w 1187"/>
                <a:gd name="T49" fmla="*/ 657 h 1252"/>
                <a:gd name="T50" fmla="*/ 707 w 1187"/>
                <a:gd name="T51" fmla="*/ 535 h 1252"/>
                <a:gd name="T52" fmla="*/ 838 w 1187"/>
                <a:gd name="T53" fmla="*/ 456 h 1252"/>
                <a:gd name="T54" fmla="*/ 959 w 1187"/>
                <a:gd name="T55" fmla="*/ 355 h 1252"/>
                <a:gd name="T56" fmla="*/ 1152 w 1187"/>
                <a:gd name="T57" fmla="*/ 162 h 1252"/>
                <a:gd name="T58" fmla="*/ 1181 w 1187"/>
                <a:gd name="T59" fmla="*/ 133 h 1252"/>
                <a:gd name="T60" fmla="*/ 1187 w 1187"/>
                <a:gd name="T61" fmla="*/ 127 h 1252"/>
                <a:gd name="T62" fmla="*/ 1060 w 1187"/>
                <a:gd name="T63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1252">
                  <a:moveTo>
                    <a:pt x="1060" y="0"/>
                  </a:moveTo>
                  <a:cubicBezTo>
                    <a:pt x="1060" y="0"/>
                    <a:pt x="1043" y="16"/>
                    <a:pt x="832" y="228"/>
                  </a:cubicBezTo>
                  <a:cubicBezTo>
                    <a:pt x="801" y="258"/>
                    <a:pt x="766" y="286"/>
                    <a:pt x="729" y="312"/>
                  </a:cubicBezTo>
                  <a:cubicBezTo>
                    <a:pt x="663" y="358"/>
                    <a:pt x="588" y="396"/>
                    <a:pt x="512" y="432"/>
                  </a:cubicBezTo>
                  <a:cubicBezTo>
                    <a:pt x="455" y="459"/>
                    <a:pt x="397" y="484"/>
                    <a:pt x="342" y="509"/>
                  </a:cubicBezTo>
                  <a:cubicBezTo>
                    <a:pt x="300" y="528"/>
                    <a:pt x="260" y="547"/>
                    <a:pt x="222" y="568"/>
                  </a:cubicBezTo>
                  <a:cubicBezTo>
                    <a:pt x="194" y="584"/>
                    <a:pt x="167" y="600"/>
                    <a:pt x="141" y="619"/>
                  </a:cubicBezTo>
                  <a:cubicBezTo>
                    <a:pt x="122" y="633"/>
                    <a:pt x="104" y="648"/>
                    <a:pt x="88" y="664"/>
                  </a:cubicBezTo>
                  <a:cubicBezTo>
                    <a:pt x="75" y="677"/>
                    <a:pt x="63" y="690"/>
                    <a:pt x="53" y="704"/>
                  </a:cubicBezTo>
                  <a:cubicBezTo>
                    <a:pt x="37" y="726"/>
                    <a:pt x="24" y="751"/>
                    <a:pt x="14" y="777"/>
                  </a:cubicBezTo>
                  <a:cubicBezTo>
                    <a:pt x="5" y="804"/>
                    <a:pt x="0" y="833"/>
                    <a:pt x="0" y="862"/>
                  </a:cubicBezTo>
                  <a:cubicBezTo>
                    <a:pt x="0" y="893"/>
                    <a:pt x="5" y="923"/>
                    <a:pt x="15" y="954"/>
                  </a:cubicBezTo>
                  <a:cubicBezTo>
                    <a:pt x="29" y="1000"/>
                    <a:pt x="52" y="1046"/>
                    <a:pt x="84" y="1095"/>
                  </a:cubicBezTo>
                  <a:cubicBezTo>
                    <a:pt x="116" y="1144"/>
                    <a:pt x="158" y="1196"/>
                    <a:pt x="210" y="1252"/>
                  </a:cubicBezTo>
                  <a:cubicBezTo>
                    <a:pt x="342" y="1129"/>
                    <a:pt x="342" y="1129"/>
                    <a:pt x="342" y="1129"/>
                  </a:cubicBezTo>
                  <a:cubicBezTo>
                    <a:pt x="310" y="1096"/>
                    <a:pt x="284" y="1065"/>
                    <a:pt x="263" y="1036"/>
                  </a:cubicBezTo>
                  <a:cubicBezTo>
                    <a:pt x="231" y="994"/>
                    <a:pt x="209" y="958"/>
                    <a:pt x="197" y="929"/>
                  </a:cubicBezTo>
                  <a:cubicBezTo>
                    <a:pt x="191" y="914"/>
                    <a:pt x="186" y="901"/>
                    <a:pt x="184" y="890"/>
                  </a:cubicBezTo>
                  <a:cubicBezTo>
                    <a:pt x="181" y="879"/>
                    <a:pt x="180" y="870"/>
                    <a:pt x="180" y="862"/>
                  </a:cubicBezTo>
                  <a:cubicBezTo>
                    <a:pt x="180" y="854"/>
                    <a:pt x="181" y="847"/>
                    <a:pt x="183" y="841"/>
                  </a:cubicBezTo>
                  <a:cubicBezTo>
                    <a:pt x="185" y="834"/>
                    <a:pt x="187" y="829"/>
                    <a:pt x="191" y="822"/>
                  </a:cubicBezTo>
                  <a:cubicBezTo>
                    <a:pt x="194" y="816"/>
                    <a:pt x="198" y="810"/>
                    <a:pt x="204" y="803"/>
                  </a:cubicBezTo>
                  <a:cubicBezTo>
                    <a:pt x="214" y="791"/>
                    <a:pt x="229" y="777"/>
                    <a:pt x="249" y="763"/>
                  </a:cubicBezTo>
                  <a:cubicBezTo>
                    <a:pt x="266" y="751"/>
                    <a:pt x="286" y="738"/>
                    <a:pt x="309" y="726"/>
                  </a:cubicBezTo>
                  <a:cubicBezTo>
                    <a:pt x="349" y="703"/>
                    <a:pt x="398" y="681"/>
                    <a:pt x="451" y="657"/>
                  </a:cubicBezTo>
                  <a:cubicBezTo>
                    <a:pt x="530" y="621"/>
                    <a:pt x="619" y="583"/>
                    <a:pt x="707" y="535"/>
                  </a:cubicBezTo>
                  <a:cubicBezTo>
                    <a:pt x="752" y="512"/>
                    <a:pt x="796" y="485"/>
                    <a:pt x="838" y="456"/>
                  </a:cubicBezTo>
                  <a:cubicBezTo>
                    <a:pt x="880" y="426"/>
                    <a:pt x="921" y="393"/>
                    <a:pt x="959" y="355"/>
                  </a:cubicBezTo>
                  <a:cubicBezTo>
                    <a:pt x="1065" y="249"/>
                    <a:pt x="1122" y="192"/>
                    <a:pt x="1152" y="162"/>
                  </a:cubicBezTo>
                  <a:cubicBezTo>
                    <a:pt x="1168" y="146"/>
                    <a:pt x="1176" y="138"/>
                    <a:pt x="1181" y="133"/>
                  </a:cubicBezTo>
                  <a:cubicBezTo>
                    <a:pt x="1186" y="128"/>
                    <a:pt x="1187" y="127"/>
                    <a:pt x="1187" y="127"/>
                  </a:cubicBezTo>
                  <a:lnTo>
                    <a:pt x="106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194002" y="4629588"/>
              <a:ext cx="1920124" cy="603237"/>
            </a:xfrm>
            <a:custGeom>
              <a:avLst/>
              <a:gdLst>
                <a:gd name="T0" fmla="*/ 38 w 1206"/>
                <a:gd name="T1" fmla="*/ 379 h 379"/>
                <a:gd name="T2" fmla="*/ 0 w 1206"/>
                <a:gd name="T3" fmla="*/ 287 h 379"/>
                <a:gd name="T4" fmla="*/ 48 w 1206"/>
                <a:gd name="T5" fmla="*/ 186 h 379"/>
                <a:gd name="T6" fmla="*/ 48 w 1206"/>
                <a:gd name="T7" fmla="*/ 176 h 379"/>
                <a:gd name="T8" fmla="*/ 152 w 1206"/>
                <a:gd name="T9" fmla="*/ 71 h 379"/>
                <a:gd name="T10" fmla="*/ 236 w 1206"/>
                <a:gd name="T11" fmla="*/ 114 h 379"/>
                <a:gd name="T12" fmla="*/ 250 w 1206"/>
                <a:gd name="T13" fmla="*/ 110 h 379"/>
                <a:gd name="T14" fmla="*/ 370 w 1206"/>
                <a:gd name="T15" fmla="*/ 0 h 379"/>
                <a:gd name="T16" fmla="*/ 487 w 1206"/>
                <a:gd name="T17" fmla="*/ 91 h 379"/>
                <a:gd name="T18" fmla="*/ 501 w 1206"/>
                <a:gd name="T19" fmla="*/ 89 h 379"/>
                <a:gd name="T20" fmla="*/ 552 w 1206"/>
                <a:gd name="T21" fmla="*/ 110 h 379"/>
                <a:gd name="T22" fmla="*/ 552 w 1206"/>
                <a:gd name="T23" fmla="*/ 110 h 379"/>
                <a:gd name="T24" fmla="*/ 649 w 1206"/>
                <a:gd name="T25" fmla="*/ 13 h 379"/>
                <a:gd name="T26" fmla="*/ 746 w 1206"/>
                <a:gd name="T27" fmla="*/ 110 h 379"/>
                <a:gd name="T28" fmla="*/ 746 w 1206"/>
                <a:gd name="T29" fmla="*/ 115 h 379"/>
                <a:gd name="T30" fmla="*/ 767 w 1206"/>
                <a:gd name="T31" fmla="*/ 121 h 379"/>
                <a:gd name="T32" fmla="*/ 827 w 1206"/>
                <a:gd name="T33" fmla="*/ 71 h 379"/>
                <a:gd name="T34" fmla="*/ 877 w 1206"/>
                <a:gd name="T35" fmla="*/ 98 h 379"/>
                <a:gd name="T36" fmla="*/ 993 w 1206"/>
                <a:gd name="T37" fmla="*/ 27 h 379"/>
                <a:gd name="T38" fmla="*/ 1124 w 1206"/>
                <a:gd name="T39" fmla="*/ 158 h 379"/>
                <a:gd name="T40" fmla="*/ 1123 w 1206"/>
                <a:gd name="T41" fmla="*/ 170 h 379"/>
                <a:gd name="T42" fmla="*/ 1206 w 1206"/>
                <a:gd name="T43" fmla="*/ 314 h 379"/>
                <a:gd name="T44" fmla="*/ 1193 w 1206"/>
                <a:gd name="T45" fmla="*/ 379 h 379"/>
                <a:gd name="T46" fmla="*/ 38 w 1206"/>
                <a:gd name="T4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6" h="379">
                  <a:moveTo>
                    <a:pt x="38" y="379"/>
                  </a:moveTo>
                  <a:cubicBezTo>
                    <a:pt x="15" y="355"/>
                    <a:pt x="0" y="323"/>
                    <a:pt x="0" y="287"/>
                  </a:cubicBezTo>
                  <a:cubicBezTo>
                    <a:pt x="0" y="246"/>
                    <a:pt x="19" y="210"/>
                    <a:pt x="48" y="186"/>
                  </a:cubicBezTo>
                  <a:cubicBezTo>
                    <a:pt x="48" y="183"/>
                    <a:pt x="48" y="179"/>
                    <a:pt x="48" y="176"/>
                  </a:cubicBezTo>
                  <a:cubicBezTo>
                    <a:pt x="48" y="118"/>
                    <a:pt x="94" y="71"/>
                    <a:pt x="152" y="71"/>
                  </a:cubicBezTo>
                  <a:cubicBezTo>
                    <a:pt x="186" y="71"/>
                    <a:pt x="217" y="88"/>
                    <a:pt x="236" y="114"/>
                  </a:cubicBezTo>
                  <a:cubicBezTo>
                    <a:pt x="240" y="112"/>
                    <a:pt x="245" y="111"/>
                    <a:pt x="250" y="110"/>
                  </a:cubicBezTo>
                  <a:cubicBezTo>
                    <a:pt x="256" y="49"/>
                    <a:pt x="307" y="0"/>
                    <a:pt x="370" y="0"/>
                  </a:cubicBezTo>
                  <a:cubicBezTo>
                    <a:pt x="427" y="0"/>
                    <a:pt x="474" y="39"/>
                    <a:pt x="487" y="91"/>
                  </a:cubicBezTo>
                  <a:cubicBezTo>
                    <a:pt x="492" y="90"/>
                    <a:pt x="496" y="89"/>
                    <a:pt x="501" y="89"/>
                  </a:cubicBezTo>
                  <a:cubicBezTo>
                    <a:pt x="521" y="89"/>
                    <a:pt x="539" y="97"/>
                    <a:pt x="552" y="110"/>
                  </a:cubicBezTo>
                  <a:cubicBezTo>
                    <a:pt x="552" y="110"/>
                    <a:pt x="552" y="110"/>
                    <a:pt x="552" y="110"/>
                  </a:cubicBezTo>
                  <a:cubicBezTo>
                    <a:pt x="552" y="56"/>
                    <a:pt x="596" y="13"/>
                    <a:pt x="649" y="13"/>
                  </a:cubicBezTo>
                  <a:cubicBezTo>
                    <a:pt x="703" y="13"/>
                    <a:pt x="746" y="56"/>
                    <a:pt x="746" y="110"/>
                  </a:cubicBezTo>
                  <a:cubicBezTo>
                    <a:pt x="746" y="111"/>
                    <a:pt x="746" y="113"/>
                    <a:pt x="746" y="115"/>
                  </a:cubicBezTo>
                  <a:cubicBezTo>
                    <a:pt x="753" y="116"/>
                    <a:pt x="760" y="118"/>
                    <a:pt x="767" y="121"/>
                  </a:cubicBezTo>
                  <a:cubicBezTo>
                    <a:pt x="773" y="93"/>
                    <a:pt x="797" y="71"/>
                    <a:pt x="827" y="71"/>
                  </a:cubicBezTo>
                  <a:cubicBezTo>
                    <a:pt x="848" y="71"/>
                    <a:pt x="866" y="82"/>
                    <a:pt x="877" y="98"/>
                  </a:cubicBezTo>
                  <a:cubicBezTo>
                    <a:pt x="899" y="56"/>
                    <a:pt x="943" y="27"/>
                    <a:pt x="993" y="27"/>
                  </a:cubicBezTo>
                  <a:cubicBezTo>
                    <a:pt x="1065" y="27"/>
                    <a:pt x="1124" y="86"/>
                    <a:pt x="1124" y="158"/>
                  </a:cubicBezTo>
                  <a:cubicBezTo>
                    <a:pt x="1124" y="162"/>
                    <a:pt x="1124" y="166"/>
                    <a:pt x="1123" y="170"/>
                  </a:cubicBezTo>
                  <a:cubicBezTo>
                    <a:pt x="1173" y="199"/>
                    <a:pt x="1206" y="253"/>
                    <a:pt x="1206" y="314"/>
                  </a:cubicBezTo>
                  <a:cubicBezTo>
                    <a:pt x="1206" y="337"/>
                    <a:pt x="1201" y="359"/>
                    <a:pt x="1193" y="379"/>
                  </a:cubicBezTo>
                  <a:lnTo>
                    <a:pt x="38" y="37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845713" y="3123517"/>
              <a:ext cx="1829234" cy="1945707"/>
            </a:xfrm>
            <a:custGeom>
              <a:avLst/>
              <a:gdLst>
                <a:gd name="T0" fmla="*/ 1053 w 1149"/>
                <a:gd name="T1" fmla="*/ 0 h 1222"/>
                <a:gd name="T2" fmla="*/ 825 w 1149"/>
                <a:gd name="T3" fmla="*/ 228 h 1222"/>
                <a:gd name="T4" fmla="*/ 597 w 1149"/>
                <a:gd name="T5" fmla="*/ 389 h 1222"/>
                <a:gd name="T6" fmla="*/ 401 w 1149"/>
                <a:gd name="T7" fmla="*/ 481 h 1222"/>
                <a:gd name="T8" fmla="*/ 260 w 1149"/>
                <a:gd name="T9" fmla="*/ 547 h 1222"/>
                <a:gd name="T10" fmla="*/ 165 w 1149"/>
                <a:gd name="T11" fmla="*/ 600 h 1222"/>
                <a:gd name="T12" fmla="*/ 102 w 1149"/>
                <a:gd name="T13" fmla="*/ 645 h 1222"/>
                <a:gd name="T14" fmla="*/ 62 w 1149"/>
                <a:gd name="T15" fmla="*/ 686 h 1222"/>
                <a:gd name="T16" fmla="*/ 17 w 1149"/>
                <a:gd name="T17" fmla="*/ 759 h 1222"/>
                <a:gd name="T18" fmla="*/ 0 w 1149"/>
                <a:gd name="T19" fmla="*/ 847 h 1222"/>
                <a:gd name="T20" fmla="*/ 14 w 1149"/>
                <a:gd name="T21" fmla="*/ 933 h 1222"/>
                <a:gd name="T22" fmla="*/ 80 w 1149"/>
                <a:gd name="T23" fmla="*/ 1068 h 1222"/>
                <a:gd name="T24" fmla="*/ 204 w 1149"/>
                <a:gd name="T25" fmla="*/ 1222 h 1222"/>
                <a:gd name="T26" fmla="*/ 304 w 1149"/>
                <a:gd name="T27" fmla="*/ 1129 h 1222"/>
                <a:gd name="T28" fmla="*/ 223 w 1149"/>
                <a:gd name="T29" fmla="*/ 1035 h 1222"/>
                <a:gd name="T30" fmla="*/ 155 w 1149"/>
                <a:gd name="T31" fmla="*/ 922 h 1222"/>
                <a:gd name="T32" fmla="*/ 140 w 1149"/>
                <a:gd name="T33" fmla="*/ 880 h 1222"/>
                <a:gd name="T34" fmla="*/ 136 w 1149"/>
                <a:gd name="T35" fmla="*/ 847 h 1222"/>
                <a:gd name="T36" fmla="*/ 140 w 1149"/>
                <a:gd name="T37" fmla="*/ 820 h 1222"/>
                <a:gd name="T38" fmla="*/ 150 w 1149"/>
                <a:gd name="T39" fmla="*/ 797 h 1222"/>
                <a:gd name="T40" fmla="*/ 165 w 1149"/>
                <a:gd name="T41" fmla="*/ 774 h 1222"/>
                <a:gd name="T42" fmla="*/ 214 w 1149"/>
                <a:gd name="T43" fmla="*/ 731 h 1222"/>
                <a:gd name="T44" fmla="*/ 276 w 1149"/>
                <a:gd name="T45" fmla="*/ 691 h 1222"/>
                <a:gd name="T46" fmla="*/ 420 w 1149"/>
                <a:gd name="T47" fmla="*/ 622 h 1222"/>
                <a:gd name="T48" fmla="*/ 675 w 1149"/>
                <a:gd name="T49" fmla="*/ 501 h 1222"/>
                <a:gd name="T50" fmla="*/ 922 w 1149"/>
                <a:gd name="T51" fmla="*/ 324 h 1222"/>
                <a:gd name="T52" fmla="*/ 1115 w 1149"/>
                <a:gd name="T53" fmla="*/ 131 h 1222"/>
                <a:gd name="T54" fmla="*/ 1144 w 1149"/>
                <a:gd name="T55" fmla="*/ 102 h 1222"/>
                <a:gd name="T56" fmla="*/ 1149 w 1149"/>
                <a:gd name="T57" fmla="*/ 96 h 1222"/>
                <a:gd name="T58" fmla="*/ 1053 w 1149"/>
                <a:gd name="T5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9" h="1222">
                  <a:moveTo>
                    <a:pt x="1053" y="0"/>
                  </a:moveTo>
                  <a:cubicBezTo>
                    <a:pt x="1053" y="0"/>
                    <a:pt x="1037" y="17"/>
                    <a:pt x="825" y="228"/>
                  </a:cubicBezTo>
                  <a:cubicBezTo>
                    <a:pt x="762" y="292"/>
                    <a:pt x="682" y="344"/>
                    <a:pt x="597" y="389"/>
                  </a:cubicBezTo>
                  <a:cubicBezTo>
                    <a:pt x="533" y="423"/>
                    <a:pt x="466" y="453"/>
                    <a:pt x="401" y="481"/>
                  </a:cubicBezTo>
                  <a:cubicBezTo>
                    <a:pt x="352" y="503"/>
                    <a:pt x="305" y="524"/>
                    <a:pt x="260" y="547"/>
                  </a:cubicBezTo>
                  <a:cubicBezTo>
                    <a:pt x="226" y="563"/>
                    <a:pt x="194" y="581"/>
                    <a:pt x="165" y="600"/>
                  </a:cubicBezTo>
                  <a:cubicBezTo>
                    <a:pt x="142" y="614"/>
                    <a:pt x="121" y="629"/>
                    <a:pt x="102" y="645"/>
                  </a:cubicBezTo>
                  <a:cubicBezTo>
                    <a:pt x="88" y="658"/>
                    <a:pt x="74" y="671"/>
                    <a:pt x="62" y="686"/>
                  </a:cubicBezTo>
                  <a:cubicBezTo>
                    <a:pt x="44" y="707"/>
                    <a:pt x="28" y="732"/>
                    <a:pt x="17" y="759"/>
                  </a:cubicBezTo>
                  <a:cubicBezTo>
                    <a:pt x="6" y="786"/>
                    <a:pt x="0" y="816"/>
                    <a:pt x="0" y="847"/>
                  </a:cubicBezTo>
                  <a:cubicBezTo>
                    <a:pt x="0" y="875"/>
                    <a:pt x="5" y="904"/>
                    <a:pt x="14" y="933"/>
                  </a:cubicBezTo>
                  <a:cubicBezTo>
                    <a:pt x="27" y="976"/>
                    <a:pt x="49" y="1021"/>
                    <a:pt x="80" y="1068"/>
                  </a:cubicBezTo>
                  <a:cubicBezTo>
                    <a:pt x="112" y="1116"/>
                    <a:pt x="153" y="1166"/>
                    <a:pt x="204" y="1222"/>
                  </a:cubicBezTo>
                  <a:cubicBezTo>
                    <a:pt x="304" y="1129"/>
                    <a:pt x="304" y="1129"/>
                    <a:pt x="304" y="1129"/>
                  </a:cubicBezTo>
                  <a:cubicBezTo>
                    <a:pt x="272" y="1095"/>
                    <a:pt x="245" y="1064"/>
                    <a:pt x="223" y="1035"/>
                  </a:cubicBezTo>
                  <a:cubicBezTo>
                    <a:pt x="190" y="991"/>
                    <a:pt x="168" y="954"/>
                    <a:pt x="155" y="922"/>
                  </a:cubicBezTo>
                  <a:cubicBezTo>
                    <a:pt x="148" y="907"/>
                    <a:pt x="143" y="893"/>
                    <a:pt x="140" y="880"/>
                  </a:cubicBezTo>
                  <a:cubicBezTo>
                    <a:pt x="138" y="868"/>
                    <a:pt x="136" y="857"/>
                    <a:pt x="136" y="847"/>
                  </a:cubicBezTo>
                  <a:cubicBezTo>
                    <a:pt x="136" y="837"/>
                    <a:pt x="138" y="828"/>
                    <a:pt x="140" y="820"/>
                  </a:cubicBezTo>
                  <a:cubicBezTo>
                    <a:pt x="142" y="812"/>
                    <a:pt x="145" y="804"/>
                    <a:pt x="150" y="797"/>
                  </a:cubicBezTo>
                  <a:cubicBezTo>
                    <a:pt x="154" y="789"/>
                    <a:pt x="159" y="782"/>
                    <a:pt x="165" y="774"/>
                  </a:cubicBezTo>
                  <a:cubicBezTo>
                    <a:pt x="177" y="760"/>
                    <a:pt x="193" y="745"/>
                    <a:pt x="214" y="731"/>
                  </a:cubicBezTo>
                  <a:cubicBezTo>
                    <a:pt x="232" y="717"/>
                    <a:pt x="253" y="704"/>
                    <a:pt x="276" y="691"/>
                  </a:cubicBezTo>
                  <a:cubicBezTo>
                    <a:pt x="318" y="669"/>
                    <a:pt x="367" y="646"/>
                    <a:pt x="420" y="622"/>
                  </a:cubicBezTo>
                  <a:cubicBezTo>
                    <a:pt x="499" y="586"/>
                    <a:pt x="588" y="548"/>
                    <a:pt x="675" y="501"/>
                  </a:cubicBezTo>
                  <a:cubicBezTo>
                    <a:pt x="762" y="454"/>
                    <a:pt x="848" y="398"/>
                    <a:pt x="922" y="324"/>
                  </a:cubicBezTo>
                  <a:cubicBezTo>
                    <a:pt x="1027" y="219"/>
                    <a:pt x="1084" y="162"/>
                    <a:pt x="1115" y="131"/>
                  </a:cubicBezTo>
                  <a:cubicBezTo>
                    <a:pt x="1130" y="116"/>
                    <a:pt x="1139" y="107"/>
                    <a:pt x="1144" y="102"/>
                  </a:cubicBezTo>
                  <a:cubicBezTo>
                    <a:pt x="1148" y="97"/>
                    <a:pt x="1149" y="96"/>
                    <a:pt x="1149" y="96"/>
                  </a:cubicBezTo>
                  <a:lnTo>
                    <a:pt x="10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892841" y="3156506"/>
              <a:ext cx="1748444" cy="1879055"/>
            </a:xfrm>
            <a:custGeom>
              <a:avLst/>
              <a:gdLst>
                <a:gd name="T0" fmla="*/ 1045 w 1098"/>
                <a:gd name="T1" fmla="*/ 0 h 1180"/>
                <a:gd name="T2" fmla="*/ 817 w 1098"/>
                <a:gd name="T3" fmla="*/ 228 h 1180"/>
                <a:gd name="T4" fmla="*/ 581 w 1098"/>
                <a:gd name="T5" fmla="*/ 394 h 1180"/>
                <a:gd name="T6" fmla="*/ 383 w 1098"/>
                <a:gd name="T7" fmla="*/ 488 h 1180"/>
                <a:gd name="T8" fmla="*/ 243 w 1098"/>
                <a:gd name="T9" fmla="*/ 553 h 1180"/>
                <a:gd name="T10" fmla="*/ 151 w 1098"/>
                <a:gd name="T11" fmla="*/ 604 h 1180"/>
                <a:gd name="T12" fmla="*/ 44 w 1098"/>
                <a:gd name="T13" fmla="*/ 697 h 1180"/>
                <a:gd name="T14" fmla="*/ 12 w 1098"/>
                <a:gd name="T15" fmla="*/ 757 h 1180"/>
                <a:gd name="T16" fmla="*/ 0 w 1098"/>
                <a:gd name="T17" fmla="*/ 826 h 1180"/>
                <a:gd name="T18" fmla="*/ 12 w 1098"/>
                <a:gd name="T19" fmla="*/ 903 h 1180"/>
                <a:gd name="T20" fmla="*/ 75 w 1098"/>
                <a:gd name="T21" fmla="*/ 1031 h 1180"/>
                <a:gd name="T22" fmla="*/ 196 w 1098"/>
                <a:gd name="T23" fmla="*/ 1180 h 1180"/>
                <a:gd name="T24" fmla="*/ 252 w 1098"/>
                <a:gd name="T25" fmla="*/ 1129 h 1180"/>
                <a:gd name="T26" fmla="*/ 115 w 1098"/>
                <a:gd name="T27" fmla="*/ 949 h 1180"/>
                <a:gd name="T28" fmla="*/ 85 w 1098"/>
                <a:gd name="T29" fmla="*/ 881 h 1180"/>
                <a:gd name="T30" fmla="*/ 76 w 1098"/>
                <a:gd name="T31" fmla="*/ 826 h 1180"/>
                <a:gd name="T32" fmla="*/ 81 w 1098"/>
                <a:gd name="T33" fmla="*/ 791 h 1180"/>
                <a:gd name="T34" fmla="*/ 113 w 1098"/>
                <a:gd name="T35" fmla="*/ 732 h 1180"/>
                <a:gd name="T36" fmla="*/ 168 w 1098"/>
                <a:gd name="T37" fmla="*/ 684 h 1180"/>
                <a:gd name="T38" fmla="*/ 314 w 1098"/>
                <a:gd name="T39" fmla="*/ 603 h 1180"/>
                <a:gd name="T40" fmla="*/ 595 w 1098"/>
                <a:gd name="T41" fmla="*/ 472 h 1180"/>
                <a:gd name="T42" fmla="*/ 870 w 1098"/>
                <a:gd name="T43" fmla="*/ 282 h 1180"/>
                <a:gd name="T44" fmla="*/ 1098 w 1098"/>
                <a:gd name="T45" fmla="*/ 54 h 1180"/>
                <a:gd name="T46" fmla="*/ 1045 w 1098"/>
                <a:gd name="T4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8" h="1180">
                  <a:moveTo>
                    <a:pt x="1045" y="0"/>
                  </a:moveTo>
                  <a:cubicBezTo>
                    <a:pt x="1045" y="0"/>
                    <a:pt x="1028" y="17"/>
                    <a:pt x="817" y="228"/>
                  </a:cubicBezTo>
                  <a:cubicBezTo>
                    <a:pt x="750" y="295"/>
                    <a:pt x="667" y="348"/>
                    <a:pt x="581" y="394"/>
                  </a:cubicBezTo>
                  <a:cubicBezTo>
                    <a:pt x="516" y="429"/>
                    <a:pt x="448" y="459"/>
                    <a:pt x="383" y="488"/>
                  </a:cubicBezTo>
                  <a:cubicBezTo>
                    <a:pt x="334" y="510"/>
                    <a:pt x="287" y="531"/>
                    <a:pt x="243" y="553"/>
                  </a:cubicBezTo>
                  <a:cubicBezTo>
                    <a:pt x="210" y="569"/>
                    <a:pt x="179" y="586"/>
                    <a:pt x="151" y="604"/>
                  </a:cubicBezTo>
                  <a:cubicBezTo>
                    <a:pt x="108" y="631"/>
                    <a:pt x="71" y="661"/>
                    <a:pt x="44" y="697"/>
                  </a:cubicBezTo>
                  <a:cubicBezTo>
                    <a:pt x="31" y="716"/>
                    <a:pt x="20" y="736"/>
                    <a:pt x="12" y="757"/>
                  </a:cubicBezTo>
                  <a:cubicBezTo>
                    <a:pt x="4" y="779"/>
                    <a:pt x="0" y="802"/>
                    <a:pt x="0" y="826"/>
                  </a:cubicBezTo>
                  <a:cubicBezTo>
                    <a:pt x="0" y="851"/>
                    <a:pt x="4" y="876"/>
                    <a:pt x="12" y="903"/>
                  </a:cubicBezTo>
                  <a:cubicBezTo>
                    <a:pt x="24" y="943"/>
                    <a:pt x="45" y="985"/>
                    <a:pt x="75" y="1031"/>
                  </a:cubicBezTo>
                  <a:cubicBezTo>
                    <a:pt x="106" y="1076"/>
                    <a:pt x="145" y="1126"/>
                    <a:pt x="196" y="1180"/>
                  </a:cubicBezTo>
                  <a:cubicBezTo>
                    <a:pt x="252" y="1129"/>
                    <a:pt x="252" y="1129"/>
                    <a:pt x="252" y="1129"/>
                  </a:cubicBezTo>
                  <a:cubicBezTo>
                    <a:pt x="187" y="1059"/>
                    <a:pt x="143" y="999"/>
                    <a:pt x="115" y="949"/>
                  </a:cubicBezTo>
                  <a:cubicBezTo>
                    <a:pt x="101" y="924"/>
                    <a:pt x="91" y="901"/>
                    <a:pt x="85" y="881"/>
                  </a:cubicBezTo>
                  <a:cubicBezTo>
                    <a:pt x="79" y="861"/>
                    <a:pt x="76" y="843"/>
                    <a:pt x="76" y="826"/>
                  </a:cubicBezTo>
                  <a:cubicBezTo>
                    <a:pt x="76" y="814"/>
                    <a:pt x="78" y="802"/>
                    <a:pt x="81" y="791"/>
                  </a:cubicBezTo>
                  <a:cubicBezTo>
                    <a:pt x="87" y="770"/>
                    <a:pt x="97" y="751"/>
                    <a:pt x="113" y="732"/>
                  </a:cubicBezTo>
                  <a:cubicBezTo>
                    <a:pt x="128" y="716"/>
                    <a:pt x="146" y="700"/>
                    <a:pt x="168" y="684"/>
                  </a:cubicBezTo>
                  <a:cubicBezTo>
                    <a:pt x="207" y="656"/>
                    <a:pt x="257" y="630"/>
                    <a:pt x="314" y="603"/>
                  </a:cubicBezTo>
                  <a:cubicBezTo>
                    <a:pt x="398" y="563"/>
                    <a:pt x="497" y="522"/>
                    <a:pt x="595" y="472"/>
                  </a:cubicBezTo>
                  <a:cubicBezTo>
                    <a:pt x="693" y="422"/>
                    <a:pt x="790" y="362"/>
                    <a:pt x="870" y="282"/>
                  </a:cubicBezTo>
                  <a:cubicBezTo>
                    <a:pt x="1082" y="71"/>
                    <a:pt x="1098" y="54"/>
                    <a:pt x="1098" y="54"/>
                  </a:cubicBezTo>
                  <a:lnTo>
                    <a:pt x="1045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235311" y="3198248"/>
              <a:ext cx="366251" cy="364231"/>
            </a:xfrm>
            <a:custGeom>
              <a:avLst/>
              <a:gdLst>
                <a:gd name="T0" fmla="*/ 230 w 230"/>
                <a:gd name="T1" fmla="*/ 126 h 229"/>
                <a:gd name="T2" fmla="*/ 177 w 230"/>
                <a:gd name="T3" fmla="*/ 53 h 229"/>
                <a:gd name="T4" fmla="*/ 104 w 230"/>
                <a:gd name="T5" fmla="*/ 0 h 229"/>
                <a:gd name="T6" fmla="*/ 0 w 230"/>
                <a:gd name="T7" fmla="*/ 229 h 229"/>
                <a:gd name="T8" fmla="*/ 230 w 230"/>
                <a:gd name="T9" fmla="*/ 1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29">
                  <a:moveTo>
                    <a:pt x="230" y="126"/>
                  </a:moveTo>
                  <a:cubicBezTo>
                    <a:pt x="177" y="53"/>
                    <a:pt x="177" y="53"/>
                    <a:pt x="177" y="5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0" y="96"/>
                    <a:pt x="0" y="229"/>
                  </a:cubicBezTo>
                  <a:cubicBezTo>
                    <a:pt x="134" y="229"/>
                    <a:pt x="230" y="126"/>
                    <a:pt x="230" y="126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314755" y="3221812"/>
              <a:ext cx="263243" cy="261223"/>
            </a:xfrm>
            <a:custGeom>
              <a:avLst/>
              <a:gdLst>
                <a:gd name="T0" fmla="*/ 165 w 165"/>
                <a:gd name="T1" fmla="*/ 90 h 164"/>
                <a:gd name="T2" fmla="*/ 127 w 165"/>
                <a:gd name="T3" fmla="*/ 38 h 164"/>
                <a:gd name="T4" fmla="*/ 75 w 165"/>
                <a:gd name="T5" fmla="*/ 0 h 164"/>
                <a:gd name="T6" fmla="*/ 0 w 165"/>
                <a:gd name="T7" fmla="*/ 164 h 164"/>
                <a:gd name="T8" fmla="*/ 165 w 165"/>
                <a:gd name="T9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65" y="90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9"/>
                    <a:pt x="0" y="164"/>
                  </a:cubicBezTo>
                  <a:cubicBezTo>
                    <a:pt x="96" y="164"/>
                    <a:pt x="165" y="90"/>
                    <a:pt x="165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380061" y="3241337"/>
              <a:ext cx="178413" cy="178413"/>
            </a:xfrm>
            <a:custGeom>
              <a:avLst/>
              <a:gdLst>
                <a:gd name="T0" fmla="*/ 112 w 112"/>
                <a:gd name="T1" fmla="*/ 61 h 112"/>
                <a:gd name="T2" fmla="*/ 86 w 112"/>
                <a:gd name="T3" fmla="*/ 26 h 112"/>
                <a:gd name="T4" fmla="*/ 50 w 112"/>
                <a:gd name="T5" fmla="*/ 0 h 112"/>
                <a:gd name="T6" fmla="*/ 0 w 112"/>
                <a:gd name="T7" fmla="*/ 112 h 112"/>
                <a:gd name="T8" fmla="*/ 112 w 112"/>
                <a:gd name="T9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112" y="61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47"/>
                    <a:pt x="0" y="112"/>
                  </a:cubicBezTo>
                  <a:cubicBezTo>
                    <a:pt x="65" y="112"/>
                    <a:pt x="112" y="61"/>
                    <a:pt x="112" y="61"/>
                  </a:cubicBez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170006" y="2741108"/>
              <a:ext cx="509654" cy="514367"/>
            </a:xfrm>
            <a:custGeom>
              <a:avLst/>
              <a:gdLst>
                <a:gd name="T0" fmla="*/ 320 w 320"/>
                <a:gd name="T1" fmla="*/ 24 h 323"/>
                <a:gd name="T2" fmla="*/ 201 w 320"/>
                <a:gd name="T3" fmla="*/ 67 h 323"/>
                <a:gd name="T4" fmla="*/ 0 w 320"/>
                <a:gd name="T5" fmla="*/ 268 h 323"/>
                <a:gd name="T6" fmla="*/ 180 w 320"/>
                <a:gd name="T7" fmla="*/ 255 h 323"/>
                <a:gd name="T8" fmla="*/ 320 w 320"/>
                <a:gd name="T9" fmla="*/ 2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3">
                  <a:moveTo>
                    <a:pt x="320" y="24"/>
                  </a:moveTo>
                  <a:cubicBezTo>
                    <a:pt x="320" y="24"/>
                    <a:pt x="269" y="0"/>
                    <a:pt x="201" y="67"/>
                  </a:cubicBezTo>
                  <a:cubicBezTo>
                    <a:pt x="134" y="134"/>
                    <a:pt x="0" y="268"/>
                    <a:pt x="0" y="268"/>
                  </a:cubicBezTo>
                  <a:cubicBezTo>
                    <a:pt x="0" y="268"/>
                    <a:pt x="112" y="187"/>
                    <a:pt x="180" y="255"/>
                  </a:cubicBezTo>
                  <a:cubicBezTo>
                    <a:pt x="248" y="323"/>
                    <a:pt x="320" y="24"/>
                    <a:pt x="320" y="2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544335" y="3118804"/>
              <a:ext cx="514367" cy="508981"/>
            </a:xfrm>
            <a:custGeom>
              <a:avLst/>
              <a:gdLst>
                <a:gd name="T0" fmla="*/ 298 w 323"/>
                <a:gd name="T1" fmla="*/ 0 h 320"/>
                <a:gd name="T2" fmla="*/ 256 w 323"/>
                <a:gd name="T3" fmla="*/ 119 h 320"/>
                <a:gd name="T4" fmla="*/ 55 w 323"/>
                <a:gd name="T5" fmla="*/ 320 h 320"/>
                <a:gd name="T6" fmla="*/ 68 w 323"/>
                <a:gd name="T7" fmla="*/ 141 h 320"/>
                <a:gd name="T8" fmla="*/ 298 w 323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20">
                  <a:moveTo>
                    <a:pt x="298" y="0"/>
                  </a:moveTo>
                  <a:cubicBezTo>
                    <a:pt x="298" y="0"/>
                    <a:pt x="323" y="52"/>
                    <a:pt x="256" y="119"/>
                  </a:cubicBezTo>
                  <a:cubicBezTo>
                    <a:pt x="189" y="186"/>
                    <a:pt x="55" y="320"/>
                    <a:pt x="55" y="320"/>
                  </a:cubicBezTo>
                  <a:cubicBezTo>
                    <a:pt x="55" y="320"/>
                    <a:pt x="136" y="209"/>
                    <a:pt x="68" y="141"/>
                  </a:cubicBezTo>
                  <a:cubicBezTo>
                    <a:pt x="0" y="73"/>
                    <a:pt x="298" y="0"/>
                    <a:pt x="29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400932" y="3091201"/>
              <a:ext cx="305658" cy="307678"/>
            </a:xfrm>
            <a:custGeom>
              <a:avLst/>
              <a:gdLst>
                <a:gd name="T0" fmla="*/ 298 w 454"/>
                <a:gd name="T1" fmla="*/ 457 h 457"/>
                <a:gd name="T2" fmla="*/ 0 w 454"/>
                <a:gd name="T3" fmla="*/ 159 h 457"/>
                <a:gd name="T4" fmla="*/ 156 w 454"/>
                <a:gd name="T5" fmla="*/ 0 h 457"/>
                <a:gd name="T6" fmla="*/ 454 w 454"/>
                <a:gd name="T7" fmla="*/ 298 h 457"/>
                <a:gd name="T8" fmla="*/ 298 w 454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7">
                  <a:moveTo>
                    <a:pt x="298" y="457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454" y="298"/>
                  </a:lnTo>
                  <a:lnTo>
                    <a:pt x="298" y="45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400932" y="3091201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17090" y="3107359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431229" y="3121497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445367" y="3137655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61525" y="3151794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475663" y="3165932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9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491822" y="3182090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505960" y="3196228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520098" y="3212387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36256" y="3226525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50395" y="3242683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66553" y="3256821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580691" y="3271633"/>
              <a:ext cx="111760" cy="111087"/>
            </a:xfrm>
            <a:custGeom>
              <a:avLst/>
              <a:gdLst>
                <a:gd name="T0" fmla="*/ 10 w 166"/>
                <a:gd name="T1" fmla="*/ 165 h 165"/>
                <a:gd name="T2" fmla="*/ 0 w 166"/>
                <a:gd name="T3" fmla="*/ 158 h 165"/>
                <a:gd name="T4" fmla="*/ 159 w 166"/>
                <a:gd name="T5" fmla="*/ 0 h 165"/>
                <a:gd name="T6" fmla="*/ 166 w 166"/>
                <a:gd name="T7" fmla="*/ 9 h 165"/>
                <a:gd name="T8" fmla="*/ 10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0" y="165"/>
                  </a:moveTo>
                  <a:lnTo>
                    <a:pt x="0" y="158"/>
                  </a:lnTo>
                  <a:lnTo>
                    <a:pt x="159" y="0"/>
                  </a:lnTo>
                  <a:lnTo>
                    <a:pt x="166" y="9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596849" y="3287118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3426516" y="2059774"/>
              <a:ext cx="1312174" cy="1313521"/>
            </a:xfrm>
            <a:custGeom>
              <a:avLst/>
              <a:gdLst>
                <a:gd name="T0" fmla="*/ 141 w 824"/>
                <a:gd name="T1" fmla="*/ 825 h 825"/>
                <a:gd name="T2" fmla="*/ 482 w 824"/>
                <a:gd name="T3" fmla="*/ 564 h 825"/>
                <a:gd name="T4" fmla="*/ 763 w 824"/>
                <a:gd name="T5" fmla="*/ 61 h 825"/>
                <a:gd name="T6" fmla="*/ 261 w 824"/>
                <a:gd name="T7" fmla="*/ 343 h 825"/>
                <a:gd name="T8" fmla="*/ 0 w 824"/>
                <a:gd name="T9" fmla="*/ 683 h 825"/>
                <a:gd name="T10" fmla="*/ 141 w 824"/>
                <a:gd name="T11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4" h="825">
                  <a:moveTo>
                    <a:pt x="141" y="825"/>
                  </a:moveTo>
                  <a:cubicBezTo>
                    <a:pt x="237" y="778"/>
                    <a:pt x="361" y="685"/>
                    <a:pt x="482" y="564"/>
                  </a:cubicBezTo>
                  <a:cubicBezTo>
                    <a:pt x="698" y="348"/>
                    <a:pt x="824" y="123"/>
                    <a:pt x="763" y="61"/>
                  </a:cubicBezTo>
                  <a:cubicBezTo>
                    <a:pt x="702" y="0"/>
                    <a:pt x="477" y="126"/>
                    <a:pt x="261" y="343"/>
                  </a:cubicBezTo>
                  <a:cubicBezTo>
                    <a:pt x="140" y="464"/>
                    <a:pt x="47" y="587"/>
                    <a:pt x="0" y="683"/>
                  </a:cubicBezTo>
                  <a:cubicBezTo>
                    <a:pt x="141" y="825"/>
                    <a:pt x="141" y="825"/>
                    <a:pt x="141" y="82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549048" y="2779484"/>
              <a:ext cx="469932" cy="471279"/>
            </a:xfrm>
            <a:custGeom>
              <a:avLst/>
              <a:gdLst>
                <a:gd name="T0" fmla="*/ 205 w 295"/>
                <a:gd name="T1" fmla="*/ 285 h 296"/>
                <a:gd name="T2" fmla="*/ 295 w 295"/>
                <a:gd name="T3" fmla="*/ 213 h 296"/>
                <a:gd name="T4" fmla="*/ 176 w 295"/>
                <a:gd name="T5" fmla="*/ 120 h 296"/>
                <a:gd name="T6" fmla="*/ 82 w 295"/>
                <a:gd name="T7" fmla="*/ 0 h 296"/>
                <a:gd name="T8" fmla="*/ 11 w 295"/>
                <a:gd name="T9" fmla="*/ 90 h 296"/>
                <a:gd name="T10" fmla="*/ 95 w 295"/>
                <a:gd name="T11" fmla="*/ 201 h 296"/>
                <a:gd name="T12" fmla="*/ 205 w 295"/>
                <a:gd name="T13" fmla="*/ 28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96">
                  <a:moveTo>
                    <a:pt x="205" y="285"/>
                  </a:moveTo>
                  <a:cubicBezTo>
                    <a:pt x="235" y="263"/>
                    <a:pt x="265" y="240"/>
                    <a:pt x="295" y="213"/>
                  </a:cubicBezTo>
                  <a:cubicBezTo>
                    <a:pt x="295" y="213"/>
                    <a:pt x="281" y="225"/>
                    <a:pt x="176" y="120"/>
                  </a:cubicBezTo>
                  <a:cubicBezTo>
                    <a:pt x="71" y="15"/>
                    <a:pt x="82" y="0"/>
                    <a:pt x="82" y="0"/>
                  </a:cubicBezTo>
                  <a:cubicBezTo>
                    <a:pt x="56" y="31"/>
                    <a:pt x="32" y="61"/>
                    <a:pt x="11" y="90"/>
                  </a:cubicBezTo>
                  <a:cubicBezTo>
                    <a:pt x="11" y="90"/>
                    <a:pt x="0" y="105"/>
                    <a:pt x="95" y="201"/>
                  </a:cubicBezTo>
                  <a:cubicBezTo>
                    <a:pt x="190" y="296"/>
                    <a:pt x="205" y="285"/>
                    <a:pt x="205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179888" y="2092763"/>
              <a:ext cx="526485" cy="527159"/>
            </a:xfrm>
            <a:custGeom>
              <a:avLst/>
              <a:gdLst>
                <a:gd name="T0" fmla="*/ 191 w 331"/>
                <a:gd name="T1" fmla="*/ 331 h 331"/>
                <a:gd name="T2" fmla="*/ 290 w 331"/>
                <a:gd name="T3" fmla="*/ 40 h 331"/>
                <a:gd name="T4" fmla="*/ 0 w 331"/>
                <a:gd name="T5" fmla="*/ 140 h 331"/>
                <a:gd name="T6" fmla="*/ 75 w 331"/>
                <a:gd name="T7" fmla="*/ 256 h 331"/>
                <a:gd name="T8" fmla="*/ 191 w 331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31">
                  <a:moveTo>
                    <a:pt x="191" y="331"/>
                  </a:moveTo>
                  <a:cubicBezTo>
                    <a:pt x="288" y="195"/>
                    <a:pt x="331" y="81"/>
                    <a:pt x="290" y="40"/>
                  </a:cubicBezTo>
                  <a:cubicBezTo>
                    <a:pt x="249" y="0"/>
                    <a:pt x="135" y="42"/>
                    <a:pt x="0" y="140"/>
                  </a:cubicBezTo>
                  <a:cubicBezTo>
                    <a:pt x="0" y="140"/>
                    <a:pt x="20" y="202"/>
                    <a:pt x="75" y="256"/>
                  </a:cubicBezTo>
                  <a:cubicBezTo>
                    <a:pt x="129" y="310"/>
                    <a:pt x="191" y="331"/>
                    <a:pt x="191" y="3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4009555" y="2486618"/>
              <a:ext cx="302292" cy="303638"/>
            </a:xfrm>
            <a:custGeom>
              <a:avLst/>
              <a:gdLst>
                <a:gd name="T0" fmla="*/ 156 w 190"/>
                <a:gd name="T1" fmla="*/ 157 h 191"/>
                <a:gd name="T2" fmla="*/ 34 w 190"/>
                <a:gd name="T3" fmla="*/ 157 h 191"/>
                <a:gd name="T4" fmla="*/ 34 w 190"/>
                <a:gd name="T5" fmla="*/ 34 h 191"/>
                <a:gd name="T6" fmla="*/ 156 w 190"/>
                <a:gd name="T7" fmla="*/ 34 h 191"/>
                <a:gd name="T8" fmla="*/ 156 w 190"/>
                <a:gd name="T9" fmla="*/ 15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56" y="157"/>
                  </a:moveTo>
                  <a:cubicBezTo>
                    <a:pt x="122" y="191"/>
                    <a:pt x="68" y="191"/>
                    <a:pt x="34" y="157"/>
                  </a:cubicBezTo>
                  <a:cubicBezTo>
                    <a:pt x="0" y="123"/>
                    <a:pt x="0" y="68"/>
                    <a:pt x="34" y="34"/>
                  </a:cubicBezTo>
                  <a:cubicBezTo>
                    <a:pt x="68" y="0"/>
                    <a:pt x="122" y="0"/>
                    <a:pt x="156" y="34"/>
                  </a:cubicBezTo>
                  <a:cubicBezTo>
                    <a:pt x="190" y="68"/>
                    <a:pt x="190" y="123"/>
                    <a:pt x="156" y="1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036485" y="2513548"/>
              <a:ext cx="248431" cy="249778"/>
            </a:xfrm>
            <a:custGeom>
              <a:avLst/>
              <a:gdLst>
                <a:gd name="T0" fmla="*/ 107 w 156"/>
                <a:gd name="T1" fmla="*/ 141 h 157"/>
                <a:gd name="T2" fmla="*/ 16 w 156"/>
                <a:gd name="T3" fmla="*/ 108 h 157"/>
                <a:gd name="T4" fmla="*/ 49 w 156"/>
                <a:gd name="T5" fmla="*/ 17 h 157"/>
                <a:gd name="T6" fmla="*/ 140 w 156"/>
                <a:gd name="T7" fmla="*/ 50 h 157"/>
                <a:gd name="T8" fmla="*/ 107 w 156"/>
                <a:gd name="T9" fmla="*/ 1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7">
                  <a:moveTo>
                    <a:pt x="107" y="141"/>
                  </a:moveTo>
                  <a:cubicBezTo>
                    <a:pt x="73" y="157"/>
                    <a:pt x="32" y="142"/>
                    <a:pt x="16" y="108"/>
                  </a:cubicBezTo>
                  <a:cubicBezTo>
                    <a:pt x="0" y="73"/>
                    <a:pt x="15" y="33"/>
                    <a:pt x="49" y="17"/>
                  </a:cubicBezTo>
                  <a:cubicBezTo>
                    <a:pt x="83" y="0"/>
                    <a:pt x="124" y="15"/>
                    <a:pt x="140" y="50"/>
                  </a:cubicBezTo>
                  <a:cubicBezTo>
                    <a:pt x="156" y="84"/>
                    <a:pt x="141" y="125"/>
                    <a:pt x="107" y="141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4238461" y="2540478"/>
              <a:ext cx="18851" cy="18851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3 h 12"/>
                <a:gd name="T6" fmla="*/ 10 w 12"/>
                <a:gd name="T7" fmla="*/ 3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ubicBezTo>
                    <a:pt x="12" y="5"/>
                    <a:pt x="12" y="8"/>
                    <a:pt x="1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182581" y="2508835"/>
              <a:ext cx="19524" cy="18851"/>
            </a:xfrm>
            <a:custGeom>
              <a:avLst/>
              <a:gdLst>
                <a:gd name="T0" fmla="*/ 12 w 12"/>
                <a:gd name="T1" fmla="*/ 8 h 12"/>
                <a:gd name="T2" fmla="*/ 5 w 12"/>
                <a:gd name="T3" fmla="*/ 12 h 12"/>
                <a:gd name="T4" fmla="*/ 1 w 12"/>
                <a:gd name="T5" fmla="*/ 5 h 12"/>
                <a:gd name="T6" fmla="*/ 8 w 12"/>
                <a:gd name="T7" fmla="*/ 1 h 12"/>
                <a:gd name="T8" fmla="*/ 12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8"/>
                  </a:moveTo>
                  <a:cubicBezTo>
                    <a:pt x="11" y="11"/>
                    <a:pt x="8" y="12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2" y="5"/>
                    <a:pt x="1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119295" y="2508835"/>
              <a:ext cx="18851" cy="18851"/>
            </a:xfrm>
            <a:custGeom>
              <a:avLst/>
              <a:gdLst>
                <a:gd name="T0" fmla="*/ 11 w 12"/>
                <a:gd name="T1" fmla="*/ 5 h 12"/>
                <a:gd name="T2" fmla="*/ 7 w 12"/>
                <a:gd name="T3" fmla="*/ 12 h 12"/>
                <a:gd name="T4" fmla="*/ 0 w 12"/>
                <a:gd name="T5" fmla="*/ 8 h 12"/>
                <a:gd name="T6" fmla="*/ 4 w 12"/>
                <a:gd name="T7" fmla="*/ 1 h 12"/>
                <a:gd name="T8" fmla="*/ 1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5"/>
                  </a:moveTo>
                  <a:cubicBezTo>
                    <a:pt x="12" y="8"/>
                    <a:pt x="10" y="11"/>
                    <a:pt x="7" y="12"/>
                  </a:cubicBezTo>
                  <a:cubicBezTo>
                    <a:pt x="4" y="12"/>
                    <a:pt x="1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1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063415" y="2540478"/>
              <a:ext cx="18851" cy="18851"/>
            </a:xfrm>
            <a:custGeom>
              <a:avLst/>
              <a:gdLst>
                <a:gd name="T0" fmla="*/ 10 w 12"/>
                <a:gd name="T1" fmla="*/ 3 h 12"/>
                <a:gd name="T2" fmla="*/ 10 w 12"/>
                <a:gd name="T3" fmla="*/ 10 h 12"/>
                <a:gd name="T4" fmla="*/ 2 w 12"/>
                <a:gd name="T5" fmla="*/ 10 h 12"/>
                <a:gd name="T6" fmla="*/ 2 w 12"/>
                <a:gd name="T7" fmla="*/ 3 h 12"/>
                <a:gd name="T8" fmla="*/ 10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12" y="5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4029752" y="2596358"/>
              <a:ext cx="20871" cy="20198"/>
            </a:xfrm>
            <a:custGeom>
              <a:avLst/>
              <a:gdLst>
                <a:gd name="T0" fmla="*/ 8 w 13"/>
                <a:gd name="T1" fmla="*/ 1 h 13"/>
                <a:gd name="T2" fmla="*/ 12 w 13"/>
                <a:gd name="T3" fmla="*/ 8 h 13"/>
                <a:gd name="T4" fmla="*/ 5 w 13"/>
                <a:gd name="T5" fmla="*/ 12 h 13"/>
                <a:gd name="T6" fmla="*/ 1 w 13"/>
                <a:gd name="T7" fmla="*/ 5 h 13"/>
                <a:gd name="T8" fmla="*/ 8 w 13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"/>
                  </a:moveTo>
                  <a:cubicBezTo>
                    <a:pt x="11" y="2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4029752" y="2661664"/>
              <a:ext cx="20871" cy="18851"/>
            </a:xfrm>
            <a:custGeom>
              <a:avLst/>
              <a:gdLst>
                <a:gd name="T0" fmla="*/ 5 w 13"/>
                <a:gd name="T1" fmla="*/ 1 h 12"/>
                <a:gd name="T2" fmla="*/ 12 w 13"/>
                <a:gd name="T3" fmla="*/ 4 h 12"/>
                <a:gd name="T4" fmla="*/ 8 w 13"/>
                <a:gd name="T5" fmla="*/ 11 h 12"/>
                <a:gd name="T6" fmla="*/ 1 w 13"/>
                <a:gd name="T7" fmla="*/ 7 h 12"/>
                <a:gd name="T8" fmla="*/ 5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"/>
                  </a:moveTo>
                  <a:cubicBezTo>
                    <a:pt x="8" y="0"/>
                    <a:pt x="11" y="2"/>
                    <a:pt x="12" y="4"/>
                  </a:cubicBez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4063415" y="2716871"/>
              <a:ext cx="18851" cy="19524"/>
            </a:xfrm>
            <a:custGeom>
              <a:avLst/>
              <a:gdLst>
                <a:gd name="T0" fmla="*/ 2 w 12"/>
                <a:gd name="T1" fmla="*/ 2 h 12"/>
                <a:gd name="T2" fmla="*/ 10 w 12"/>
                <a:gd name="T3" fmla="*/ 2 h 12"/>
                <a:gd name="T4" fmla="*/ 10 w 12"/>
                <a:gd name="T5" fmla="*/ 10 h 12"/>
                <a:gd name="T6" fmla="*/ 2 w 12"/>
                <a:gd name="T7" fmla="*/ 10 h 12"/>
                <a:gd name="T8" fmla="*/ 2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2"/>
                  </a:move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4119295" y="2749187"/>
              <a:ext cx="18851" cy="18851"/>
            </a:xfrm>
            <a:custGeom>
              <a:avLst/>
              <a:gdLst>
                <a:gd name="T0" fmla="*/ 0 w 12"/>
                <a:gd name="T1" fmla="*/ 5 h 12"/>
                <a:gd name="T2" fmla="*/ 7 w 12"/>
                <a:gd name="T3" fmla="*/ 1 h 12"/>
                <a:gd name="T4" fmla="*/ 11 w 12"/>
                <a:gd name="T5" fmla="*/ 8 h 12"/>
                <a:gd name="T6" fmla="*/ 4 w 12"/>
                <a:gd name="T7" fmla="*/ 11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1" y="11"/>
                    <a:pt x="0" y="8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4182581" y="2749187"/>
              <a:ext cx="19524" cy="18851"/>
            </a:xfrm>
            <a:custGeom>
              <a:avLst/>
              <a:gdLst>
                <a:gd name="T0" fmla="*/ 1 w 12"/>
                <a:gd name="T1" fmla="*/ 8 h 12"/>
                <a:gd name="T2" fmla="*/ 5 w 12"/>
                <a:gd name="T3" fmla="*/ 1 h 12"/>
                <a:gd name="T4" fmla="*/ 12 w 12"/>
                <a:gd name="T5" fmla="*/ 5 h 12"/>
                <a:gd name="T6" fmla="*/ 8 w 12"/>
                <a:gd name="T7" fmla="*/ 11 h 12"/>
                <a:gd name="T8" fmla="*/ 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8"/>
                  </a:move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2" y="8"/>
                    <a:pt x="11" y="11"/>
                    <a:pt x="8" y="11"/>
                  </a:cubicBezTo>
                  <a:cubicBezTo>
                    <a:pt x="5" y="12"/>
                    <a:pt x="2" y="10"/>
                    <a:pt x="1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4238461" y="2716871"/>
              <a:ext cx="18851" cy="19524"/>
            </a:xfrm>
            <a:custGeom>
              <a:avLst/>
              <a:gdLst>
                <a:gd name="T0" fmla="*/ 2 w 12"/>
                <a:gd name="T1" fmla="*/ 10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10 h 12"/>
                <a:gd name="T8" fmla="*/ 2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10"/>
                  </a:move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4270104" y="2661664"/>
              <a:ext cx="20871" cy="18851"/>
            </a:xfrm>
            <a:custGeom>
              <a:avLst/>
              <a:gdLst>
                <a:gd name="T0" fmla="*/ 5 w 13"/>
                <a:gd name="T1" fmla="*/ 11 h 12"/>
                <a:gd name="T2" fmla="*/ 1 w 13"/>
                <a:gd name="T3" fmla="*/ 4 h 12"/>
                <a:gd name="T4" fmla="*/ 8 w 13"/>
                <a:gd name="T5" fmla="*/ 1 h 12"/>
                <a:gd name="T6" fmla="*/ 12 w 13"/>
                <a:gd name="T7" fmla="*/ 7 h 12"/>
                <a:gd name="T8" fmla="*/ 5 w 13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1"/>
                  </a:move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1"/>
                    <a:pt x="13" y="4"/>
                    <a:pt x="12" y="7"/>
                  </a:cubicBezTo>
                  <a:cubicBezTo>
                    <a:pt x="11" y="10"/>
                    <a:pt x="8" y="12"/>
                    <a:pt x="5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4270104" y="2596358"/>
              <a:ext cx="20871" cy="20198"/>
            </a:xfrm>
            <a:custGeom>
              <a:avLst/>
              <a:gdLst>
                <a:gd name="T0" fmla="*/ 8 w 13"/>
                <a:gd name="T1" fmla="*/ 12 h 13"/>
                <a:gd name="T2" fmla="*/ 1 w 13"/>
                <a:gd name="T3" fmla="*/ 8 h 13"/>
                <a:gd name="T4" fmla="*/ 5 w 13"/>
                <a:gd name="T5" fmla="*/ 1 h 13"/>
                <a:gd name="T6" fmla="*/ 12 w 13"/>
                <a:gd name="T7" fmla="*/ 5 h 13"/>
                <a:gd name="T8" fmla="*/ 8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5" y="13"/>
                    <a:pt x="2" y="11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3" y="8"/>
                    <a:pt x="11" y="11"/>
                    <a:pt x="8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3390160" y="2990886"/>
              <a:ext cx="418765" cy="418765"/>
            </a:xfrm>
            <a:custGeom>
              <a:avLst/>
              <a:gdLst>
                <a:gd name="T0" fmla="*/ 144 w 263"/>
                <a:gd name="T1" fmla="*/ 144 h 263"/>
                <a:gd name="T2" fmla="*/ 7 w 263"/>
                <a:gd name="T3" fmla="*/ 256 h 263"/>
                <a:gd name="T4" fmla="*/ 118 w 263"/>
                <a:gd name="T5" fmla="*/ 118 h 263"/>
                <a:gd name="T6" fmla="*/ 256 w 263"/>
                <a:gd name="T7" fmla="*/ 7 h 263"/>
                <a:gd name="T8" fmla="*/ 144 w 263"/>
                <a:gd name="T9" fmla="*/ 14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63">
                  <a:moveTo>
                    <a:pt x="144" y="144"/>
                  </a:moveTo>
                  <a:cubicBezTo>
                    <a:pt x="76" y="213"/>
                    <a:pt x="14" y="263"/>
                    <a:pt x="7" y="256"/>
                  </a:cubicBezTo>
                  <a:cubicBezTo>
                    <a:pt x="0" y="249"/>
                    <a:pt x="50" y="187"/>
                    <a:pt x="118" y="118"/>
                  </a:cubicBezTo>
                  <a:cubicBezTo>
                    <a:pt x="187" y="49"/>
                    <a:pt x="249" y="0"/>
                    <a:pt x="256" y="7"/>
                  </a:cubicBezTo>
                  <a:cubicBezTo>
                    <a:pt x="263" y="14"/>
                    <a:pt x="213" y="76"/>
                    <a:pt x="144" y="1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1429641" y="4756834"/>
              <a:ext cx="1514151" cy="475991"/>
            </a:xfrm>
            <a:custGeom>
              <a:avLst/>
              <a:gdLst>
                <a:gd name="T0" fmla="*/ 921 w 951"/>
                <a:gd name="T1" fmla="*/ 299 h 299"/>
                <a:gd name="T2" fmla="*/ 951 w 951"/>
                <a:gd name="T3" fmla="*/ 226 h 299"/>
                <a:gd name="T4" fmla="*/ 913 w 951"/>
                <a:gd name="T5" fmla="*/ 147 h 299"/>
                <a:gd name="T6" fmla="*/ 913 w 951"/>
                <a:gd name="T7" fmla="*/ 139 h 299"/>
                <a:gd name="T8" fmla="*/ 831 w 951"/>
                <a:gd name="T9" fmla="*/ 56 h 299"/>
                <a:gd name="T10" fmla="*/ 765 w 951"/>
                <a:gd name="T11" fmla="*/ 90 h 299"/>
                <a:gd name="T12" fmla="*/ 754 w 951"/>
                <a:gd name="T13" fmla="*/ 87 h 299"/>
                <a:gd name="T14" fmla="*/ 659 w 951"/>
                <a:gd name="T15" fmla="*/ 0 h 299"/>
                <a:gd name="T16" fmla="*/ 566 w 951"/>
                <a:gd name="T17" fmla="*/ 71 h 299"/>
                <a:gd name="T18" fmla="*/ 556 w 951"/>
                <a:gd name="T19" fmla="*/ 71 h 299"/>
                <a:gd name="T20" fmla="*/ 515 w 951"/>
                <a:gd name="T21" fmla="*/ 87 h 299"/>
                <a:gd name="T22" fmla="*/ 515 w 951"/>
                <a:gd name="T23" fmla="*/ 86 h 299"/>
                <a:gd name="T24" fmla="*/ 439 w 951"/>
                <a:gd name="T25" fmla="*/ 10 h 299"/>
                <a:gd name="T26" fmla="*/ 363 w 951"/>
                <a:gd name="T27" fmla="*/ 86 h 299"/>
                <a:gd name="T28" fmla="*/ 363 w 951"/>
                <a:gd name="T29" fmla="*/ 90 h 299"/>
                <a:gd name="T30" fmla="*/ 346 w 951"/>
                <a:gd name="T31" fmla="*/ 95 h 299"/>
                <a:gd name="T32" fmla="*/ 299 w 951"/>
                <a:gd name="T33" fmla="*/ 56 h 299"/>
                <a:gd name="T34" fmla="*/ 259 w 951"/>
                <a:gd name="T35" fmla="*/ 77 h 299"/>
                <a:gd name="T36" fmla="*/ 167 w 951"/>
                <a:gd name="T37" fmla="*/ 22 h 299"/>
                <a:gd name="T38" fmla="*/ 64 w 951"/>
                <a:gd name="T39" fmla="*/ 125 h 299"/>
                <a:gd name="T40" fmla="*/ 65 w 951"/>
                <a:gd name="T41" fmla="*/ 134 h 299"/>
                <a:gd name="T42" fmla="*/ 0 w 951"/>
                <a:gd name="T43" fmla="*/ 248 h 299"/>
                <a:gd name="T44" fmla="*/ 10 w 951"/>
                <a:gd name="T45" fmla="*/ 299 h 299"/>
                <a:gd name="T46" fmla="*/ 921 w 951"/>
                <a:gd name="T47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1" h="299">
                  <a:moveTo>
                    <a:pt x="921" y="299"/>
                  </a:moveTo>
                  <a:cubicBezTo>
                    <a:pt x="939" y="280"/>
                    <a:pt x="951" y="255"/>
                    <a:pt x="951" y="226"/>
                  </a:cubicBezTo>
                  <a:cubicBezTo>
                    <a:pt x="951" y="194"/>
                    <a:pt x="936" y="166"/>
                    <a:pt x="913" y="147"/>
                  </a:cubicBezTo>
                  <a:cubicBezTo>
                    <a:pt x="913" y="144"/>
                    <a:pt x="913" y="141"/>
                    <a:pt x="913" y="139"/>
                  </a:cubicBezTo>
                  <a:cubicBezTo>
                    <a:pt x="913" y="93"/>
                    <a:pt x="876" y="56"/>
                    <a:pt x="831" y="56"/>
                  </a:cubicBezTo>
                  <a:cubicBezTo>
                    <a:pt x="804" y="56"/>
                    <a:pt x="780" y="69"/>
                    <a:pt x="765" y="90"/>
                  </a:cubicBezTo>
                  <a:cubicBezTo>
                    <a:pt x="761" y="88"/>
                    <a:pt x="758" y="87"/>
                    <a:pt x="754" y="87"/>
                  </a:cubicBezTo>
                  <a:cubicBezTo>
                    <a:pt x="749" y="38"/>
                    <a:pt x="708" y="0"/>
                    <a:pt x="659" y="0"/>
                  </a:cubicBezTo>
                  <a:cubicBezTo>
                    <a:pt x="614" y="0"/>
                    <a:pt x="577" y="31"/>
                    <a:pt x="566" y="71"/>
                  </a:cubicBezTo>
                  <a:cubicBezTo>
                    <a:pt x="563" y="71"/>
                    <a:pt x="559" y="71"/>
                    <a:pt x="556" y="71"/>
                  </a:cubicBezTo>
                  <a:cubicBezTo>
                    <a:pt x="540" y="71"/>
                    <a:pt x="526" y="77"/>
                    <a:pt x="515" y="87"/>
                  </a:cubicBezTo>
                  <a:cubicBezTo>
                    <a:pt x="515" y="86"/>
                    <a:pt x="515" y="86"/>
                    <a:pt x="515" y="86"/>
                  </a:cubicBezTo>
                  <a:cubicBezTo>
                    <a:pt x="515" y="44"/>
                    <a:pt x="481" y="10"/>
                    <a:pt x="439" y="10"/>
                  </a:cubicBezTo>
                  <a:cubicBezTo>
                    <a:pt x="397" y="10"/>
                    <a:pt x="363" y="44"/>
                    <a:pt x="363" y="86"/>
                  </a:cubicBezTo>
                  <a:cubicBezTo>
                    <a:pt x="363" y="88"/>
                    <a:pt x="363" y="89"/>
                    <a:pt x="363" y="90"/>
                  </a:cubicBezTo>
                  <a:cubicBezTo>
                    <a:pt x="357" y="91"/>
                    <a:pt x="351" y="93"/>
                    <a:pt x="346" y="95"/>
                  </a:cubicBezTo>
                  <a:cubicBezTo>
                    <a:pt x="341" y="73"/>
                    <a:pt x="322" y="56"/>
                    <a:pt x="299" y="56"/>
                  </a:cubicBezTo>
                  <a:cubicBezTo>
                    <a:pt x="282" y="56"/>
                    <a:pt x="268" y="65"/>
                    <a:pt x="259" y="77"/>
                  </a:cubicBezTo>
                  <a:cubicBezTo>
                    <a:pt x="242" y="44"/>
                    <a:pt x="207" y="22"/>
                    <a:pt x="167" y="22"/>
                  </a:cubicBezTo>
                  <a:cubicBezTo>
                    <a:pt x="110" y="22"/>
                    <a:pt x="64" y="68"/>
                    <a:pt x="64" y="125"/>
                  </a:cubicBezTo>
                  <a:cubicBezTo>
                    <a:pt x="64" y="128"/>
                    <a:pt x="64" y="131"/>
                    <a:pt x="65" y="134"/>
                  </a:cubicBezTo>
                  <a:cubicBezTo>
                    <a:pt x="26" y="157"/>
                    <a:pt x="0" y="199"/>
                    <a:pt x="0" y="248"/>
                  </a:cubicBezTo>
                  <a:cubicBezTo>
                    <a:pt x="0" y="266"/>
                    <a:pt x="3" y="283"/>
                    <a:pt x="10" y="299"/>
                  </a:cubicBezTo>
                  <a:lnTo>
                    <a:pt x="921" y="299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2" name="TextBox 62"/>
          <p:cNvSpPr txBox="1"/>
          <p:nvPr/>
        </p:nvSpPr>
        <p:spPr>
          <a:xfrm>
            <a:off x="6200266" y="293479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ectangle 64"/>
          <p:cNvSpPr/>
          <p:nvPr/>
        </p:nvSpPr>
        <p:spPr>
          <a:xfrm>
            <a:off x="6195341" y="3199345"/>
            <a:ext cx="492794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Donut 65"/>
          <p:cNvSpPr/>
          <p:nvPr/>
        </p:nvSpPr>
        <p:spPr>
          <a:xfrm>
            <a:off x="6283390" y="3838992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66"/>
          <p:cNvSpPr>
            <a:spLocks noEditPoints="1"/>
          </p:cNvSpPr>
          <p:nvPr/>
        </p:nvSpPr>
        <p:spPr bwMode="auto">
          <a:xfrm>
            <a:off x="6489146" y="4036433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67"/>
          <p:cNvSpPr>
            <a:spLocks noEditPoints="1"/>
          </p:cNvSpPr>
          <p:nvPr/>
        </p:nvSpPr>
        <p:spPr bwMode="auto">
          <a:xfrm>
            <a:off x="6460795" y="5561576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68"/>
          <p:cNvSpPr>
            <a:spLocks noEditPoints="1"/>
          </p:cNvSpPr>
          <p:nvPr/>
        </p:nvSpPr>
        <p:spPr bwMode="auto">
          <a:xfrm>
            <a:off x="9200349" y="5559055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9190217" y="4049286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Donut 70"/>
          <p:cNvSpPr/>
          <p:nvPr/>
        </p:nvSpPr>
        <p:spPr>
          <a:xfrm>
            <a:off x="8956794" y="5356031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Donut 71"/>
          <p:cNvSpPr/>
          <p:nvPr/>
        </p:nvSpPr>
        <p:spPr>
          <a:xfrm>
            <a:off x="6277970" y="535618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Donut 72"/>
          <p:cNvSpPr/>
          <p:nvPr/>
        </p:nvSpPr>
        <p:spPr>
          <a:xfrm>
            <a:off x="8951088" y="383899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73"/>
          <p:cNvSpPr txBox="1"/>
          <p:nvPr/>
        </p:nvSpPr>
        <p:spPr>
          <a:xfrm>
            <a:off x="7026043" y="4146995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74"/>
          <p:cNvSpPr txBox="1"/>
          <p:nvPr/>
        </p:nvSpPr>
        <p:spPr>
          <a:xfrm>
            <a:off x="7026043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75"/>
          <p:cNvSpPr txBox="1"/>
          <p:nvPr/>
        </p:nvSpPr>
        <p:spPr>
          <a:xfrm>
            <a:off x="9724047" y="414699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76"/>
          <p:cNvSpPr txBox="1"/>
          <p:nvPr/>
        </p:nvSpPr>
        <p:spPr>
          <a:xfrm>
            <a:off x="9724047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77"/>
          <p:cNvSpPr txBox="1"/>
          <p:nvPr/>
        </p:nvSpPr>
        <p:spPr>
          <a:xfrm>
            <a:off x="7026043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78"/>
          <p:cNvSpPr txBox="1"/>
          <p:nvPr/>
        </p:nvSpPr>
        <p:spPr>
          <a:xfrm>
            <a:off x="7026043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79"/>
          <p:cNvSpPr txBox="1"/>
          <p:nvPr/>
        </p:nvSpPr>
        <p:spPr>
          <a:xfrm>
            <a:off x="9724047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0"/>
          <p:cNvSpPr txBox="1"/>
          <p:nvPr/>
        </p:nvSpPr>
        <p:spPr>
          <a:xfrm>
            <a:off x="9724047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ectangle 81"/>
          <p:cNvSpPr/>
          <p:nvPr/>
        </p:nvSpPr>
        <p:spPr>
          <a:xfrm>
            <a:off x="6230271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ectangle 82"/>
          <p:cNvSpPr/>
          <p:nvPr/>
        </p:nvSpPr>
        <p:spPr>
          <a:xfrm>
            <a:off x="6230271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ectangle 83"/>
          <p:cNvSpPr/>
          <p:nvPr/>
        </p:nvSpPr>
        <p:spPr>
          <a:xfrm>
            <a:off x="8894583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ectangle 84"/>
          <p:cNvSpPr/>
          <p:nvPr/>
        </p:nvSpPr>
        <p:spPr>
          <a:xfrm>
            <a:off x="8888454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文本框 12"/>
          <p:cNvSpPr txBox="1">
            <a:spLocks noChangeArrowheads="1"/>
          </p:cNvSpPr>
          <p:nvPr/>
        </p:nvSpPr>
        <p:spPr bwMode="auto">
          <a:xfrm>
            <a:off x="0" y="231949"/>
            <a:ext cx="47835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17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4359082" y="2137401"/>
            <a:ext cx="4704997" cy="4324372"/>
            <a:chOff x="3392215" y="1614026"/>
            <a:chExt cx="5407569" cy="4970110"/>
          </a:xfrm>
        </p:grpSpPr>
        <p:sp>
          <p:nvSpPr>
            <p:cNvPr id="4" name="Freeform 6"/>
            <p:cNvSpPr>
              <a:spLocks noEditPoints="1"/>
            </p:cNvSpPr>
            <p:nvPr/>
          </p:nvSpPr>
          <p:spPr bwMode="auto">
            <a:xfrm>
              <a:off x="6399045" y="4571163"/>
              <a:ext cx="364143" cy="366587"/>
            </a:xfrm>
            <a:custGeom>
              <a:avLst/>
              <a:gdLst>
                <a:gd name="T0" fmla="*/ 143 w 189"/>
                <a:gd name="T1" fmla="*/ 160 h 190"/>
                <a:gd name="T2" fmla="*/ 160 w 189"/>
                <a:gd name="T3" fmla="*/ 163 h 190"/>
                <a:gd name="T4" fmla="*/ 161 w 189"/>
                <a:gd name="T5" fmla="*/ 153 h 190"/>
                <a:gd name="T6" fmla="*/ 171 w 189"/>
                <a:gd name="T7" fmla="*/ 143 h 190"/>
                <a:gd name="T8" fmla="*/ 177 w 189"/>
                <a:gd name="T9" fmla="*/ 133 h 190"/>
                <a:gd name="T10" fmla="*/ 175 w 189"/>
                <a:gd name="T11" fmla="*/ 118 h 190"/>
                <a:gd name="T12" fmla="*/ 188 w 189"/>
                <a:gd name="T13" fmla="*/ 113 h 190"/>
                <a:gd name="T14" fmla="*/ 175 w 189"/>
                <a:gd name="T15" fmla="*/ 101 h 190"/>
                <a:gd name="T16" fmla="*/ 189 w 189"/>
                <a:gd name="T17" fmla="*/ 90 h 190"/>
                <a:gd name="T18" fmla="*/ 182 w 189"/>
                <a:gd name="T19" fmla="*/ 83 h 190"/>
                <a:gd name="T20" fmla="*/ 181 w 189"/>
                <a:gd name="T21" fmla="*/ 69 h 190"/>
                <a:gd name="T22" fmla="*/ 177 w 189"/>
                <a:gd name="T23" fmla="*/ 58 h 190"/>
                <a:gd name="T24" fmla="*/ 168 w 189"/>
                <a:gd name="T25" fmla="*/ 47 h 190"/>
                <a:gd name="T26" fmla="*/ 169 w 189"/>
                <a:gd name="T27" fmla="*/ 37 h 190"/>
                <a:gd name="T28" fmla="*/ 152 w 189"/>
                <a:gd name="T29" fmla="*/ 38 h 190"/>
                <a:gd name="T30" fmla="*/ 153 w 189"/>
                <a:gd name="T31" fmla="*/ 20 h 190"/>
                <a:gd name="T32" fmla="*/ 142 w 189"/>
                <a:gd name="T33" fmla="*/ 21 h 190"/>
                <a:gd name="T34" fmla="*/ 131 w 189"/>
                <a:gd name="T35" fmla="*/ 13 h 190"/>
                <a:gd name="T36" fmla="*/ 120 w 189"/>
                <a:gd name="T37" fmla="*/ 9 h 190"/>
                <a:gd name="T38" fmla="*/ 106 w 189"/>
                <a:gd name="T39" fmla="*/ 8 h 190"/>
                <a:gd name="T40" fmla="*/ 99 w 189"/>
                <a:gd name="T41" fmla="*/ 1 h 190"/>
                <a:gd name="T42" fmla="*/ 88 w 189"/>
                <a:gd name="T43" fmla="*/ 15 h 190"/>
                <a:gd name="T44" fmla="*/ 76 w 189"/>
                <a:gd name="T45" fmla="*/ 2 h 190"/>
                <a:gd name="T46" fmla="*/ 70 w 189"/>
                <a:gd name="T47" fmla="*/ 11 h 190"/>
                <a:gd name="T48" fmla="*/ 57 w 189"/>
                <a:gd name="T49" fmla="*/ 14 h 190"/>
                <a:gd name="T50" fmla="*/ 47 w 189"/>
                <a:gd name="T51" fmla="*/ 13 h 190"/>
                <a:gd name="T52" fmla="*/ 46 w 189"/>
                <a:gd name="T53" fmla="*/ 31 h 190"/>
                <a:gd name="T54" fmla="*/ 29 w 189"/>
                <a:gd name="T55" fmla="*/ 27 h 190"/>
                <a:gd name="T56" fmla="*/ 28 w 189"/>
                <a:gd name="T57" fmla="*/ 38 h 190"/>
                <a:gd name="T58" fmla="*/ 18 w 189"/>
                <a:gd name="T59" fmla="*/ 47 h 190"/>
                <a:gd name="T60" fmla="*/ 13 w 189"/>
                <a:gd name="T61" fmla="*/ 58 h 190"/>
                <a:gd name="T62" fmla="*/ 14 w 189"/>
                <a:gd name="T63" fmla="*/ 73 h 190"/>
                <a:gd name="T64" fmla="*/ 2 w 189"/>
                <a:gd name="T65" fmla="*/ 77 h 190"/>
                <a:gd name="T66" fmla="*/ 14 w 189"/>
                <a:gd name="T67" fmla="*/ 89 h 190"/>
                <a:gd name="T68" fmla="*/ 0 w 189"/>
                <a:gd name="T69" fmla="*/ 100 h 190"/>
                <a:gd name="T70" fmla="*/ 7 w 189"/>
                <a:gd name="T71" fmla="*/ 108 h 190"/>
                <a:gd name="T72" fmla="*/ 8 w 189"/>
                <a:gd name="T73" fmla="*/ 121 h 190"/>
                <a:gd name="T74" fmla="*/ 13 w 189"/>
                <a:gd name="T75" fmla="*/ 133 h 190"/>
                <a:gd name="T76" fmla="*/ 21 w 189"/>
                <a:gd name="T77" fmla="*/ 144 h 190"/>
                <a:gd name="T78" fmla="*/ 20 w 189"/>
                <a:gd name="T79" fmla="*/ 154 h 190"/>
                <a:gd name="T80" fmla="*/ 37 w 189"/>
                <a:gd name="T81" fmla="*/ 152 h 190"/>
                <a:gd name="T82" fmla="*/ 37 w 189"/>
                <a:gd name="T83" fmla="*/ 170 h 190"/>
                <a:gd name="T84" fmla="*/ 47 w 189"/>
                <a:gd name="T85" fmla="*/ 169 h 190"/>
                <a:gd name="T86" fmla="*/ 58 w 189"/>
                <a:gd name="T87" fmla="*/ 177 h 190"/>
                <a:gd name="T88" fmla="*/ 69 w 189"/>
                <a:gd name="T89" fmla="*/ 182 h 190"/>
                <a:gd name="T90" fmla="*/ 83 w 189"/>
                <a:gd name="T91" fmla="*/ 183 h 190"/>
                <a:gd name="T92" fmla="*/ 90 w 189"/>
                <a:gd name="T93" fmla="*/ 190 h 190"/>
                <a:gd name="T94" fmla="*/ 101 w 189"/>
                <a:gd name="T95" fmla="*/ 176 h 190"/>
                <a:gd name="T96" fmla="*/ 113 w 189"/>
                <a:gd name="T97" fmla="*/ 188 h 190"/>
                <a:gd name="T98" fmla="*/ 119 w 189"/>
                <a:gd name="T99" fmla="*/ 180 h 190"/>
                <a:gd name="T100" fmla="*/ 133 w 189"/>
                <a:gd name="T101" fmla="*/ 177 h 190"/>
                <a:gd name="T102" fmla="*/ 142 w 189"/>
                <a:gd name="T103" fmla="*/ 177 h 190"/>
                <a:gd name="T104" fmla="*/ 80 w 189"/>
                <a:gd name="T105" fmla="*/ 66 h 190"/>
                <a:gd name="T106" fmla="*/ 78 w 189"/>
                <a:gd name="T107" fmla="*/ 74 h 190"/>
                <a:gd name="T108" fmla="*/ 113 w 189"/>
                <a:gd name="T109" fmla="*/ 85 h 190"/>
                <a:gd name="T110" fmla="*/ 66 w 189"/>
                <a:gd name="T111" fmla="*/ 109 h 190"/>
                <a:gd name="T112" fmla="*/ 74 w 189"/>
                <a:gd name="T113" fmla="*/ 112 h 190"/>
                <a:gd name="T114" fmla="*/ 88 w 189"/>
                <a:gd name="T115" fmla="*/ 82 h 190"/>
                <a:gd name="T116" fmla="*/ 81 w 189"/>
                <a:gd name="T117" fmla="*/ 102 h 190"/>
                <a:gd name="T118" fmla="*/ 112 w 189"/>
                <a:gd name="T119" fmla="*/ 11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9" h="190">
                  <a:moveTo>
                    <a:pt x="143" y="171"/>
                  </a:moveTo>
                  <a:cubicBezTo>
                    <a:pt x="142" y="169"/>
                    <a:pt x="142" y="169"/>
                    <a:pt x="142" y="169"/>
                  </a:cubicBezTo>
                  <a:cubicBezTo>
                    <a:pt x="140" y="167"/>
                    <a:pt x="140" y="163"/>
                    <a:pt x="143" y="160"/>
                  </a:cubicBezTo>
                  <a:cubicBezTo>
                    <a:pt x="146" y="157"/>
                    <a:pt x="150" y="158"/>
                    <a:pt x="153" y="161"/>
                  </a:cubicBezTo>
                  <a:cubicBezTo>
                    <a:pt x="154" y="163"/>
                    <a:pt x="154" y="163"/>
                    <a:pt x="154" y="163"/>
                  </a:cubicBezTo>
                  <a:cubicBezTo>
                    <a:pt x="156" y="165"/>
                    <a:pt x="159" y="165"/>
                    <a:pt x="160" y="163"/>
                  </a:cubicBezTo>
                  <a:cubicBezTo>
                    <a:pt x="161" y="162"/>
                    <a:pt x="162" y="162"/>
                    <a:pt x="163" y="161"/>
                  </a:cubicBezTo>
                  <a:cubicBezTo>
                    <a:pt x="165" y="159"/>
                    <a:pt x="165" y="156"/>
                    <a:pt x="163" y="154"/>
                  </a:cubicBezTo>
                  <a:cubicBezTo>
                    <a:pt x="161" y="153"/>
                    <a:pt x="161" y="153"/>
                    <a:pt x="161" y="153"/>
                  </a:cubicBezTo>
                  <a:cubicBezTo>
                    <a:pt x="158" y="151"/>
                    <a:pt x="157" y="147"/>
                    <a:pt x="159" y="144"/>
                  </a:cubicBezTo>
                  <a:cubicBezTo>
                    <a:pt x="161" y="140"/>
                    <a:pt x="166" y="140"/>
                    <a:pt x="169" y="142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73" y="145"/>
                    <a:pt x="176" y="144"/>
                    <a:pt x="177" y="142"/>
                  </a:cubicBezTo>
                  <a:cubicBezTo>
                    <a:pt x="178" y="141"/>
                    <a:pt x="178" y="140"/>
                    <a:pt x="179" y="139"/>
                  </a:cubicBezTo>
                  <a:cubicBezTo>
                    <a:pt x="180" y="136"/>
                    <a:pt x="179" y="134"/>
                    <a:pt x="177" y="133"/>
                  </a:cubicBezTo>
                  <a:cubicBezTo>
                    <a:pt x="174" y="132"/>
                    <a:pt x="174" y="132"/>
                    <a:pt x="174" y="132"/>
                  </a:cubicBezTo>
                  <a:cubicBezTo>
                    <a:pt x="171" y="130"/>
                    <a:pt x="169" y="127"/>
                    <a:pt x="171" y="123"/>
                  </a:cubicBezTo>
                  <a:cubicBezTo>
                    <a:pt x="169" y="120"/>
                    <a:pt x="172" y="116"/>
                    <a:pt x="175" y="118"/>
                  </a:cubicBezTo>
                  <a:cubicBezTo>
                    <a:pt x="181" y="120"/>
                    <a:pt x="181" y="120"/>
                    <a:pt x="181" y="120"/>
                  </a:cubicBezTo>
                  <a:cubicBezTo>
                    <a:pt x="183" y="121"/>
                    <a:pt x="186" y="119"/>
                    <a:pt x="187" y="117"/>
                  </a:cubicBezTo>
                  <a:cubicBezTo>
                    <a:pt x="187" y="116"/>
                    <a:pt x="187" y="114"/>
                    <a:pt x="188" y="113"/>
                  </a:cubicBezTo>
                  <a:cubicBezTo>
                    <a:pt x="188" y="111"/>
                    <a:pt x="186" y="108"/>
                    <a:pt x="184" y="108"/>
                  </a:cubicBezTo>
                  <a:cubicBezTo>
                    <a:pt x="181" y="108"/>
                    <a:pt x="181" y="108"/>
                    <a:pt x="181" y="108"/>
                  </a:cubicBezTo>
                  <a:cubicBezTo>
                    <a:pt x="178" y="108"/>
                    <a:pt x="175" y="104"/>
                    <a:pt x="175" y="101"/>
                  </a:cubicBezTo>
                  <a:cubicBezTo>
                    <a:pt x="176" y="97"/>
                    <a:pt x="179" y="94"/>
                    <a:pt x="183" y="94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87" y="95"/>
                    <a:pt x="189" y="93"/>
                    <a:pt x="189" y="90"/>
                  </a:cubicBezTo>
                  <a:cubicBezTo>
                    <a:pt x="189" y="89"/>
                    <a:pt x="189" y="87"/>
                    <a:pt x="189" y="86"/>
                  </a:cubicBezTo>
                  <a:cubicBezTo>
                    <a:pt x="189" y="84"/>
                    <a:pt x="186" y="82"/>
                    <a:pt x="184" y="82"/>
                  </a:cubicBezTo>
                  <a:cubicBezTo>
                    <a:pt x="182" y="83"/>
                    <a:pt x="182" y="83"/>
                    <a:pt x="182" y="83"/>
                  </a:cubicBezTo>
                  <a:cubicBezTo>
                    <a:pt x="178" y="84"/>
                    <a:pt x="174" y="81"/>
                    <a:pt x="173" y="78"/>
                  </a:cubicBezTo>
                  <a:cubicBezTo>
                    <a:pt x="173" y="74"/>
                    <a:pt x="175" y="70"/>
                    <a:pt x="179" y="70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83" y="69"/>
                    <a:pt x="185" y="66"/>
                    <a:pt x="184" y="64"/>
                  </a:cubicBezTo>
                  <a:cubicBezTo>
                    <a:pt x="183" y="62"/>
                    <a:pt x="183" y="61"/>
                    <a:pt x="182" y="60"/>
                  </a:cubicBezTo>
                  <a:cubicBezTo>
                    <a:pt x="182" y="58"/>
                    <a:pt x="179" y="57"/>
                    <a:pt x="177" y="58"/>
                  </a:cubicBezTo>
                  <a:cubicBezTo>
                    <a:pt x="175" y="59"/>
                    <a:pt x="175" y="59"/>
                    <a:pt x="175" y="59"/>
                  </a:cubicBezTo>
                  <a:cubicBezTo>
                    <a:pt x="171" y="61"/>
                    <a:pt x="167" y="59"/>
                    <a:pt x="165" y="56"/>
                  </a:cubicBezTo>
                  <a:cubicBezTo>
                    <a:pt x="164" y="53"/>
                    <a:pt x="165" y="49"/>
                    <a:pt x="168" y="47"/>
                  </a:cubicBezTo>
                  <a:cubicBezTo>
                    <a:pt x="170" y="46"/>
                    <a:pt x="170" y="46"/>
                    <a:pt x="170" y="46"/>
                  </a:cubicBezTo>
                  <a:cubicBezTo>
                    <a:pt x="172" y="45"/>
                    <a:pt x="173" y="42"/>
                    <a:pt x="171" y="40"/>
                  </a:cubicBezTo>
                  <a:cubicBezTo>
                    <a:pt x="171" y="39"/>
                    <a:pt x="170" y="38"/>
                    <a:pt x="169" y="37"/>
                  </a:cubicBezTo>
                  <a:cubicBezTo>
                    <a:pt x="167" y="35"/>
                    <a:pt x="165" y="34"/>
                    <a:pt x="163" y="36"/>
                  </a:cubicBezTo>
                  <a:cubicBezTo>
                    <a:pt x="161" y="38"/>
                    <a:pt x="161" y="38"/>
                    <a:pt x="161" y="38"/>
                  </a:cubicBezTo>
                  <a:cubicBezTo>
                    <a:pt x="159" y="40"/>
                    <a:pt x="155" y="40"/>
                    <a:pt x="152" y="38"/>
                  </a:cubicBezTo>
                  <a:cubicBezTo>
                    <a:pt x="149" y="36"/>
                    <a:pt x="149" y="31"/>
                    <a:pt x="152" y="28"/>
                  </a:cubicBezTo>
                  <a:cubicBezTo>
                    <a:pt x="153" y="27"/>
                    <a:pt x="153" y="27"/>
                    <a:pt x="153" y="27"/>
                  </a:cubicBezTo>
                  <a:cubicBezTo>
                    <a:pt x="155" y="25"/>
                    <a:pt x="155" y="22"/>
                    <a:pt x="153" y="20"/>
                  </a:cubicBezTo>
                  <a:cubicBezTo>
                    <a:pt x="152" y="20"/>
                    <a:pt x="151" y="19"/>
                    <a:pt x="150" y="18"/>
                  </a:cubicBezTo>
                  <a:cubicBezTo>
                    <a:pt x="147" y="17"/>
                    <a:pt x="145" y="17"/>
                    <a:pt x="143" y="19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40" y="25"/>
                    <a:pt x="136" y="26"/>
                    <a:pt x="133" y="24"/>
                  </a:cubicBezTo>
                  <a:cubicBezTo>
                    <a:pt x="130" y="22"/>
                    <a:pt x="128" y="18"/>
                    <a:pt x="130" y="15"/>
                  </a:cubicBezTo>
                  <a:cubicBezTo>
                    <a:pt x="131" y="13"/>
                    <a:pt x="131" y="13"/>
                    <a:pt x="131" y="13"/>
                  </a:cubicBezTo>
                  <a:cubicBezTo>
                    <a:pt x="133" y="11"/>
                    <a:pt x="132" y="8"/>
                    <a:pt x="129" y="7"/>
                  </a:cubicBezTo>
                  <a:cubicBezTo>
                    <a:pt x="128" y="7"/>
                    <a:pt x="127" y="6"/>
                    <a:pt x="126" y="6"/>
                  </a:cubicBezTo>
                  <a:cubicBezTo>
                    <a:pt x="123" y="5"/>
                    <a:pt x="121" y="6"/>
                    <a:pt x="120" y="9"/>
                  </a:cubicBezTo>
                  <a:cubicBezTo>
                    <a:pt x="119" y="11"/>
                    <a:pt x="119" y="11"/>
                    <a:pt x="119" y="11"/>
                  </a:cubicBezTo>
                  <a:cubicBezTo>
                    <a:pt x="119" y="15"/>
                    <a:pt x="115" y="17"/>
                    <a:pt x="111" y="16"/>
                  </a:cubicBezTo>
                  <a:cubicBezTo>
                    <a:pt x="108" y="15"/>
                    <a:pt x="105" y="12"/>
                    <a:pt x="106" y="8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4"/>
                    <a:pt x="105" y="1"/>
                    <a:pt x="103" y="1"/>
                  </a:cubicBezTo>
                  <a:cubicBezTo>
                    <a:pt x="102" y="1"/>
                    <a:pt x="100" y="1"/>
                    <a:pt x="99" y="1"/>
                  </a:cubicBezTo>
                  <a:cubicBezTo>
                    <a:pt x="97" y="0"/>
                    <a:pt x="94" y="3"/>
                    <a:pt x="95" y="5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5" y="11"/>
                    <a:pt x="92" y="14"/>
                    <a:pt x="88" y="15"/>
                  </a:cubicBezTo>
                  <a:cubicBezTo>
                    <a:pt x="85" y="15"/>
                    <a:pt x="81" y="12"/>
                    <a:pt x="81" y="8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78" y="2"/>
                    <a:pt x="76" y="2"/>
                  </a:cubicBezTo>
                  <a:cubicBezTo>
                    <a:pt x="75" y="3"/>
                    <a:pt x="73" y="3"/>
                    <a:pt x="72" y="3"/>
                  </a:cubicBezTo>
                  <a:cubicBezTo>
                    <a:pt x="70" y="4"/>
                    <a:pt x="68" y="6"/>
                    <a:pt x="69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1" y="14"/>
                    <a:pt x="69" y="18"/>
                    <a:pt x="66" y="20"/>
                  </a:cubicBezTo>
                  <a:cubicBezTo>
                    <a:pt x="62" y="21"/>
                    <a:pt x="58" y="19"/>
                    <a:pt x="57" y="15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6" y="11"/>
                    <a:pt x="53" y="10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49" y="12"/>
                    <a:pt x="48" y="13"/>
                    <a:pt x="47" y="13"/>
                  </a:cubicBezTo>
                  <a:cubicBezTo>
                    <a:pt x="45" y="14"/>
                    <a:pt x="44" y="17"/>
                    <a:pt x="46" y="19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49" y="24"/>
                    <a:pt x="49" y="29"/>
                    <a:pt x="46" y="31"/>
                  </a:cubicBezTo>
                  <a:cubicBezTo>
                    <a:pt x="43" y="33"/>
                    <a:pt x="38" y="32"/>
                    <a:pt x="36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4" y="26"/>
                    <a:pt x="31" y="25"/>
                    <a:pt x="29" y="27"/>
                  </a:cubicBezTo>
                  <a:cubicBezTo>
                    <a:pt x="28" y="28"/>
                    <a:pt x="27" y="29"/>
                    <a:pt x="26" y="30"/>
                  </a:cubicBezTo>
                  <a:cubicBezTo>
                    <a:pt x="24" y="32"/>
                    <a:pt x="24" y="35"/>
                    <a:pt x="26" y="36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1" y="40"/>
                    <a:pt x="32" y="44"/>
                    <a:pt x="29" y="47"/>
                  </a:cubicBezTo>
                  <a:cubicBezTo>
                    <a:pt x="27" y="50"/>
                    <a:pt x="23" y="51"/>
                    <a:pt x="20" y="48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6" y="46"/>
                    <a:pt x="13" y="46"/>
                    <a:pt x="12" y="48"/>
                  </a:cubicBezTo>
                  <a:cubicBezTo>
                    <a:pt x="12" y="50"/>
                    <a:pt x="11" y="51"/>
                    <a:pt x="10" y="52"/>
                  </a:cubicBezTo>
                  <a:cubicBezTo>
                    <a:pt x="9" y="54"/>
                    <a:pt x="10" y="57"/>
                    <a:pt x="13" y="58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8" y="60"/>
                    <a:pt x="20" y="64"/>
                    <a:pt x="19" y="67"/>
                  </a:cubicBezTo>
                  <a:cubicBezTo>
                    <a:pt x="20" y="71"/>
                    <a:pt x="17" y="74"/>
                    <a:pt x="14" y="73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6" y="70"/>
                    <a:pt x="3" y="71"/>
                    <a:pt x="2" y="74"/>
                  </a:cubicBezTo>
                  <a:cubicBezTo>
                    <a:pt x="2" y="75"/>
                    <a:pt x="2" y="76"/>
                    <a:pt x="2" y="77"/>
                  </a:cubicBezTo>
                  <a:cubicBezTo>
                    <a:pt x="1" y="80"/>
                    <a:pt x="3" y="82"/>
                    <a:pt x="5" y="82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11" y="83"/>
                    <a:pt x="14" y="85"/>
                    <a:pt x="14" y="89"/>
                  </a:cubicBezTo>
                  <a:cubicBezTo>
                    <a:pt x="14" y="93"/>
                    <a:pt x="11" y="96"/>
                    <a:pt x="6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2" y="96"/>
                    <a:pt x="0" y="98"/>
                    <a:pt x="0" y="100"/>
                  </a:cubicBezTo>
                  <a:cubicBezTo>
                    <a:pt x="0" y="102"/>
                    <a:pt x="0" y="103"/>
                    <a:pt x="0" y="104"/>
                  </a:cubicBezTo>
                  <a:cubicBezTo>
                    <a:pt x="0" y="107"/>
                    <a:pt x="3" y="108"/>
                    <a:pt x="5" y="108"/>
                  </a:cubicBezTo>
                  <a:cubicBezTo>
                    <a:pt x="7" y="108"/>
                    <a:pt x="7" y="108"/>
                    <a:pt x="7" y="108"/>
                  </a:cubicBezTo>
                  <a:cubicBezTo>
                    <a:pt x="11" y="107"/>
                    <a:pt x="14" y="109"/>
                    <a:pt x="15" y="112"/>
                  </a:cubicBezTo>
                  <a:cubicBezTo>
                    <a:pt x="17" y="116"/>
                    <a:pt x="14" y="120"/>
                    <a:pt x="10" y="121"/>
                  </a:cubicBezTo>
                  <a:cubicBezTo>
                    <a:pt x="8" y="121"/>
                    <a:pt x="8" y="121"/>
                    <a:pt x="8" y="121"/>
                  </a:cubicBezTo>
                  <a:cubicBezTo>
                    <a:pt x="6" y="122"/>
                    <a:pt x="4" y="124"/>
                    <a:pt x="5" y="127"/>
                  </a:cubicBezTo>
                  <a:cubicBezTo>
                    <a:pt x="6" y="128"/>
                    <a:pt x="6" y="129"/>
                    <a:pt x="7" y="130"/>
                  </a:cubicBezTo>
                  <a:cubicBezTo>
                    <a:pt x="8" y="133"/>
                    <a:pt x="10" y="134"/>
                    <a:pt x="13" y="133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8" y="130"/>
                    <a:pt x="22" y="131"/>
                    <a:pt x="24" y="134"/>
                  </a:cubicBezTo>
                  <a:cubicBezTo>
                    <a:pt x="26" y="138"/>
                    <a:pt x="24" y="142"/>
                    <a:pt x="21" y="144"/>
                  </a:cubicBezTo>
                  <a:cubicBezTo>
                    <a:pt x="19" y="144"/>
                    <a:pt x="19" y="144"/>
                    <a:pt x="19" y="144"/>
                  </a:cubicBezTo>
                  <a:cubicBezTo>
                    <a:pt x="17" y="146"/>
                    <a:pt x="16" y="149"/>
                    <a:pt x="18" y="151"/>
                  </a:cubicBezTo>
                  <a:cubicBezTo>
                    <a:pt x="19" y="152"/>
                    <a:pt x="19" y="153"/>
                    <a:pt x="20" y="154"/>
                  </a:cubicBezTo>
                  <a:cubicBezTo>
                    <a:pt x="22" y="156"/>
                    <a:pt x="25" y="156"/>
                    <a:pt x="26" y="154"/>
                  </a:cubicBezTo>
                  <a:cubicBezTo>
                    <a:pt x="28" y="153"/>
                    <a:pt x="28" y="153"/>
                    <a:pt x="28" y="153"/>
                  </a:cubicBezTo>
                  <a:cubicBezTo>
                    <a:pt x="30" y="150"/>
                    <a:pt x="34" y="150"/>
                    <a:pt x="37" y="152"/>
                  </a:cubicBezTo>
                  <a:cubicBezTo>
                    <a:pt x="40" y="155"/>
                    <a:pt x="40" y="159"/>
                    <a:pt x="38" y="162"/>
                  </a:cubicBezTo>
                  <a:cubicBezTo>
                    <a:pt x="36" y="164"/>
                    <a:pt x="36" y="164"/>
                    <a:pt x="36" y="164"/>
                  </a:cubicBezTo>
                  <a:cubicBezTo>
                    <a:pt x="34" y="165"/>
                    <a:pt x="34" y="169"/>
                    <a:pt x="37" y="170"/>
                  </a:cubicBezTo>
                  <a:cubicBezTo>
                    <a:pt x="38" y="171"/>
                    <a:pt x="39" y="172"/>
                    <a:pt x="40" y="172"/>
                  </a:cubicBezTo>
                  <a:cubicBezTo>
                    <a:pt x="42" y="174"/>
                    <a:pt x="45" y="173"/>
                    <a:pt x="46" y="171"/>
                  </a:cubicBezTo>
                  <a:cubicBezTo>
                    <a:pt x="47" y="169"/>
                    <a:pt x="47" y="169"/>
                    <a:pt x="47" y="169"/>
                  </a:cubicBezTo>
                  <a:cubicBezTo>
                    <a:pt x="48" y="166"/>
                    <a:pt x="52" y="165"/>
                    <a:pt x="55" y="166"/>
                  </a:cubicBezTo>
                  <a:cubicBezTo>
                    <a:pt x="59" y="167"/>
                    <a:pt x="61" y="172"/>
                    <a:pt x="59" y="176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7" y="180"/>
                    <a:pt x="58" y="182"/>
                    <a:pt x="60" y="183"/>
                  </a:cubicBezTo>
                  <a:cubicBezTo>
                    <a:pt x="61" y="184"/>
                    <a:pt x="62" y="184"/>
                    <a:pt x="64" y="185"/>
                  </a:cubicBezTo>
                  <a:cubicBezTo>
                    <a:pt x="66" y="186"/>
                    <a:pt x="69" y="184"/>
                    <a:pt x="69" y="182"/>
                  </a:cubicBezTo>
                  <a:cubicBezTo>
                    <a:pt x="70" y="180"/>
                    <a:pt x="70" y="180"/>
                    <a:pt x="70" y="180"/>
                  </a:cubicBezTo>
                  <a:cubicBezTo>
                    <a:pt x="70" y="176"/>
                    <a:pt x="73" y="174"/>
                    <a:pt x="77" y="174"/>
                  </a:cubicBezTo>
                  <a:cubicBezTo>
                    <a:pt x="81" y="174"/>
                    <a:pt x="84" y="179"/>
                    <a:pt x="83" y="183"/>
                  </a:cubicBezTo>
                  <a:cubicBezTo>
                    <a:pt x="82" y="184"/>
                    <a:pt x="82" y="184"/>
                    <a:pt x="82" y="184"/>
                  </a:cubicBezTo>
                  <a:cubicBezTo>
                    <a:pt x="82" y="187"/>
                    <a:pt x="84" y="189"/>
                    <a:pt x="86" y="190"/>
                  </a:cubicBezTo>
                  <a:cubicBezTo>
                    <a:pt x="87" y="190"/>
                    <a:pt x="89" y="190"/>
                    <a:pt x="90" y="190"/>
                  </a:cubicBezTo>
                  <a:cubicBezTo>
                    <a:pt x="93" y="190"/>
                    <a:pt x="95" y="188"/>
                    <a:pt x="94" y="185"/>
                  </a:cubicBezTo>
                  <a:cubicBezTo>
                    <a:pt x="94" y="183"/>
                    <a:pt x="94" y="183"/>
                    <a:pt x="94" y="183"/>
                  </a:cubicBezTo>
                  <a:cubicBezTo>
                    <a:pt x="94" y="179"/>
                    <a:pt x="97" y="176"/>
                    <a:pt x="101" y="176"/>
                  </a:cubicBezTo>
                  <a:cubicBezTo>
                    <a:pt x="104" y="174"/>
                    <a:pt x="108" y="176"/>
                    <a:pt x="108" y="180"/>
                  </a:cubicBezTo>
                  <a:cubicBezTo>
                    <a:pt x="108" y="184"/>
                    <a:pt x="108" y="184"/>
                    <a:pt x="108" y="184"/>
                  </a:cubicBezTo>
                  <a:cubicBezTo>
                    <a:pt x="108" y="187"/>
                    <a:pt x="111" y="189"/>
                    <a:pt x="113" y="188"/>
                  </a:cubicBezTo>
                  <a:cubicBezTo>
                    <a:pt x="114" y="188"/>
                    <a:pt x="116" y="188"/>
                    <a:pt x="117" y="187"/>
                  </a:cubicBezTo>
                  <a:cubicBezTo>
                    <a:pt x="119" y="187"/>
                    <a:pt x="121" y="184"/>
                    <a:pt x="120" y="182"/>
                  </a:cubicBezTo>
                  <a:cubicBezTo>
                    <a:pt x="119" y="180"/>
                    <a:pt x="119" y="180"/>
                    <a:pt x="119" y="180"/>
                  </a:cubicBezTo>
                  <a:cubicBezTo>
                    <a:pt x="118" y="176"/>
                    <a:pt x="120" y="171"/>
                    <a:pt x="124" y="171"/>
                  </a:cubicBezTo>
                  <a:cubicBezTo>
                    <a:pt x="128" y="170"/>
                    <a:pt x="131" y="172"/>
                    <a:pt x="132" y="175"/>
                  </a:cubicBezTo>
                  <a:cubicBezTo>
                    <a:pt x="133" y="177"/>
                    <a:pt x="133" y="177"/>
                    <a:pt x="133" y="177"/>
                  </a:cubicBezTo>
                  <a:cubicBezTo>
                    <a:pt x="133" y="179"/>
                    <a:pt x="136" y="180"/>
                    <a:pt x="139" y="179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40" y="178"/>
                    <a:pt x="141" y="178"/>
                    <a:pt x="142" y="177"/>
                  </a:cubicBezTo>
                  <a:cubicBezTo>
                    <a:pt x="144" y="176"/>
                    <a:pt x="145" y="173"/>
                    <a:pt x="143" y="171"/>
                  </a:cubicBezTo>
                  <a:moveTo>
                    <a:pt x="78" y="74"/>
                  </a:moveTo>
                  <a:cubicBezTo>
                    <a:pt x="76" y="71"/>
                    <a:pt x="77" y="68"/>
                    <a:pt x="80" y="66"/>
                  </a:cubicBezTo>
                  <a:cubicBezTo>
                    <a:pt x="83" y="65"/>
                    <a:pt x="87" y="66"/>
                    <a:pt x="88" y="69"/>
                  </a:cubicBezTo>
                  <a:cubicBezTo>
                    <a:pt x="89" y="72"/>
                    <a:pt x="88" y="75"/>
                    <a:pt x="86" y="77"/>
                  </a:cubicBezTo>
                  <a:cubicBezTo>
                    <a:pt x="83" y="78"/>
                    <a:pt x="79" y="77"/>
                    <a:pt x="78" y="74"/>
                  </a:cubicBezTo>
                  <a:moveTo>
                    <a:pt x="123" y="80"/>
                  </a:moveTo>
                  <a:cubicBezTo>
                    <a:pt x="125" y="83"/>
                    <a:pt x="124" y="86"/>
                    <a:pt x="121" y="88"/>
                  </a:cubicBezTo>
                  <a:cubicBezTo>
                    <a:pt x="118" y="89"/>
                    <a:pt x="115" y="88"/>
                    <a:pt x="113" y="85"/>
                  </a:cubicBezTo>
                  <a:cubicBezTo>
                    <a:pt x="112" y="83"/>
                    <a:pt x="113" y="79"/>
                    <a:pt x="116" y="78"/>
                  </a:cubicBezTo>
                  <a:cubicBezTo>
                    <a:pt x="118" y="76"/>
                    <a:pt x="122" y="77"/>
                    <a:pt x="123" y="80"/>
                  </a:cubicBezTo>
                  <a:moveTo>
                    <a:pt x="66" y="109"/>
                  </a:moveTo>
                  <a:cubicBezTo>
                    <a:pt x="65" y="107"/>
                    <a:pt x="66" y="103"/>
                    <a:pt x="69" y="102"/>
                  </a:cubicBezTo>
                  <a:cubicBezTo>
                    <a:pt x="72" y="100"/>
                    <a:pt x="75" y="101"/>
                    <a:pt x="77" y="104"/>
                  </a:cubicBezTo>
                  <a:cubicBezTo>
                    <a:pt x="78" y="107"/>
                    <a:pt x="77" y="110"/>
                    <a:pt x="74" y="112"/>
                  </a:cubicBezTo>
                  <a:cubicBezTo>
                    <a:pt x="71" y="113"/>
                    <a:pt x="68" y="112"/>
                    <a:pt x="66" y="109"/>
                  </a:cubicBezTo>
                  <a:moveTo>
                    <a:pt x="81" y="102"/>
                  </a:moveTo>
                  <a:cubicBezTo>
                    <a:pt x="77" y="95"/>
                    <a:pt x="80" y="86"/>
                    <a:pt x="88" y="82"/>
                  </a:cubicBezTo>
                  <a:cubicBezTo>
                    <a:pt x="95" y="78"/>
                    <a:pt x="104" y="81"/>
                    <a:pt x="108" y="88"/>
                  </a:cubicBezTo>
                  <a:cubicBezTo>
                    <a:pt x="112" y="96"/>
                    <a:pt x="109" y="105"/>
                    <a:pt x="101" y="108"/>
                  </a:cubicBezTo>
                  <a:cubicBezTo>
                    <a:pt x="94" y="112"/>
                    <a:pt x="85" y="110"/>
                    <a:pt x="81" y="102"/>
                  </a:cubicBezTo>
                  <a:moveTo>
                    <a:pt x="102" y="121"/>
                  </a:moveTo>
                  <a:cubicBezTo>
                    <a:pt x="100" y="118"/>
                    <a:pt x="101" y="115"/>
                    <a:pt x="104" y="113"/>
                  </a:cubicBezTo>
                  <a:cubicBezTo>
                    <a:pt x="107" y="112"/>
                    <a:pt x="111" y="113"/>
                    <a:pt x="112" y="115"/>
                  </a:cubicBezTo>
                  <a:cubicBezTo>
                    <a:pt x="113" y="118"/>
                    <a:pt x="112" y="122"/>
                    <a:pt x="110" y="123"/>
                  </a:cubicBezTo>
                  <a:cubicBezTo>
                    <a:pt x="107" y="125"/>
                    <a:pt x="103" y="124"/>
                    <a:pt x="102" y="121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"/>
            <p:cNvSpPr>
              <a:spLocks noEditPoints="1"/>
            </p:cNvSpPr>
            <p:nvPr/>
          </p:nvSpPr>
          <p:spPr bwMode="auto">
            <a:xfrm>
              <a:off x="7744012" y="3565900"/>
              <a:ext cx="307933" cy="303860"/>
            </a:xfrm>
            <a:custGeom>
              <a:avLst/>
              <a:gdLst>
                <a:gd name="T0" fmla="*/ 61 w 160"/>
                <a:gd name="T1" fmla="*/ 100 h 158"/>
                <a:gd name="T2" fmla="*/ 79 w 160"/>
                <a:gd name="T3" fmla="*/ 51 h 158"/>
                <a:gd name="T4" fmla="*/ 101 w 160"/>
                <a:gd name="T5" fmla="*/ 98 h 158"/>
                <a:gd name="T6" fmla="*/ 82 w 160"/>
                <a:gd name="T7" fmla="*/ 0 h 158"/>
                <a:gd name="T8" fmla="*/ 67 w 160"/>
                <a:gd name="T9" fmla="*/ 0 h 158"/>
                <a:gd name="T10" fmla="*/ 56 w 160"/>
                <a:gd name="T11" fmla="*/ 19 h 158"/>
                <a:gd name="T12" fmla="*/ 49 w 160"/>
                <a:gd name="T13" fmla="*/ 25 h 158"/>
                <a:gd name="T14" fmla="*/ 38 w 160"/>
                <a:gd name="T15" fmla="*/ 21 h 158"/>
                <a:gd name="T16" fmla="*/ 28 w 160"/>
                <a:gd name="T17" fmla="*/ 18 h 158"/>
                <a:gd name="T18" fmla="*/ 15 w 160"/>
                <a:gd name="T19" fmla="*/ 31 h 158"/>
                <a:gd name="T20" fmla="*/ 22 w 160"/>
                <a:gd name="T21" fmla="*/ 54 h 158"/>
                <a:gd name="T22" fmla="*/ 18 w 160"/>
                <a:gd name="T23" fmla="*/ 63 h 158"/>
                <a:gd name="T24" fmla="*/ 0 w 160"/>
                <a:gd name="T25" fmla="*/ 76 h 158"/>
                <a:gd name="T26" fmla="*/ 5 w 160"/>
                <a:gd name="T27" fmla="*/ 96 h 158"/>
                <a:gd name="T28" fmla="*/ 24 w 160"/>
                <a:gd name="T29" fmla="*/ 103 h 158"/>
                <a:gd name="T30" fmla="*/ 20 w 160"/>
                <a:gd name="T31" fmla="*/ 127 h 158"/>
                <a:gd name="T32" fmla="*/ 33 w 160"/>
                <a:gd name="T33" fmla="*/ 143 h 158"/>
                <a:gd name="T34" fmla="*/ 40 w 160"/>
                <a:gd name="T35" fmla="*/ 144 h 158"/>
                <a:gd name="T36" fmla="*/ 58 w 160"/>
                <a:gd name="T37" fmla="*/ 136 h 158"/>
                <a:gd name="T38" fmla="*/ 64 w 160"/>
                <a:gd name="T39" fmla="*/ 139 h 158"/>
                <a:gd name="T40" fmla="*/ 74 w 160"/>
                <a:gd name="T41" fmla="*/ 157 h 158"/>
                <a:gd name="T42" fmla="*/ 78 w 160"/>
                <a:gd name="T43" fmla="*/ 158 h 158"/>
                <a:gd name="T44" fmla="*/ 98 w 160"/>
                <a:gd name="T45" fmla="*/ 154 h 158"/>
                <a:gd name="T46" fmla="*/ 108 w 160"/>
                <a:gd name="T47" fmla="*/ 133 h 158"/>
                <a:gd name="T48" fmla="*/ 111 w 160"/>
                <a:gd name="T49" fmla="*/ 133 h 158"/>
                <a:gd name="T50" fmla="*/ 130 w 160"/>
                <a:gd name="T51" fmla="*/ 139 h 158"/>
                <a:gd name="T52" fmla="*/ 135 w 160"/>
                <a:gd name="T53" fmla="*/ 138 h 158"/>
                <a:gd name="T54" fmla="*/ 146 w 160"/>
                <a:gd name="T55" fmla="*/ 120 h 158"/>
                <a:gd name="T56" fmla="*/ 138 w 160"/>
                <a:gd name="T57" fmla="*/ 99 h 158"/>
                <a:gd name="T58" fmla="*/ 157 w 160"/>
                <a:gd name="T59" fmla="*/ 88 h 158"/>
                <a:gd name="T60" fmla="*/ 158 w 160"/>
                <a:gd name="T61" fmla="*/ 67 h 158"/>
                <a:gd name="T62" fmla="*/ 138 w 160"/>
                <a:gd name="T63" fmla="*/ 56 h 158"/>
                <a:gd name="T64" fmla="*/ 134 w 160"/>
                <a:gd name="T65" fmla="*/ 46 h 158"/>
                <a:gd name="T66" fmla="*/ 139 w 160"/>
                <a:gd name="T67" fmla="*/ 31 h 158"/>
                <a:gd name="T68" fmla="*/ 127 w 160"/>
                <a:gd name="T69" fmla="*/ 15 h 158"/>
                <a:gd name="T70" fmla="*/ 119 w 160"/>
                <a:gd name="T71" fmla="*/ 14 h 158"/>
                <a:gd name="T72" fmla="*/ 101 w 160"/>
                <a:gd name="T73" fmla="*/ 22 h 158"/>
                <a:gd name="T74" fmla="*/ 95 w 160"/>
                <a:gd name="T75" fmla="*/ 19 h 158"/>
                <a:gd name="T76" fmla="*/ 82 w 160"/>
                <a:gd name="T7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0" h="158">
                  <a:moveTo>
                    <a:pt x="80" y="107"/>
                  </a:moveTo>
                  <a:cubicBezTo>
                    <a:pt x="73" y="107"/>
                    <a:pt x="67" y="105"/>
                    <a:pt x="61" y="100"/>
                  </a:cubicBezTo>
                  <a:cubicBezTo>
                    <a:pt x="49" y="89"/>
                    <a:pt x="48" y="71"/>
                    <a:pt x="58" y="60"/>
                  </a:cubicBezTo>
                  <a:cubicBezTo>
                    <a:pt x="64" y="54"/>
                    <a:pt x="71" y="51"/>
                    <a:pt x="79" y="51"/>
                  </a:cubicBezTo>
                  <a:cubicBezTo>
                    <a:pt x="86" y="51"/>
                    <a:pt x="93" y="53"/>
                    <a:pt x="98" y="58"/>
                  </a:cubicBezTo>
                  <a:cubicBezTo>
                    <a:pt x="110" y="68"/>
                    <a:pt x="111" y="87"/>
                    <a:pt x="101" y="98"/>
                  </a:cubicBezTo>
                  <a:cubicBezTo>
                    <a:pt x="96" y="104"/>
                    <a:pt x="88" y="107"/>
                    <a:pt x="80" y="107"/>
                  </a:cubicBezTo>
                  <a:moveTo>
                    <a:pt x="82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76" y="0"/>
                    <a:pt x="72" y="0"/>
                    <a:pt x="67" y="0"/>
                  </a:cubicBezTo>
                  <a:cubicBezTo>
                    <a:pt x="64" y="0"/>
                    <a:pt x="62" y="2"/>
                    <a:pt x="61" y="4"/>
                  </a:cubicBezTo>
                  <a:cubicBezTo>
                    <a:pt x="60" y="9"/>
                    <a:pt x="58" y="14"/>
                    <a:pt x="56" y="19"/>
                  </a:cubicBezTo>
                  <a:cubicBezTo>
                    <a:pt x="56" y="22"/>
                    <a:pt x="54" y="23"/>
                    <a:pt x="51" y="24"/>
                  </a:cubicBezTo>
                  <a:cubicBezTo>
                    <a:pt x="51" y="25"/>
                    <a:pt x="50" y="25"/>
                    <a:pt x="49" y="25"/>
                  </a:cubicBezTo>
                  <a:cubicBezTo>
                    <a:pt x="49" y="25"/>
                    <a:pt x="49" y="25"/>
                    <a:pt x="48" y="25"/>
                  </a:cubicBezTo>
                  <a:cubicBezTo>
                    <a:pt x="45" y="23"/>
                    <a:pt x="41" y="22"/>
                    <a:pt x="38" y="21"/>
                  </a:cubicBezTo>
                  <a:cubicBezTo>
                    <a:pt x="35" y="20"/>
                    <a:pt x="32" y="19"/>
                    <a:pt x="30" y="19"/>
                  </a:cubicBezTo>
                  <a:cubicBezTo>
                    <a:pt x="29" y="18"/>
                    <a:pt x="29" y="18"/>
                    <a:pt x="28" y="18"/>
                  </a:cubicBezTo>
                  <a:cubicBezTo>
                    <a:pt x="27" y="18"/>
                    <a:pt x="26" y="19"/>
                    <a:pt x="25" y="20"/>
                  </a:cubicBezTo>
                  <a:cubicBezTo>
                    <a:pt x="22" y="24"/>
                    <a:pt x="19" y="28"/>
                    <a:pt x="15" y="31"/>
                  </a:cubicBezTo>
                  <a:cubicBezTo>
                    <a:pt x="13" y="33"/>
                    <a:pt x="13" y="36"/>
                    <a:pt x="14" y="39"/>
                  </a:cubicBezTo>
                  <a:cubicBezTo>
                    <a:pt x="17" y="44"/>
                    <a:pt x="19" y="49"/>
                    <a:pt x="22" y="54"/>
                  </a:cubicBezTo>
                  <a:cubicBezTo>
                    <a:pt x="22" y="55"/>
                    <a:pt x="23" y="56"/>
                    <a:pt x="23" y="56"/>
                  </a:cubicBezTo>
                  <a:cubicBezTo>
                    <a:pt x="22" y="58"/>
                    <a:pt x="21" y="61"/>
                    <a:pt x="18" y="63"/>
                  </a:cubicBezTo>
                  <a:cubicBezTo>
                    <a:pt x="13" y="65"/>
                    <a:pt x="8" y="68"/>
                    <a:pt x="3" y="70"/>
                  </a:cubicBezTo>
                  <a:cubicBezTo>
                    <a:pt x="1" y="71"/>
                    <a:pt x="0" y="73"/>
                    <a:pt x="0" y="76"/>
                  </a:cubicBezTo>
                  <a:cubicBezTo>
                    <a:pt x="1" y="81"/>
                    <a:pt x="1" y="86"/>
                    <a:pt x="1" y="90"/>
                  </a:cubicBezTo>
                  <a:cubicBezTo>
                    <a:pt x="1" y="93"/>
                    <a:pt x="2" y="95"/>
                    <a:pt x="5" y="96"/>
                  </a:cubicBezTo>
                  <a:cubicBezTo>
                    <a:pt x="11" y="98"/>
                    <a:pt x="16" y="100"/>
                    <a:pt x="22" y="102"/>
                  </a:cubicBezTo>
                  <a:cubicBezTo>
                    <a:pt x="23" y="102"/>
                    <a:pt x="23" y="102"/>
                    <a:pt x="24" y="103"/>
                  </a:cubicBezTo>
                  <a:cubicBezTo>
                    <a:pt x="25" y="105"/>
                    <a:pt x="27" y="108"/>
                    <a:pt x="25" y="111"/>
                  </a:cubicBezTo>
                  <a:cubicBezTo>
                    <a:pt x="23" y="116"/>
                    <a:pt x="22" y="122"/>
                    <a:pt x="20" y="127"/>
                  </a:cubicBezTo>
                  <a:cubicBezTo>
                    <a:pt x="20" y="129"/>
                    <a:pt x="20" y="131"/>
                    <a:pt x="22" y="133"/>
                  </a:cubicBezTo>
                  <a:cubicBezTo>
                    <a:pt x="26" y="136"/>
                    <a:pt x="30" y="139"/>
                    <a:pt x="33" y="143"/>
                  </a:cubicBezTo>
                  <a:cubicBezTo>
                    <a:pt x="35" y="144"/>
                    <a:pt x="36" y="145"/>
                    <a:pt x="37" y="145"/>
                  </a:cubicBezTo>
                  <a:cubicBezTo>
                    <a:pt x="38" y="145"/>
                    <a:pt x="39" y="144"/>
                    <a:pt x="40" y="144"/>
                  </a:cubicBezTo>
                  <a:cubicBezTo>
                    <a:pt x="45" y="142"/>
                    <a:pt x="49" y="140"/>
                    <a:pt x="53" y="137"/>
                  </a:cubicBezTo>
                  <a:cubicBezTo>
                    <a:pt x="55" y="137"/>
                    <a:pt x="57" y="136"/>
                    <a:pt x="58" y="136"/>
                  </a:cubicBezTo>
                  <a:cubicBezTo>
                    <a:pt x="59" y="136"/>
                    <a:pt x="61" y="136"/>
                    <a:pt x="62" y="137"/>
                  </a:cubicBezTo>
                  <a:cubicBezTo>
                    <a:pt x="63" y="137"/>
                    <a:pt x="64" y="138"/>
                    <a:pt x="64" y="139"/>
                  </a:cubicBezTo>
                  <a:cubicBezTo>
                    <a:pt x="66" y="144"/>
                    <a:pt x="69" y="148"/>
                    <a:pt x="71" y="153"/>
                  </a:cubicBezTo>
                  <a:cubicBezTo>
                    <a:pt x="72" y="154"/>
                    <a:pt x="73" y="156"/>
                    <a:pt x="74" y="157"/>
                  </a:cubicBezTo>
                  <a:cubicBezTo>
                    <a:pt x="75" y="158"/>
                    <a:pt x="77" y="158"/>
                    <a:pt x="78" y="158"/>
                  </a:cubicBezTo>
                  <a:cubicBezTo>
                    <a:pt x="78" y="158"/>
                    <a:pt x="78" y="158"/>
                    <a:pt x="78" y="158"/>
                  </a:cubicBezTo>
                  <a:cubicBezTo>
                    <a:pt x="83" y="158"/>
                    <a:pt x="88" y="158"/>
                    <a:pt x="93" y="158"/>
                  </a:cubicBezTo>
                  <a:cubicBezTo>
                    <a:pt x="96" y="158"/>
                    <a:pt x="97" y="156"/>
                    <a:pt x="98" y="154"/>
                  </a:cubicBezTo>
                  <a:cubicBezTo>
                    <a:pt x="100" y="149"/>
                    <a:pt x="102" y="144"/>
                    <a:pt x="103" y="139"/>
                  </a:cubicBezTo>
                  <a:cubicBezTo>
                    <a:pt x="104" y="136"/>
                    <a:pt x="105" y="134"/>
                    <a:pt x="108" y="133"/>
                  </a:cubicBezTo>
                  <a:cubicBezTo>
                    <a:pt x="109" y="133"/>
                    <a:pt x="110" y="133"/>
                    <a:pt x="110" y="133"/>
                  </a:cubicBezTo>
                  <a:cubicBezTo>
                    <a:pt x="111" y="133"/>
                    <a:pt x="111" y="133"/>
                    <a:pt x="111" y="133"/>
                  </a:cubicBezTo>
                  <a:cubicBezTo>
                    <a:pt x="115" y="135"/>
                    <a:pt x="118" y="136"/>
                    <a:pt x="122" y="137"/>
                  </a:cubicBezTo>
                  <a:cubicBezTo>
                    <a:pt x="125" y="138"/>
                    <a:pt x="127" y="139"/>
                    <a:pt x="130" y="139"/>
                  </a:cubicBezTo>
                  <a:cubicBezTo>
                    <a:pt x="131" y="139"/>
                    <a:pt x="131" y="140"/>
                    <a:pt x="131" y="140"/>
                  </a:cubicBezTo>
                  <a:cubicBezTo>
                    <a:pt x="133" y="140"/>
                    <a:pt x="134" y="139"/>
                    <a:pt x="135" y="138"/>
                  </a:cubicBezTo>
                  <a:cubicBezTo>
                    <a:pt x="138" y="134"/>
                    <a:pt x="141" y="130"/>
                    <a:pt x="144" y="127"/>
                  </a:cubicBezTo>
                  <a:cubicBezTo>
                    <a:pt x="147" y="125"/>
                    <a:pt x="147" y="122"/>
                    <a:pt x="146" y="120"/>
                  </a:cubicBezTo>
                  <a:cubicBezTo>
                    <a:pt x="143" y="115"/>
                    <a:pt x="141" y="110"/>
                    <a:pt x="138" y="105"/>
                  </a:cubicBezTo>
                  <a:cubicBezTo>
                    <a:pt x="137" y="103"/>
                    <a:pt x="137" y="101"/>
                    <a:pt x="138" y="99"/>
                  </a:cubicBezTo>
                  <a:cubicBezTo>
                    <a:pt x="138" y="97"/>
                    <a:pt x="139" y="96"/>
                    <a:pt x="141" y="95"/>
                  </a:cubicBezTo>
                  <a:cubicBezTo>
                    <a:pt x="146" y="93"/>
                    <a:pt x="151" y="90"/>
                    <a:pt x="157" y="88"/>
                  </a:cubicBezTo>
                  <a:cubicBezTo>
                    <a:pt x="159" y="86"/>
                    <a:pt x="160" y="85"/>
                    <a:pt x="159" y="82"/>
                  </a:cubicBezTo>
                  <a:cubicBezTo>
                    <a:pt x="159" y="77"/>
                    <a:pt x="159" y="72"/>
                    <a:pt x="158" y="67"/>
                  </a:cubicBezTo>
                  <a:cubicBezTo>
                    <a:pt x="158" y="65"/>
                    <a:pt x="157" y="63"/>
                    <a:pt x="155" y="62"/>
                  </a:cubicBezTo>
                  <a:cubicBezTo>
                    <a:pt x="149" y="60"/>
                    <a:pt x="144" y="58"/>
                    <a:pt x="138" y="56"/>
                  </a:cubicBezTo>
                  <a:cubicBezTo>
                    <a:pt x="136" y="56"/>
                    <a:pt x="136" y="55"/>
                    <a:pt x="135" y="54"/>
                  </a:cubicBezTo>
                  <a:cubicBezTo>
                    <a:pt x="133" y="51"/>
                    <a:pt x="133" y="49"/>
                    <a:pt x="134" y="46"/>
                  </a:cubicBezTo>
                  <a:cubicBezTo>
                    <a:pt x="135" y="45"/>
                    <a:pt x="135" y="44"/>
                    <a:pt x="136" y="43"/>
                  </a:cubicBezTo>
                  <a:cubicBezTo>
                    <a:pt x="137" y="39"/>
                    <a:pt x="138" y="35"/>
                    <a:pt x="139" y="31"/>
                  </a:cubicBezTo>
                  <a:cubicBezTo>
                    <a:pt x="140" y="29"/>
                    <a:pt x="139" y="27"/>
                    <a:pt x="137" y="25"/>
                  </a:cubicBezTo>
                  <a:cubicBezTo>
                    <a:pt x="133" y="22"/>
                    <a:pt x="130" y="19"/>
                    <a:pt x="127" y="15"/>
                  </a:cubicBezTo>
                  <a:cubicBezTo>
                    <a:pt x="125" y="14"/>
                    <a:pt x="124" y="13"/>
                    <a:pt x="122" y="13"/>
                  </a:cubicBezTo>
                  <a:cubicBezTo>
                    <a:pt x="121" y="13"/>
                    <a:pt x="120" y="14"/>
                    <a:pt x="119" y="14"/>
                  </a:cubicBezTo>
                  <a:cubicBezTo>
                    <a:pt x="115" y="16"/>
                    <a:pt x="110" y="18"/>
                    <a:pt x="106" y="21"/>
                  </a:cubicBezTo>
                  <a:cubicBezTo>
                    <a:pt x="104" y="21"/>
                    <a:pt x="103" y="22"/>
                    <a:pt x="101" y="22"/>
                  </a:cubicBezTo>
                  <a:cubicBezTo>
                    <a:pt x="100" y="22"/>
                    <a:pt x="99" y="22"/>
                    <a:pt x="98" y="21"/>
                  </a:cubicBezTo>
                  <a:cubicBezTo>
                    <a:pt x="97" y="21"/>
                    <a:pt x="96" y="20"/>
                    <a:pt x="95" y="19"/>
                  </a:cubicBezTo>
                  <a:cubicBezTo>
                    <a:pt x="93" y="13"/>
                    <a:pt x="90" y="8"/>
                    <a:pt x="87" y="3"/>
                  </a:cubicBezTo>
                  <a:cubicBezTo>
                    <a:pt x="86" y="0"/>
                    <a:pt x="84" y="0"/>
                    <a:pt x="82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8"/>
            <p:cNvSpPr>
              <a:spLocks noEditPoints="1"/>
            </p:cNvSpPr>
            <p:nvPr/>
          </p:nvSpPr>
          <p:spPr bwMode="auto">
            <a:xfrm>
              <a:off x="8064166" y="3681579"/>
              <a:ext cx="140117" cy="140117"/>
            </a:xfrm>
            <a:custGeom>
              <a:avLst/>
              <a:gdLst>
                <a:gd name="T0" fmla="*/ 28 w 73"/>
                <a:gd name="T1" fmla="*/ 46 h 73"/>
                <a:gd name="T2" fmla="*/ 37 w 73"/>
                <a:gd name="T3" fmla="*/ 24 h 73"/>
                <a:gd name="T4" fmla="*/ 47 w 73"/>
                <a:gd name="T5" fmla="*/ 45 h 73"/>
                <a:gd name="T6" fmla="*/ 38 w 73"/>
                <a:gd name="T7" fmla="*/ 0 h 73"/>
                <a:gd name="T8" fmla="*/ 31 w 73"/>
                <a:gd name="T9" fmla="*/ 1 h 73"/>
                <a:gd name="T10" fmla="*/ 26 w 73"/>
                <a:gd name="T11" fmla="*/ 9 h 73"/>
                <a:gd name="T12" fmla="*/ 23 w 73"/>
                <a:gd name="T13" fmla="*/ 12 h 73"/>
                <a:gd name="T14" fmla="*/ 18 w 73"/>
                <a:gd name="T15" fmla="*/ 10 h 73"/>
                <a:gd name="T16" fmla="*/ 13 w 73"/>
                <a:gd name="T17" fmla="*/ 9 h 73"/>
                <a:gd name="T18" fmla="*/ 7 w 73"/>
                <a:gd name="T19" fmla="*/ 15 h 73"/>
                <a:gd name="T20" fmla="*/ 10 w 73"/>
                <a:gd name="T21" fmla="*/ 25 h 73"/>
                <a:gd name="T22" fmla="*/ 9 w 73"/>
                <a:gd name="T23" fmla="*/ 29 h 73"/>
                <a:gd name="T24" fmla="*/ 1 w 73"/>
                <a:gd name="T25" fmla="*/ 35 h 73"/>
                <a:gd name="T26" fmla="*/ 3 w 73"/>
                <a:gd name="T27" fmla="*/ 44 h 73"/>
                <a:gd name="T28" fmla="*/ 11 w 73"/>
                <a:gd name="T29" fmla="*/ 48 h 73"/>
                <a:gd name="T30" fmla="*/ 10 w 73"/>
                <a:gd name="T31" fmla="*/ 59 h 73"/>
                <a:gd name="T32" fmla="*/ 16 w 73"/>
                <a:gd name="T33" fmla="*/ 66 h 73"/>
                <a:gd name="T34" fmla="*/ 19 w 73"/>
                <a:gd name="T35" fmla="*/ 66 h 73"/>
                <a:gd name="T36" fmla="*/ 27 w 73"/>
                <a:gd name="T37" fmla="*/ 63 h 73"/>
                <a:gd name="T38" fmla="*/ 30 w 73"/>
                <a:gd name="T39" fmla="*/ 64 h 73"/>
                <a:gd name="T40" fmla="*/ 34 w 73"/>
                <a:gd name="T41" fmla="*/ 73 h 73"/>
                <a:gd name="T42" fmla="*/ 36 w 73"/>
                <a:gd name="T43" fmla="*/ 73 h 73"/>
                <a:gd name="T44" fmla="*/ 45 w 73"/>
                <a:gd name="T45" fmla="*/ 71 h 73"/>
                <a:gd name="T46" fmla="*/ 50 w 73"/>
                <a:gd name="T47" fmla="*/ 62 h 73"/>
                <a:gd name="T48" fmla="*/ 51 w 73"/>
                <a:gd name="T49" fmla="*/ 61 h 73"/>
                <a:gd name="T50" fmla="*/ 60 w 73"/>
                <a:gd name="T51" fmla="*/ 64 h 73"/>
                <a:gd name="T52" fmla="*/ 62 w 73"/>
                <a:gd name="T53" fmla="*/ 64 h 73"/>
                <a:gd name="T54" fmla="*/ 67 w 73"/>
                <a:gd name="T55" fmla="*/ 55 h 73"/>
                <a:gd name="T56" fmla="*/ 63 w 73"/>
                <a:gd name="T57" fmla="*/ 46 h 73"/>
                <a:gd name="T58" fmla="*/ 72 w 73"/>
                <a:gd name="T59" fmla="*/ 41 h 73"/>
                <a:gd name="T60" fmla="*/ 73 w 73"/>
                <a:gd name="T61" fmla="*/ 31 h 73"/>
                <a:gd name="T62" fmla="*/ 63 w 73"/>
                <a:gd name="T63" fmla="*/ 26 h 73"/>
                <a:gd name="T64" fmla="*/ 62 w 73"/>
                <a:gd name="T65" fmla="*/ 22 h 73"/>
                <a:gd name="T66" fmla="*/ 64 w 73"/>
                <a:gd name="T67" fmla="*/ 15 h 73"/>
                <a:gd name="T68" fmla="*/ 58 w 73"/>
                <a:gd name="T69" fmla="*/ 8 h 73"/>
                <a:gd name="T70" fmla="*/ 55 w 73"/>
                <a:gd name="T71" fmla="*/ 7 h 73"/>
                <a:gd name="T72" fmla="*/ 47 w 73"/>
                <a:gd name="T73" fmla="*/ 11 h 73"/>
                <a:gd name="T74" fmla="*/ 44 w 73"/>
                <a:gd name="T75" fmla="*/ 9 h 73"/>
                <a:gd name="T76" fmla="*/ 38 w 73"/>
                <a:gd name="T7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3" h="73">
                  <a:moveTo>
                    <a:pt x="37" y="50"/>
                  </a:moveTo>
                  <a:cubicBezTo>
                    <a:pt x="34" y="50"/>
                    <a:pt x="31" y="49"/>
                    <a:pt x="28" y="46"/>
                  </a:cubicBezTo>
                  <a:cubicBezTo>
                    <a:pt x="23" y="41"/>
                    <a:pt x="22" y="33"/>
                    <a:pt x="27" y="28"/>
                  </a:cubicBezTo>
                  <a:cubicBezTo>
                    <a:pt x="30" y="25"/>
                    <a:pt x="33" y="24"/>
                    <a:pt x="37" y="24"/>
                  </a:cubicBezTo>
                  <a:cubicBezTo>
                    <a:pt x="40" y="24"/>
                    <a:pt x="43" y="25"/>
                    <a:pt x="45" y="27"/>
                  </a:cubicBezTo>
                  <a:cubicBezTo>
                    <a:pt x="51" y="32"/>
                    <a:pt x="51" y="40"/>
                    <a:pt x="47" y="45"/>
                  </a:cubicBezTo>
                  <a:cubicBezTo>
                    <a:pt x="44" y="48"/>
                    <a:pt x="41" y="50"/>
                    <a:pt x="37" y="50"/>
                  </a:cubicBezTo>
                  <a:moveTo>
                    <a:pt x="38" y="0"/>
                  </a:moveTo>
                  <a:cubicBezTo>
                    <a:pt x="38" y="0"/>
                    <a:pt x="37" y="0"/>
                    <a:pt x="37" y="0"/>
                  </a:cubicBezTo>
                  <a:cubicBezTo>
                    <a:pt x="35" y="1"/>
                    <a:pt x="33" y="1"/>
                    <a:pt x="31" y="1"/>
                  </a:cubicBezTo>
                  <a:cubicBezTo>
                    <a:pt x="30" y="1"/>
                    <a:pt x="29" y="1"/>
                    <a:pt x="28" y="3"/>
                  </a:cubicBezTo>
                  <a:cubicBezTo>
                    <a:pt x="28" y="5"/>
                    <a:pt x="27" y="7"/>
                    <a:pt x="26" y="9"/>
                  </a:cubicBezTo>
                  <a:cubicBezTo>
                    <a:pt x="26" y="10"/>
                    <a:pt x="25" y="11"/>
                    <a:pt x="24" y="12"/>
                  </a:cubicBezTo>
                  <a:cubicBezTo>
                    <a:pt x="24" y="12"/>
                    <a:pt x="23" y="12"/>
                    <a:pt x="23" y="12"/>
                  </a:cubicBezTo>
                  <a:cubicBezTo>
                    <a:pt x="23" y="12"/>
                    <a:pt x="23" y="12"/>
                    <a:pt x="22" y="12"/>
                  </a:cubicBezTo>
                  <a:cubicBezTo>
                    <a:pt x="21" y="11"/>
                    <a:pt x="19" y="11"/>
                    <a:pt x="18" y="10"/>
                  </a:cubicBezTo>
                  <a:cubicBezTo>
                    <a:pt x="16" y="10"/>
                    <a:pt x="15" y="9"/>
                    <a:pt x="14" y="9"/>
                  </a:cubicBezTo>
                  <a:cubicBezTo>
                    <a:pt x="14" y="9"/>
                    <a:pt x="14" y="9"/>
                    <a:pt x="13" y="9"/>
                  </a:cubicBezTo>
                  <a:cubicBezTo>
                    <a:pt x="13" y="9"/>
                    <a:pt x="12" y="9"/>
                    <a:pt x="12" y="10"/>
                  </a:cubicBezTo>
                  <a:cubicBezTo>
                    <a:pt x="10" y="12"/>
                    <a:pt x="9" y="13"/>
                    <a:pt x="7" y="15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8" y="21"/>
                    <a:pt x="9" y="23"/>
                    <a:pt x="10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0" y="27"/>
                    <a:pt x="10" y="29"/>
                    <a:pt x="9" y="29"/>
                  </a:cubicBezTo>
                  <a:cubicBezTo>
                    <a:pt x="6" y="30"/>
                    <a:pt x="4" y="31"/>
                    <a:pt x="2" y="33"/>
                  </a:cubicBezTo>
                  <a:cubicBezTo>
                    <a:pt x="1" y="33"/>
                    <a:pt x="0" y="34"/>
                    <a:pt x="1" y="35"/>
                  </a:cubicBezTo>
                  <a:cubicBezTo>
                    <a:pt x="1" y="38"/>
                    <a:pt x="1" y="40"/>
                    <a:pt x="1" y="42"/>
                  </a:cubicBezTo>
                  <a:cubicBezTo>
                    <a:pt x="1" y="43"/>
                    <a:pt x="2" y="44"/>
                    <a:pt x="3" y="44"/>
                  </a:cubicBezTo>
                  <a:cubicBezTo>
                    <a:pt x="5" y="45"/>
                    <a:pt x="8" y="46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2" y="49"/>
                    <a:pt x="13" y="50"/>
                    <a:pt x="12" y="51"/>
                  </a:cubicBezTo>
                  <a:cubicBezTo>
                    <a:pt x="11" y="54"/>
                    <a:pt x="11" y="56"/>
                    <a:pt x="10" y="59"/>
                  </a:cubicBezTo>
                  <a:cubicBezTo>
                    <a:pt x="9" y="60"/>
                    <a:pt x="10" y="61"/>
                    <a:pt x="11" y="61"/>
                  </a:cubicBezTo>
                  <a:cubicBezTo>
                    <a:pt x="12" y="63"/>
                    <a:pt x="14" y="64"/>
                    <a:pt x="16" y="66"/>
                  </a:cubicBezTo>
                  <a:cubicBezTo>
                    <a:pt x="16" y="66"/>
                    <a:pt x="17" y="67"/>
                    <a:pt x="18" y="67"/>
                  </a:cubicBezTo>
                  <a:cubicBezTo>
                    <a:pt x="18" y="67"/>
                    <a:pt x="18" y="67"/>
                    <a:pt x="19" y="66"/>
                  </a:cubicBezTo>
                  <a:cubicBezTo>
                    <a:pt x="21" y="65"/>
                    <a:pt x="23" y="64"/>
                    <a:pt x="25" y="63"/>
                  </a:cubicBezTo>
                  <a:cubicBezTo>
                    <a:pt x="26" y="63"/>
                    <a:pt x="26" y="63"/>
                    <a:pt x="27" y="63"/>
                  </a:cubicBezTo>
                  <a:cubicBezTo>
                    <a:pt x="28" y="63"/>
                    <a:pt x="28" y="63"/>
                    <a:pt x="29" y="63"/>
                  </a:cubicBezTo>
                  <a:cubicBezTo>
                    <a:pt x="29" y="63"/>
                    <a:pt x="29" y="64"/>
                    <a:pt x="30" y="64"/>
                  </a:cubicBezTo>
                  <a:cubicBezTo>
                    <a:pt x="31" y="66"/>
                    <a:pt x="32" y="68"/>
                    <a:pt x="33" y="70"/>
                  </a:cubicBezTo>
                  <a:cubicBezTo>
                    <a:pt x="33" y="71"/>
                    <a:pt x="34" y="72"/>
                    <a:pt x="34" y="73"/>
                  </a:cubicBezTo>
                  <a:cubicBezTo>
                    <a:pt x="35" y="73"/>
                    <a:pt x="35" y="73"/>
                    <a:pt x="36" y="73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38" y="73"/>
                    <a:pt x="40" y="73"/>
                    <a:pt x="43" y="73"/>
                  </a:cubicBezTo>
                  <a:cubicBezTo>
                    <a:pt x="44" y="73"/>
                    <a:pt x="45" y="72"/>
                    <a:pt x="45" y="71"/>
                  </a:cubicBezTo>
                  <a:cubicBezTo>
                    <a:pt x="46" y="69"/>
                    <a:pt x="47" y="66"/>
                    <a:pt x="48" y="64"/>
                  </a:cubicBezTo>
                  <a:cubicBezTo>
                    <a:pt x="48" y="63"/>
                    <a:pt x="49" y="62"/>
                    <a:pt x="50" y="62"/>
                  </a:cubicBezTo>
                  <a:cubicBezTo>
                    <a:pt x="50" y="61"/>
                    <a:pt x="50" y="61"/>
                    <a:pt x="51" y="61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53" y="62"/>
                    <a:pt x="54" y="63"/>
                    <a:pt x="56" y="63"/>
                  </a:cubicBezTo>
                  <a:cubicBezTo>
                    <a:pt x="57" y="64"/>
                    <a:pt x="59" y="64"/>
                    <a:pt x="60" y="64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1" y="64"/>
                    <a:pt x="61" y="64"/>
                    <a:pt x="62" y="64"/>
                  </a:cubicBezTo>
                  <a:cubicBezTo>
                    <a:pt x="63" y="62"/>
                    <a:pt x="65" y="60"/>
                    <a:pt x="66" y="58"/>
                  </a:cubicBezTo>
                  <a:cubicBezTo>
                    <a:pt x="67" y="57"/>
                    <a:pt x="68" y="56"/>
                    <a:pt x="67" y="55"/>
                  </a:cubicBezTo>
                  <a:cubicBezTo>
                    <a:pt x="66" y="53"/>
                    <a:pt x="65" y="51"/>
                    <a:pt x="64" y="49"/>
                  </a:cubicBezTo>
                  <a:cubicBezTo>
                    <a:pt x="63" y="48"/>
                    <a:pt x="63" y="47"/>
                    <a:pt x="63" y="46"/>
                  </a:cubicBezTo>
                  <a:cubicBezTo>
                    <a:pt x="64" y="45"/>
                    <a:pt x="64" y="45"/>
                    <a:pt x="65" y="44"/>
                  </a:cubicBezTo>
                  <a:cubicBezTo>
                    <a:pt x="67" y="43"/>
                    <a:pt x="70" y="42"/>
                    <a:pt x="72" y="41"/>
                  </a:cubicBezTo>
                  <a:cubicBezTo>
                    <a:pt x="73" y="40"/>
                    <a:pt x="73" y="39"/>
                    <a:pt x="73" y="38"/>
                  </a:cubicBezTo>
                  <a:cubicBezTo>
                    <a:pt x="73" y="36"/>
                    <a:pt x="73" y="34"/>
                    <a:pt x="73" y="31"/>
                  </a:cubicBezTo>
                  <a:cubicBezTo>
                    <a:pt x="73" y="30"/>
                    <a:pt x="72" y="29"/>
                    <a:pt x="71" y="29"/>
                  </a:cubicBezTo>
                  <a:cubicBezTo>
                    <a:pt x="69" y="28"/>
                    <a:pt x="66" y="27"/>
                    <a:pt x="63" y="26"/>
                  </a:cubicBezTo>
                  <a:cubicBezTo>
                    <a:pt x="63" y="26"/>
                    <a:pt x="62" y="26"/>
                    <a:pt x="62" y="25"/>
                  </a:cubicBezTo>
                  <a:cubicBezTo>
                    <a:pt x="61" y="24"/>
                    <a:pt x="61" y="23"/>
                    <a:pt x="62" y="22"/>
                  </a:cubicBezTo>
                  <a:cubicBezTo>
                    <a:pt x="62" y="21"/>
                    <a:pt x="62" y="21"/>
                    <a:pt x="62" y="20"/>
                  </a:cubicBezTo>
                  <a:cubicBezTo>
                    <a:pt x="63" y="18"/>
                    <a:pt x="63" y="17"/>
                    <a:pt x="64" y="15"/>
                  </a:cubicBezTo>
                  <a:cubicBezTo>
                    <a:pt x="64" y="14"/>
                    <a:pt x="64" y="13"/>
                    <a:pt x="63" y="12"/>
                  </a:cubicBezTo>
                  <a:cubicBezTo>
                    <a:pt x="61" y="11"/>
                    <a:pt x="60" y="9"/>
                    <a:pt x="58" y="8"/>
                  </a:cubicBezTo>
                  <a:cubicBezTo>
                    <a:pt x="58" y="7"/>
                    <a:pt x="57" y="7"/>
                    <a:pt x="56" y="7"/>
                  </a:cubicBezTo>
                  <a:cubicBezTo>
                    <a:pt x="56" y="7"/>
                    <a:pt x="55" y="7"/>
                    <a:pt x="55" y="7"/>
                  </a:cubicBezTo>
                  <a:cubicBezTo>
                    <a:pt x="53" y="8"/>
                    <a:pt x="51" y="9"/>
                    <a:pt x="49" y="10"/>
                  </a:cubicBezTo>
                  <a:cubicBezTo>
                    <a:pt x="48" y="10"/>
                    <a:pt x="47" y="11"/>
                    <a:pt x="47" y="11"/>
                  </a:cubicBezTo>
                  <a:cubicBezTo>
                    <a:pt x="46" y="11"/>
                    <a:pt x="46" y="11"/>
                    <a:pt x="45" y="10"/>
                  </a:cubicBezTo>
                  <a:cubicBezTo>
                    <a:pt x="45" y="10"/>
                    <a:pt x="44" y="10"/>
                    <a:pt x="44" y="9"/>
                  </a:cubicBezTo>
                  <a:cubicBezTo>
                    <a:pt x="43" y="7"/>
                    <a:pt x="41" y="4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4630464" y="5049356"/>
              <a:ext cx="310377" cy="303860"/>
            </a:xfrm>
            <a:custGeom>
              <a:avLst/>
              <a:gdLst>
                <a:gd name="T0" fmla="*/ 52 w 161"/>
                <a:gd name="T1" fmla="*/ 80 h 158"/>
                <a:gd name="T2" fmla="*/ 80 w 161"/>
                <a:gd name="T3" fmla="*/ 51 h 158"/>
                <a:gd name="T4" fmla="*/ 82 w 161"/>
                <a:gd name="T5" fmla="*/ 107 h 158"/>
                <a:gd name="T6" fmla="*/ 83 w 161"/>
                <a:gd name="T7" fmla="*/ 0 h 158"/>
                <a:gd name="T8" fmla="*/ 68 w 161"/>
                <a:gd name="T9" fmla="*/ 1 h 158"/>
                <a:gd name="T10" fmla="*/ 58 w 161"/>
                <a:gd name="T11" fmla="*/ 19 h 158"/>
                <a:gd name="T12" fmla="*/ 50 w 161"/>
                <a:gd name="T13" fmla="*/ 25 h 158"/>
                <a:gd name="T14" fmla="*/ 34 w 161"/>
                <a:gd name="T15" fmla="*/ 20 h 158"/>
                <a:gd name="T16" fmla="*/ 25 w 161"/>
                <a:gd name="T17" fmla="*/ 21 h 158"/>
                <a:gd name="T18" fmla="*/ 14 w 161"/>
                <a:gd name="T19" fmla="*/ 39 h 158"/>
                <a:gd name="T20" fmla="*/ 22 w 161"/>
                <a:gd name="T21" fmla="*/ 60 h 158"/>
                <a:gd name="T22" fmla="*/ 9 w 161"/>
                <a:gd name="T23" fmla="*/ 67 h 158"/>
                <a:gd name="T24" fmla="*/ 0 w 161"/>
                <a:gd name="T25" fmla="*/ 76 h 158"/>
                <a:gd name="T26" fmla="*/ 5 w 161"/>
                <a:gd name="T27" fmla="*/ 96 h 158"/>
                <a:gd name="T28" fmla="*/ 25 w 161"/>
                <a:gd name="T29" fmla="*/ 105 h 158"/>
                <a:gd name="T30" fmla="*/ 20 w 161"/>
                <a:gd name="T31" fmla="*/ 127 h 158"/>
                <a:gd name="T32" fmla="*/ 33 w 161"/>
                <a:gd name="T33" fmla="*/ 143 h 158"/>
                <a:gd name="T34" fmla="*/ 39 w 161"/>
                <a:gd name="T35" fmla="*/ 144 h 158"/>
                <a:gd name="T36" fmla="*/ 58 w 161"/>
                <a:gd name="T37" fmla="*/ 135 h 158"/>
                <a:gd name="T38" fmla="*/ 65 w 161"/>
                <a:gd name="T39" fmla="*/ 141 h 158"/>
                <a:gd name="T40" fmla="*/ 72 w 161"/>
                <a:gd name="T41" fmla="*/ 154 h 158"/>
                <a:gd name="T42" fmla="*/ 78 w 161"/>
                <a:gd name="T43" fmla="*/ 157 h 158"/>
                <a:gd name="T44" fmla="*/ 98 w 161"/>
                <a:gd name="T45" fmla="*/ 153 h 158"/>
                <a:gd name="T46" fmla="*/ 108 w 161"/>
                <a:gd name="T47" fmla="*/ 132 h 158"/>
                <a:gd name="T48" fmla="*/ 112 w 161"/>
                <a:gd name="T49" fmla="*/ 132 h 158"/>
                <a:gd name="T50" fmla="*/ 131 w 161"/>
                <a:gd name="T51" fmla="*/ 138 h 158"/>
                <a:gd name="T52" fmla="*/ 145 w 161"/>
                <a:gd name="T53" fmla="*/ 125 h 158"/>
                <a:gd name="T54" fmla="*/ 140 w 161"/>
                <a:gd name="T55" fmla="*/ 105 h 158"/>
                <a:gd name="T56" fmla="*/ 141 w 161"/>
                <a:gd name="T57" fmla="*/ 95 h 158"/>
                <a:gd name="T58" fmla="*/ 158 w 161"/>
                <a:gd name="T59" fmla="*/ 86 h 158"/>
                <a:gd name="T60" fmla="*/ 160 w 161"/>
                <a:gd name="T61" fmla="*/ 67 h 158"/>
                <a:gd name="T62" fmla="*/ 139 w 161"/>
                <a:gd name="T63" fmla="*/ 55 h 158"/>
                <a:gd name="T64" fmla="*/ 135 w 161"/>
                <a:gd name="T65" fmla="*/ 47 h 158"/>
                <a:gd name="T66" fmla="*/ 138 w 161"/>
                <a:gd name="T67" fmla="*/ 24 h 158"/>
                <a:gd name="T68" fmla="*/ 124 w 161"/>
                <a:gd name="T69" fmla="*/ 13 h 158"/>
                <a:gd name="T70" fmla="*/ 105 w 161"/>
                <a:gd name="T71" fmla="*/ 22 h 158"/>
                <a:gd name="T72" fmla="*/ 103 w 161"/>
                <a:gd name="T73" fmla="*/ 22 h 158"/>
                <a:gd name="T74" fmla="*/ 88 w 161"/>
                <a:gd name="T7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1" h="158">
                  <a:moveTo>
                    <a:pt x="80" y="107"/>
                  </a:moveTo>
                  <a:cubicBezTo>
                    <a:pt x="65" y="107"/>
                    <a:pt x="53" y="95"/>
                    <a:pt x="52" y="80"/>
                  </a:cubicBezTo>
                  <a:cubicBezTo>
                    <a:pt x="51" y="65"/>
                    <a:pt x="63" y="52"/>
                    <a:pt x="79" y="51"/>
                  </a:cubicBezTo>
                  <a:cubicBezTo>
                    <a:pt x="79" y="51"/>
                    <a:pt x="80" y="51"/>
                    <a:pt x="80" y="51"/>
                  </a:cubicBezTo>
                  <a:cubicBezTo>
                    <a:pt x="95" y="51"/>
                    <a:pt x="108" y="62"/>
                    <a:pt x="109" y="77"/>
                  </a:cubicBezTo>
                  <a:cubicBezTo>
                    <a:pt x="110" y="92"/>
                    <a:pt x="98" y="106"/>
                    <a:pt x="82" y="107"/>
                  </a:cubicBezTo>
                  <a:cubicBezTo>
                    <a:pt x="81" y="107"/>
                    <a:pt x="81" y="107"/>
                    <a:pt x="80" y="107"/>
                  </a:cubicBezTo>
                  <a:moveTo>
                    <a:pt x="83" y="0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78" y="0"/>
                    <a:pt x="73" y="1"/>
                    <a:pt x="68" y="1"/>
                  </a:cubicBezTo>
                  <a:cubicBezTo>
                    <a:pt x="65" y="1"/>
                    <a:pt x="63" y="2"/>
                    <a:pt x="62" y="5"/>
                  </a:cubicBezTo>
                  <a:cubicBezTo>
                    <a:pt x="61" y="9"/>
                    <a:pt x="59" y="14"/>
                    <a:pt x="58" y="19"/>
                  </a:cubicBezTo>
                  <a:cubicBezTo>
                    <a:pt x="57" y="22"/>
                    <a:pt x="55" y="24"/>
                    <a:pt x="52" y="25"/>
                  </a:cubicBezTo>
                  <a:cubicBezTo>
                    <a:pt x="51" y="25"/>
                    <a:pt x="51" y="25"/>
                    <a:pt x="50" y="25"/>
                  </a:cubicBezTo>
                  <a:cubicBezTo>
                    <a:pt x="50" y="25"/>
                    <a:pt x="49" y="25"/>
                    <a:pt x="49" y="25"/>
                  </a:cubicBezTo>
                  <a:cubicBezTo>
                    <a:pt x="44" y="23"/>
                    <a:pt x="39" y="22"/>
                    <a:pt x="34" y="20"/>
                  </a:cubicBezTo>
                  <a:cubicBezTo>
                    <a:pt x="32" y="20"/>
                    <a:pt x="31" y="20"/>
                    <a:pt x="29" y="19"/>
                  </a:cubicBezTo>
                  <a:cubicBezTo>
                    <a:pt x="28" y="20"/>
                    <a:pt x="26" y="20"/>
                    <a:pt x="25" y="21"/>
                  </a:cubicBezTo>
                  <a:cubicBezTo>
                    <a:pt x="22" y="25"/>
                    <a:pt x="19" y="29"/>
                    <a:pt x="16" y="32"/>
                  </a:cubicBezTo>
                  <a:cubicBezTo>
                    <a:pt x="13" y="34"/>
                    <a:pt x="13" y="36"/>
                    <a:pt x="14" y="39"/>
                  </a:cubicBezTo>
                  <a:cubicBezTo>
                    <a:pt x="16" y="44"/>
                    <a:pt x="19" y="48"/>
                    <a:pt x="21" y="52"/>
                  </a:cubicBezTo>
                  <a:cubicBezTo>
                    <a:pt x="23" y="55"/>
                    <a:pt x="23" y="58"/>
                    <a:pt x="22" y="60"/>
                  </a:cubicBezTo>
                  <a:cubicBezTo>
                    <a:pt x="21" y="61"/>
                    <a:pt x="21" y="62"/>
                    <a:pt x="19" y="63"/>
                  </a:cubicBezTo>
                  <a:cubicBezTo>
                    <a:pt x="16" y="64"/>
                    <a:pt x="13" y="66"/>
                    <a:pt x="9" y="67"/>
                  </a:cubicBezTo>
                  <a:cubicBezTo>
                    <a:pt x="7" y="69"/>
                    <a:pt x="4" y="70"/>
                    <a:pt x="2" y="72"/>
                  </a:cubicBezTo>
                  <a:cubicBezTo>
                    <a:pt x="0" y="73"/>
                    <a:pt x="0" y="74"/>
                    <a:pt x="0" y="76"/>
                  </a:cubicBezTo>
                  <a:cubicBezTo>
                    <a:pt x="0" y="81"/>
                    <a:pt x="1" y="86"/>
                    <a:pt x="1" y="91"/>
                  </a:cubicBezTo>
                  <a:cubicBezTo>
                    <a:pt x="1" y="94"/>
                    <a:pt x="2" y="96"/>
                    <a:pt x="5" y="96"/>
                  </a:cubicBezTo>
                  <a:cubicBezTo>
                    <a:pt x="10" y="98"/>
                    <a:pt x="15" y="100"/>
                    <a:pt x="21" y="102"/>
                  </a:cubicBezTo>
                  <a:cubicBezTo>
                    <a:pt x="23" y="102"/>
                    <a:pt x="24" y="103"/>
                    <a:pt x="25" y="105"/>
                  </a:cubicBezTo>
                  <a:cubicBezTo>
                    <a:pt x="26" y="107"/>
                    <a:pt x="26" y="109"/>
                    <a:pt x="25" y="111"/>
                  </a:cubicBezTo>
                  <a:cubicBezTo>
                    <a:pt x="23" y="116"/>
                    <a:pt x="22" y="121"/>
                    <a:pt x="20" y="127"/>
                  </a:cubicBezTo>
                  <a:cubicBezTo>
                    <a:pt x="19" y="129"/>
                    <a:pt x="20" y="131"/>
                    <a:pt x="22" y="133"/>
                  </a:cubicBezTo>
                  <a:cubicBezTo>
                    <a:pt x="26" y="136"/>
                    <a:pt x="29" y="139"/>
                    <a:pt x="33" y="143"/>
                  </a:cubicBezTo>
                  <a:cubicBezTo>
                    <a:pt x="34" y="144"/>
                    <a:pt x="35" y="144"/>
                    <a:pt x="37" y="144"/>
                  </a:cubicBezTo>
                  <a:cubicBezTo>
                    <a:pt x="37" y="144"/>
                    <a:pt x="38" y="144"/>
                    <a:pt x="39" y="144"/>
                  </a:cubicBezTo>
                  <a:cubicBezTo>
                    <a:pt x="44" y="141"/>
                    <a:pt x="50" y="139"/>
                    <a:pt x="55" y="136"/>
                  </a:cubicBezTo>
                  <a:cubicBezTo>
                    <a:pt x="56" y="136"/>
                    <a:pt x="57" y="135"/>
                    <a:pt x="58" y="135"/>
                  </a:cubicBezTo>
                  <a:cubicBezTo>
                    <a:pt x="58" y="135"/>
                    <a:pt x="59" y="135"/>
                    <a:pt x="59" y="136"/>
                  </a:cubicBezTo>
                  <a:cubicBezTo>
                    <a:pt x="62" y="136"/>
                    <a:pt x="64" y="138"/>
                    <a:pt x="65" y="141"/>
                  </a:cubicBezTo>
                  <a:cubicBezTo>
                    <a:pt x="65" y="142"/>
                    <a:pt x="66" y="143"/>
                    <a:pt x="66" y="144"/>
                  </a:cubicBezTo>
                  <a:cubicBezTo>
                    <a:pt x="68" y="147"/>
                    <a:pt x="70" y="151"/>
                    <a:pt x="72" y="154"/>
                  </a:cubicBezTo>
                  <a:cubicBezTo>
                    <a:pt x="73" y="156"/>
                    <a:pt x="75" y="158"/>
                    <a:pt x="77" y="158"/>
                  </a:cubicBezTo>
                  <a:cubicBezTo>
                    <a:pt x="78" y="158"/>
                    <a:pt x="78" y="158"/>
                    <a:pt x="78" y="157"/>
                  </a:cubicBezTo>
                  <a:cubicBezTo>
                    <a:pt x="83" y="157"/>
                    <a:pt x="87" y="157"/>
                    <a:pt x="92" y="157"/>
                  </a:cubicBezTo>
                  <a:cubicBezTo>
                    <a:pt x="95" y="157"/>
                    <a:pt x="97" y="155"/>
                    <a:pt x="98" y="153"/>
                  </a:cubicBezTo>
                  <a:cubicBezTo>
                    <a:pt x="100" y="148"/>
                    <a:pt x="102" y="143"/>
                    <a:pt x="103" y="139"/>
                  </a:cubicBezTo>
                  <a:cubicBezTo>
                    <a:pt x="104" y="135"/>
                    <a:pt x="105" y="133"/>
                    <a:pt x="108" y="132"/>
                  </a:cubicBezTo>
                  <a:cubicBezTo>
                    <a:pt x="109" y="132"/>
                    <a:pt x="110" y="132"/>
                    <a:pt x="110" y="132"/>
                  </a:cubicBezTo>
                  <a:cubicBezTo>
                    <a:pt x="111" y="132"/>
                    <a:pt x="111" y="132"/>
                    <a:pt x="112" y="132"/>
                  </a:cubicBezTo>
                  <a:cubicBezTo>
                    <a:pt x="118" y="134"/>
                    <a:pt x="123" y="136"/>
                    <a:pt x="129" y="138"/>
                  </a:cubicBezTo>
                  <a:cubicBezTo>
                    <a:pt x="130" y="138"/>
                    <a:pt x="130" y="138"/>
                    <a:pt x="131" y="138"/>
                  </a:cubicBezTo>
                  <a:cubicBezTo>
                    <a:pt x="133" y="138"/>
                    <a:pt x="134" y="137"/>
                    <a:pt x="136" y="136"/>
                  </a:cubicBezTo>
                  <a:cubicBezTo>
                    <a:pt x="139" y="132"/>
                    <a:pt x="142" y="129"/>
                    <a:pt x="145" y="125"/>
                  </a:cubicBezTo>
                  <a:cubicBezTo>
                    <a:pt x="147" y="123"/>
                    <a:pt x="148" y="121"/>
                    <a:pt x="146" y="118"/>
                  </a:cubicBezTo>
                  <a:cubicBezTo>
                    <a:pt x="144" y="114"/>
                    <a:pt x="142" y="109"/>
                    <a:pt x="140" y="105"/>
                  </a:cubicBezTo>
                  <a:cubicBezTo>
                    <a:pt x="138" y="102"/>
                    <a:pt x="138" y="100"/>
                    <a:pt x="139" y="97"/>
                  </a:cubicBezTo>
                  <a:cubicBezTo>
                    <a:pt x="140" y="96"/>
                    <a:pt x="140" y="95"/>
                    <a:pt x="141" y="95"/>
                  </a:cubicBezTo>
                  <a:cubicBezTo>
                    <a:pt x="144" y="93"/>
                    <a:pt x="148" y="92"/>
                    <a:pt x="151" y="90"/>
                  </a:cubicBezTo>
                  <a:cubicBezTo>
                    <a:pt x="154" y="89"/>
                    <a:pt x="156" y="87"/>
                    <a:pt x="158" y="86"/>
                  </a:cubicBezTo>
                  <a:cubicBezTo>
                    <a:pt x="160" y="85"/>
                    <a:pt x="161" y="83"/>
                    <a:pt x="161" y="81"/>
                  </a:cubicBezTo>
                  <a:cubicBezTo>
                    <a:pt x="160" y="77"/>
                    <a:pt x="160" y="72"/>
                    <a:pt x="160" y="67"/>
                  </a:cubicBezTo>
                  <a:cubicBezTo>
                    <a:pt x="160" y="64"/>
                    <a:pt x="158" y="62"/>
                    <a:pt x="155" y="61"/>
                  </a:cubicBezTo>
                  <a:cubicBezTo>
                    <a:pt x="150" y="59"/>
                    <a:pt x="144" y="57"/>
                    <a:pt x="139" y="55"/>
                  </a:cubicBezTo>
                  <a:cubicBezTo>
                    <a:pt x="138" y="55"/>
                    <a:pt x="137" y="55"/>
                    <a:pt x="137" y="55"/>
                  </a:cubicBezTo>
                  <a:cubicBezTo>
                    <a:pt x="136" y="52"/>
                    <a:pt x="134" y="50"/>
                    <a:pt x="135" y="47"/>
                  </a:cubicBezTo>
                  <a:cubicBezTo>
                    <a:pt x="138" y="42"/>
                    <a:pt x="139" y="36"/>
                    <a:pt x="141" y="31"/>
                  </a:cubicBezTo>
                  <a:cubicBezTo>
                    <a:pt x="142" y="28"/>
                    <a:pt x="141" y="26"/>
                    <a:pt x="138" y="24"/>
                  </a:cubicBezTo>
                  <a:cubicBezTo>
                    <a:pt x="135" y="21"/>
                    <a:pt x="131" y="18"/>
                    <a:pt x="128" y="15"/>
                  </a:cubicBezTo>
                  <a:cubicBezTo>
                    <a:pt x="127" y="14"/>
                    <a:pt x="125" y="13"/>
                    <a:pt x="124" y="13"/>
                  </a:cubicBezTo>
                  <a:cubicBezTo>
                    <a:pt x="123" y="13"/>
                    <a:pt x="122" y="13"/>
                    <a:pt x="121" y="14"/>
                  </a:cubicBezTo>
                  <a:cubicBezTo>
                    <a:pt x="116" y="16"/>
                    <a:pt x="110" y="19"/>
                    <a:pt x="105" y="22"/>
                  </a:cubicBezTo>
                  <a:cubicBezTo>
                    <a:pt x="104" y="22"/>
                    <a:pt x="104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21"/>
                    <a:pt x="97" y="21"/>
                    <a:pt x="96" y="18"/>
                  </a:cubicBezTo>
                  <a:cubicBezTo>
                    <a:pt x="94" y="12"/>
                    <a:pt x="91" y="8"/>
                    <a:pt x="88" y="3"/>
                  </a:cubicBezTo>
                  <a:cubicBezTo>
                    <a:pt x="87" y="1"/>
                    <a:pt x="86" y="0"/>
                    <a:pt x="83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4522117" y="5274196"/>
              <a:ext cx="140932" cy="139303"/>
            </a:xfrm>
            <a:custGeom>
              <a:avLst/>
              <a:gdLst>
                <a:gd name="T0" fmla="*/ 24 w 73"/>
                <a:gd name="T1" fmla="*/ 37 h 72"/>
                <a:gd name="T2" fmla="*/ 37 w 73"/>
                <a:gd name="T3" fmla="*/ 23 h 72"/>
                <a:gd name="T4" fmla="*/ 37 w 73"/>
                <a:gd name="T5" fmla="*/ 49 h 72"/>
                <a:gd name="T6" fmla="*/ 38 w 73"/>
                <a:gd name="T7" fmla="*/ 0 h 72"/>
                <a:gd name="T8" fmla="*/ 31 w 73"/>
                <a:gd name="T9" fmla="*/ 1 h 72"/>
                <a:gd name="T10" fmla="*/ 26 w 73"/>
                <a:gd name="T11" fmla="*/ 9 h 72"/>
                <a:gd name="T12" fmla="*/ 23 w 73"/>
                <a:gd name="T13" fmla="*/ 12 h 72"/>
                <a:gd name="T14" fmla="*/ 16 w 73"/>
                <a:gd name="T15" fmla="*/ 10 h 72"/>
                <a:gd name="T16" fmla="*/ 12 w 73"/>
                <a:gd name="T17" fmla="*/ 10 h 72"/>
                <a:gd name="T18" fmla="*/ 7 w 73"/>
                <a:gd name="T19" fmla="*/ 18 h 72"/>
                <a:gd name="T20" fmla="*/ 10 w 73"/>
                <a:gd name="T21" fmla="*/ 28 h 72"/>
                <a:gd name="T22" fmla="*/ 4 w 73"/>
                <a:gd name="T23" fmla="*/ 31 h 72"/>
                <a:gd name="T24" fmla="*/ 0 w 73"/>
                <a:gd name="T25" fmla="*/ 35 h 72"/>
                <a:gd name="T26" fmla="*/ 2 w 73"/>
                <a:gd name="T27" fmla="*/ 44 h 72"/>
                <a:gd name="T28" fmla="*/ 11 w 73"/>
                <a:gd name="T29" fmla="*/ 48 h 72"/>
                <a:gd name="T30" fmla="*/ 9 w 73"/>
                <a:gd name="T31" fmla="*/ 58 h 72"/>
                <a:gd name="T32" fmla="*/ 15 w 73"/>
                <a:gd name="T33" fmla="*/ 65 h 72"/>
                <a:gd name="T34" fmla="*/ 18 w 73"/>
                <a:gd name="T35" fmla="*/ 66 h 72"/>
                <a:gd name="T36" fmla="*/ 26 w 73"/>
                <a:gd name="T37" fmla="*/ 62 h 72"/>
                <a:gd name="T38" fmla="*/ 30 w 73"/>
                <a:gd name="T39" fmla="*/ 64 h 72"/>
                <a:gd name="T40" fmla="*/ 33 w 73"/>
                <a:gd name="T41" fmla="*/ 71 h 72"/>
                <a:gd name="T42" fmla="*/ 36 w 73"/>
                <a:gd name="T43" fmla="*/ 72 h 72"/>
                <a:gd name="T44" fmla="*/ 45 w 73"/>
                <a:gd name="T45" fmla="*/ 70 h 72"/>
                <a:gd name="T46" fmla="*/ 50 w 73"/>
                <a:gd name="T47" fmla="*/ 61 h 72"/>
                <a:gd name="T48" fmla="*/ 51 w 73"/>
                <a:gd name="T49" fmla="*/ 61 h 72"/>
                <a:gd name="T50" fmla="*/ 60 w 73"/>
                <a:gd name="T51" fmla="*/ 63 h 72"/>
                <a:gd name="T52" fmla="*/ 66 w 73"/>
                <a:gd name="T53" fmla="*/ 58 h 72"/>
                <a:gd name="T54" fmla="*/ 64 w 73"/>
                <a:gd name="T55" fmla="*/ 48 h 72"/>
                <a:gd name="T56" fmla="*/ 65 w 73"/>
                <a:gd name="T57" fmla="*/ 44 h 72"/>
                <a:gd name="T58" fmla="*/ 72 w 73"/>
                <a:gd name="T59" fmla="*/ 40 h 72"/>
                <a:gd name="T60" fmla="*/ 73 w 73"/>
                <a:gd name="T61" fmla="*/ 31 h 72"/>
                <a:gd name="T62" fmla="*/ 63 w 73"/>
                <a:gd name="T63" fmla="*/ 25 h 72"/>
                <a:gd name="T64" fmla="*/ 62 w 73"/>
                <a:gd name="T65" fmla="*/ 22 h 72"/>
                <a:gd name="T66" fmla="*/ 63 w 73"/>
                <a:gd name="T67" fmla="*/ 11 h 72"/>
                <a:gd name="T68" fmla="*/ 57 w 73"/>
                <a:gd name="T69" fmla="*/ 6 h 72"/>
                <a:gd name="T70" fmla="*/ 48 w 73"/>
                <a:gd name="T71" fmla="*/ 10 h 72"/>
                <a:gd name="T72" fmla="*/ 44 w 73"/>
                <a:gd name="T73" fmla="*/ 8 h 72"/>
                <a:gd name="T74" fmla="*/ 38 w 73"/>
                <a:gd name="T7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" h="72">
                  <a:moveTo>
                    <a:pt x="37" y="49"/>
                  </a:moveTo>
                  <a:cubicBezTo>
                    <a:pt x="30" y="49"/>
                    <a:pt x="24" y="44"/>
                    <a:pt x="24" y="37"/>
                  </a:cubicBezTo>
                  <a:cubicBezTo>
                    <a:pt x="23" y="30"/>
                    <a:pt x="29" y="24"/>
                    <a:pt x="36" y="23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44" y="23"/>
                    <a:pt x="49" y="29"/>
                    <a:pt x="50" y="35"/>
                  </a:cubicBezTo>
                  <a:cubicBezTo>
                    <a:pt x="50" y="42"/>
                    <a:pt x="45" y="49"/>
                    <a:pt x="37" y="49"/>
                  </a:cubicBezTo>
                  <a:cubicBezTo>
                    <a:pt x="37" y="49"/>
                    <a:pt x="37" y="49"/>
                    <a:pt x="37" y="49"/>
                  </a:cubicBezTo>
                  <a:moveTo>
                    <a:pt x="38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6" y="0"/>
                    <a:pt x="33" y="1"/>
                    <a:pt x="31" y="1"/>
                  </a:cubicBezTo>
                  <a:cubicBezTo>
                    <a:pt x="30" y="1"/>
                    <a:pt x="29" y="1"/>
                    <a:pt x="29" y="2"/>
                  </a:cubicBezTo>
                  <a:cubicBezTo>
                    <a:pt x="28" y="5"/>
                    <a:pt x="27" y="7"/>
                    <a:pt x="26" y="9"/>
                  </a:cubicBezTo>
                  <a:cubicBezTo>
                    <a:pt x="26" y="10"/>
                    <a:pt x="25" y="11"/>
                    <a:pt x="24" y="12"/>
                  </a:cubicBezTo>
                  <a:cubicBezTo>
                    <a:pt x="24" y="12"/>
                    <a:pt x="23" y="12"/>
                    <a:pt x="23" y="12"/>
                  </a:cubicBezTo>
                  <a:cubicBezTo>
                    <a:pt x="23" y="12"/>
                    <a:pt x="23" y="12"/>
                    <a:pt x="22" y="12"/>
                  </a:cubicBezTo>
                  <a:cubicBezTo>
                    <a:pt x="20" y="11"/>
                    <a:pt x="18" y="10"/>
                    <a:pt x="16" y="10"/>
                  </a:cubicBezTo>
                  <a:cubicBezTo>
                    <a:pt x="15" y="9"/>
                    <a:pt x="14" y="9"/>
                    <a:pt x="13" y="9"/>
                  </a:cubicBezTo>
                  <a:cubicBezTo>
                    <a:pt x="13" y="9"/>
                    <a:pt x="12" y="10"/>
                    <a:pt x="12" y="10"/>
                  </a:cubicBezTo>
                  <a:cubicBezTo>
                    <a:pt x="10" y="12"/>
                    <a:pt x="9" y="13"/>
                    <a:pt x="7" y="15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8" y="20"/>
                    <a:pt x="9" y="22"/>
                    <a:pt x="10" y="24"/>
                  </a:cubicBezTo>
                  <a:cubicBezTo>
                    <a:pt x="10" y="25"/>
                    <a:pt x="11" y="27"/>
                    <a:pt x="10" y="28"/>
                  </a:cubicBezTo>
                  <a:cubicBezTo>
                    <a:pt x="10" y="28"/>
                    <a:pt x="9" y="29"/>
                    <a:pt x="9" y="29"/>
                  </a:cubicBezTo>
                  <a:cubicBezTo>
                    <a:pt x="7" y="30"/>
                    <a:pt x="6" y="30"/>
                    <a:pt x="4" y="31"/>
                  </a:cubicBezTo>
                  <a:cubicBezTo>
                    <a:pt x="3" y="32"/>
                    <a:pt x="2" y="32"/>
                    <a:pt x="1" y="33"/>
                  </a:cubicBezTo>
                  <a:cubicBezTo>
                    <a:pt x="0" y="33"/>
                    <a:pt x="0" y="34"/>
                    <a:pt x="0" y="35"/>
                  </a:cubicBezTo>
                  <a:cubicBezTo>
                    <a:pt x="0" y="37"/>
                    <a:pt x="0" y="39"/>
                    <a:pt x="0" y="42"/>
                  </a:cubicBezTo>
                  <a:cubicBezTo>
                    <a:pt x="0" y="43"/>
                    <a:pt x="1" y="44"/>
                    <a:pt x="2" y="44"/>
                  </a:cubicBezTo>
                  <a:cubicBezTo>
                    <a:pt x="5" y="45"/>
                    <a:pt x="7" y="46"/>
                    <a:pt x="9" y="47"/>
                  </a:cubicBezTo>
                  <a:cubicBezTo>
                    <a:pt x="10" y="47"/>
                    <a:pt x="11" y="47"/>
                    <a:pt x="11" y="48"/>
                  </a:cubicBezTo>
                  <a:cubicBezTo>
                    <a:pt x="12" y="49"/>
                    <a:pt x="12" y="50"/>
                    <a:pt x="12" y="51"/>
                  </a:cubicBezTo>
                  <a:cubicBezTo>
                    <a:pt x="11" y="53"/>
                    <a:pt x="10" y="56"/>
                    <a:pt x="9" y="58"/>
                  </a:cubicBezTo>
                  <a:cubicBezTo>
                    <a:pt x="9" y="59"/>
                    <a:pt x="9" y="60"/>
                    <a:pt x="10" y="61"/>
                  </a:cubicBezTo>
                  <a:cubicBezTo>
                    <a:pt x="12" y="62"/>
                    <a:pt x="13" y="64"/>
                    <a:pt x="15" y="65"/>
                  </a:cubicBezTo>
                  <a:cubicBezTo>
                    <a:pt x="16" y="66"/>
                    <a:pt x="16" y="66"/>
                    <a:pt x="17" y="66"/>
                  </a:cubicBezTo>
                  <a:cubicBezTo>
                    <a:pt x="17" y="66"/>
                    <a:pt x="18" y="66"/>
                    <a:pt x="18" y="66"/>
                  </a:cubicBezTo>
                  <a:cubicBezTo>
                    <a:pt x="20" y="65"/>
                    <a:pt x="23" y="64"/>
                    <a:pt x="25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7" y="62"/>
                    <a:pt x="27" y="62"/>
                    <a:pt x="27" y="62"/>
                  </a:cubicBezTo>
                  <a:cubicBezTo>
                    <a:pt x="28" y="62"/>
                    <a:pt x="29" y="63"/>
                    <a:pt x="30" y="64"/>
                  </a:cubicBezTo>
                  <a:cubicBezTo>
                    <a:pt x="30" y="65"/>
                    <a:pt x="30" y="65"/>
                    <a:pt x="30" y="66"/>
                  </a:cubicBezTo>
                  <a:cubicBezTo>
                    <a:pt x="31" y="68"/>
                    <a:pt x="32" y="69"/>
                    <a:pt x="33" y="71"/>
                  </a:cubicBezTo>
                  <a:cubicBezTo>
                    <a:pt x="34" y="72"/>
                    <a:pt x="34" y="72"/>
                    <a:pt x="35" y="72"/>
                  </a:cubicBezTo>
                  <a:cubicBezTo>
                    <a:pt x="35" y="72"/>
                    <a:pt x="36" y="72"/>
                    <a:pt x="36" y="72"/>
                  </a:cubicBezTo>
                  <a:cubicBezTo>
                    <a:pt x="38" y="72"/>
                    <a:pt x="40" y="72"/>
                    <a:pt x="42" y="72"/>
                  </a:cubicBezTo>
                  <a:cubicBezTo>
                    <a:pt x="44" y="72"/>
                    <a:pt x="44" y="71"/>
                    <a:pt x="45" y="70"/>
                  </a:cubicBezTo>
                  <a:cubicBezTo>
                    <a:pt x="46" y="68"/>
                    <a:pt x="47" y="66"/>
                    <a:pt x="47" y="64"/>
                  </a:cubicBezTo>
                  <a:cubicBezTo>
                    <a:pt x="48" y="62"/>
                    <a:pt x="48" y="61"/>
                    <a:pt x="50" y="61"/>
                  </a:cubicBezTo>
                  <a:cubicBezTo>
                    <a:pt x="50" y="61"/>
                    <a:pt x="50" y="61"/>
                    <a:pt x="50" y="61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54" y="62"/>
                    <a:pt x="56" y="62"/>
                    <a:pt x="59" y="63"/>
                  </a:cubicBezTo>
                  <a:cubicBezTo>
                    <a:pt x="59" y="63"/>
                    <a:pt x="60" y="63"/>
                    <a:pt x="60" y="63"/>
                  </a:cubicBezTo>
                  <a:cubicBezTo>
                    <a:pt x="61" y="63"/>
                    <a:pt x="61" y="63"/>
                    <a:pt x="62" y="62"/>
                  </a:cubicBezTo>
                  <a:cubicBezTo>
                    <a:pt x="63" y="61"/>
                    <a:pt x="65" y="59"/>
                    <a:pt x="66" y="58"/>
                  </a:cubicBezTo>
                  <a:cubicBezTo>
                    <a:pt x="67" y="57"/>
                    <a:pt x="67" y="56"/>
                    <a:pt x="67" y="54"/>
                  </a:cubicBezTo>
                  <a:cubicBezTo>
                    <a:pt x="66" y="52"/>
                    <a:pt x="65" y="50"/>
                    <a:pt x="64" y="48"/>
                  </a:cubicBezTo>
                  <a:cubicBezTo>
                    <a:pt x="63" y="47"/>
                    <a:pt x="63" y="46"/>
                    <a:pt x="64" y="45"/>
                  </a:cubicBezTo>
                  <a:cubicBezTo>
                    <a:pt x="64" y="44"/>
                    <a:pt x="64" y="44"/>
                    <a:pt x="65" y="44"/>
                  </a:cubicBezTo>
                  <a:cubicBezTo>
                    <a:pt x="66" y="43"/>
                    <a:pt x="68" y="42"/>
                    <a:pt x="69" y="41"/>
                  </a:cubicBezTo>
                  <a:cubicBezTo>
                    <a:pt x="70" y="41"/>
                    <a:pt x="71" y="40"/>
                    <a:pt x="72" y="40"/>
                  </a:cubicBezTo>
                  <a:cubicBezTo>
                    <a:pt x="73" y="39"/>
                    <a:pt x="73" y="38"/>
                    <a:pt x="73" y="37"/>
                  </a:cubicBezTo>
                  <a:cubicBezTo>
                    <a:pt x="73" y="35"/>
                    <a:pt x="73" y="33"/>
                    <a:pt x="73" y="31"/>
                  </a:cubicBezTo>
                  <a:cubicBezTo>
                    <a:pt x="73" y="29"/>
                    <a:pt x="72" y="28"/>
                    <a:pt x="71" y="28"/>
                  </a:cubicBezTo>
                  <a:cubicBezTo>
                    <a:pt x="68" y="27"/>
                    <a:pt x="66" y="26"/>
                    <a:pt x="63" y="25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2" y="24"/>
                    <a:pt x="61" y="23"/>
                    <a:pt x="62" y="22"/>
                  </a:cubicBezTo>
                  <a:cubicBezTo>
                    <a:pt x="63" y="19"/>
                    <a:pt x="64" y="17"/>
                    <a:pt x="64" y="14"/>
                  </a:cubicBezTo>
                  <a:cubicBezTo>
                    <a:pt x="65" y="13"/>
                    <a:pt x="64" y="12"/>
                    <a:pt x="63" y="11"/>
                  </a:cubicBezTo>
                  <a:cubicBezTo>
                    <a:pt x="62" y="10"/>
                    <a:pt x="60" y="9"/>
                    <a:pt x="58" y="7"/>
                  </a:cubicBezTo>
                  <a:cubicBezTo>
                    <a:pt x="58" y="7"/>
                    <a:pt x="57" y="6"/>
                    <a:pt x="57" y="6"/>
                  </a:cubicBezTo>
                  <a:cubicBezTo>
                    <a:pt x="56" y="6"/>
                    <a:pt x="56" y="6"/>
                    <a:pt x="56" y="7"/>
                  </a:cubicBezTo>
                  <a:cubicBezTo>
                    <a:pt x="53" y="8"/>
                    <a:pt x="50" y="9"/>
                    <a:pt x="48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6" y="10"/>
                    <a:pt x="45" y="10"/>
                    <a:pt x="44" y="8"/>
                  </a:cubicBezTo>
                  <a:cubicBezTo>
                    <a:pt x="43" y="6"/>
                    <a:pt x="42" y="4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5172199" y="4253455"/>
              <a:ext cx="207733" cy="396729"/>
            </a:xfrm>
            <a:custGeom>
              <a:avLst/>
              <a:gdLst>
                <a:gd name="T0" fmla="*/ 54 w 108"/>
                <a:gd name="T1" fmla="*/ 199 h 206"/>
                <a:gd name="T2" fmla="*/ 43 w 108"/>
                <a:gd name="T3" fmla="*/ 188 h 206"/>
                <a:gd name="T4" fmla="*/ 54 w 108"/>
                <a:gd name="T5" fmla="*/ 177 h 206"/>
                <a:gd name="T6" fmla="*/ 65 w 108"/>
                <a:gd name="T7" fmla="*/ 188 h 206"/>
                <a:gd name="T8" fmla="*/ 54 w 108"/>
                <a:gd name="T9" fmla="*/ 199 h 206"/>
                <a:gd name="T10" fmla="*/ 12 w 108"/>
                <a:gd name="T11" fmla="*/ 167 h 206"/>
                <a:gd name="T12" fmla="*/ 12 w 108"/>
                <a:gd name="T13" fmla="*/ 40 h 206"/>
                <a:gd name="T14" fmla="*/ 96 w 108"/>
                <a:gd name="T15" fmla="*/ 40 h 206"/>
                <a:gd name="T16" fmla="*/ 96 w 108"/>
                <a:gd name="T17" fmla="*/ 167 h 206"/>
                <a:gd name="T18" fmla="*/ 12 w 108"/>
                <a:gd name="T19" fmla="*/ 167 h 206"/>
                <a:gd name="T20" fmla="*/ 41 w 108"/>
                <a:gd name="T21" fmla="*/ 25 h 206"/>
                <a:gd name="T22" fmla="*/ 37 w 108"/>
                <a:gd name="T23" fmla="*/ 21 h 206"/>
                <a:gd name="T24" fmla="*/ 41 w 108"/>
                <a:gd name="T25" fmla="*/ 17 h 206"/>
                <a:gd name="T26" fmla="*/ 68 w 108"/>
                <a:gd name="T27" fmla="*/ 17 h 206"/>
                <a:gd name="T28" fmla="*/ 72 w 108"/>
                <a:gd name="T29" fmla="*/ 21 h 206"/>
                <a:gd name="T30" fmla="*/ 68 w 108"/>
                <a:gd name="T31" fmla="*/ 25 h 206"/>
                <a:gd name="T32" fmla="*/ 41 w 108"/>
                <a:gd name="T33" fmla="*/ 25 h 206"/>
                <a:gd name="T34" fmla="*/ 94 w 108"/>
                <a:gd name="T35" fmla="*/ 0 h 206"/>
                <a:gd name="T36" fmla="*/ 14 w 108"/>
                <a:gd name="T37" fmla="*/ 0 h 206"/>
                <a:gd name="T38" fmla="*/ 0 w 108"/>
                <a:gd name="T39" fmla="*/ 15 h 206"/>
                <a:gd name="T40" fmla="*/ 0 w 108"/>
                <a:gd name="T41" fmla="*/ 192 h 206"/>
                <a:gd name="T42" fmla="*/ 14 w 108"/>
                <a:gd name="T43" fmla="*/ 206 h 206"/>
                <a:gd name="T44" fmla="*/ 94 w 108"/>
                <a:gd name="T45" fmla="*/ 206 h 206"/>
                <a:gd name="T46" fmla="*/ 108 w 108"/>
                <a:gd name="T47" fmla="*/ 192 h 206"/>
                <a:gd name="T48" fmla="*/ 108 w 108"/>
                <a:gd name="T49" fmla="*/ 15 h 206"/>
                <a:gd name="T50" fmla="*/ 94 w 108"/>
                <a:gd name="T51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" h="206">
                  <a:moveTo>
                    <a:pt x="54" y="199"/>
                  </a:moveTo>
                  <a:cubicBezTo>
                    <a:pt x="48" y="199"/>
                    <a:pt x="43" y="194"/>
                    <a:pt x="43" y="188"/>
                  </a:cubicBezTo>
                  <a:cubicBezTo>
                    <a:pt x="43" y="182"/>
                    <a:pt x="48" y="177"/>
                    <a:pt x="54" y="177"/>
                  </a:cubicBezTo>
                  <a:cubicBezTo>
                    <a:pt x="60" y="177"/>
                    <a:pt x="65" y="182"/>
                    <a:pt x="65" y="188"/>
                  </a:cubicBezTo>
                  <a:cubicBezTo>
                    <a:pt x="65" y="194"/>
                    <a:pt x="60" y="199"/>
                    <a:pt x="54" y="199"/>
                  </a:cubicBezTo>
                  <a:moveTo>
                    <a:pt x="12" y="167"/>
                  </a:moveTo>
                  <a:cubicBezTo>
                    <a:pt x="12" y="40"/>
                    <a:pt x="12" y="40"/>
                    <a:pt x="12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6" y="167"/>
                    <a:pt x="96" y="167"/>
                    <a:pt x="96" y="167"/>
                  </a:cubicBezTo>
                  <a:cubicBezTo>
                    <a:pt x="12" y="167"/>
                    <a:pt x="12" y="167"/>
                    <a:pt x="12" y="167"/>
                  </a:cubicBezTo>
                  <a:moveTo>
                    <a:pt x="41" y="25"/>
                  </a:moveTo>
                  <a:cubicBezTo>
                    <a:pt x="39" y="25"/>
                    <a:pt x="37" y="23"/>
                    <a:pt x="37" y="21"/>
                  </a:cubicBezTo>
                  <a:cubicBezTo>
                    <a:pt x="37" y="19"/>
                    <a:pt x="39" y="17"/>
                    <a:pt x="41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70" y="17"/>
                    <a:pt x="72" y="19"/>
                    <a:pt x="72" y="21"/>
                  </a:cubicBezTo>
                  <a:cubicBezTo>
                    <a:pt x="72" y="23"/>
                    <a:pt x="70" y="25"/>
                    <a:pt x="68" y="25"/>
                  </a:cubicBezTo>
                  <a:cubicBezTo>
                    <a:pt x="41" y="25"/>
                    <a:pt x="41" y="25"/>
                    <a:pt x="41" y="25"/>
                  </a:cubicBezTo>
                  <a:moveTo>
                    <a:pt x="9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00"/>
                    <a:pt x="6" y="206"/>
                    <a:pt x="14" y="206"/>
                  </a:cubicBezTo>
                  <a:cubicBezTo>
                    <a:pt x="94" y="206"/>
                    <a:pt x="94" y="206"/>
                    <a:pt x="94" y="206"/>
                  </a:cubicBezTo>
                  <a:cubicBezTo>
                    <a:pt x="102" y="206"/>
                    <a:pt x="108" y="200"/>
                    <a:pt x="108" y="192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8" y="7"/>
                    <a:pt x="102" y="0"/>
                    <a:pt x="9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7098819" y="4062829"/>
              <a:ext cx="250094" cy="238689"/>
            </a:xfrm>
            <a:custGeom>
              <a:avLst/>
              <a:gdLst>
                <a:gd name="T0" fmla="*/ 86 w 130"/>
                <a:gd name="T1" fmla="*/ 74 h 124"/>
                <a:gd name="T2" fmla="*/ 55 w 130"/>
                <a:gd name="T3" fmla="*/ 44 h 124"/>
                <a:gd name="T4" fmla="*/ 86 w 130"/>
                <a:gd name="T5" fmla="*/ 13 h 124"/>
                <a:gd name="T6" fmla="*/ 116 w 130"/>
                <a:gd name="T7" fmla="*/ 44 h 124"/>
                <a:gd name="T8" fmla="*/ 86 w 130"/>
                <a:gd name="T9" fmla="*/ 74 h 124"/>
                <a:gd name="T10" fmla="*/ 86 w 130"/>
                <a:gd name="T11" fmla="*/ 0 h 124"/>
                <a:gd name="T12" fmla="*/ 42 w 130"/>
                <a:gd name="T13" fmla="*/ 44 h 124"/>
                <a:gd name="T14" fmla="*/ 46 w 130"/>
                <a:gd name="T15" fmla="*/ 62 h 124"/>
                <a:gd name="T16" fmla="*/ 3 w 130"/>
                <a:gd name="T17" fmla="*/ 104 h 124"/>
                <a:gd name="T18" fmla="*/ 3 w 130"/>
                <a:gd name="T19" fmla="*/ 116 h 124"/>
                <a:gd name="T20" fmla="*/ 8 w 130"/>
                <a:gd name="T21" fmla="*/ 121 h 124"/>
                <a:gd name="T22" fmla="*/ 14 w 130"/>
                <a:gd name="T23" fmla="*/ 124 h 124"/>
                <a:gd name="T24" fmla="*/ 20 w 130"/>
                <a:gd name="T25" fmla="*/ 121 h 124"/>
                <a:gd name="T26" fmla="*/ 61 w 130"/>
                <a:gd name="T27" fmla="*/ 80 h 124"/>
                <a:gd name="T28" fmla="*/ 86 w 130"/>
                <a:gd name="T29" fmla="*/ 88 h 124"/>
                <a:gd name="T30" fmla="*/ 130 w 130"/>
                <a:gd name="T31" fmla="*/ 44 h 124"/>
                <a:gd name="T32" fmla="*/ 86 w 130"/>
                <a:gd name="T33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0" h="124">
                  <a:moveTo>
                    <a:pt x="86" y="74"/>
                  </a:moveTo>
                  <a:cubicBezTo>
                    <a:pt x="69" y="74"/>
                    <a:pt x="55" y="61"/>
                    <a:pt x="55" y="44"/>
                  </a:cubicBezTo>
                  <a:cubicBezTo>
                    <a:pt x="55" y="27"/>
                    <a:pt x="69" y="13"/>
                    <a:pt x="86" y="13"/>
                  </a:cubicBezTo>
                  <a:cubicBezTo>
                    <a:pt x="103" y="13"/>
                    <a:pt x="116" y="27"/>
                    <a:pt x="116" y="44"/>
                  </a:cubicBezTo>
                  <a:cubicBezTo>
                    <a:pt x="116" y="61"/>
                    <a:pt x="103" y="74"/>
                    <a:pt x="86" y="74"/>
                  </a:cubicBezTo>
                  <a:moveTo>
                    <a:pt x="86" y="0"/>
                  </a:moveTo>
                  <a:cubicBezTo>
                    <a:pt x="62" y="0"/>
                    <a:pt x="42" y="19"/>
                    <a:pt x="42" y="44"/>
                  </a:cubicBezTo>
                  <a:cubicBezTo>
                    <a:pt x="42" y="50"/>
                    <a:pt x="43" y="56"/>
                    <a:pt x="46" y="62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0" y="108"/>
                    <a:pt x="0" y="113"/>
                    <a:pt x="3" y="116"/>
                  </a:cubicBezTo>
                  <a:cubicBezTo>
                    <a:pt x="8" y="121"/>
                    <a:pt x="8" y="121"/>
                    <a:pt x="8" y="121"/>
                  </a:cubicBezTo>
                  <a:cubicBezTo>
                    <a:pt x="10" y="123"/>
                    <a:pt x="12" y="124"/>
                    <a:pt x="14" y="124"/>
                  </a:cubicBezTo>
                  <a:cubicBezTo>
                    <a:pt x="16" y="124"/>
                    <a:pt x="19" y="123"/>
                    <a:pt x="20" y="121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68" y="85"/>
                    <a:pt x="77" y="88"/>
                    <a:pt x="86" y="88"/>
                  </a:cubicBezTo>
                  <a:cubicBezTo>
                    <a:pt x="110" y="88"/>
                    <a:pt x="130" y="68"/>
                    <a:pt x="130" y="44"/>
                  </a:cubicBezTo>
                  <a:cubicBezTo>
                    <a:pt x="130" y="19"/>
                    <a:pt x="110" y="0"/>
                    <a:pt x="8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5272399" y="5561764"/>
              <a:ext cx="53766" cy="59469"/>
            </a:xfrm>
            <a:custGeom>
              <a:avLst/>
              <a:gdLst>
                <a:gd name="T0" fmla="*/ 1 w 28"/>
                <a:gd name="T1" fmla="*/ 0 h 31"/>
                <a:gd name="T2" fmla="*/ 0 w 28"/>
                <a:gd name="T3" fmla="*/ 8 h 31"/>
                <a:gd name="T4" fmla="*/ 21 w 28"/>
                <a:gd name="T5" fmla="*/ 31 h 31"/>
                <a:gd name="T6" fmla="*/ 21 w 28"/>
                <a:gd name="T7" fmla="*/ 31 h 31"/>
                <a:gd name="T8" fmla="*/ 28 w 28"/>
                <a:gd name="T9" fmla="*/ 21 h 31"/>
                <a:gd name="T10" fmla="*/ 9 w 28"/>
                <a:gd name="T11" fmla="*/ 1 h 31"/>
                <a:gd name="T12" fmla="*/ 1 w 28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31">
                  <a:moveTo>
                    <a:pt x="1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26"/>
                    <a:pt x="24" y="23"/>
                    <a:pt x="28" y="2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5347346" y="5586203"/>
              <a:ext cx="70874" cy="40732"/>
            </a:xfrm>
            <a:custGeom>
              <a:avLst/>
              <a:gdLst>
                <a:gd name="T0" fmla="*/ 30 w 37"/>
                <a:gd name="T1" fmla="*/ 0 h 21"/>
                <a:gd name="T2" fmla="*/ 0 w 37"/>
                <a:gd name="T3" fmla="*/ 10 h 21"/>
                <a:gd name="T4" fmla="*/ 3 w 37"/>
                <a:gd name="T5" fmla="*/ 18 h 21"/>
                <a:gd name="T6" fmla="*/ 3 w 37"/>
                <a:gd name="T7" fmla="*/ 21 h 21"/>
                <a:gd name="T8" fmla="*/ 34 w 37"/>
                <a:gd name="T9" fmla="*/ 10 h 21"/>
                <a:gd name="T10" fmla="*/ 37 w 37"/>
                <a:gd name="T11" fmla="*/ 3 h 21"/>
                <a:gd name="T12" fmla="*/ 30 w 37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1">
                  <a:moveTo>
                    <a:pt x="3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2" y="12"/>
                    <a:pt x="3" y="15"/>
                    <a:pt x="3" y="18"/>
                  </a:cubicBezTo>
                  <a:cubicBezTo>
                    <a:pt x="3" y="19"/>
                    <a:pt x="3" y="20"/>
                    <a:pt x="3" y="21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5189307" y="5486818"/>
              <a:ext cx="286753" cy="267202"/>
            </a:xfrm>
            <a:custGeom>
              <a:avLst/>
              <a:gdLst>
                <a:gd name="T0" fmla="*/ 70 w 149"/>
                <a:gd name="T1" fmla="*/ 15 h 139"/>
                <a:gd name="T2" fmla="*/ 70 w 149"/>
                <a:gd name="T3" fmla="*/ 6 h 139"/>
                <a:gd name="T4" fmla="*/ 75 w 149"/>
                <a:gd name="T5" fmla="*/ 2 h 139"/>
                <a:gd name="T6" fmla="*/ 79 w 149"/>
                <a:gd name="T7" fmla="*/ 6 h 139"/>
                <a:gd name="T8" fmla="*/ 79 w 149"/>
                <a:gd name="T9" fmla="*/ 15 h 139"/>
                <a:gd name="T10" fmla="*/ 133 w 149"/>
                <a:gd name="T11" fmla="*/ 66 h 139"/>
                <a:gd name="T12" fmla="*/ 142 w 149"/>
                <a:gd name="T13" fmla="*/ 66 h 139"/>
                <a:gd name="T14" fmla="*/ 147 w 149"/>
                <a:gd name="T15" fmla="*/ 70 h 139"/>
                <a:gd name="T16" fmla="*/ 142 w 149"/>
                <a:gd name="T17" fmla="*/ 74 h 139"/>
                <a:gd name="T18" fmla="*/ 133 w 149"/>
                <a:gd name="T19" fmla="*/ 74 h 139"/>
                <a:gd name="T20" fmla="*/ 79 w 149"/>
                <a:gd name="T21" fmla="*/ 124 h 139"/>
                <a:gd name="T22" fmla="*/ 79 w 149"/>
                <a:gd name="T23" fmla="*/ 133 h 139"/>
                <a:gd name="T24" fmla="*/ 75 w 149"/>
                <a:gd name="T25" fmla="*/ 137 h 139"/>
                <a:gd name="T26" fmla="*/ 70 w 149"/>
                <a:gd name="T27" fmla="*/ 133 h 139"/>
                <a:gd name="T28" fmla="*/ 70 w 149"/>
                <a:gd name="T29" fmla="*/ 124 h 139"/>
                <a:gd name="T30" fmla="*/ 16 w 149"/>
                <a:gd name="T31" fmla="*/ 74 h 139"/>
                <a:gd name="T32" fmla="*/ 7 w 149"/>
                <a:gd name="T33" fmla="*/ 74 h 139"/>
                <a:gd name="T34" fmla="*/ 2 w 149"/>
                <a:gd name="T35" fmla="*/ 70 h 139"/>
                <a:gd name="T36" fmla="*/ 7 w 149"/>
                <a:gd name="T37" fmla="*/ 66 h 139"/>
                <a:gd name="T38" fmla="*/ 16 w 149"/>
                <a:gd name="T39" fmla="*/ 66 h 139"/>
                <a:gd name="T40" fmla="*/ 70 w 149"/>
                <a:gd name="T41" fmla="*/ 15 h 139"/>
                <a:gd name="T42" fmla="*/ 75 w 149"/>
                <a:gd name="T43" fmla="*/ 0 h 139"/>
                <a:gd name="T44" fmla="*/ 0 w 149"/>
                <a:gd name="T45" fmla="*/ 70 h 139"/>
                <a:gd name="T46" fmla="*/ 75 w 149"/>
                <a:gd name="T47" fmla="*/ 139 h 139"/>
                <a:gd name="T48" fmla="*/ 149 w 149"/>
                <a:gd name="T49" fmla="*/ 70 h 139"/>
                <a:gd name="T50" fmla="*/ 75 w 149"/>
                <a:gd name="T51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9" h="139">
                  <a:moveTo>
                    <a:pt x="70" y="15"/>
                  </a:move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2" y="2"/>
                    <a:pt x="75" y="2"/>
                  </a:cubicBezTo>
                  <a:cubicBezTo>
                    <a:pt x="77" y="2"/>
                    <a:pt x="79" y="4"/>
                    <a:pt x="79" y="6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108" y="17"/>
                    <a:pt x="131" y="39"/>
                    <a:pt x="133" y="66"/>
                  </a:cubicBezTo>
                  <a:cubicBezTo>
                    <a:pt x="142" y="66"/>
                    <a:pt x="142" y="66"/>
                    <a:pt x="142" y="66"/>
                  </a:cubicBezTo>
                  <a:cubicBezTo>
                    <a:pt x="145" y="66"/>
                    <a:pt x="147" y="67"/>
                    <a:pt x="147" y="70"/>
                  </a:cubicBezTo>
                  <a:cubicBezTo>
                    <a:pt x="147" y="72"/>
                    <a:pt x="145" y="74"/>
                    <a:pt x="142" y="74"/>
                  </a:cubicBezTo>
                  <a:cubicBezTo>
                    <a:pt x="133" y="74"/>
                    <a:pt x="133" y="74"/>
                    <a:pt x="133" y="74"/>
                  </a:cubicBezTo>
                  <a:cubicBezTo>
                    <a:pt x="131" y="101"/>
                    <a:pt x="108" y="122"/>
                    <a:pt x="79" y="124"/>
                  </a:cubicBezTo>
                  <a:cubicBezTo>
                    <a:pt x="79" y="133"/>
                    <a:pt x="79" y="133"/>
                    <a:pt x="79" y="133"/>
                  </a:cubicBezTo>
                  <a:cubicBezTo>
                    <a:pt x="79" y="135"/>
                    <a:pt x="77" y="137"/>
                    <a:pt x="75" y="137"/>
                  </a:cubicBezTo>
                  <a:cubicBezTo>
                    <a:pt x="72" y="137"/>
                    <a:pt x="70" y="135"/>
                    <a:pt x="70" y="133"/>
                  </a:cubicBezTo>
                  <a:cubicBezTo>
                    <a:pt x="70" y="124"/>
                    <a:pt x="70" y="124"/>
                    <a:pt x="70" y="124"/>
                  </a:cubicBezTo>
                  <a:cubicBezTo>
                    <a:pt x="41" y="122"/>
                    <a:pt x="18" y="101"/>
                    <a:pt x="16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4" y="74"/>
                    <a:pt x="2" y="72"/>
                    <a:pt x="2" y="70"/>
                  </a:cubicBezTo>
                  <a:cubicBezTo>
                    <a:pt x="2" y="67"/>
                    <a:pt x="4" y="66"/>
                    <a:pt x="7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8" y="39"/>
                    <a:pt x="41" y="17"/>
                    <a:pt x="70" y="15"/>
                  </a:cubicBezTo>
                  <a:moveTo>
                    <a:pt x="75" y="0"/>
                  </a:moveTo>
                  <a:cubicBezTo>
                    <a:pt x="34" y="0"/>
                    <a:pt x="0" y="31"/>
                    <a:pt x="0" y="70"/>
                  </a:cubicBezTo>
                  <a:cubicBezTo>
                    <a:pt x="0" y="108"/>
                    <a:pt x="34" y="139"/>
                    <a:pt x="75" y="139"/>
                  </a:cubicBezTo>
                  <a:cubicBezTo>
                    <a:pt x="116" y="139"/>
                    <a:pt x="149" y="108"/>
                    <a:pt x="149" y="70"/>
                  </a:cubicBezTo>
                  <a:cubicBezTo>
                    <a:pt x="149" y="31"/>
                    <a:pt x="116" y="0"/>
                    <a:pt x="7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5312317" y="5601681"/>
              <a:ext cx="40732" cy="39102"/>
            </a:xfrm>
            <a:custGeom>
              <a:avLst/>
              <a:gdLst>
                <a:gd name="T0" fmla="*/ 11 w 21"/>
                <a:gd name="T1" fmla="*/ 0 h 20"/>
                <a:gd name="T2" fmla="*/ 7 w 21"/>
                <a:gd name="T3" fmla="*/ 0 h 20"/>
                <a:gd name="T4" fmla="*/ 0 w 21"/>
                <a:gd name="T5" fmla="*/ 10 h 20"/>
                <a:gd name="T6" fmla="*/ 0 w 21"/>
                <a:gd name="T7" fmla="*/ 10 h 20"/>
                <a:gd name="T8" fmla="*/ 11 w 21"/>
                <a:gd name="T9" fmla="*/ 20 h 20"/>
                <a:gd name="T10" fmla="*/ 21 w 21"/>
                <a:gd name="T11" fmla="*/ 13 h 20"/>
                <a:gd name="T12" fmla="*/ 21 w 21"/>
                <a:gd name="T13" fmla="*/ 10 h 20"/>
                <a:gd name="T14" fmla="*/ 18 w 21"/>
                <a:gd name="T15" fmla="*/ 2 h 20"/>
                <a:gd name="T16" fmla="*/ 11 w 21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11" y="0"/>
                  </a:moveTo>
                  <a:cubicBezTo>
                    <a:pt x="9" y="0"/>
                    <a:pt x="8" y="0"/>
                    <a:pt x="7" y="0"/>
                  </a:cubicBezTo>
                  <a:cubicBezTo>
                    <a:pt x="3" y="2"/>
                    <a:pt x="0" y="5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5"/>
                    <a:pt x="5" y="20"/>
                    <a:pt x="11" y="20"/>
                  </a:cubicBezTo>
                  <a:cubicBezTo>
                    <a:pt x="15" y="20"/>
                    <a:pt x="19" y="17"/>
                    <a:pt x="21" y="13"/>
                  </a:cubicBezTo>
                  <a:cubicBezTo>
                    <a:pt x="21" y="12"/>
                    <a:pt x="21" y="11"/>
                    <a:pt x="21" y="10"/>
                  </a:cubicBezTo>
                  <a:cubicBezTo>
                    <a:pt x="21" y="7"/>
                    <a:pt x="20" y="4"/>
                    <a:pt x="18" y="2"/>
                  </a:cubicBezTo>
                  <a:cubicBezTo>
                    <a:pt x="16" y="1"/>
                    <a:pt x="13" y="0"/>
                    <a:pt x="1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5323721" y="5698623"/>
              <a:ext cx="17922" cy="51322"/>
            </a:xfrm>
            <a:custGeom>
              <a:avLst/>
              <a:gdLst>
                <a:gd name="T0" fmla="*/ 5 w 9"/>
                <a:gd name="T1" fmla="*/ 0 h 27"/>
                <a:gd name="T2" fmla="*/ 0 w 9"/>
                <a:gd name="T3" fmla="*/ 4 h 27"/>
                <a:gd name="T4" fmla="*/ 0 w 9"/>
                <a:gd name="T5" fmla="*/ 14 h 27"/>
                <a:gd name="T6" fmla="*/ 0 w 9"/>
                <a:gd name="T7" fmla="*/ 23 h 27"/>
                <a:gd name="T8" fmla="*/ 5 w 9"/>
                <a:gd name="T9" fmla="*/ 27 h 27"/>
                <a:gd name="T10" fmla="*/ 9 w 9"/>
                <a:gd name="T11" fmla="*/ 23 h 27"/>
                <a:gd name="T12" fmla="*/ 9 w 9"/>
                <a:gd name="T13" fmla="*/ 14 h 27"/>
                <a:gd name="T14" fmla="*/ 9 w 9"/>
                <a:gd name="T15" fmla="*/ 4 h 27"/>
                <a:gd name="T16" fmla="*/ 5 w 9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7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2" y="27"/>
                    <a:pt x="5" y="27"/>
                  </a:cubicBezTo>
                  <a:cubicBezTo>
                    <a:pt x="7" y="27"/>
                    <a:pt x="9" y="25"/>
                    <a:pt x="9" y="2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1"/>
                    <a:pt x="7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5323721" y="5490076"/>
              <a:ext cx="17922" cy="53766"/>
            </a:xfrm>
            <a:custGeom>
              <a:avLst/>
              <a:gdLst>
                <a:gd name="T0" fmla="*/ 5 w 9"/>
                <a:gd name="T1" fmla="*/ 0 h 28"/>
                <a:gd name="T2" fmla="*/ 0 w 9"/>
                <a:gd name="T3" fmla="*/ 4 h 28"/>
                <a:gd name="T4" fmla="*/ 0 w 9"/>
                <a:gd name="T5" fmla="*/ 13 h 28"/>
                <a:gd name="T6" fmla="*/ 0 w 9"/>
                <a:gd name="T7" fmla="*/ 24 h 28"/>
                <a:gd name="T8" fmla="*/ 5 w 9"/>
                <a:gd name="T9" fmla="*/ 28 h 28"/>
                <a:gd name="T10" fmla="*/ 9 w 9"/>
                <a:gd name="T11" fmla="*/ 24 h 28"/>
                <a:gd name="T12" fmla="*/ 9 w 9"/>
                <a:gd name="T13" fmla="*/ 13 h 28"/>
                <a:gd name="T14" fmla="*/ 9 w 9"/>
                <a:gd name="T15" fmla="*/ 4 h 28"/>
                <a:gd name="T16" fmla="*/ 5 w 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8">
                  <a:moveTo>
                    <a:pt x="5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5" y="28"/>
                  </a:cubicBezTo>
                  <a:cubicBezTo>
                    <a:pt x="7" y="28"/>
                    <a:pt x="9" y="26"/>
                    <a:pt x="9" y="2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7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5414961" y="5613901"/>
              <a:ext cx="57025" cy="15479"/>
            </a:xfrm>
            <a:custGeom>
              <a:avLst/>
              <a:gdLst>
                <a:gd name="T0" fmla="*/ 25 w 30"/>
                <a:gd name="T1" fmla="*/ 0 h 8"/>
                <a:gd name="T2" fmla="*/ 16 w 30"/>
                <a:gd name="T3" fmla="*/ 0 h 8"/>
                <a:gd name="T4" fmla="*/ 5 w 30"/>
                <a:gd name="T5" fmla="*/ 0 h 8"/>
                <a:gd name="T6" fmla="*/ 0 w 30"/>
                <a:gd name="T7" fmla="*/ 4 h 8"/>
                <a:gd name="T8" fmla="*/ 5 w 30"/>
                <a:gd name="T9" fmla="*/ 8 h 8"/>
                <a:gd name="T10" fmla="*/ 16 w 30"/>
                <a:gd name="T11" fmla="*/ 8 h 8"/>
                <a:gd name="T12" fmla="*/ 25 w 30"/>
                <a:gd name="T13" fmla="*/ 8 h 8"/>
                <a:gd name="T14" fmla="*/ 30 w 30"/>
                <a:gd name="T15" fmla="*/ 4 h 8"/>
                <a:gd name="T16" fmla="*/ 25 w 30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8">
                  <a:moveTo>
                    <a:pt x="2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6"/>
                    <a:pt x="2" y="8"/>
                    <a:pt x="5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8" y="8"/>
                    <a:pt x="30" y="6"/>
                    <a:pt x="30" y="4"/>
                  </a:cubicBezTo>
                  <a:cubicBezTo>
                    <a:pt x="30" y="1"/>
                    <a:pt x="28" y="0"/>
                    <a:pt x="2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5193379" y="5613901"/>
              <a:ext cx="57025" cy="15479"/>
            </a:xfrm>
            <a:custGeom>
              <a:avLst/>
              <a:gdLst>
                <a:gd name="T0" fmla="*/ 25 w 30"/>
                <a:gd name="T1" fmla="*/ 0 h 8"/>
                <a:gd name="T2" fmla="*/ 14 w 30"/>
                <a:gd name="T3" fmla="*/ 0 h 8"/>
                <a:gd name="T4" fmla="*/ 5 w 30"/>
                <a:gd name="T5" fmla="*/ 0 h 8"/>
                <a:gd name="T6" fmla="*/ 0 w 30"/>
                <a:gd name="T7" fmla="*/ 4 h 8"/>
                <a:gd name="T8" fmla="*/ 5 w 30"/>
                <a:gd name="T9" fmla="*/ 8 h 8"/>
                <a:gd name="T10" fmla="*/ 14 w 30"/>
                <a:gd name="T11" fmla="*/ 8 h 8"/>
                <a:gd name="T12" fmla="*/ 25 w 30"/>
                <a:gd name="T13" fmla="*/ 8 h 8"/>
                <a:gd name="T14" fmla="*/ 30 w 30"/>
                <a:gd name="T15" fmla="*/ 4 h 8"/>
                <a:gd name="T16" fmla="*/ 25 w 30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8">
                  <a:moveTo>
                    <a:pt x="2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6"/>
                    <a:pt x="2" y="8"/>
                    <a:pt x="5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8" y="8"/>
                    <a:pt x="30" y="6"/>
                    <a:pt x="30" y="4"/>
                  </a:cubicBezTo>
                  <a:cubicBezTo>
                    <a:pt x="30" y="1"/>
                    <a:pt x="28" y="0"/>
                    <a:pt x="25" y="0"/>
                  </a:cubicBezTo>
                </a:path>
              </a:pathLst>
            </a:custGeom>
            <a:solidFill>
              <a:srgbClr val="A3A3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2"/>
            <p:cNvSpPr>
              <a:spLocks noEditPoints="1"/>
            </p:cNvSpPr>
            <p:nvPr/>
          </p:nvSpPr>
          <p:spPr bwMode="auto">
            <a:xfrm>
              <a:off x="6782740" y="2134580"/>
              <a:ext cx="269645" cy="391026"/>
            </a:xfrm>
            <a:custGeom>
              <a:avLst/>
              <a:gdLst>
                <a:gd name="T0" fmla="*/ 45 w 140"/>
                <a:gd name="T1" fmla="*/ 199 h 203"/>
                <a:gd name="T2" fmla="*/ 34 w 140"/>
                <a:gd name="T3" fmla="*/ 184 h 203"/>
                <a:gd name="T4" fmla="*/ 25 w 140"/>
                <a:gd name="T5" fmla="*/ 158 h 203"/>
                <a:gd name="T6" fmla="*/ 25 w 140"/>
                <a:gd name="T7" fmla="*/ 142 h 203"/>
                <a:gd name="T8" fmla="*/ 16 w 140"/>
                <a:gd name="T9" fmla="*/ 112 h 203"/>
                <a:gd name="T10" fmla="*/ 3 w 140"/>
                <a:gd name="T11" fmla="*/ 57 h 203"/>
                <a:gd name="T12" fmla="*/ 64 w 140"/>
                <a:gd name="T13" fmla="*/ 0 h 203"/>
                <a:gd name="T14" fmla="*/ 74 w 140"/>
                <a:gd name="T15" fmla="*/ 0 h 203"/>
                <a:gd name="T16" fmla="*/ 118 w 140"/>
                <a:gd name="T17" fmla="*/ 20 h 203"/>
                <a:gd name="T18" fmla="*/ 130 w 140"/>
                <a:gd name="T19" fmla="*/ 101 h 203"/>
                <a:gd name="T20" fmla="*/ 116 w 140"/>
                <a:gd name="T21" fmla="*/ 136 h 203"/>
                <a:gd name="T22" fmla="*/ 116 w 140"/>
                <a:gd name="T23" fmla="*/ 148 h 203"/>
                <a:gd name="T24" fmla="*/ 114 w 140"/>
                <a:gd name="T25" fmla="*/ 161 h 203"/>
                <a:gd name="T26" fmla="*/ 104 w 140"/>
                <a:gd name="T27" fmla="*/ 186 h 203"/>
                <a:gd name="T28" fmla="*/ 83 w 140"/>
                <a:gd name="T29" fmla="*/ 203 h 203"/>
                <a:gd name="T30" fmla="*/ 70 w 140"/>
                <a:gd name="T31" fmla="*/ 140 h 203"/>
                <a:gd name="T32" fmla="*/ 104 w 140"/>
                <a:gd name="T33" fmla="*/ 135 h 203"/>
                <a:gd name="T34" fmla="*/ 108 w 140"/>
                <a:gd name="T35" fmla="*/ 116 h 203"/>
                <a:gd name="T36" fmla="*/ 125 w 140"/>
                <a:gd name="T37" fmla="*/ 59 h 203"/>
                <a:gd name="T38" fmla="*/ 41 w 140"/>
                <a:gd name="T39" fmla="*/ 21 h 203"/>
                <a:gd name="T40" fmla="*/ 24 w 140"/>
                <a:gd name="T41" fmla="*/ 101 h 203"/>
                <a:gd name="T42" fmla="*/ 42 w 140"/>
                <a:gd name="T43" fmla="*/ 140 h 203"/>
                <a:gd name="T44" fmla="*/ 70 w 140"/>
                <a:gd name="T45" fmla="*/ 157 h 203"/>
                <a:gd name="T46" fmla="*/ 103 w 140"/>
                <a:gd name="T47" fmla="*/ 153 h 203"/>
                <a:gd name="T48" fmla="*/ 59 w 140"/>
                <a:gd name="T49" fmla="*/ 146 h 203"/>
                <a:gd name="T50" fmla="*/ 37 w 140"/>
                <a:gd name="T51" fmla="*/ 149 h 203"/>
                <a:gd name="T52" fmla="*/ 61 w 140"/>
                <a:gd name="T53" fmla="*/ 157 h 203"/>
                <a:gd name="T54" fmla="*/ 70 w 140"/>
                <a:gd name="T55" fmla="*/ 162 h 203"/>
                <a:gd name="T56" fmla="*/ 37 w 140"/>
                <a:gd name="T57" fmla="*/ 166 h 203"/>
                <a:gd name="T58" fmla="*/ 82 w 140"/>
                <a:gd name="T59" fmla="*/ 173 h 203"/>
                <a:gd name="T60" fmla="*/ 103 w 140"/>
                <a:gd name="T61" fmla="*/ 170 h 203"/>
                <a:gd name="T62" fmla="*/ 70 w 140"/>
                <a:gd name="T63" fmla="*/ 162 h 203"/>
                <a:gd name="T64" fmla="*/ 48 w 140"/>
                <a:gd name="T65" fmla="*/ 179 h 203"/>
                <a:gd name="T66" fmla="*/ 82 w 140"/>
                <a:gd name="T67" fmla="*/ 19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203">
                  <a:moveTo>
                    <a:pt x="56" y="203"/>
                  </a:moveTo>
                  <a:cubicBezTo>
                    <a:pt x="53" y="202"/>
                    <a:pt x="49" y="201"/>
                    <a:pt x="45" y="199"/>
                  </a:cubicBezTo>
                  <a:cubicBezTo>
                    <a:pt x="41" y="196"/>
                    <a:pt x="38" y="192"/>
                    <a:pt x="37" y="187"/>
                  </a:cubicBezTo>
                  <a:cubicBezTo>
                    <a:pt x="36" y="186"/>
                    <a:pt x="35" y="185"/>
                    <a:pt x="34" y="184"/>
                  </a:cubicBezTo>
                  <a:cubicBezTo>
                    <a:pt x="26" y="180"/>
                    <a:pt x="22" y="170"/>
                    <a:pt x="25" y="161"/>
                  </a:cubicBezTo>
                  <a:cubicBezTo>
                    <a:pt x="26" y="160"/>
                    <a:pt x="25" y="159"/>
                    <a:pt x="25" y="158"/>
                  </a:cubicBezTo>
                  <a:cubicBezTo>
                    <a:pt x="24" y="154"/>
                    <a:pt x="23" y="149"/>
                    <a:pt x="25" y="145"/>
                  </a:cubicBezTo>
                  <a:cubicBezTo>
                    <a:pt x="25" y="144"/>
                    <a:pt x="25" y="143"/>
                    <a:pt x="25" y="142"/>
                  </a:cubicBezTo>
                  <a:cubicBezTo>
                    <a:pt x="24" y="139"/>
                    <a:pt x="23" y="135"/>
                    <a:pt x="23" y="132"/>
                  </a:cubicBezTo>
                  <a:cubicBezTo>
                    <a:pt x="22" y="125"/>
                    <a:pt x="19" y="118"/>
                    <a:pt x="16" y="112"/>
                  </a:cubicBezTo>
                  <a:cubicBezTo>
                    <a:pt x="13" y="106"/>
                    <a:pt x="9" y="100"/>
                    <a:pt x="6" y="93"/>
                  </a:cubicBezTo>
                  <a:cubicBezTo>
                    <a:pt x="1" y="82"/>
                    <a:pt x="0" y="69"/>
                    <a:pt x="3" y="57"/>
                  </a:cubicBezTo>
                  <a:cubicBezTo>
                    <a:pt x="7" y="33"/>
                    <a:pt x="21" y="16"/>
                    <a:pt x="43" y="5"/>
                  </a:cubicBezTo>
                  <a:cubicBezTo>
                    <a:pt x="50" y="2"/>
                    <a:pt x="57" y="1"/>
                    <a:pt x="64" y="0"/>
                  </a:cubicBezTo>
                  <a:cubicBezTo>
                    <a:pt x="65" y="0"/>
                    <a:pt x="65" y="0"/>
                    <a:pt x="66" y="0"/>
                  </a:cubicBezTo>
                  <a:cubicBezTo>
                    <a:pt x="69" y="0"/>
                    <a:pt x="71" y="0"/>
                    <a:pt x="74" y="0"/>
                  </a:cubicBezTo>
                  <a:cubicBezTo>
                    <a:pt x="78" y="1"/>
                    <a:pt x="83" y="1"/>
                    <a:pt x="88" y="2"/>
                  </a:cubicBezTo>
                  <a:cubicBezTo>
                    <a:pt x="99" y="5"/>
                    <a:pt x="110" y="11"/>
                    <a:pt x="118" y="20"/>
                  </a:cubicBezTo>
                  <a:cubicBezTo>
                    <a:pt x="127" y="29"/>
                    <a:pt x="133" y="40"/>
                    <a:pt x="136" y="52"/>
                  </a:cubicBezTo>
                  <a:cubicBezTo>
                    <a:pt x="140" y="69"/>
                    <a:pt x="138" y="86"/>
                    <a:pt x="130" y="101"/>
                  </a:cubicBezTo>
                  <a:cubicBezTo>
                    <a:pt x="127" y="106"/>
                    <a:pt x="125" y="111"/>
                    <a:pt x="122" y="116"/>
                  </a:cubicBezTo>
                  <a:cubicBezTo>
                    <a:pt x="119" y="122"/>
                    <a:pt x="117" y="129"/>
                    <a:pt x="116" y="136"/>
                  </a:cubicBezTo>
                  <a:cubicBezTo>
                    <a:pt x="116" y="137"/>
                    <a:pt x="116" y="138"/>
                    <a:pt x="116" y="139"/>
                  </a:cubicBezTo>
                  <a:cubicBezTo>
                    <a:pt x="115" y="141"/>
                    <a:pt x="115" y="146"/>
                    <a:pt x="116" y="148"/>
                  </a:cubicBezTo>
                  <a:cubicBezTo>
                    <a:pt x="116" y="152"/>
                    <a:pt x="116" y="155"/>
                    <a:pt x="114" y="158"/>
                  </a:cubicBezTo>
                  <a:cubicBezTo>
                    <a:pt x="114" y="159"/>
                    <a:pt x="114" y="160"/>
                    <a:pt x="114" y="161"/>
                  </a:cubicBezTo>
                  <a:cubicBezTo>
                    <a:pt x="118" y="170"/>
                    <a:pt x="114" y="180"/>
                    <a:pt x="105" y="184"/>
                  </a:cubicBezTo>
                  <a:cubicBezTo>
                    <a:pt x="105" y="185"/>
                    <a:pt x="104" y="185"/>
                    <a:pt x="104" y="186"/>
                  </a:cubicBezTo>
                  <a:cubicBezTo>
                    <a:pt x="100" y="196"/>
                    <a:pt x="94" y="201"/>
                    <a:pt x="84" y="203"/>
                  </a:cubicBezTo>
                  <a:cubicBezTo>
                    <a:pt x="83" y="203"/>
                    <a:pt x="83" y="203"/>
                    <a:pt x="83" y="203"/>
                  </a:cubicBezTo>
                  <a:cubicBezTo>
                    <a:pt x="74" y="203"/>
                    <a:pt x="65" y="203"/>
                    <a:pt x="56" y="203"/>
                  </a:cubicBezTo>
                  <a:moveTo>
                    <a:pt x="70" y="140"/>
                  </a:moveTo>
                  <a:cubicBezTo>
                    <a:pt x="79" y="140"/>
                    <a:pt x="88" y="140"/>
                    <a:pt x="98" y="140"/>
                  </a:cubicBezTo>
                  <a:cubicBezTo>
                    <a:pt x="101" y="140"/>
                    <a:pt x="103" y="138"/>
                    <a:pt x="104" y="135"/>
                  </a:cubicBezTo>
                  <a:cubicBezTo>
                    <a:pt x="104" y="135"/>
                    <a:pt x="104" y="134"/>
                    <a:pt x="104" y="133"/>
                  </a:cubicBezTo>
                  <a:cubicBezTo>
                    <a:pt x="105" y="127"/>
                    <a:pt x="106" y="121"/>
                    <a:pt x="108" y="116"/>
                  </a:cubicBezTo>
                  <a:cubicBezTo>
                    <a:pt x="111" y="109"/>
                    <a:pt x="114" y="103"/>
                    <a:pt x="118" y="97"/>
                  </a:cubicBezTo>
                  <a:cubicBezTo>
                    <a:pt x="124" y="85"/>
                    <a:pt x="127" y="72"/>
                    <a:pt x="125" y="59"/>
                  </a:cubicBezTo>
                  <a:cubicBezTo>
                    <a:pt x="122" y="43"/>
                    <a:pt x="114" y="30"/>
                    <a:pt x="101" y="22"/>
                  </a:cubicBezTo>
                  <a:cubicBezTo>
                    <a:pt x="81" y="9"/>
                    <a:pt x="61" y="9"/>
                    <a:pt x="41" y="21"/>
                  </a:cubicBezTo>
                  <a:cubicBezTo>
                    <a:pt x="21" y="33"/>
                    <a:pt x="11" y="56"/>
                    <a:pt x="15" y="79"/>
                  </a:cubicBezTo>
                  <a:cubicBezTo>
                    <a:pt x="17" y="87"/>
                    <a:pt x="20" y="94"/>
                    <a:pt x="24" y="101"/>
                  </a:cubicBezTo>
                  <a:cubicBezTo>
                    <a:pt x="31" y="112"/>
                    <a:pt x="35" y="122"/>
                    <a:pt x="36" y="135"/>
                  </a:cubicBezTo>
                  <a:cubicBezTo>
                    <a:pt x="36" y="139"/>
                    <a:pt x="38" y="140"/>
                    <a:pt x="42" y="140"/>
                  </a:cubicBezTo>
                  <a:cubicBezTo>
                    <a:pt x="52" y="140"/>
                    <a:pt x="61" y="140"/>
                    <a:pt x="70" y="140"/>
                  </a:cubicBezTo>
                  <a:moveTo>
                    <a:pt x="70" y="157"/>
                  </a:moveTo>
                  <a:cubicBezTo>
                    <a:pt x="79" y="157"/>
                    <a:pt x="88" y="157"/>
                    <a:pt x="97" y="157"/>
                  </a:cubicBezTo>
                  <a:cubicBezTo>
                    <a:pt x="100" y="157"/>
                    <a:pt x="102" y="156"/>
                    <a:pt x="103" y="153"/>
                  </a:cubicBezTo>
                  <a:cubicBezTo>
                    <a:pt x="104" y="150"/>
                    <a:pt x="102" y="146"/>
                    <a:pt x="97" y="146"/>
                  </a:cubicBezTo>
                  <a:cubicBezTo>
                    <a:pt x="84" y="146"/>
                    <a:pt x="71" y="146"/>
                    <a:pt x="59" y="146"/>
                  </a:cubicBezTo>
                  <a:cubicBezTo>
                    <a:pt x="53" y="146"/>
                    <a:pt x="48" y="146"/>
                    <a:pt x="43" y="146"/>
                  </a:cubicBezTo>
                  <a:cubicBezTo>
                    <a:pt x="40" y="146"/>
                    <a:pt x="38" y="147"/>
                    <a:pt x="37" y="149"/>
                  </a:cubicBezTo>
                  <a:cubicBezTo>
                    <a:pt x="35" y="153"/>
                    <a:pt x="38" y="157"/>
                    <a:pt x="43" y="157"/>
                  </a:cubicBezTo>
                  <a:cubicBezTo>
                    <a:pt x="49" y="157"/>
                    <a:pt x="55" y="157"/>
                    <a:pt x="61" y="157"/>
                  </a:cubicBezTo>
                  <a:cubicBezTo>
                    <a:pt x="64" y="157"/>
                    <a:pt x="67" y="157"/>
                    <a:pt x="70" y="157"/>
                  </a:cubicBezTo>
                  <a:moveTo>
                    <a:pt x="70" y="162"/>
                  </a:moveTo>
                  <a:cubicBezTo>
                    <a:pt x="61" y="162"/>
                    <a:pt x="52" y="162"/>
                    <a:pt x="43" y="162"/>
                  </a:cubicBezTo>
                  <a:cubicBezTo>
                    <a:pt x="40" y="162"/>
                    <a:pt x="38" y="163"/>
                    <a:pt x="37" y="166"/>
                  </a:cubicBezTo>
                  <a:cubicBezTo>
                    <a:pt x="35" y="170"/>
                    <a:pt x="38" y="173"/>
                    <a:pt x="43" y="173"/>
                  </a:cubicBezTo>
                  <a:cubicBezTo>
                    <a:pt x="56" y="173"/>
                    <a:pt x="69" y="173"/>
                    <a:pt x="82" y="173"/>
                  </a:cubicBezTo>
                  <a:cubicBezTo>
                    <a:pt x="87" y="173"/>
                    <a:pt x="92" y="173"/>
                    <a:pt x="97" y="173"/>
                  </a:cubicBezTo>
                  <a:cubicBezTo>
                    <a:pt x="100" y="173"/>
                    <a:pt x="102" y="172"/>
                    <a:pt x="103" y="170"/>
                  </a:cubicBezTo>
                  <a:cubicBezTo>
                    <a:pt x="104" y="166"/>
                    <a:pt x="102" y="162"/>
                    <a:pt x="97" y="162"/>
                  </a:cubicBezTo>
                  <a:cubicBezTo>
                    <a:pt x="88" y="162"/>
                    <a:pt x="79" y="162"/>
                    <a:pt x="70" y="162"/>
                  </a:cubicBezTo>
                  <a:moveTo>
                    <a:pt x="92" y="179"/>
                  </a:moveTo>
                  <a:cubicBezTo>
                    <a:pt x="77" y="179"/>
                    <a:pt x="62" y="179"/>
                    <a:pt x="48" y="179"/>
                  </a:cubicBezTo>
                  <a:cubicBezTo>
                    <a:pt x="48" y="185"/>
                    <a:pt x="52" y="190"/>
                    <a:pt x="58" y="190"/>
                  </a:cubicBezTo>
                  <a:cubicBezTo>
                    <a:pt x="66" y="190"/>
                    <a:pt x="74" y="190"/>
                    <a:pt x="82" y="190"/>
                  </a:cubicBezTo>
                  <a:cubicBezTo>
                    <a:pt x="88" y="190"/>
                    <a:pt x="92" y="185"/>
                    <a:pt x="92" y="179"/>
                  </a:cubicBezTo>
                </a:path>
              </a:pathLst>
            </a:custGeom>
            <a:solidFill>
              <a:srgbClr val="8E8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4"/>
            <p:cNvSpPr>
              <a:spLocks noEditPoints="1"/>
            </p:cNvSpPr>
            <p:nvPr/>
          </p:nvSpPr>
          <p:spPr bwMode="auto">
            <a:xfrm>
              <a:off x="3392215" y="5775199"/>
              <a:ext cx="270459" cy="391026"/>
            </a:xfrm>
            <a:custGeom>
              <a:avLst/>
              <a:gdLst>
                <a:gd name="T0" fmla="*/ 45 w 140"/>
                <a:gd name="T1" fmla="*/ 199 h 203"/>
                <a:gd name="T2" fmla="*/ 34 w 140"/>
                <a:gd name="T3" fmla="*/ 185 h 203"/>
                <a:gd name="T4" fmla="*/ 25 w 140"/>
                <a:gd name="T5" fmla="*/ 159 h 203"/>
                <a:gd name="T6" fmla="*/ 25 w 140"/>
                <a:gd name="T7" fmla="*/ 142 h 203"/>
                <a:gd name="T8" fmla="*/ 16 w 140"/>
                <a:gd name="T9" fmla="*/ 112 h 203"/>
                <a:gd name="T10" fmla="*/ 2 w 140"/>
                <a:gd name="T11" fmla="*/ 57 h 203"/>
                <a:gd name="T12" fmla="*/ 64 w 140"/>
                <a:gd name="T13" fmla="*/ 1 h 203"/>
                <a:gd name="T14" fmla="*/ 74 w 140"/>
                <a:gd name="T15" fmla="*/ 0 h 203"/>
                <a:gd name="T16" fmla="*/ 118 w 140"/>
                <a:gd name="T17" fmla="*/ 20 h 203"/>
                <a:gd name="T18" fmla="*/ 130 w 140"/>
                <a:gd name="T19" fmla="*/ 102 h 203"/>
                <a:gd name="T20" fmla="*/ 116 w 140"/>
                <a:gd name="T21" fmla="*/ 137 h 203"/>
                <a:gd name="T22" fmla="*/ 115 w 140"/>
                <a:gd name="T23" fmla="*/ 148 h 203"/>
                <a:gd name="T24" fmla="*/ 114 w 140"/>
                <a:gd name="T25" fmla="*/ 161 h 203"/>
                <a:gd name="T26" fmla="*/ 103 w 140"/>
                <a:gd name="T27" fmla="*/ 186 h 203"/>
                <a:gd name="T28" fmla="*/ 83 w 140"/>
                <a:gd name="T29" fmla="*/ 203 h 203"/>
                <a:gd name="T30" fmla="*/ 70 w 140"/>
                <a:gd name="T31" fmla="*/ 141 h 203"/>
                <a:gd name="T32" fmla="*/ 103 w 140"/>
                <a:gd name="T33" fmla="*/ 136 h 203"/>
                <a:gd name="T34" fmla="*/ 108 w 140"/>
                <a:gd name="T35" fmla="*/ 116 h 203"/>
                <a:gd name="T36" fmla="*/ 124 w 140"/>
                <a:gd name="T37" fmla="*/ 60 h 203"/>
                <a:gd name="T38" fmla="*/ 40 w 140"/>
                <a:gd name="T39" fmla="*/ 21 h 203"/>
                <a:gd name="T40" fmla="*/ 24 w 140"/>
                <a:gd name="T41" fmla="*/ 102 h 203"/>
                <a:gd name="T42" fmla="*/ 42 w 140"/>
                <a:gd name="T43" fmla="*/ 141 h 203"/>
                <a:gd name="T44" fmla="*/ 70 w 140"/>
                <a:gd name="T45" fmla="*/ 157 h 203"/>
                <a:gd name="T46" fmla="*/ 102 w 140"/>
                <a:gd name="T47" fmla="*/ 154 h 203"/>
                <a:gd name="T48" fmla="*/ 58 w 140"/>
                <a:gd name="T49" fmla="*/ 146 h 203"/>
                <a:gd name="T50" fmla="*/ 37 w 140"/>
                <a:gd name="T51" fmla="*/ 150 h 203"/>
                <a:gd name="T52" fmla="*/ 61 w 140"/>
                <a:gd name="T53" fmla="*/ 157 h 203"/>
                <a:gd name="T54" fmla="*/ 70 w 140"/>
                <a:gd name="T55" fmla="*/ 163 h 203"/>
                <a:gd name="T56" fmla="*/ 37 w 140"/>
                <a:gd name="T57" fmla="*/ 166 h 203"/>
                <a:gd name="T58" fmla="*/ 82 w 140"/>
                <a:gd name="T59" fmla="*/ 174 h 203"/>
                <a:gd name="T60" fmla="*/ 102 w 140"/>
                <a:gd name="T61" fmla="*/ 171 h 203"/>
                <a:gd name="T62" fmla="*/ 70 w 140"/>
                <a:gd name="T63" fmla="*/ 163 h 203"/>
                <a:gd name="T64" fmla="*/ 47 w 140"/>
                <a:gd name="T65" fmla="*/ 180 h 203"/>
                <a:gd name="T66" fmla="*/ 81 w 140"/>
                <a:gd name="T67" fmla="*/ 19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203">
                  <a:moveTo>
                    <a:pt x="56" y="203"/>
                  </a:moveTo>
                  <a:cubicBezTo>
                    <a:pt x="52" y="202"/>
                    <a:pt x="48" y="201"/>
                    <a:pt x="45" y="199"/>
                  </a:cubicBezTo>
                  <a:cubicBezTo>
                    <a:pt x="41" y="196"/>
                    <a:pt x="38" y="192"/>
                    <a:pt x="36" y="188"/>
                  </a:cubicBezTo>
                  <a:cubicBezTo>
                    <a:pt x="36" y="186"/>
                    <a:pt x="35" y="185"/>
                    <a:pt x="34" y="185"/>
                  </a:cubicBezTo>
                  <a:cubicBezTo>
                    <a:pt x="25" y="181"/>
                    <a:pt x="21" y="170"/>
                    <a:pt x="25" y="162"/>
                  </a:cubicBezTo>
                  <a:cubicBezTo>
                    <a:pt x="25" y="161"/>
                    <a:pt x="25" y="159"/>
                    <a:pt x="25" y="159"/>
                  </a:cubicBezTo>
                  <a:cubicBezTo>
                    <a:pt x="23" y="154"/>
                    <a:pt x="23" y="150"/>
                    <a:pt x="25" y="146"/>
                  </a:cubicBezTo>
                  <a:cubicBezTo>
                    <a:pt x="25" y="144"/>
                    <a:pt x="25" y="143"/>
                    <a:pt x="25" y="142"/>
                  </a:cubicBezTo>
                  <a:cubicBezTo>
                    <a:pt x="24" y="139"/>
                    <a:pt x="23" y="136"/>
                    <a:pt x="23" y="133"/>
                  </a:cubicBezTo>
                  <a:cubicBezTo>
                    <a:pt x="22" y="125"/>
                    <a:pt x="19" y="119"/>
                    <a:pt x="16" y="112"/>
                  </a:cubicBezTo>
                  <a:cubicBezTo>
                    <a:pt x="12" y="106"/>
                    <a:pt x="9" y="100"/>
                    <a:pt x="6" y="94"/>
                  </a:cubicBezTo>
                  <a:cubicBezTo>
                    <a:pt x="1" y="82"/>
                    <a:pt x="0" y="70"/>
                    <a:pt x="2" y="57"/>
                  </a:cubicBezTo>
                  <a:cubicBezTo>
                    <a:pt x="7" y="33"/>
                    <a:pt x="20" y="16"/>
                    <a:pt x="43" y="6"/>
                  </a:cubicBezTo>
                  <a:cubicBezTo>
                    <a:pt x="49" y="3"/>
                    <a:pt x="57" y="1"/>
                    <a:pt x="64" y="1"/>
                  </a:cubicBezTo>
                  <a:cubicBezTo>
                    <a:pt x="64" y="1"/>
                    <a:pt x="65" y="0"/>
                    <a:pt x="66" y="0"/>
                  </a:cubicBezTo>
                  <a:cubicBezTo>
                    <a:pt x="68" y="0"/>
                    <a:pt x="71" y="0"/>
                    <a:pt x="74" y="0"/>
                  </a:cubicBezTo>
                  <a:cubicBezTo>
                    <a:pt x="78" y="1"/>
                    <a:pt x="83" y="2"/>
                    <a:pt x="87" y="3"/>
                  </a:cubicBezTo>
                  <a:cubicBezTo>
                    <a:pt x="99" y="6"/>
                    <a:pt x="109" y="12"/>
                    <a:pt x="118" y="20"/>
                  </a:cubicBezTo>
                  <a:cubicBezTo>
                    <a:pt x="127" y="29"/>
                    <a:pt x="133" y="40"/>
                    <a:pt x="136" y="52"/>
                  </a:cubicBezTo>
                  <a:cubicBezTo>
                    <a:pt x="140" y="70"/>
                    <a:pt x="138" y="86"/>
                    <a:pt x="130" y="102"/>
                  </a:cubicBezTo>
                  <a:cubicBezTo>
                    <a:pt x="127" y="107"/>
                    <a:pt x="124" y="111"/>
                    <a:pt x="122" y="116"/>
                  </a:cubicBezTo>
                  <a:cubicBezTo>
                    <a:pt x="118" y="123"/>
                    <a:pt x="117" y="130"/>
                    <a:pt x="116" y="137"/>
                  </a:cubicBezTo>
                  <a:cubicBezTo>
                    <a:pt x="116" y="138"/>
                    <a:pt x="116" y="139"/>
                    <a:pt x="116" y="140"/>
                  </a:cubicBezTo>
                  <a:cubicBezTo>
                    <a:pt x="115" y="142"/>
                    <a:pt x="115" y="147"/>
                    <a:pt x="115" y="148"/>
                  </a:cubicBezTo>
                  <a:cubicBezTo>
                    <a:pt x="116" y="152"/>
                    <a:pt x="115" y="155"/>
                    <a:pt x="114" y="159"/>
                  </a:cubicBezTo>
                  <a:cubicBezTo>
                    <a:pt x="114" y="160"/>
                    <a:pt x="114" y="161"/>
                    <a:pt x="114" y="161"/>
                  </a:cubicBezTo>
                  <a:cubicBezTo>
                    <a:pt x="118" y="171"/>
                    <a:pt x="114" y="181"/>
                    <a:pt x="105" y="185"/>
                  </a:cubicBezTo>
                  <a:cubicBezTo>
                    <a:pt x="104" y="185"/>
                    <a:pt x="104" y="186"/>
                    <a:pt x="103" y="186"/>
                  </a:cubicBezTo>
                  <a:cubicBezTo>
                    <a:pt x="100" y="196"/>
                    <a:pt x="93" y="202"/>
                    <a:pt x="83" y="203"/>
                  </a:cubicBezTo>
                  <a:cubicBezTo>
                    <a:pt x="83" y="203"/>
                    <a:pt x="83" y="203"/>
                    <a:pt x="83" y="203"/>
                  </a:cubicBezTo>
                  <a:cubicBezTo>
                    <a:pt x="74" y="203"/>
                    <a:pt x="65" y="203"/>
                    <a:pt x="56" y="203"/>
                  </a:cubicBezTo>
                  <a:moveTo>
                    <a:pt x="70" y="141"/>
                  </a:moveTo>
                  <a:cubicBezTo>
                    <a:pt x="79" y="141"/>
                    <a:pt x="88" y="141"/>
                    <a:pt x="97" y="141"/>
                  </a:cubicBezTo>
                  <a:cubicBezTo>
                    <a:pt x="101" y="141"/>
                    <a:pt x="103" y="139"/>
                    <a:pt x="103" y="136"/>
                  </a:cubicBezTo>
                  <a:cubicBezTo>
                    <a:pt x="104" y="135"/>
                    <a:pt x="104" y="134"/>
                    <a:pt x="104" y="134"/>
                  </a:cubicBezTo>
                  <a:cubicBezTo>
                    <a:pt x="104" y="128"/>
                    <a:pt x="105" y="122"/>
                    <a:pt x="108" y="116"/>
                  </a:cubicBezTo>
                  <a:cubicBezTo>
                    <a:pt x="111" y="110"/>
                    <a:pt x="114" y="103"/>
                    <a:pt x="118" y="97"/>
                  </a:cubicBezTo>
                  <a:cubicBezTo>
                    <a:pt x="124" y="85"/>
                    <a:pt x="126" y="73"/>
                    <a:pt x="124" y="60"/>
                  </a:cubicBezTo>
                  <a:cubicBezTo>
                    <a:pt x="122" y="44"/>
                    <a:pt x="114" y="31"/>
                    <a:pt x="100" y="22"/>
                  </a:cubicBezTo>
                  <a:cubicBezTo>
                    <a:pt x="81" y="10"/>
                    <a:pt x="60" y="9"/>
                    <a:pt x="40" y="21"/>
                  </a:cubicBezTo>
                  <a:cubicBezTo>
                    <a:pt x="20" y="33"/>
                    <a:pt x="11" y="56"/>
                    <a:pt x="15" y="80"/>
                  </a:cubicBezTo>
                  <a:cubicBezTo>
                    <a:pt x="16" y="88"/>
                    <a:pt x="20" y="95"/>
                    <a:pt x="24" y="102"/>
                  </a:cubicBezTo>
                  <a:cubicBezTo>
                    <a:pt x="30" y="112"/>
                    <a:pt x="34" y="123"/>
                    <a:pt x="36" y="135"/>
                  </a:cubicBezTo>
                  <a:cubicBezTo>
                    <a:pt x="36" y="139"/>
                    <a:pt x="38" y="141"/>
                    <a:pt x="42" y="141"/>
                  </a:cubicBezTo>
                  <a:cubicBezTo>
                    <a:pt x="51" y="141"/>
                    <a:pt x="60" y="141"/>
                    <a:pt x="70" y="141"/>
                  </a:cubicBezTo>
                  <a:moveTo>
                    <a:pt x="70" y="157"/>
                  </a:moveTo>
                  <a:cubicBezTo>
                    <a:pt x="79" y="157"/>
                    <a:pt x="88" y="157"/>
                    <a:pt x="97" y="157"/>
                  </a:cubicBezTo>
                  <a:cubicBezTo>
                    <a:pt x="99" y="157"/>
                    <a:pt x="101" y="156"/>
                    <a:pt x="102" y="154"/>
                  </a:cubicBezTo>
                  <a:cubicBezTo>
                    <a:pt x="104" y="150"/>
                    <a:pt x="101" y="146"/>
                    <a:pt x="97" y="146"/>
                  </a:cubicBezTo>
                  <a:cubicBezTo>
                    <a:pt x="84" y="146"/>
                    <a:pt x="71" y="146"/>
                    <a:pt x="58" y="146"/>
                  </a:cubicBezTo>
                  <a:cubicBezTo>
                    <a:pt x="53" y="146"/>
                    <a:pt x="48" y="146"/>
                    <a:pt x="42" y="146"/>
                  </a:cubicBezTo>
                  <a:cubicBezTo>
                    <a:pt x="40" y="146"/>
                    <a:pt x="38" y="147"/>
                    <a:pt x="37" y="150"/>
                  </a:cubicBezTo>
                  <a:cubicBezTo>
                    <a:pt x="35" y="153"/>
                    <a:pt x="38" y="157"/>
                    <a:pt x="42" y="157"/>
                  </a:cubicBezTo>
                  <a:cubicBezTo>
                    <a:pt x="48" y="157"/>
                    <a:pt x="55" y="157"/>
                    <a:pt x="61" y="157"/>
                  </a:cubicBezTo>
                  <a:cubicBezTo>
                    <a:pt x="64" y="157"/>
                    <a:pt x="67" y="157"/>
                    <a:pt x="70" y="157"/>
                  </a:cubicBezTo>
                  <a:moveTo>
                    <a:pt x="70" y="163"/>
                  </a:moveTo>
                  <a:cubicBezTo>
                    <a:pt x="61" y="163"/>
                    <a:pt x="51" y="163"/>
                    <a:pt x="42" y="163"/>
                  </a:cubicBezTo>
                  <a:cubicBezTo>
                    <a:pt x="40" y="163"/>
                    <a:pt x="38" y="164"/>
                    <a:pt x="37" y="166"/>
                  </a:cubicBezTo>
                  <a:cubicBezTo>
                    <a:pt x="35" y="170"/>
                    <a:pt x="38" y="174"/>
                    <a:pt x="42" y="174"/>
                  </a:cubicBezTo>
                  <a:cubicBezTo>
                    <a:pt x="56" y="174"/>
                    <a:pt x="69" y="174"/>
                    <a:pt x="82" y="174"/>
                  </a:cubicBezTo>
                  <a:cubicBezTo>
                    <a:pt x="87" y="174"/>
                    <a:pt x="92" y="174"/>
                    <a:pt x="97" y="174"/>
                  </a:cubicBezTo>
                  <a:cubicBezTo>
                    <a:pt x="100" y="174"/>
                    <a:pt x="101" y="173"/>
                    <a:pt x="102" y="171"/>
                  </a:cubicBezTo>
                  <a:cubicBezTo>
                    <a:pt x="104" y="167"/>
                    <a:pt x="101" y="163"/>
                    <a:pt x="97" y="163"/>
                  </a:cubicBezTo>
                  <a:cubicBezTo>
                    <a:pt x="88" y="163"/>
                    <a:pt x="79" y="163"/>
                    <a:pt x="70" y="163"/>
                  </a:cubicBezTo>
                  <a:moveTo>
                    <a:pt x="92" y="180"/>
                  </a:moveTo>
                  <a:cubicBezTo>
                    <a:pt x="77" y="180"/>
                    <a:pt x="62" y="180"/>
                    <a:pt x="47" y="180"/>
                  </a:cubicBezTo>
                  <a:cubicBezTo>
                    <a:pt x="48" y="186"/>
                    <a:pt x="52" y="190"/>
                    <a:pt x="58" y="191"/>
                  </a:cubicBezTo>
                  <a:cubicBezTo>
                    <a:pt x="66" y="191"/>
                    <a:pt x="74" y="191"/>
                    <a:pt x="81" y="191"/>
                  </a:cubicBezTo>
                  <a:cubicBezTo>
                    <a:pt x="87" y="190"/>
                    <a:pt x="92" y="186"/>
                    <a:pt x="92" y="18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6"/>
            <p:cNvSpPr>
              <a:spLocks/>
            </p:cNvSpPr>
            <p:nvPr/>
          </p:nvSpPr>
          <p:spPr bwMode="auto">
            <a:xfrm>
              <a:off x="5990911" y="5688847"/>
              <a:ext cx="228913" cy="246836"/>
            </a:xfrm>
            <a:custGeom>
              <a:avLst/>
              <a:gdLst>
                <a:gd name="T0" fmla="*/ 115 w 119"/>
                <a:gd name="T1" fmla="*/ 5 h 128"/>
                <a:gd name="T2" fmla="*/ 117 w 119"/>
                <a:gd name="T3" fmla="*/ 11 h 128"/>
                <a:gd name="T4" fmla="*/ 110 w 119"/>
                <a:gd name="T5" fmla="*/ 64 h 128"/>
                <a:gd name="T6" fmla="*/ 28 w 119"/>
                <a:gd name="T7" fmla="*/ 127 h 128"/>
                <a:gd name="T8" fmla="*/ 11 w 119"/>
                <a:gd name="T9" fmla="*/ 128 h 128"/>
                <a:gd name="T10" fmla="*/ 1 w 119"/>
                <a:gd name="T11" fmla="*/ 118 h 128"/>
                <a:gd name="T12" fmla="*/ 8 w 119"/>
                <a:gd name="T13" fmla="*/ 107 h 128"/>
                <a:gd name="T14" fmla="*/ 14 w 119"/>
                <a:gd name="T15" fmla="*/ 106 h 128"/>
                <a:gd name="T16" fmla="*/ 41 w 119"/>
                <a:gd name="T17" fmla="*/ 102 h 128"/>
                <a:gd name="T18" fmla="*/ 81 w 119"/>
                <a:gd name="T19" fmla="*/ 72 h 128"/>
                <a:gd name="T20" fmla="*/ 94 w 119"/>
                <a:gd name="T21" fmla="*/ 40 h 128"/>
                <a:gd name="T22" fmla="*/ 96 w 119"/>
                <a:gd name="T23" fmla="*/ 20 h 128"/>
                <a:gd name="T24" fmla="*/ 96 w 119"/>
                <a:gd name="T25" fmla="*/ 11 h 128"/>
                <a:gd name="T26" fmla="*/ 102 w 119"/>
                <a:gd name="T27" fmla="*/ 2 h 128"/>
                <a:gd name="T28" fmla="*/ 115 w 119"/>
                <a:gd name="T29" fmla="*/ 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9" h="128">
                  <a:moveTo>
                    <a:pt x="115" y="5"/>
                  </a:moveTo>
                  <a:cubicBezTo>
                    <a:pt x="116" y="6"/>
                    <a:pt x="117" y="8"/>
                    <a:pt x="117" y="11"/>
                  </a:cubicBezTo>
                  <a:cubicBezTo>
                    <a:pt x="119" y="30"/>
                    <a:pt x="117" y="48"/>
                    <a:pt x="110" y="64"/>
                  </a:cubicBezTo>
                  <a:cubicBezTo>
                    <a:pt x="94" y="100"/>
                    <a:pt x="66" y="121"/>
                    <a:pt x="28" y="127"/>
                  </a:cubicBezTo>
                  <a:cubicBezTo>
                    <a:pt x="22" y="128"/>
                    <a:pt x="16" y="128"/>
                    <a:pt x="11" y="128"/>
                  </a:cubicBezTo>
                  <a:cubicBezTo>
                    <a:pt x="5" y="128"/>
                    <a:pt x="1" y="124"/>
                    <a:pt x="1" y="118"/>
                  </a:cubicBezTo>
                  <a:cubicBezTo>
                    <a:pt x="0" y="113"/>
                    <a:pt x="3" y="108"/>
                    <a:pt x="8" y="107"/>
                  </a:cubicBezTo>
                  <a:cubicBezTo>
                    <a:pt x="10" y="106"/>
                    <a:pt x="12" y="106"/>
                    <a:pt x="14" y="106"/>
                  </a:cubicBezTo>
                  <a:cubicBezTo>
                    <a:pt x="23" y="106"/>
                    <a:pt x="32" y="105"/>
                    <a:pt x="41" y="102"/>
                  </a:cubicBezTo>
                  <a:cubicBezTo>
                    <a:pt x="57" y="96"/>
                    <a:pt x="71" y="86"/>
                    <a:pt x="81" y="72"/>
                  </a:cubicBezTo>
                  <a:cubicBezTo>
                    <a:pt x="87" y="62"/>
                    <a:pt x="92" y="52"/>
                    <a:pt x="94" y="40"/>
                  </a:cubicBezTo>
                  <a:cubicBezTo>
                    <a:pt x="96" y="34"/>
                    <a:pt x="96" y="27"/>
                    <a:pt x="96" y="20"/>
                  </a:cubicBezTo>
                  <a:cubicBezTo>
                    <a:pt x="96" y="17"/>
                    <a:pt x="95" y="14"/>
                    <a:pt x="96" y="11"/>
                  </a:cubicBezTo>
                  <a:cubicBezTo>
                    <a:pt x="96" y="7"/>
                    <a:pt x="98" y="4"/>
                    <a:pt x="102" y="2"/>
                  </a:cubicBezTo>
                  <a:cubicBezTo>
                    <a:pt x="106" y="0"/>
                    <a:pt x="111" y="1"/>
                    <a:pt x="115" y="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7"/>
            <p:cNvSpPr>
              <a:spLocks/>
            </p:cNvSpPr>
            <p:nvPr/>
          </p:nvSpPr>
          <p:spPr bwMode="auto">
            <a:xfrm>
              <a:off x="5985208" y="5692921"/>
              <a:ext cx="153967" cy="167001"/>
            </a:xfrm>
            <a:custGeom>
              <a:avLst/>
              <a:gdLst>
                <a:gd name="T0" fmla="*/ 62 w 80"/>
                <a:gd name="T1" fmla="*/ 68 h 87"/>
                <a:gd name="T2" fmla="*/ 18 w 80"/>
                <a:gd name="T3" fmla="*/ 86 h 87"/>
                <a:gd name="T4" fmla="*/ 7 w 80"/>
                <a:gd name="T5" fmla="*/ 85 h 87"/>
                <a:gd name="T6" fmla="*/ 1 w 80"/>
                <a:gd name="T7" fmla="*/ 73 h 87"/>
                <a:gd name="T8" fmla="*/ 11 w 80"/>
                <a:gd name="T9" fmla="*/ 63 h 87"/>
                <a:gd name="T10" fmla="*/ 20 w 80"/>
                <a:gd name="T11" fmla="*/ 62 h 87"/>
                <a:gd name="T12" fmla="*/ 56 w 80"/>
                <a:gd name="T13" fmla="*/ 22 h 87"/>
                <a:gd name="T14" fmla="*/ 56 w 80"/>
                <a:gd name="T15" fmla="*/ 12 h 87"/>
                <a:gd name="T16" fmla="*/ 67 w 80"/>
                <a:gd name="T17" fmla="*/ 1 h 87"/>
                <a:gd name="T18" fmla="*/ 79 w 80"/>
                <a:gd name="T19" fmla="*/ 10 h 87"/>
                <a:gd name="T20" fmla="*/ 80 w 80"/>
                <a:gd name="T21" fmla="*/ 22 h 87"/>
                <a:gd name="T22" fmla="*/ 72 w 80"/>
                <a:gd name="T23" fmla="*/ 55 h 87"/>
                <a:gd name="T24" fmla="*/ 62 w 80"/>
                <a:gd name="T25" fmla="*/ 6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87">
                  <a:moveTo>
                    <a:pt x="62" y="68"/>
                  </a:moveTo>
                  <a:cubicBezTo>
                    <a:pt x="50" y="80"/>
                    <a:pt x="35" y="86"/>
                    <a:pt x="18" y="86"/>
                  </a:cubicBezTo>
                  <a:cubicBezTo>
                    <a:pt x="14" y="87"/>
                    <a:pt x="11" y="87"/>
                    <a:pt x="7" y="85"/>
                  </a:cubicBezTo>
                  <a:cubicBezTo>
                    <a:pt x="3" y="83"/>
                    <a:pt x="0" y="78"/>
                    <a:pt x="1" y="73"/>
                  </a:cubicBezTo>
                  <a:cubicBezTo>
                    <a:pt x="2" y="68"/>
                    <a:pt x="6" y="63"/>
                    <a:pt x="11" y="63"/>
                  </a:cubicBezTo>
                  <a:cubicBezTo>
                    <a:pt x="14" y="63"/>
                    <a:pt x="17" y="63"/>
                    <a:pt x="20" y="62"/>
                  </a:cubicBezTo>
                  <a:cubicBezTo>
                    <a:pt x="41" y="61"/>
                    <a:pt x="56" y="44"/>
                    <a:pt x="56" y="22"/>
                  </a:cubicBezTo>
                  <a:cubicBezTo>
                    <a:pt x="56" y="19"/>
                    <a:pt x="56" y="15"/>
                    <a:pt x="56" y="12"/>
                  </a:cubicBezTo>
                  <a:cubicBezTo>
                    <a:pt x="56" y="6"/>
                    <a:pt x="61" y="1"/>
                    <a:pt x="67" y="1"/>
                  </a:cubicBezTo>
                  <a:cubicBezTo>
                    <a:pt x="72" y="0"/>
                    <a:pt x="78" y="4"/>
                    <a:pt x="79" y="10"/>
                  </a:cubicBezTo>
                  <a:cubicBezTo>
                    <a:pt x="80" y="14"/>
                    <a:pt x="80" y="18"/>
                    <a:pt x="80" y="22"/>
                  </a:cubicBezTo>
                  <a:cubicBezTo>
                    <a:pt x="80" y="33"/>
                    <a:pt x="78" y="45"/>
                    <a:pt x="72" y="55"/>
                  </a:cubicBezTo>
                  <a:cubicBezTo>
                    <a:pt x="69" y="59"/>
                    <a:pt x="66" y="64"/>
                    <a:pt x="62" y="6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8"/>
            <p:cNvSpPr>
              <a:spLocks/>
            </p:cNvSpPr>
            <p:nvPr/>
          </p:nvSpPr>
          <p:spPr bwMode="auto">
            <a:xfrm>
              <a:off x="5977062" y="5692921"/>
              <a:ext cx="80650" cy="82279"/>
            </a:xfrm>
            <a:custGeom>
              <a:avLst/>
              <a:gdLst>
                <a:gd name="T0" fmla="*/ 34 w 42"/>
                <a:gd name="T1" fmla="*/ 7 h 43"/>
                <a:gd name="T2" fmla="*/ 35 w 42"/>
                <a:gd name="T3" fmla="*/ 34 h 43"/>
                <a:gd name="T4" fmla="*/ 8 w 42"/>
                <a:gd name="T5" fmla="*/ 35 h 43"/>
                <a:gd name="T6" fmla="*/ 7 w 42"/>
                <a:gd name="T7" fmla="*/ 8 h 43"/>
                <a:gd name="T8" fmla="*/ 34 w 42"/>
                <a:gd name="T9" fmla="*/ 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4" y="7"/>
                  </a:moveTo>
                  <a:cubicBezTo>
                    <a:pt x="42" y="15"/>
                    <a:pt x="42" y="27"/>
                    <a:pt x="35" y="34"/>
                  </a:cubicBezTo>
                  <a:cubicBezTo>
                    <a:pt x="28" y="42"/>
                    <a:pt x="16" y="43"/>
                    <a:pt x="8" y="35"/>
                  </a:cubicBezTo>
                  <a:cubicBezTo>
                    <a:pt x="0" y="28"/>
                    <a:pt x="0" y="16"/>
                    <a:pt x="7" y="8"/>
                  </a:cubicBezTo>
                  <a:cubicBezTo>
                    <a:pt x="14" y="1"/>
                    <a:pt x="26" y="0"/>
                    <a:pt x="34" y="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9"/>
            <p:cNvSpPr>
              <a:spLocks/>
            </p:cNvSpPr>
            <p:nvPr/>
          </p:nvSpPr>
          <p:spPr bwMode="auto">
            <a:xfrm>
              <a:off x="7601450" y="1614026"/>
              <a:ext cx="286753" cy="190626"/>
            </a:xfrm>
            <a:custGeom>
              <a:avLst/>
              <a:gdLst>
                <a:gd name="T0" fmla="*/ 1 w 149"/>
                <a:gd name="T1" fmla="*/ 92 h 99"/>
                <a:gd name="T2" fmla="*/ 1 w 149"/>
                <a:gd name="T3" fmla="*/ 85 h 99"/>
                <a:gd name="T4" fmla="*/ 27 w 149"/>
                <a:gd name="T5" fmla="*/ 38 h 99"/>
                <a:gd name="T6" fmla="*/ 125 w 149"/>
                <a:gd name="T7" fmla="*/ 8 h 99"/>
                <a:gd name="T8" fmla="*/ 142 w 149"/>
                <a:gd name="T9" fmla="*/ 13 h 99"/>
                <a:gd name="T10" fmla="*/ 148 w 149"/>
                <a:gd name="T11" fmla="*/ 26 h 99"/>
                <a:gd name="T12" fmla="*/ 136 w 149"/>
                <a:gd name="T13" fmla="*/ 34 h 99"/>
                <a:gd name="T14" fmla="*/ 131 w 149"/>
                <a:gd name="T15" fmla="*/ 32 h 99"/>
                <a:gd name="T16" fmla="*/ 104 w 149"/>
                <a:gd name="T17" fmla="*/ 27 h 99"/>
                <a:gd name="T18" fmla="*/ 56 w 149"/>
                <a:gd name="T19" fmla="*/ 41 h 99"/>
                <a:gd name="T20" fmla="*/ 32 w 149"/>
                <a:gd name="T21" fmla="*/ 66 h 99"/>
                <a:gd name="T22" fmla="*/ 24 w 149"/>
                <a:gd name="T23" fmla="*/ 84 h 99"/>
                <a:gd name="T24" fmla="*/ 21 w 149"/>
                <a:gd name="T25" fmla="*/ 92 h 99"/>
                <a:gd name="T26" fmla="*/ 11 w 149"/>
                <a:gd name="T27" fmla="*/ 99 h 99"/>
                <a:gd name="T28" fmla="*/ 1 w 149"/>
                <a:gd name="T29" fmla="*/ 9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9" h="99">
                  <a:moveTo>
                    <a:pt x="1" y="92"/>
                  </a:moveTo>
                  <a:cubicBezTo>
                    <a:pt x="0" y="90"/>
                    <a:pt x="0" y="87"/>
                    <a:pt x="1" y="85"/>
                  </a:cubicBezTo>
                  <a:cubicBezTo>
                    <a:pt x="6" y="67"/>
                    <a:pt x="14" y="51"/>
                    <a:pt x="27" y="38"/>
                  </a:cubicBezTo>
                  <a:cubicBezTo>
                    <a:pt x="54" y="10"/>
                    <a:pt x="87" y="0"/>
                    <a:pt x="125" y="8"/>
                  </a:cubicBezTo>
                  <a:cubicBezTo>
                    <a:pt x="131" y="9"/>
                    <a:pt x="136" y="11"/>
                    <a:pt x="142" y="13"/>
                  </a:cubicBezTo>
                  <a:cubicBezTo>
                    <a:pt x="147" y="15"/>
                    <a:pt x="149" y="20"/>
                    <a:pt x="148" y="26"/>
                  </a:cubicBezTo>
                  <a:cubicBezTo>
                    <a:pt x="146" y="31"/>
                    <a:pt x="141" y="34"/>
                    <a:pt x="136" y="34"/>
                  </a:cubicBezTo>
                  <a:cubicBezTo>
                    <a:pt x="134" y="33"/>
                    <a:pt x="133" y="33"/>
                    <a:pt x="131" y="32"/>
                  </a:cubicBezTo>
                  <a:cubicBezTo>
                    <a:pt x="122" y="29"/>
                    <a:pt x="113" y="27"/>
                    <a:pt x="104" y="27"/>
                  </a:cubicBezTo>
                  <a:cubicBezTo>
                    <a:pt x="86" y="27"/>
                    <a:pt x="71" y="31"/>
                    <a:pt x="56" y="41"/>
                  </a:cubicBezTo>
                  <a:cubicBezTo>
                    <a:pt x="47" y="48"/>
                    <a:pt x="39" y="56"/>
                    <a:pt x="32" y="66"/>
                  </a:cubicBezTo>
                  <a:cubicBezTo>
                    <a:pt x="29" y="71"/>
                    <a:pt x="26" y="78"/>
                    <a:pt x="24" y="84"/>
                  </a:cubicBezTo>
                  <a:cubicBezTo>
                    <a:pt x="23" y="87"/>
                    <a:pt x="22" y="90"/>
                    <a:pt x="21" y="92"/>
                  </a:cubicBezTo>
                  <a:cubicBezTo>
                    <a:pt x="19" y="96"/>
                    <a:pt x="16" y="98"/>
                    <a:pt x="11" y="99"/>
                  </a:cubicBezTo>
                  <a:cubicBezTo>
                    <a:pt x="7" y="99"/>
                    <a:pt x="3" y="96"/>
                    <a:pt x="1" y="92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30"/>
            <p:cNvSpPr>
              <a:spLocks/>
            </p:cNvSpPr>
            <p:nvPr/>
          </p:nvSpPr>
          <p:spPr bwMode="auto">
            <a:xfrm>
              <a:off x="7674768" y="1697119"/>
              <a:ext cx="190626" cy="134415"/>
            </a:xfrm>
            <a:custGeom>
              <a:avLst/>
              <a:gdLst>
                <a:gd name="T0" fmla="*/ 38 w 99"/>
                <a:gd name="T1" fmla="*/ 7 h 70"/>
                <a:gd name="T2" fmla="*/ 86 w 99"/>
                <a:gd name="T3" fmla="*/ 6 h 70"/>
                <a:gd name="T4" fmla="*/ 95 w 99"/>
                <a:gd name="T5" fmla="*/ 10 h 70"/>
                <a:gd name="T6" fmla="*/ 97 w 99"/>
                <a:gd name="T7" fmla="*/ 24 h 70"/>
                <a:gd name="T8" fmla="*/ 84 w 99"/>
                <a:gd name="T9" fmla="*/ 30 h 70"/>
                <a:gd name="T10" fmla="*/ 76 w 99"/>
                <a:gd name="T11" fmla="*/ 28 h 70"/>
                <a:gd name="T12" fmla="*/ 27 w 99"/>
                <a:gd name="T13" fmla="*/ 52 h 70"/>
                <a:gd name="T14" fmla="*/ 24 w 99"/>
                <a:gd name="T15" fmla="*/ 62 h 70"/>
                <a:gd name="T16" fmla="*/ 10 w 99"/>
                <a:gd name="T17" fmla="*/ 68 h 70"/>
                <a:gd name="T18" fmla="*/ 1 w 99"/>
                <a:gd name="T19" fmla="*/ 56 h 70"/>
                <a:gd name="T20" fmla="*/ 5 w 99"/>
                <a:gd name="T21" fmla="*/ 44 h 70"/>
                <a:gd name="T22" fmla="*/ 24 w 99"/>
                <a:gd name="T23" fmla="*/ 16 h 70"/>
                <a:gd name="T24" fmla="*/ 37 w 99"/>
                <a:gd name="T25" fmla="*/ 7 h 70"/>
                <a:gd name="T26" fmla="*/ 38 w 99"/>
                <a:gd name="T27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70">
                  <a:moveTo>
                    <a:pt x="38" y="7"/>
                  </a:moveTo>
                  <a:cubicBezTo>
                    <a:pt x="53" y="0"/>
                    <a:pt x="69" y="0"/>
                    <a:pt x="86" y="6"/>
                  </a:cubicBezTo>
                  <a:cubicBezTo>
                    <a:pt x="89" y="7"/>
                    <a:pt x="93" y="8"/>
                    <a:pt x="95" y="10"/>
                  </a:cubicBezTo>
                  <a:cubicBezTo>
                    <a:pt x="99" y="14"/>
                    <a:pt x="99" y="20"/>
                    <a:pt x="97" y="24"/>
                  </a:cubicBezTo>
                  <a:cubicBezTo>
                    <a:pt x="94" y="29"/>
                    <a:pt x="89" y="31"/>
                    <a:pt x="84" y="30"/>
                  </a:cubicBezTo>
                  <a:cubicBezTo>
                    <a:pt x="81" y="29"/>
                    <a:pt x="78" y="28"/>
                    <a:pt x="76" y="28"/>
                  </a:cubicBezTo>
                  <a:cubicBezTo>
                    <a:pt x="55" y="21"/>
                    <a:pt x="34" y="32"/>
                    <a:pt x="27" y="52"/>
                  </a:cubicBezTo>
                  <a:cubicBezTo>
                    <a:pt x="26" y="56"/>
                    <a:pt x="25" y="59"/>
                    <a:pt x="24" y="62"/>
                  </a:cubicBezTo>
                  <a:cubicBezTo>
                    <a:pt x="22" y="67"/>
                    <a:pt x="16" y="70"/>
                    <a:pt x="10" y="68"/>
                  </a:cubicBezTo>
                  <a:cubicBezTo>
                    <a:pt x="4" y="67"/>
                    <a:pt x="0" y="61"/>
                    <a:pt x="1" y="56"/>
                  </a:cubicBezTo>
                  <a:cubicBezTo>
                    <a:pt x="2" y="52"/>
                    <a:pt x="3" y="48"/>
                    <a:pt x="5" y="44"/>
                  </a:cubicBezTo>
                  <a:cubicBezTo>
                    <a:pt x="9" y="33"/>
                    <a:pt x="15" y="24"/>
                    <a:pt x="24" y="16"/>
                  </a:cubicBezTo>
                  <a:cubicBezTo>
                    <a:pt x="28" y="13"/>
                    <a:pt x="33" y="10"/>
                    <a:pt x="37" y="7"/>
                  </a:cubicBezTo>
                  <a:lnTo>
                    <a:pt x="38" y="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1"/>
            <p:cNvSpPr>
              <a:spLocks/>
            </p:cNvSpPr>
            <p:nvPr/>
          </p:nvSpPr>
          <p:spPr bwMode="auto">
            <a:xfrm>
              <a:off x="7755417" y="1783471"/>
              <a:ext cx="83093" cy="83093"/>
            </a:xfrm>
            <a:custGeom>
              <a:avLst/>
              <a:gdLst>
                <a:gd name="T0" fmla="*/ 4 w 43"/>
                <a:gd name="T1" fmla="*/ 30 h 43"/>
                <a:gd name="T2" fmla="*/ 13 w 43"/>
                <a:gd name="T3" fmla="*/ 5 h 43"/>
                <a:gd name="T4" fmla="*/ 39 w 43"/>
                <a:gd name="T5" fmla="*/ 13 h 43"/>
                <a:gd name="T6" fmla="*/ 30 w 43"/>
                <a:gd name="T7" fmla="*/ 39 h 43"/>
                <a:gd name="T8" fmla="*/ 4 w 43"/>
                <a:gd name="T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4" y="30"/>
                  </a:moveTo>
                  <a:cubicBezTo>
                    <a:pt x="0" y="21"/>
                    <a:pt x="4" y="9"/>
                    <a:pt x="13" y="5"/>
                  </a:cubicBezTo>
                  <a:cubicBezTo>
                    <a:pt x="22" y="0"/>
                    <a:pt x="34" y="4"/>
                    <a:pt x="39" y="13"/>
                  </a:cubicBezTo>
                  <a:cubicBezTo>
                    <a:pt x="43" y="22"/>
                    <a:pt x="39" y="34"/>
                    <a:pt x="30" y="39"/>
                  </a:cubicBezTo>
                  <a:cubicBezTo>
                    <a:pt x="21" y="43"/>
                    <a:pt x="9" y="40"/>
                    <a:pt x="4" y="3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32"/>
            <p:cNvSpPr>
              <a:spLocks/>
            </p:cNvSpPr>
            <p:nvPr/>
          </p:nvSpPr>
          <p:spPr bwMode="auto">
            <a:xfrm>
              <a:off x="4321717" y="5978044"/>
              <a:ext cx="281864" cy="175147"/>
            </a:xfrm>
            <a:custGeom>
              <a:avLst/>
              <a:gdLst>
                <a:gd name="T0" fmla="*/ 108 w 146"/>
                <a:gd name="T1" fmla="*/ 0 h 91"/>
                <a:gd name="T2" fmla="*/ 109 w 146"/>
                <a:gd name="T3" fmla="*/ 1 h 91"/>
                <a:gd name="T4" fmla="*/ 145 w 146"/>
                <a:gd name="T5" fmla="*/ 28 h 91"/>
                <a:gd name="T6" fmla="*/ 146 w 146"/>
                <a:gd name="T7" fmla="*/ 29 h 91"/>
                <a:gd name="T8" fmla="*/ 107 w 146"/>
                <a:gd name="T9" fmla="*/ 58 h 91"/>
                <a:gd name="T10" fmla="*/ 107 w 146"/>
                <a:gd name="T11" fmla="*/ 39 h 91"/>
                <a:gd name="T12" fmla="*/ 106 w 146"/>
                <a:gd name="T13" fmla="*/ 39 h 91"/>
                <a:gd name="T14" fmla="*/ 49 w 146"/>
                <a:gd name="T15" fmla="*/ 39 h 91"/>
                <a:gd name="T16" fmla="*/ 20 w 146"/>
                <a:gd name="T17" fmla="*/ 70 h 91"/>
                <a:gd name="T18" fmla="*/ 21 w 146"/>
                <a:gd name="T19" fmla="*/ 77 h 91"/>
                <a:gd name="T20" fmla="*/ 21 w 146"/>
                <a:gd name="T21" fmla="*/ 79 h 91"/>
                <a:gd name="T22" fmla="*/ 6 w 146"/>
                <a:gd name="T23" fmla="*/ 91 h 91"/>
                <a:gd name="T24" fmla="*/ 2 w 146"/>
                <a:gd name="T25" fmla="*/ 82 h 91"/>
                <a:gd name="T26" fmla="*/ 1 w 146"/>
                <a:gd name="T27" fmla="*/ 73 h 91"/>
                <a:gd name="T28" fmla="*/ 0 w 146"/>
                <a:gd name="T29" fmla="*/ 71 h 91"/>
                <a:gd name="T30" fmla="*/ 0 w 146"/>
                <a:gd name="T31" fmla="*/ 65 h 91"/>
                <a:gd name="T32" fmla="*/ 1 w 146"/>
                <a:gd name="T33" fmla="*/ 60 h 91"/>
                <a:gd name="T34" fmla="*/ 18 w 146"/>
                <a:gd name="T35" fmla="*/ 30 h 91"/>
                <a:gd name="T36" fmla="*/ 50 w 146"/>
                <a:gd name="T37" fmla="*/ 19 h 91"/>
                <a:gd name="T38" fmla="*/ 105 w 146"/>
                <a:gd name="T39" fmla="*/ 19 h 91"/>
                <a:gd name="T40" fmla="*/ 107 w 146"/>
                <a:gd name="T41" fmla="*/ 19 h 91"/>
                <a:gd name="T42" fmla="*/ 107 w 146"/>
                <a:gd name="T43" fmla="*/ 0 h 91"/>
                <a:gd name="T44" fmla="*/ 108 w 146"/>
                <a:gd name="T4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6" h="91">
                  <a:moveTo>
                    <a:pt x="108" y="0"/>
                  </a:moveTo>
                  <a:cubicBezTo>
                    <a:pt x="108" y="0"/>
                    <a:pt x="108" y="1"/>
                    <a:pt x="109" y="1"/>
                  </a:cubicBezTo>
                  <a:cubicBezTo>
                    <a:pt x="121" y="10"/>
                    <a:pt x="133" y="19"/>
                    <a:pt x="145" y="28"/>
                  </a:cubicBezTo>
                  <a:cubicBezTo>
                    <a:pt x="145" y="28"/>
                    <a:pt x="145" y="28"/>
                    <a:pt x="146" y="29"/>
                  </a:cubicBezTo>
                  <a:cubicBezTo>
                    <a:pt x="133" y="39"/>
                    <a:pt x="120" y="48"/>
                    <a:pt x="107" y="58"/>
                  </a:cubicBezTo>
                  <a:cubicBezTo>
                    <a:pt x="107" y="52"/>
                    <a:pt x="107" y="45"/>
                    <a:pt x="107" y="39"/>
                  </a:cubicBezTo>
                  <a:cubicBezTo>
                    <a:pt x="107" y="39"/>
                    <a:pt x="106" y="39"/>
                    <a:pt x="106" y="39"/>
                  </a:cubicBezTo>
                  <a:cubicBezTo>
                    <a:pt x="87" y="39"/>
                    <a:pt x="68" y="39"/>
                    <a:pt x="49" y="39"/>
                  </a:cubicBezTo>
                  <a:cubicBezTo>
                    <a:pt x="32" y="39"/>
                    <a:pt x="19" y="53"/>
                    <a:pt x="20" y="70"/>
                  </a:cubicBezTo>
                  <a:cubicBezTo>
                    <a:pt x="20" y="72"/>
                    <a:pt x="21" y="75"/>
                    <a:pt x="21" y="77"/>
                  </a:cubicBezTo>
                  <a:cubicBezTo>
                    <a:pt x="21" y="78"/>
                    <a:pt x="21" y="79"/>
                    <a:pt x="21" y="79"/>
                  </a:cubicBezTo>
                  <a:cubicBezTo>
                    <a:pt x="16" y="83"/>
                    <a:pt x="11" y="87"/>
                    <a:pt x="6" y="91"/>
                  </a:cubicBezTo>
                  <a:cubicBezTo>
                    <a:pt x="5" y="88"/>
                    <a:pt x="3" y="85"/>
                    <a:pt x="2" y="82"/>
                  </a:cubicBezTo>
                  <a:cubicBezTo>
                    <a:pt x="2" y="79"/>
                    <a:pt x="1" y="76"/>
                    <a:pt x="1" y="73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69"/>
                    <a:pt x="0" y="67"/>
                    <a:pt x="0" y="65"/>
                  </a:cubicBezTo>
                  <a:cubicBezTo>
                    <a:pt x="0" y="63"/>
                    <a:pt x="1" y="62"/>
                    <a:pt x="1" y="60"/>
                  </a:cubicBezTo>
                  <a:cubicBezTo>
                    <a:pt x="3" y="48"/>
                    <a:pt x="9" y="38"/>
                    <a:pt x="18" y="30"/>
                  </a:cubicBezTo>
                  <a:cubicBezTo>
                    <a:pt x="28" y="23"/>
                    <a:pt x="38" y="19"/>
                    <a:pt x="50" y="19"/>
                  </a:cubicBezTo>
                  <a:cubicBezTo>
                    <a:pt x="68" y="19"/>
                    <a:pt x="87" y="19"/>
                    <a:pt x="105" y="19"/>
                  </a:cubicBezTo>
                  <a:cubicBezTo>
                    <a:pt x="106" y="19"/>
                    <a:pt x="107" y="19"/>
                    <a:pt x="107" y="19"/>
                  </a:cubicBezTo>
                  <a:cubicBezTo>
                    <a:pt x="107" y="13"/>
                    <a:pt x="107" y="6"/>
                    <a:pt x="107" y="0"/>
                  </a:cubicBez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3"/>
            <p:cNvSpPr>
              <a:spLocks/>
            </p:cNvSpPr>
            <p:nvPr/>
          </p:nvSpPr>
          <p:spPr bwMode="auto">
            <a:xfrm>
              <a:off x="4341268" y="6064395"/>
              <a:ext cx="281050" cy="175147"/>
            </a:xfrm>
            <a:custGeom>
              <a:avLst/>
              <a:gdLst>
                <a:gd name="T0" fmla="*/ 39 w 146"/>
                <a:gd name="T1" fmla="*/ 91 h 91"/>
                <a:gd name="T2" fmla="*/ 38 w 146"/>
                <a:gd name="T3" fmla="*/ 90 h 91"/>
                <a:gd name="T4" fmla="*/ 1 w 146"/>
                <a:gd name="T5" fmla="*/ 63 h 91"/>
                <a:gd name="T6" fmla="*/ 0 w 146"/>
                <a:gd name="T7" fmla="*/ 62 h 91"/>
                <a:gd name="T8" fmla="*/ 39 w 146"/>
                <a:gd name="T9" fmla="*/ 33 h 91"/>
                <a:gd name="T10" fmla="*/ 39 w 146"/>
                <a:gd name="T11" fmla="*/ 52 h 91"/>
                <a:gd name="T12" fmla="*/ 40 w 146"/>
                <a:gd name="T13" fmla="*/ 52 h 91"/>
                <a:gd name="T14" fmla="*/ 97 w 146"/>
                <a:gd name="T15" fmla="*/ 52 h 91"/>
                <a:gd name="T16" fmla="*/ 126 w 146"/>
                <a:gd name="T17" fmla="*/ 21 h 91"/>
                <a:gd name="T18" fmla="*/ 125 w 146"/>
                <a:gd name="T19" fmla="*/ 13 h 91"/>
                <a:gd name="T20" fmla="*/ 125 w 146"/>
                <a:gd name="T21" fmla="*/ 12 h 91"/>
                <a:gd name="T22" fmla="*/ 140 w 146"/>
                <a:gd name="T23" fmla="*/ 0 h 91"/>
                <a:gd name="T24" fmla="*/ 144 w 146"/>
                <a:gd name="T25" fmla="*/ 9 h 91"/>
                <a:gd name="T26" fmla="*/ 146 w 146"/>
                <a:gd name="T27" fmla="*/ 18 h 91"/>
                <a:gd name="T28" fmla="*/ 146 w 146"/>
                <a:gd name="T29" fmla="*/ 19 h 91"/>
                <a:gd name="T30" fmla="*/ 146 w 146"/>
                <a:gd name="T31" fmla="*/ 26 h 91"/>
                <a:gd name="T32" fmla="*/ 145 w 146"/>
                <a:gd name="T33" fmla="*/ 30 h 91"/>
                <a:gd name="T34" fmla="*/ 128 w 146"/>
                <a:gd name="T35" fmla="*/ 61 h 91"/>
                <a:gd name="T36" fmla="*/ 96 w 146"/>
                <a:gd name="T37" fmla="*/ 71 h 91"/>
                <a:gd name="T38" fmla="*/ 41 w 146"/>
                <a:gd name="T39" fmla="*/ 71 h 91"/>
                <a:gd name="T40" fmla="*/ 39 w 146"/>
                <a:gd name="T41" fmla="*/ 71 h 91"/>
                <a:gd name="T42" fmla="*/ 39 w 146"/>
                <a:gd name="T43" fmla="*/ 91 h 91"/>
                <a:gd name="T44" fmla="*/ 39 w 146"/>
                <a:gd name="T4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6" h="91">
                  <a:moveTo>
                    <a:pt x="39" y="91"/>
                  </a:moveTo>
                  <a:cubicBezTo>
                    <a:pt x="38" y="91"/>
                    <a:pt x="38" y="90"/>
                    <a:pt x="38" y="90"/>
                  </a:cubicBezTo>
                  <a:cubicBezTo>
                    <a:pt x="26" y="81"/>
                    <a:pt x="13" y="72"/>
                    <a:pt x="1" y="63"/>
                  </a:cubicBezTo>
                  <a:cubicBezTo>
                    <a:pt x="1" y="63"/>
                    <a:pt x="1" y="62"/>
                    <a:pt x="0" y="62"/>
                  </a:cubicBezTo>
                  <a:cubicBezTo>
                    <a:pt x="13" y="52"/>
                    <a:pt x="26" y="42"/>
                    <a:pt x="39" y="33"/>
                  </a:cubicBezTo>
                  <a:cubicBezTo>
                    <a:pt x="39" y="39"/>
                    <a:pt x="39" y="45"/>
                    <a:pt x="39" y="52"/>
                  </a:cubicBezTo>
                  <a:cubicBezTo>
                    <a:pt x="39" y="52"/>
                    <a:pt x="40" y="52"/>
                    <a:pt x="40" y="52"/>
                  </a:cubicBezTo>
                  <a:cubicBezTo>
                    <a:pt x="59" y="52"/>
                    <a:pt x="78" y="52"/>
                    <a:pt x="97" y="52"/>
                  </a:cubicBezTo>
                  <a:cubicBezTo>
                    <a:pt x="114" y="52"/>
                    <a:pt x="127" y="38"/>
                    <a:pt x="126" y="21"/>
                  </a:cubicBezTo>
                  <a:cubicBezTo>
                    <a:pt x="126" y="19"/>
                    <a:pt x="125" y="16"/>
                    <a:pt x="125" y="13"/>
                  </a:cubicBezTo>
                  <a:cubicBezTo>
                    <a:pt x="125" y="13"/>
                    <a:pt x="125" y="12"/>
                    <a:pt x="125" y="12"/>
                  </a:cubicBezTo>
                  <a:cubicBezTo>
                    <a:pt x="130" y="8"/>
                    <a:pt x="135" y="4"/>
                    <a:pt x="140" y="0"/>
                  </a:cubicBezTo>
                  <a:cubicBezTo>
                    <a:pt x="142" y="3"/>
                    <a:pt x="143" y="6"/>
                    <a:pt x="144" y="9"/>
                  </a:cubicBezTo>
                  <a:cubicBezTo>
                    <a:pt x="145" y="12"/>
                    <a:pt x="145" y="15"/>
                    <a:pt x="146" y="18"/>
                  </a:cubicBezTo>
                  <a:cubicBezTo>
                    <a:pt x="146" y="19"/>
                    <a:pt x="146" y="19"/>
                    <a:pt x="146" y="19"/>
                  </a:cubicBezTo>
                  <a:cubicBezTo>
                    <a:pt x="146" y="21"/>
                    <a:pt x="146" y="24"/>
                    <a:pt x="146" y="26"/>
                  </a:cubicBezTo>
                  <a:cubicBezTo>
                    <a:pt x="146" y="27"/>
                    <a:pt x="145" y="29"/>
                    <a:pt x="145" y="30"/>
                  </a:cubicBezTo>
                  <a:cubicBezTo>
                    <a:pt x="143" y="43"/>
                    <a:pt x="137" y="53"/>
                    <a:pt x="128" y="61"/>
                  </a:cubicBezTo>
                  <a:cubicBezTo>
                    <a:pt x="119" y="68"/>
                    <a:pt x="108" y="72"/>
                    <a:pt x="96" y="71"/>
                  </a:cubicBezTo>
                  <a:cubicBezTo>
                    <a:pt x="78" y="71"/>
                    <a:pt x="59" y="71"/>
                    <a:pt x="41" y="71"/>
                  </a:cubicBezTo>
                  <a:cubicBezTo>
                    <a:pt x="40" y="71"/>
                    <a:pt x="40" y="71"/>
                    <a:pt x="39" y="71"/>
                  </a:cubicBezTo>
                  <a:cubicBezTo>
                    <a:pt x="39" y="78"/>
                    <a:pt x="39" y="84"/>
                    <a:pt x="39" y="91"/>
                  </a:cubicBezTo>
                  <a:cubicBezTo>
                    <a:pt x="39" y="91"/>
                    <a:pt x="39" y="91"/>
                    <a:pt x="39" y="9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4"/>
            <p:cNvSpPr>
              <a:spLocks noEditPoints="1"/>
            </p:cNvSpPr>
            <p:nvPr/>
          </p:nvSpPr>
          <p:spPr bwMode="auto">
            <a:xfrm>
              <a:off x="7933009" y="1644983"/>
              <a:ext cx="866775" cy="866775"/>
            </a:xfrm>
            <a:custGeom>
              <a:avLst/>
              <a:gdLst>
                <a:gd name="T0" fmla="*/ 447 w 450"/>
                <a:gd name="T1" fmla="*/ 224 h 450"/>
                <a:gd name="T2" fmla="*/ 446 w 450"/>
                <a:gd name="T3" fmla="*/ 186 h 450"/>
                <a:gd name="T4" fmla="*/ 435 w 450"/>
                <a:gd name="T5" fmla="*/ 164 h 450"/>
                <a:gd name="T6" fmla="*/ 425 w 450"/>
                <a:gd name="T7" fmla="*/ 131 h 450"/>
                <a:gd name="T8" fmla="*/ 407 w 450"/>
                <a:gd name="T9" fmla="*/ 100 h 450"/>
                <a:gd name="T10" fmla="*/ 388 w 450"/>
                <a:gd name="T11" fmla="*/ 70 h 450"/>
                <a:gd name="T12" fmla="*/ 351 w 450"/>
                <a:gd name="T13" fmla="*/ 39 h 450"/>
                <a:gd name="T14" fmla="*/ 331 w 450"/>
                <a:gd name="T15" fmla="*/ 27 h 450"/>
                <a:gd name="T16" fmla="*/ 299 w 450"/>
                <a:gd name="T17" fmla="*/ 13 h 450"/>
                <a:gd name="T18" fmla="*/ 252 w 450"/>
                <a:gd name="T19" fmla="*/ 2 h 450"/>
                <a:gd name="T20" fmla="*/ 228 w 450"/>
                <a:gd name="T21" fmla="*/ 2 h 450"/>
                <a:gd name="T22" fmla="*/ 193 w 450"/>
                <a:gd name="T23" fmla="*/ 6 h 450"/>
                <a:gd name="T24" fmla="*/ 182 w 450"/>
                <a:gd name="T25" fmla="*/ 8 h 450"/>
                <a:gd name="T26" fmla="*/ 148 w 450"/>
                <a:gd name="T27" fmla="*/ 14 h 450"/>
                <a:gd name="T28" fmla="*/ 125 w 450"/>
                <a:gd name="T29" fmla="*/ 24 h 450"/>
                <a:gd name="T30" fmla="*/ 115 w 450"/>
                <a:gd name="T31" fmla="*/ 51 h 450"/>
                <a:gd name="T32" fmla="*/ 88 w 450"/>
                <a:gd name="T33" fmla="*/ 51 h 450"/>
                <a:gd name="T34" fmla="*/ 69 w 450"/>
                <a:gd name="T35" fmla="*/ 65 h 450"/>
                <a:gd name="T36" fmla="*/ 66 w 450"/>
                <a:gd name="T37" fmla="*/ 92 h 450"/>
                <a:gd name="T38" fmla="*/ 40 w 450"/>
                <a:gd name="T39" fmla="*/ 100 h 450"/>
                <a:gd name="T40" fmla="*/ 28 w 450"/>
                <a:gd name="T41" fmla="*/ 120 h 450"/>
                <a:gd name="T42" fmla="*/ 32 w 450"/>
                <a:gd name="T43" fmla="*/ 147 h 450"/>
                <a:gd name="T44" fmla="*/ 12 w 450"/>
                <a:gd name="T45" fmla="*/ 164 h 450"/>
                <a:gd name="T46" fmla="*/ 3 w 450"/>
                <a:gd name="T47" fmla="*/ 185 h 450"/>
                <a:gd name="T48" fmla="*/ 17 w 450"/>
                <a:gd name="T49" fmla="*/ 209 h 450"/>
                <a:gd name="T50" fmla="*/ 2 w 450"/>
                <a:gd name="T51" fmla="*/ 231 h 450"/>
                <a:gd name="T52" fmla="*/ 4 w 450"/>
                <a:gd name="T53" fmla="*/ 254 h 450"/>
                <a:gd name="T54" fmla="*/ 7 w 450"/>
                <a:gd name="T55" fmla="*/ 265 h 450"/>
                <a:gd name="T56" fmla="*/ 15 w 450"/>
                <a:gd name="T57" fmla="*/ 299 h 450"/>
                <a:gd name="T58" fmla="*/ 23 w 450"/>
                <a:gd name="T59" fmla="*/ 320 h 450"/>
                <a:gd name="T60" fmla="*/ 41 w 450"/>
                <a:gd name="T61" fmla="*/ 348 h 450"/>
                <a:gd name="T62" fmla="*/ 48 w 450"/>
                <a:gd name="T63" fmla="*/ 358 h 450"/>
                <a:gd name="T64" fmla="*/ 70 w 450"/>
                <a:gd name="T65" fmla="*/ 384 h 450"/>
                <a:gd name="T66" fmla="*/ 95 w 450"/>
                <a:gd name="T67" fmla="*/ 408 h 450"/>
                <a:gd name="T68" fmla="*/ 116 w 450"/>
                <a:gd name="T69" fmla="*/ 418 h 450"/>
                <a:gd name="T70" fmla="*/ 147 w 450"/>
                <a:gd name="T71" fmla="*/ 433 h 450"/>
                <a:gd name="T72" fmla="*/ 180 w 450"/>
                <a:gd name="T73" fmla="*/ 440 h 450"/>
                <a:gd name="T74" fmla="*/ 191 w 450"/>
                <a:gd name="T75" fmla="*/ 443 h 450"/>
                <a:gd name="T76" fmla="*/ 226 w 450"/>
                <a:gd name="T77" fmla="*/ 449 h 450"/>
                <a:gd name="T78" fmla="*/ 250 w 450"/>
                <a:gd name="T79" fmla="*/ 448 h 450"/>
                <a:gd name="T80" fmla="*/ 295 w 450"/>
                <a:gd name="T81" fmla="*/ 438 h 450"/>
                <a:gd name="T82" fmla="*/ 325 w 450"/>
                <a:gd name="T83" fmla="*/ 421 h 450"/>
                <a:gd name="T84" fmla="*/ 354 w 450"/>
                <a:gd name="T85" fmla="*/ 384 h 450"/>
                <a:gd name="T86" fmla="*/ 381 w 450"/>
                <a:gd name="T87" fmla="*/ 380 h 450"/>
                <a:gd name="T88" fmla="*/ 406 w 450"/>
                <a:gd name="T89" fmla="*/ 355 h 450"/>
                <a:gd name="T90" fmla="*/ 425 w 450"/>
                <a:gd name="T91" fmla="*/ 325 h 450"/>
                <a:gd name="T92" fmla="*/ 431 w 450"/>
                <a:gd name="T93" fmla="*/ 304 h 450"/>
                <a:gd name="T94" fmla="*/ 421 w 450"/>
                <a:gd name="T95" fmla="*/ 276 h 450"/>
                <a:gd name="T96" fmla="*/ 445 w 450"/>
                <a:gd name="T97" fmla="*/ 257 h 450"/>
                <a:gd name="T98" fmla="*/ 447 w 450"/>
                <a:gd name="T99" fmla="*/ 234 h 450"/>
                <a:gd name="T100" fmla="*/ 280 w 450"/>
                <a:gd name="T101" fmla="*/ 313 h 450"/>
                <a:gd name="T102" fmla="*/ 277 w 450"/>
                <a:gd name="T103" fmla="*/ 75 h 450"/>
                <a:gd name="T104" fmla="*/ 120 w 450"/>
                <a:gd name="T105" fmla="*/ 170 h 450"/>
                <a:gd name="T106" fmla="*/ 125 w 450"/>
                <a:gd name="T107" fmla="*/ 287 h 450"/>
                <a:gd name="T108" fmla="*/ 231 w 450"/>
                <a:gd name="T109" fmla="*/ 399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0" h="450">
                  <a:moveTo>
                    <a:pt x="447" y="234"/>
                  </a:moveTo>
                  <a:cubicBezTo>
                    <a:pt x="448" y="234"/>
                    <a:pt x="449" y="234"/>
                    <a:pt x="449" y="234"/>
                  </a:cubicBezTo>
                  <a:cubicBezTo>
                    <a:pt x="450" y="230"/>
                    <a:pt x="449" y="226"/>
                    <a:pt x="449" y="222"/>
                  </a:cubicBezTo>
                  <a:cubicBezTo>
                    <a:pt x="449" y="222"/>
                    <a:pt x="448" y="223"/>
                    <a:pt x="447" y="223"/>
                  </a:cubicBezTo>
                  <a:cubicBezTo>
                    <a:pt x="447" y="223"/>
                    <a:pt x="447" y="224"/>
                    <a:pt x="447" y="224"/>
                  </a:cubicBezTo>
                  <a:cubicBezTo>
                    <a:pt x="447" y="224"/>
                    <a:pt x="447" y="224"/>
                    <a:pt x="447" y="224"/>
                  </a:cubicBezTo>
                  <a:cubicBezTo>
                    <a:pt x="435" y="224"/>
                    <a:pt x="427" y="219"/>
                    <a:pt x="427" y="213"/>
                  </a:cubicBezTo>
                  <a:cubicBezTo>
                    <a:pt x="426" y="206"/>
                    <a:pt x="435" y="200"/>
                    <a:pt x="443" y="199"/>
                  </a:cubicBezTo>
                  <a:cubicBezTo>
                    <a:pt x="443" y="199"/>
                    <a:pt x="443" y="199"/>
                    <a:pt x="443" y="199"/>
                  </a:cubicBezTo>
                  <a:cubicBezTo>
                    <a:pt x="444" y="198"/>
                    <a:pt x="444" y="198"/>
                    <a:pt x="444" y="198"/>
                  </a:cubicBezTo>
                  <a:cubicBezTo>
                    <a:pt x="445" y="198"/>
                    <a:pt x="446" y="198"/>
                    <a:pt x="447" y="198"/>
                  </a:cubicBezTo>
                  <a:cubicBezTo>
                    <a:pt x="447" y="194"/>
                    <a:pt x="446" y="190"/>
                    <a:pt x="446" y="186"/>
                  </a:cubicBezTo>
                  <a:cubicBezTo>
                    <a:pt x="445" y="187"/>
                    <a:pt x="444" y="187"/>
                    <a:pt x="443" y="187"/>
                  </a:cubicBezTo>
                  <a:cubicBezTo>
                    <a:pt x="442" y="188"/>
                    <a:pt x="442" y="188"/>
                    <a:pt x="442" y="188"/>
                  </a:cubicBezTo>
                  <a:cubicBezTo>
                    <a:pt x="442" y="188"/>
                    <a:pt x="442" y="188"/>
                    <a:pt x="442" y="188"/>
                  </a:cubicBezTo>
                  <a:cubicBezTo>
                    <a:pt x="432" y="188"/>
                    <a:pt x="422" y="187"/>
                    <a:pt x="421" y="180"/>
                  </a:cubicBezTo>
                  <a:cubicBezTo>
                    <a:pt x="419" y="174"/>
                    <a:pt x="427" y="166"/>
                    <a:pt x="435" y="164"/>
                  </a:cubicBezTo>
                  <a:cubicBezTo>
                    <a:pt x="435" y="164"/>
                    <a:pt x="435" y="164"/>
                    <a:pt x="435" y="164"/>
                  </a:cubicBezTo>
                  <a:cubicBezTo>
                    <a:pt x="436" y="164"/>
                    <a:pt x="436" y="164"/>
                    <a:pt x="436" y="164"/>
                  </a:cubicBezTo>
                  <a:cubicBezTo>
                    <a:pt x="438" y="163"/>
                    <a:pt x="439" y="163"/>
                    <a:pt x="440" y="163"/>
                  </a:cubicBezTo>
                  <a:cubicBezTo>
                    <a:pt x="439" y="159"/>
                    <a:pt x="438" y="155"/>
                    <a:pt x="437" y="151"/>
                  </a:cubicBezTo>
                  <a:cubicBezTo>
                    <a:pt x="436" y="152"/>
                    <a:pt x="435" y="152"/>
                    <a:pt x="434" y="153"/>
                  </a:cubicBezTo>
                  <a:cubicBezTo>
                    <a:pt x="424" y="157"/>
                    <a:pt x="414" y="155"/>
                    <a:pt x="412" y="149"/>
                  </a:cubicBezTo>
                  <a:cubicBezTo>
                    <a:pt x="409" y="143"/>
                    <a:pt x="415" y="135"/>
                    <a:pt x="425" y="131"/>
                  </a:cubicBezTo>
                  <a:cubicBezTo>
                    <a:pt x="426" y="130"/>
                    <a:pt x="427" y="130"/>
                    <a:pt x="428" y="130"/>
                  </a:cubicBezTo>
                  <a:cubicBezTo>
                    <a:pt x="426" y="126"/>
                    <a:pt x="424" y="122"/>
                    <a:pt x="423" y="119"/>
                  </a:cubicBezTo>
                  <a:cubicBezTo>
                    <a:pt x="422" y="119"/>
                    <a:pt x="421" y="120"/>
                    <a:pt x="420" y="120"/>
                  </a:cubicBezTo>
                  <a:cubicBezTo>
                    <a:pt x="419" y="121"/>
                    <a:pt x="419" y="121"/>
                    <a:pt x="419" y="121"/>
                  </a:cubicBezTo>
                  <a:cubicBezTo>
                    <a:pt x="410" y="126"/>
                    <a:pt x="401" y="126"/>
                    <a:pt x="397" y="121"/>
                  </a:cubicBezTo>
                  <a:cubicBezTo>
                    <a:pt x="394" y="115"/>
                    <a:pt x="398" y="106"/>
                    <a:pt x="407" y="100"/>
                  </a:cubicBezTo>
                  <a:cubicBezTo>
                    <a:pt x="408" y="99"/>
                    <a:pt x="409" y="99"/>
                    <a:pt x="410" y="98"/>
                  </a:cubicBezTo>
                  <a:cubicBezTo>
                    <a:pt x="408" y="95"/>
                    <a:pt x="406" y="92"/>
                    <a:pt x="403" y="89"/>
                  </a:cubicBezTo>
                  <a:cubicBezTo>
                    <a:pt x="402" y="89"/>
                    <a:pt x="402" y="90"/>
                    <a:pt x="401" y="91"/>
                  </a:cubicBezTo>
                  <a:cubicBezTo>
                    <a:pt x="393" y="98"/>
                    <a:pt x="383" y="99"/>
                    <a:pt x="379" y="94"/>
                  </a:cubicBezTo>
                  <a:cubicBezTo>
                    <a:pt x="374" y="89"/>
                    <a:pt x="377" y="80"/>
                    <a:pt x="385" y="73"/>
                  </a:cubicBezTo>
                  <a:cubicBezTo>
                    <a:pt x="386" y="72"/>
                    <a:pt x="387" y="71"/>
                    <a:pt x="388" y="70"/>
                  </a:cubicBezTo>
                  <a:cubicBezTo>
                    <a:pt x="385" y="68"/>
                    <a:pt x="382" y="65"/>
                    <a:pt x="379" y="62"/>
                  </a:cubicBezTo>
                  <a:cubicBezTo>
                    <a:pt x="379" y="63"/>
                    <a:pt x="378" y="63"/>
                    <a:pt x="377" y="64"/>
                  </a:cubicBezTo>
                  <a:cubicBezTo>
                    <a:pt x="371" y="72"/>
                    <a:pt x="361" y="76"/>
                    <a:pt x="356" y="71"/>
                  </a:cubicBezTo>
                  <a:cubicBezTo>
                    <a:pt x="351" y="67"/>
                    <a:pt x="352" y="57"/>
                    <a:pt x="359" y="49"/>
                  </a:cubicBezTo>
                  <a:cubicBezTo>
                    <a:pt x="360" y="48"/>
                    <a:pt x="361" y="47"/>
                    <a:pt x="361" y="46"/>
                  </a:cubicBezTo>
                  <a:cubicBezTo>
                    <a:pt x="358" y="44"/>
                    <a:pt x="355" y="42"/>
                    <a:pt x="351" y="39"/>
                  </a:cubicBezTo>
                  <a:cubicBezTo>
                    <a:pt x="351" y="40"/>
                    <a:pt x="351" y="41"/>
                    <a:pt x="350" y="42"/>
                  </a:cubicBezTo>
                  <a:cubicBezTo>
                    <a:pt x="345" y="51"/>
                    <a:pt x="336" y="56"/>
                    <a:pt x="330" y="52"/>
                  </a:cubicBezTo>
                  <a:cubicBezTo>
                    <a:pt x="324" y="49"/>
                    <a:pt x="324" y="39"/>
                    <a:pt x="329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30" y="30"/>
                    <a:pt x="330" y="30"/>
                    <a:pt x="330" y="30"/>
                  </a:cubicBezTo>
                  <a:cubicBezTo>
                    <a:pt x="330" y="29"/>
                    <a:pt x="331" y="28"/>
                    <a:pt x="331" y="27"/>
                  </a:cubicBezTo>
                  <a:cubicBezTo>
                    <a:pt x="328" y="25"/>
                    <a:pt x="324" y="23"/>
                    <a:pt x="321" y="22"/>
                  </a:cubicBezTo>
                  <a:cubicBezTo>
                    <a:pt x="320" y="22"/>
                    <a:pt x="320" y="23"/>
                    <a:pt x="320" y="24"/>
                  </a:cubicBezTo>
                  <a:cubicBezTo>
                    <a:pt x="316" y="34"/>
                    <a:pt x="307" y="40"/>
                    <a:pt x="301" y="37"/>
                  </a:cubicBezTo>
                  <a:cubicBezTo>
                    <a:pt x="295" y="35"/>
                    <a:pt x="294" y="26"/>
                    <a:pt x="297" y="16"/>
                  </a:cubicBezTo>
                  <a:cubicBezTo>
                    <a:pt x="297" y="16"/>
                    <a:pt x="297" y="15"/>
                    <a:pt x="297" y="15"/>
                  </a:cubicBezTo>
                  <a:cubicBezTo>
                    <a:pt x="298" y="14"/>
                    <a:pt x="298" y="13"/>
                    <a:pt x="299" y="13"/>
                  </a:cubicBezTo>
                  <a:cubicBezTo>
                    <a:pt x="295" y="11"/>
                    <a:pt x="291" y="10"/>
                    <a:pt x="287" y="9"/>
                  </a:cubicBezTo>
                  <a:cubicBezTo>
                    <a:pt x="287" y="10"/>
                    <a:pt x="287" y="10"/>
                    <a:pt x="287" y="11"/>
                  </a:cubicBezTo>
                  <a:cubicBezTo>
                    <a:pt x="284" y="21"/>
                    <a:pt x="277" y="29"/>
                    <a:pt x="271" y="27"/>
                  </a:cubicBezTo>
                  <a:cubicBezTo>
                    <a:pt x="264" y="26"/>
                    <a:pt x="261" y="16"/>
                    <a:pt x="263" y="6"/>
                  </a:cubicBezTo>
                  <a:cubicBezTo>
                    <a:pt x="264" y="5"/>
                    <a:pt x="264" y="4"/>
                    <a:pt x="264" y="4"/>
                  </a:cubicBezTo>
                  <a:cubicBezTo>
                    <a:pt x="260" y="3"/>
                    <a:pt x="256" y="2"/>
                    <a:pt x="252" y="2"/>
                  </a:cubicBezTo>
                  <a:cubicBezTo>
                    <a:pt x="252" y="2"/>
                    <a:pt x="252" y="3"/>
                    <a:pt x="252" y="4"/>
                  </a:cubicBezTo>
                  <a:cubicBezTo>
                    <a:pt x="252" y="4"/>
                    <a:pt x="252" y="5"/>
                    <a:pt x="252" y="6"/>
                  </a:cubicBezTo>
                  <a:cubicBezTo>
                    <a:pt x="251" y="15"/>
                    <a:pt x="245" y="22"/>
                    <a:pt x="239" y="22"/>
                  </a:cubicBezTo>
                  <a:cubicBezTo>
                    <a:pt x="233" y="21"/>
                    <a:pt x="228" y="13"/>
                    <a:pt x="228" y="4"/>
                  </a:cubicBezTo>
                  <a:cubicBezTo>
                    <a:pt x="228" y="4"/>
                    <a:pt x="228" y="4"/>
                    <a:pt x="228" y="4"/>
                  </a:cubicBezTo>
                  <a:cubicBezTo>
                    <a:pt x="228" y="4"/>
                    <a:pt x="228" y="2"/>
                    <a:pt x="228" y="2"/>
                  </a:cubicBezTo>
                  <a:cubicBezTo>
                    <a:pt x="228" y="1"/>
                    <a:pt x="228" y="1"/>
                    <a:pt x="228" y="0"/>
                  </a:cubicBezTo>
                  <a:cubicBezTo>
                    <a:pt x="225" y="0"/>
                    <a:pt x="221" y="0"/>
                    <a:pt x="217" y="0"/>
                  </a:cubicBezTo>
                  <a:cubicBezTo>
                    <a:pt x="217" y="1"/>
                    <a:pt x="217" y="1"/>
                    <a:pt x="217" y="1"/>
                  </a:cubicBezTo>
                  <a:cubicBezTo>
                    <a:pt x="217" y="2"/>
                    <a:pt x="217" y="3"/>
                    <a:pt x="217" y="4"/>
                  </a:cubicBezTo>
                  <a:cubicBezTo>
                    <a:pt x="217" y="14"/>
                    <a:pt x="213" y="21"/>
                    <a:pt x="207" y="22"/>
                  </a:cubicBezTo>
                  <a:cubicBezTo>
                    <a:pt x="201" y="22"/>
                    <a:pt x="195" y="16"/>
                    <a:pt x="193" y="6"/>
                  </a:cubicBezTo>
                  <a:cubicBezTo>
                    <a:pt x="193" y="6"/>
                    <a:pt x="193" y="6"/>
                    <a:pt x="193" y="6"/>
                  </a:cubicBezTo>
                  <a:cubicBezTo>
                    <a:pt x="193" y="6"/>
                    <a:pt x="193" y="4"/>
                    <a:pt x="193" y="4"/>
                  </a:cubicBezTo>
                  <a:cubicBezTo>
                    <a:pt x="193" y="3"/>
                    <a:pt x="193" y="3"/>
                    <a:pt x="193" y="2"/>
                  </a:cubicBezTo>
                  <a:cubicBezTo>
                    <a:pt x="189" y="3"/>
                    <a:pt x="185" y="3"/>
                    <a:pt x="182" y="4"/>
                  </a:cubicBezTo>
                  <a:cubicBezTo>
                    <a:pt x="182" y="5"/>
                    <a:pt x="182" y="5"/>
                    <a:pt x="182" y="5"/>
                  </a:cubicBezTo>
                  <a:cubicBezTo>
                    <a:pt x="182" y="6"/>
                    <a:pt x="182" y="7"/>
                    <a:pt x="182" y="8"/>
                  </a:cubicBezTo>
                  <a:cubicBezTo>
                    <a:pt x="184" y="17"/>
                    <a:pt x="181" y="25"/>
                    <a:pt x="175" y="27"/>
                  </a:cubicBezTo>
                  <a:cubicBezTo>
                    <a:pt x="169" y="28"/>
                    <a:pt x="163" y="22"/>
                    <a:pt x="159" y="14"/>
                  </a:cubicBezTo>
                  <a:cubicBezTo>
                    <a:pt x="159" y="13"/>
                    <a:pt x="159" y="12"/>
                    <a:pt x="158" y="11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55" y="11"/>
                    <a:pt x="151" y="12"/>
                    <a:pt x="147" y="14"/>
                  </a:cubicBezTo>
                  <a:cubicBezTo>
                    <a:pt x="148" y="14"/>
                    <a:pt x="148" y="14"/>
                    <a:pt x="148" y="14"/>
                  </a:cubicBezTo>
                  <a:cubicBezTo>
                    <a:pt x="148" y="14"/>
                    <a:pt x="148" y="15"/>
                    <a:pt x="148" y="16"/>
                  </a:cubicBezTo>
                  <a:cubicBezTo>
                    <a:pt x="148" y="16"/>
                    <a:pt x="149" y="17"/>
                    <a:pt x="149" y="17"/>
                  </a:cubicBezTo>
                  <a:cubicBezTo>
                    <a:pt x="151" y="26"/>
                    <a:pt x="149" y="34"/>
                    <a:pt x="144" y="37"/>
                  </a:cubicBezTo>
                  <a:cubicBezTo>
                    <a:pt x="139" y="39"/>
                    <a:pt x="132" y="35"/>
                    <a:pt x="127" y="27"/>
                  </a:cubicBezTo>
                  <a:cubicBezTo>
                    <a:pt x="127" y="27"/>
                    <a:pt x="127" y="27"/>
                    <a:pt x="127" y="27"/>
                  </a:cubicBezTo>
                  <a:cubicBezTo>
                    <a:pt x="127" y="25"/>
                    <a:pt x="126" y="25"/>
                    <a:pt x="125" y="24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2" y="25"/>
                    <a:pt x="119" y="27"/>
                    <a:pt x="115" y="28"/>
                  </a:cubicBezTo>
                  <a:cubicBezTo>
                    <a:pt x="116" y="29"/>
                    <a:pt x="116" y="30"/>
                    <a:pt x="116" y="30"/>
                  </a:cubicBezTo>
                  <a:cubicBezTo>
                    <a:pt x="116" y="30"/>
                    <a:pt x="116" y="30"/>
                    <a:pt x="116" y="30"/>
                  </a:cubicBezTo>
                  <a:cubicBezTo>
                    <a:pt x="117" y="31"/>
                    <a:pt x="117" y="31"/>
                    <a:pt x="117" y="32"/>
                  </a:cubicBezTo>
                  <a:cubicBezTo>
                    <a:pt x="121" y="40"/>
                    <a:pt x="120" y="48"/>
                    <a:pt x="115" y="51"/>
                  </a:cubicBezTo>
                  <a:cubicBezTo>
                    <a:pt x="110" y="54"/>
                    <a:pt x="103" y="51"/>
                    <a:pt x="97" y="44"/>
                  </a:cubicBezTo>
                  <a:cubicBezTo>
                    <a:pt x="97" y="43"/>
                    <a:pt x="96" y="42"/>
                    <a:pt x="95" y="41"/>
                  </a:cubicBezTo>
                  <a:cubicBezTo>
                    <a:pt x="92" y="43"/>
                    <a:pt x="89" y="45"/>
                    <a:pt x="86" y="48"/>
                  </a:cubicBezTo>
                  <a:cubicBezTo>
                    <a:pt x="86" y="48"/>
                    <a:pt x="87" y="49"/>
                    <a:pt x="87" y="49"/>
                  </a:cubicBezTo>
                  <a:cubicBezTo>
                    <a:pt x="87" y="49"/>
                    <a:pt x="87" y="49"/>
                    <a:pt x="87" y="49"/>
                  </a:cubicBezTo>
                  <a:cubicBezTo>
                    <a:pt x="88" y="50"/>
                    <a:pt x="88" y="51"/>
                    <a:pt x="88" y="51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93" y="58"/>
                    <a:pt x="93" y="66"/>
                    <a:pt x="89" y="70"/>
                  </a:cubicBezTo>
                  <a:cubicBezTo>
                    <a:pt x="85" y="73"/>
                    <a:pt x="77" y="72"/>
                    <a:pt x="71" y="66"/>
                  </a:cubicBezTo>
                  <a:cubicBezTo>
                    <a:pt x="71" y="66"/>
                    <a:pt x="71" y="66"/>
                    <a:pt x="71" y="66"/>
                  </a:cubicBezTo>
                  <a:cubicBezTo>
                    <a:pt x="70" y="66"/>
                    <a:pt x="70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4"/>
                    <a:pt x="68" y="64"/>
                    <a:pt x="68" y="63"/>
                  </a:cubicBezTo>
                  <a:cubicBezTo>
                    <a:pt x="65" y="66"/>
                    <a:pt x="63" y="69"/>
                    <a:pt x="60" y="71"/>
                  </a:cubicBezTo>
                  <a:cubicBezTo>
                    <a:pt x="61" y="72"/>
                    <a:pt x="61" y="72"/>
                    <a:pt x="61" y="73"/>
                  </a:cubicBezTo>
                  <a:cubicBezTo>
                    <a:pt x="62" y="73"/>
                    <a:pt x="62" y="73"/>
                    <a:pt x="62" y="73"/>
                  </a:cubicBezTo>
                  <a:cubicBezTo>
                    <a:pt x="62" y="73"/>
                    <a:pt x="62" y="74"/>
                    <a:pt x="63" y="74"/>
                  </a:cubicBezTo>
                  <a:cubicBezTo>
                    <a:pt x="68" y="81"/>
                    <a:pt x="70" y="88"/>
                    <a:pt x="66" y="92"/>
                  </a:cubicBezTo>
                  <a:cubicBezTo>
                    <a:pt x="63" y="96"/>
                    <a:pt x="55" y="96"/>
                    <a:pt x="48" y="92"/>
                  </a:cubicBezTo>
                  <a:cubicBezTo>
                    <a:pt x="48" y="92"/>
                    <a:pt x="47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5" y="90"/>
                    <a:pt x="45" y="90"/>
                  </a:cubicBezTo>
                  <a:cubicBezTo>
                    <a:pt x="42" y="93"/>
                    <a:pt x="40" y="96"/>
                    <a:pt x="38" y="99"/>
                  </a:cubicBezTo>
                  <a:cubicBezTo>
                    <a:pt x="39" y="99"/>
                    <a:pt x="39" y="100"/>
                    <a:pt x="40" y="100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40" y="101"/>
                    <a:pt x="41" y="101"/>
                    <a:pt x="41" y="101"/>
                  </a:cubicBezTo>
                  <a:cubicBezTo>
                    <a:pt x="47" y="107"/>
                    <a:pt x="50" y="114"/>
                    <a:pt x="47" y="118"/>
                  </a:cubicBezTo>
                  <a:cubicBezTo>
                    <a:pt x="44" y="123"/>
                    <a:pt x="37" y="124"/>
                    <a:pt x="30" y="121"/>
                  </a:cubicBezTo>
                  <a:cubicBezTo>
                    <a:pt x="30" y="121"/>
                    <a:pt x="30" y="121"/>
                    <a:pt x="30" y="121"/>
                  </a:cubicBezTo>
                  <a:cubicBezTo>
                    <a:pt x="29" y="121"/>
                    <a:pt x="28" y="121"/>
                    <a:pt x="28" y="120"/>
                  </a:cubicBezTo>
                  <a:cubicBezTo>
                    <a:pt x="28" y="120"/>
                    <a:pt x="28" y="120"/>
                    <a:pt x="28" y="120"/>
                  </a:cubicBezTo>
                  <a:cubicBezTo>
                    <a:pt x="27" y="120"/>
                    <a:pt x="27" y="120"/>
                    <a:pt x="26" y="119"/>
                  </a:cubicBezTo>
                  <a:cubicBezTo>
                    <a:pt x="24" y="123"/>
                    <a:pt x="22" y="126"/>
                    <a:pt x="21" y="129"/>
                  </a:cubicBezTo>
                  <a:cubicBezTo>
                    <a:pt x="22" y="130"/>
                    <a:pt x="24" y="131"/>
                    <a:pt x="24" y="131"/>
                  </a:cubicBezTo>
                  <a:cubicBezTo>
                    <a:pt x="24" y="131"/>
                    <a:pt x="24" y="131"/>
                    <a:pt x="24" y="131"/>
                  </a:cubicBezTo>
                  <a:cubicBezTo>
                    <a:pt x="32" y="136"/>
                    <a:pt x="34" y="142"/>
                    <a:pt x="32" y="147"/>
                  </a:cubicBezTo>
                  <a:cubicBezTo>
                    <a:pt x="30" y="152"/>
                    <a:pt x="24" y="154"/>
                    <a:pt x="16" y="152"/>
                  </a:cubicBezTo>
                  <a:cubicBezTo>
                    <a:pt x="15" y="152"/>
                    <a:pt x="15" y="152"/>
                    <a:pt x="14" y="152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3" y="152"/>
                    <a:pt x="13" y="152"/>
                    <a:pt x="12" y="151"/>
                  </a:cubicBezTo>
                  <a:cubicBezTo>
                    <a:pt x="11" y="155"/>
                    <a:pt x="10" y="159"/>
                    <a:pt x="9" y="162"/>
                  </a:cubicBezTo>
                  <a:cubicBezTo>
                    <a:pt x="10" y="163"/>
                    <a:pt x="11" y="163"/>
                    <a:pt x="12" y="164"/>
                  </a:cubicBezTo>
                  <a:cubicBezTo>
                    <a:pt x="19" y="167"/>
                    <a:pt x="23" y="172"/>
                    <a:pt x="22" y="177"/>
                  </a:cubicBezTo>
                  <a:cubicBezTo>
                    <a:pt x="21" y="182"/>
                    <a:pt x="15" y="185"/>
                    <a:pt x="7" y="185"/>
                  </a:cubicBezTo>
                  <a:cubicBezTo>
                    <a:pt x="7" y="185"/>
                    <a:pt x="7" y="185"/>
                    <a:pt x="7" y="185"/>
                  </a:cubicBezTo>
                  <a:cubicBezTo>
                    <a:pt x="7" y="185"/>
                    <a:pt x="6" y="185"/>
                    <a:pt x="5" y="185"/>
                  </a:cubicBezTo>
                  <a:cubicBezTo>
                    <a:pt x="5" y="185"/>
                    <a:pt x="5" y="185"/>
                    <a:pt x="5" y="185"/>
                  </a:cubicBezTo>
                  <a:cubicBezTo>
                    <a:pt x="5" y="185"/>
                    <a:pt x="4" y="185"/>
                    <a:pt x="3" y="185"/>
                  </a:cubicBezTo>
                  <a:cubicBezTo>
                    <a:pt x="3" y="189"/>
                    <a:pt x="2" y="193"/>
                    <a:pt x="2" y="196"/>
                  </a:cubicBezTo>
                  <a:cubicBezTo>
                    <a:pt x="2" y="196"/>
                    <a:pt x="3" y="197"/>
                    <a:pt x="4" y="197"/>
                  </a:cubicBezTo>
                  <a:cubicBezTo>
                    <a:pt x="4" y="197"/>
                    <a:pt x="4" y="197"/>
                    <a:pt x="4" y="197"/>
                  </a:cubicBezTo>
                  <a:cubicBezTo>
                    <a:pt x="4" y="197"/>
                    <a:pt x="5" y="197"/>
                    <a:pt x="5" y="197"/>
                  </a:cubicBezTo>
                  <a:cubicBezTo>
                    <a:pt x="5" y="197"/>
                    <a:pt x="5" y="197"/>
                    <a:pt x="5" y="197"/>
                  </a:cubicBezTo>
                  <a:cubicBezTo>
                    <a:pt x="12" y="199"/>
                    <a:pt x="17" y="204"/>
                    <a:pt x="17" y="209"/>
                  </a:cubicBezTo>
                  <a:cubicBezTo>
                    <a:pt x="16" y="214"/>
                    <a:pt x="11" y="218"/>
                    <a:pt x="4" y="219"/>
                  </a:cubicBezTo>
                  <a:cubicBezTo>
                    <a:pt x="3" y="219"/>
                    <a:pt x="3" y="220"/>
                    <a:pt x="2" y="220"/>
                  </a:cubicBezTo>
                  <a:cubicBezTo>
                    <a:pt x="2" y="220"/>
                    <a:pt x="2" y="220"/>
                    <a:pt x="2" y="220"/>
                  </a:cubicBezTo>
                  <a:cubicBezTo>
                    <a:pt x="1" y="220"/>
                    <a:pt x="0" y="220"/>
                    <a:pt x="0" y="220"/>
                  </a:cubicBezTo>
                  <a:cubicBezTo>
                    <a:pt x="0" y="224"/>
                    <a:pt x="0" y="227"/>
                    <a:pt x="0" y="231"/>
                  </a:cubicBezTo>
                  <a:cubicBezTo>
                    <a:pt x="0" y="231"/>
                    <a:pt x="1" y="231"/>
                    <a:pt x="2" y="231"/>
                  </a:cubicBezTo>
                  <a:cubicBezTo>
                    <a:pt x="2" y="231"/>
                    <a:pt x="2" y="231"/>
                    <a:pt x="2" y="231"/>
                  </a:cubicBezTo>
                  <a:cubicBezTo>
                    <a:pt x="3" y="231"/>
                    <a:pt x="3" y="231"/>
                    <a:pt x="4" y="231"/>
                  </a:cubicBezTo>
                  <a:cubicBezTo>
                    <a:pt x="11" y="233"/>
                    <a:pt x="16" y="236"/>
                    <a:pt x="16" y="241"/>
                  </a:cubicBezTo>
                  <a:cubicBezTo>
                    <a:pt x="17" y="246"/>
                    <a:pt x="12" y="251"/>
                    <a:pt x="6" y="253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5" y="254"/>
                    <a:pt x="4" y="254"/>
                    <a:pt x="4" y="254"/>
                  </a:cubicBezTo>
                  <a:cubicBezTo>
                    <a:pt x="4" y="254"/>
                    <a:pt x="4" y="254"/>
                    <a:pt x="4" y="254"/>
                  </a:cubicBezTo>
                  <a:cubicBezTo>
                    <a:pt x="3" y="254"/>
                    <a:pt x="2" y="254"/>
                    <a:pt x="2" y="255"/>
                  </a:cubicBezTo>
                  <a:cubicBezTo>
                    <a:pt x="2" y="258"/>
                    <a:pt x="3" y="262"/>
                    <a:pt x="3" y="266"/>
                  </a:cubicBezTo>
                  <a:cubicBezTo>
                    <a:pt x="4" y="266"/>
                    <a:pt x="5" y="265"/>
                    <a:pt x="5" y="265"/>
                  </a:cubicBezTo>
                  <a:cubicBezTo>
                    <a:pt x="6" y="265"/>
                    <a:pt x="6" y="265"/>
                    <a:pt x="6" y="265"/>
                  </a:cubicBezTo>
                  <a:cubicBezTo>
                    <a:pt x="6" y="265"/>
                    <a:pt x="7" y="265"/>
                    <a:pt x="7" y="265"/>
                  </a:cubicBezTo>
                  <a:cubicBezTo>
                    <a:pt x="14" y="266"/>
                    <a:pt x="20" y="268"/>
                    <a:pt x="21" y="273"/>
                  </a:cubicBezTo>
                  <a:cubicBezTo>
                    <a:pt x="22" y="278"/>
                    <a:pt x="19" y="283"/>
                    <a:pt x="13" y="287"/>
                  </a:cubicBezTo>
                  <a:cubicBezTo>
                    <a:pt x="13" y="287"/>
                    <a:pt x="13" y="287"/>
                    <a:pt x="13" y="287"/>
                  </a:cubicBezTo>
                  <a:cubicBezTo>
                    <a:pt x="11" y="287"/>
                    <a:pt x="10" y="288"/>
                    <a:pt x="9" y="288"/>
                  </a:cubicBezTo>
                  <a:cubicBezTo>
                    <a:pt x="10" y="292"/>
                    <a:pt x="11" y="296"/>
                    <a:pt x="12" y="299"/>
                  </a:cubicBezTo>
                  <a:cubicBezTo>
                    <a:pt x="13" y="299"/>
                    <a:pt x="14" y="299"/>
                    <a:pt x="15" y="299"/>
                  </a:cubicBezTo>
                  <a:cubicBezTo>
                    <a:pt x="16" y="298"/>
                    <a:pt x="16" y="298"/>
                    <a:pt x="16" y="298"/>
                  </a:cubicBezTo>
                  <a:cubicBezTo>
                    <a:pt x="23" y="297"/>
                    <a:pt x="29" y="299"/>
                    <a:pt x="31" y="304"/>
                  </a:cubicBezTo>
                  <a:cubicBezTo>
                    <a:pt x="33" y="308"/>
                    <a:pt x="30" y="314"/>
                    <a:pt x="25" y="319"/>
                  </a:cubicBezTo>
                  <a:cubicBezTo>
                    <a:pt x="25" y="319"/>
                    <a:pt x="25" y="319"/>
                    <a:pt x="25" y="319"/>
                  </a:cubicBezTo>
                  <a:cubicBezTo>
                    <a:pt x="24" y="319"/>
                    <a:pt x="24" y="319"/>
                    <a:pt x="23" y="320"/>
                  </a:cubicBezTo>
                  <a:cubicBezTo>
                    <a:pt x="23" y="320"/>
                    <a:pt x="23" y="320"/>
                    <a:pt x="23" y="320"/>
                  </a:cubicBezTo>
                  <a:cubicBezTo>
                    <a:pt x="22" y="320"/>
                    <a:pt x="22" y="321"/>
                    <a:pt x="21" y="321"/>
                  </a:cubicBezTo>
                  <a:cubicBezTo>
                    <a:pt x="23" y="324"/>
                    <a:pt x="25" y="328"/>
                    <a:pt x="26" y="331"/>
                  </a:cubicBezTo>
                  <a:cubicBezTo>
                    <a:pt x="27" y="331"/>
                    <a:pt x="28" y="330"/>
                    <a:pt x="29" y="330"/>
                  </a:cubicBezTo>
                  <a:cubicBezTo>
                    <a:pt x="30" y="330"/>
                    <a:pt x="30" y="330"/>
                    <a:pt x="30" y="330"/>
                  </a:cubicBezTo>
                  <a:cubicBezTo>
                    <a:pt x="37" y="328"/>
                    <a:pt x="43" y="329"/>
                    <a:pt x="45" y="333"/>
                  </a:cubicBezTo>
                  <a:cubicBezTo>
                    <a:pt x="48" y="337"/>
                    <a:pt x="46" y="343"/>
                    <a:pt x="41" y="348"/>
                  </a:cubicBezTo>
                  <a:cubicBezTo>
                    <a:pt x="41" y="349"/>
                    <a:pt x="41" y="349"/>
                    <a:pt x="40" y="350"/>
                  </a:cubicBezTo>
                  <a:cubicBezTo>
                    <a:pt x="40" y="350"/>
                    <a:pt x="40" y="350"/>
                    <a:pt x="40" y="350"/>
                  </a:cubicBezTo>
                  <a:cubicBezTo>
                    <a:pt x="40" y="350"/>
                    <a:pt x="39" y="351"/>
                    <a:pt x="39" y="351"/>
                  </a:cubicBezTo>
                  <a:cubicBezTo>
                    <a:pt x="41" y="354"/>
                    <a:pt x="43" y="357"/>
                    <a:pt x="45" y="360"/>
                  </a:cubicBezTo>
                  <a:cubicBezTo>
                    <a:pt x="46" y="360"/>
                    <a:pt x="47" y="359"/>
                    <a:pt x="47" y="359"/>
                  </a:cubicBezTo>
                  <a:cubicBezTo>
                    <a:pt x="48" y="358"/>
                    <a:pt x="48" y="358"/>
                    <a:pt x="48" y="358"/>
                  </a:cubicBezTo>
                  <a:cubicBezTo>
                    <a:pt x="55" y="355"/>
                    <a:pt x="61" y="355"/>
                    <a:pt x="64" y="359"/>
                  </a:cubicBezTo>
                  <a:cubicBezTo>
                    <a:pt x="68" y="363"/>
                    <a:pt x="67" y="369"/>
                    <a:pt x="62" y="375"/>
                  </a:cubicBezTo>
                  <a:cubicBezTo>
                    <a:pt x="62" y="376"/>
                    <a:pt x="62" y="376"/>
                    <a:pt x="62" y="376"/>
                  </a:cubicBezTo>
                  <a:cubicBezTo>
                    <a:pt x="61" y="377"/>
                    <a:pt x="61" y="377"/>
                    <a:pt x="60" y="378"/>
                  </a:cubicBezTo>
                  <a:cubicBezTo>
                    <a:pt x="63" y="381"/>
                    <a:pt x="65" y="384"/>
                    <a:pt x="68" y="386"/>
                  </a:cubicBezTo>
                  <a:cubicBezTo>
                    <a:pt x="69" y="386"/>
                    <a:pt x="69" y="385"/>
                    <a:pt x="70" y="384"/>
                  </a:cubicBezTo>
                  <a:cubicBezTo>
                    <a:pt x="71" y="384"/>
                    <a:pt x="71" y="384"/>
                    <a:pt x="71" y="384"/>
                  </a:cubicBezTo>
                  <a:cubicBezTo>
                    <a:pt x="77" y="380"/>
                    <a:pt x="83" y="379"/>
                    <a:pt x="87" y="382"/>
                  </a:cubicBezTo>
                  <a:cubicBezTo>
                    <a:pt x="91" y="385"/>
                    <a:pt x="91" y="392"/>
                    <a:pt x="88" y="398"/>
                  </a:cubicBezTo>
                  <a:cubicBezTo>
                    <a:pt x="87" y="399"/>
                    <a:pt x="87" y="399"/>
                    <a:pt x="87" y="399"/>
                  </a:cubicBezTo>
                  <a:cubicBezTo>
                    <a:pt x="87" y="400"/>
                    <a:pt x="86" y="401"/>
                    <a:pt x="86" y="402"/>
                  </a:cubicBezTo>
                  <a:cubicBezTo>
                    <a:pt x="89" y="404"/>
                    <a:pt x="92" y="406"/>
                    <a:pt x="95" y="408"/>
                  </a:cubicBezTo>
                  <a:cubicBezTo>
                    <a:pt x="95" y="408"/>
                    <a:pt x="96" y="407"/>
                    <a:pt x="96" y="407"/>
                  </a:cubicBezTo>
                  <a:cubicBezTo>
                    <a:pt x="96" y="407"/>
                    <a:pt x="96" y="407"/>
                    <a:pt x="96" y="407"/>
                  </a:cubicBezTo>
                  <a:cubicBezTo>
                    <a:pt x="97" y="406"/>
                    <a:pt x="97" y="406"/>
                    <a:pt x="97" y="405"/>
                  </a:cubicBezTo>
                  <a:cubicBezTo>
                    <a:pt x="102" y="400"/>
                    <a:pt x="109" y="399"/>
                    <a:pt x="113" y="401"/>
                  </a:cubicBezTo>
                  <a:cubicBezTo>
                    <a:pt x="117" y="404"/>
                    <a:pt x="118" y="410"/>
                    <a:pt x="116" y="417"/>
                  </a:cubicBezTo>
                  <a:cubicBezTo>
                    <a:pt x="116" y="418"/>
                    <a:pt x="116" y="418"/>
                    <a:pt x="116" y="418"/>
                  </a:cubicBezTo>
                  <a:cubicBezTo>
                    <a:pt x="115" y="419"/>
                    <a:pt x="115" y="420"/>
                    <a:pt x="115" y="421"/>
                  </a:cubicBezTo>
                  <a:cubicBezTo>
                    <a:pt x="118" y="423"/>
                    <a:pt x="121" y="424"/>
                    <a:pt x="125" y="426"/>
                  </a:cubicBezTo>
                  <a:cubicBezTo>
                    <a:pt x="125" y="425"/>
                    <a:pt x="126" y="424"/>
                    <a:pt x="127" y="423"/>
                  </a:cubicBezTo>
                  <a:cubicBezTo>
                    <a:pt x="131" y="417"/>
                    <a:pt x="137" y="414"/>
                    <a:pt x="141" y="416"/>
                  </a:cubicBezTo>
                  <a:cubicBezTo>
                    <a:pt x="146" y="418"/>
                    <a:pt x="148" y="424"/>
                    <a:pt x="147" y="432"/>
                  </a:cubicBezTo>
                  <a:cubicBezTo>
                    <a:pt x="147" y="432"/>
                    <a:pt x="147" y="433"/>
                    <a:pt x="147" y="433"/>
                  </a:cubicBezTo>
                  <a:cubicBezTo>
                    <a:pt x="147" y="434"/>
                    <a:pt x="147" y="434"/>
                    <a:pt x="147" y="434"/>
                  </a:cubicBezTo>
                  <a:cubicBezTo>
                    <a:pt x="147" y="434"/>
                    <a:pt x="147" y="435"/>
                    <a:pt x="146" y="435"/>
                  </a:cubicBezTo>
                  <a:cubicBezTo>
                    <a:pt x="150" y="437"/>
                    <a:pt x="153" y="438"/>
                    <a:pt x="157" y="439"/>
                  </a:cubicBezTo>
                  <a:cubicBezTo>
                    <a:pt x="157" y="438"/>
                    <a:pt x="158" y="437"/>
                    <a:pt x="158" y="436"/>
                  </a:cubicBezTo>
                  <a:cubicBezTo>
                    <a:pt x="162" y="429"/>
                    <a:pt x="167" y="424"/>
                    <a:pt x="172" y="426"/>
                  </a:cubicBezTo>
                  <a:cubicBezTo>
                    <a:pt x="177" y="427"/>
                    <a:pt x="180" y="433"/>
                    <a:pt x="180" y="440"/>
                  </a:cubicBezTo>
                  <a:cubicBezTo>
                    <a:pt x="180" y="442"/>
                    <a:pt x="180" y="443"/>
                    <a:pt x="180" y="444"/>
                  </a:cubicBezTo>
                  <a:cubicBezTo>
                    <a:pt x="184" y="445"/>
                    <a:pt x="187" y="446"/>
                    <a:pt x="191" y="447"/>
                  </a:cubicBezTo>
                  <a:cubicBezTo>
                    <a:pt x="191" y="446"/>
                    <a:pt x="191" y="446"/>
                    <a:pt x="191" y="445"/>
                  </a:cubicBezTo>
                  <a:cubicBezTo>
                    <a:pt x="191" y="445"/>
                    <a:pt x="191" y="445"/>
                    <a:pt x="191" y="445"/>
                  </a:cubicBezTo>
                  <a:cubicBezTo>
                    <a:pt x="191" y="444"/>
                    <a:pt x="191" y="444"/>
                    <a:pt x="191" y="443"/>
                  </a:cubicBezTo>
                  <a:cubicBezTo>
                    <a:pt x="191" y="443"/>
                    <a:pt x="191" y="443"/>
                    <a:pt x="191" y="443"/>
                  </a:cubicBezTo>
                  <a:cubicBezTo>
                    <a:pt x="191" y="436"/>
                    <a:pt x="198" y="431"/>
                    <a:pt x="203" y="431"/>
                  </a:cubicBezTo>
                  <a:cubicBezTo>
                    <a:pt x="209" y="432"/>
                    <a:pt x="213" y="438"/>
                    <a:pt x="214" y="445"/>
                  </a:cubicBezTo>
                  <a:cubicBezTo>
                    <a:pt x="214" y="446"/>
                    <a:pt x="214" y="447"/>
                    <a:pt x="214" y="447"/>
                  </a:cubicBezTo>
                  <a:cubicBezTo>
                    <a:pt x="214" y="447"/>
                    <a:pt x="214" y="447"/>
                    <a:pt x="214" y="447"/>
                  </a:cubicBezTo>
                  <a:cubicBezTo>
                    <a:pt x="214" y="448"/>
                    <a:pt x="215" y="449"/>
                    <a:pt x="215" y="449"/>
                  </a:cubicBezTo>
                  <a:cubicBezTo>
                    <a:pt x="218" y="449"/>
                    <a:pt x="222" y="450"/>
                    <a:pt x="226" y="449"/>
                  </a:cubicBezTo>
                  <a:cubicBezTo>
                    <a:pt x="226" y="449"/>
                    <a:pt x="226" y="448"/>
                    <a:pt x="226" y="448"/>
                  </a:cubicBezTo>
                  <a:cubicBezTo>
                    <a:pt x="226" y="447"/>
                    <a:pt x="226" y="447"/>
                    <a:pt x="226" y="447"/>
                  </a:cubicBezTo>
                  <a:cubicBezTo>
                    <a:pt x="226" y="447"/>
                    <a:pt x="226" y="446"/>
                    <a:pt x="226" y="446"/>
                  </a:cubicBezTo>
                  <a:cubicBezTo>
                    <a:pt x="227" y="438"/>
                    <a:pt x="231" y="432"/>
                    <a:pt x="236" y="432"/>
                  </a:cubicBezTo>
                  <a:cubicBezTo>
                    <a:pt x="241" y="431"/>
                    <a:pt x="247" y="437"/>
                    <a:pt x="249" y="444"/>
                  </a:cubicBezTo>
                  <a:cubicBezTo>
                    <a:pt x="249" y="446"/>
                    <a:pt x="249" y="447"/>
                    <a:pt x="250" y="448"/>
                  </a:cubicBezTo>
                  <a:cubicBezTo>
                    <a:pt x="253" y="448"/>
                    <a:pt x="257" y="447"/>
                    <a:pt x="261" y="447"/>
                  </a:cubicBezTo>
                  <a:cubicBezTo>
                    <a:pt x="260" y="445"/>
                    <a:pt x="260" y="444"/>
                    <a:pt x="260" y="443"/>
                  </a:cubicBezTo>
                  <a:cubicBezTo>
                    <a:pt x="260" y="435"/>
                    <a:pt x="263" y="428"/>
                    <a:pt x="268" y="427"/>
                  </a:cubicBezTo>
                  <a:cubicBezTo>
                    <a:pt x="273" y="425"/>
                    <a:pt x="279" y="430"/>
                    <a:pt x="283" y="438"/>
                  </a:cubicBezTo>
                  <a:cubicBezTo>
                    <a:pt x="283" y="439"/>
                    <a:pt x="284" y="440"/>
                    <a:pt x="284" y="441"/>
                  </a:cubicBezTo>
                  <a:cubicBezTo>
                    <a:pt x="288" y="441"/>
                    <a:pt x="291" y="439"/>
                    <a:pt x="295" y="438"/>
                  </a:cubicBezTo>
                  <a:cubicBezTo>
                    <a:pt x="294" y="437"/>
                    <a:pt x="294" y="436"/>
                    <a:pt x="294" y="435"/>
                  </a:cubicBezTo>
                  <a:cubicBezTo>
                    <a:pt x="292" y="427"/>
                    <a:pt x="294" y="419"/>
                    <a:pt x="299" y="417"/>
                  </a:cubicBezTo>
                  <a:cubicBezTo>
                    <a:pt x="304" y="415"/>
                    <a:pt x="311" y="419"/>
                    <a:pt x="315" y="426"/>
                  </a:cubicBezTo>
                  <a:cubicBezTo>
                    <a:pt x="316" y="427"/>
                    <a:pt x="316" y="428"/>
                    <a:pt x="317" y="430"/>
                  </a:cubicBezTo>
                  <a:cubicBezTo>
                    <a:pt x="320" y="428"/>
                    <a:pt x="324" y="426"/>
                    <a:pt x="327" y="425"/>
                  </a:cubicBezTo>
                  <a:cubicBezTo>
                    <a:pt x="327" y="423"/>
                    <a:pt x="326" y="422"/>
                    <a:pt x="325" y="421"/>
                  </a:cubicBezTo>
                  <a:cubicBezTo>
                    <a:pt x="322" y="413"/>
                    <a:pt x="323" y="406"/>
                    <a:pt x="327" y="403"/>
                  </a:cubicBezTo>
                  <a:cubicBezTo>
                    <a:pt x="332" y="400"/>
                    <a:pt x="340" y="403"/>
                    <a:pt x="346" y="409"/>
                  </a:cubicBezTo>
                  <a:cubicBezTo>
                    <a:pt x="346" y="410"/>
                    <a:pt x="347" y="411"/>
                    <a:pt x="348" y="413"/>
                  </a:cubicBezTo>
                  <a:cubicBezTo>
                    <a:pt x="351" y="410"/>
                    <a:pt x="354" y="408"/>
                    <a:pt x="357" y="406"/>
                  </a:cubicBezTo>
                  <a:cubicBezTo>
                    <a:pt x="356" y="405"/>
                    <a:pt x="356" y="404"/>
                    <a:pt x="355" y="403"/>
                  </a:cubicBezTo>
                  <a:cubicBezTo>
                    <a:pt x="350" y="396"/>
                    <a:pt x="349" y="388"/>
                    <a:pt x="354" y="384"/>
                  </a:cubicBezTo>
                  <a:cubicBezTo>
                    <a:pt x="358" y="380"/>
                    <a:pt x="366" y="382"/>
                    <a:pt x="373" y="388"/>
                  </a:cubicBezTo>
                  <a:cubicBezTo>
                    <a:pt x="374" y="389"/>
                    <a:pt x="375" y="390"/>
                    <a:pt x="375" y="390"/>
                  </a:cubicBezTo>
                  <a:cubicBezTo>
                    <a:pt x="376" y="391"/>
                    <a:pt x="376" y="391"/>
                    <a:pt x="376" y="391"/>
                  </a:cubicBezTo>
                  <a:cubicBezTo>
                    <a:pt x="379" y="388"/>
                    <a:pt x="381" y="386"/>
                    <a:pt x="384" y="383"/>
                  </a:cubicBezTo>
                  <a:cubicBezTo>
                    <a:pt x="384" y="383"/>
                    <a:pt x="384" y="383"/>
                    <a:pt x="384" y="383"/>
                  </a:cubicBezTo>
                  <a:cubicBezTo>
                    <a:pt x="383" y="382"/>
                    <a:pt x="382" y="381"/>
                    <a:pt x="381" y="380"/>
                  </a:cubicBezTo>
                  <a:cubicBezTo>
                    <a:pt x="375" y="374"/>
                    <a:pt x="373" y="366"/>
                    <a:pt x="377" y="361"/>
                  </a:cubicBezTo>
                  <a:cubicBezTo>
                    <a:pt x="381" y="357"/>
                    <a:pt x="389" y="357"/>
                    <a:pt x="397" y="363"/>
                  </a:cubicBezTo>
                  <a:cubicBezTo>
                    <a:pt x="398" y="363"/>
                    <a:pt x="398" y="364"/>
                    <a:pt x="399" y="364"/>
                  </a:cubicBezTo>
                  <a:cubicBezTo>
                    <a:pt x="400" y="365"/>
                    <a:pt x="400" y="365"/>
                    <a:pt x="400" y="365"/>
                  </a:cubicBezTo>
                  <a:cubicBezTo>
                    <a:pt x="402" y="362"/>
                    <a:pt x="405" y="359"/>
                    <a:pt x="407" y="356"/>
                  </a:cubicBezTo>
                  <a:cubicBezTo>
                    <a:pt x="406" y="355"/>
                    <a:pt x="406" y="355"/>
                    <a:pt x="406" y="355"/>
                  </a:cubicBezTo>
                  <a:cubicBezTo>
                    <a:pt x="405" y="355"/>
                    <a:pt x="405" y="354"/>
                    <a:pt x="404" y="354"/>
                  </a:cubicBezTo>
                  <a:cubicBezTo>
                    <a:pt x="396" y="348"/>
                    <a:pt x="393" y="340"/>
                    <a:pt x="396" y="335"/>
                  </a:cubicBezTo>
                  <a:cubicBezTo>
                    <a:pt x="399" y="330"/>
                    <a:pt x="408" y="329"/>
                    <a:pt x="417" y="334"/>
                  </a:cubicBezTo>
                  <a:cubicBezTo>
                    <a:pt x="417" y="334"/>
                    <a:pt x="418" y="334"/>
                    <a:pt x="419" y="335"/>
                  </a:cubicBezTo>
                  <a:cubicBezTo>
                    <a:pt x="419" y="335"/>
                    <a:pt x="419" y="335"/>
                    <a:pt x="420" y="336"/>
                  </a:cubicBezTo>
                  <a:cubicBezTo>
                    <a:pt x="422" y="332"/>
                    <a:pt x="424" y="329"/>
                    <a:pt x="425" y="325"/>
                  </a:cubicBezTo>
                  <a:cubicBezTo>
                    <a:pt x="425" y="325"/>
                    <a:pt x="425" y="325"/>
                    <a:pt x="425" y="325"/>
                  </a:cubicBezTo>
                  <a:cubicBezTo>
                    <a:pt x="424" y="325"/>
                    <a:pt x="423" y="324"/>
                    <a:pt x="423" y="324"/>
                  </a:cubicBezTo>
                  <a:cubicBezTo>
                    <a:pt x="423" y="324"/>
                    <a:pt x="423" y="324"/>
                    <a:pt x="423" y="324"/>
                  </a:cubicBezTo>
                  <a:cubicBezTo>
                    <a:pt x="413" y="320"/>
                    <a:pt x="409" y="313"/>
                    <a:pt x="411" y="308"/>
                  </a:cubicBezTo>
                  <a:cubicBezTo>
                    <a:pt x="413" y="302"/>
                    <a:pt x="422" y="296"/>
                    <a:pt x="432" y="304"/>
                  </a:cubicBezTo>
                  <a:cubicBezTo>
                    <a:pt x="431" y="304"/>
                    <a:pt x="431" y="304"/>
                    <a:pt x="431" y="304"/>
                  </a:cubicBezTo>
                  <a:cubicBezTo>
                    <a:pt x="432" y="304"/>
                    <a:pt x="433" y="303"/>
                    <a:pt x="433" y="304"/>
                  </a:cubicBezTo>
                  <a:cubicBezTo>
                    <a:pt x="434" y="304"/>
                    <a:pt x="434" y="304"/>
                    <a:pt x="435" y="304"/>
                  </a:cubicBezTo>
                  <a:cubicBezTo>
                    <a:pt x="436" y="300"/>
                    <a:pt x="438" y="296"/>
                    <a:pt x="439" y="293"/>
                  </a:cubicBezTo>
                  <a:cubicBezTo>
                    <a:pt x="438" y="293"/>
                    <a:pt x="438" y="292"/>
                    <a:pt x="437" y="292"/>
                  </a:cubicBezTo>
                  <a:cubicBezTo>
                    <a:pt x="436" y="292"/>
                    <a:pt x="436" y="292"/>
                    <a:pt x="435" y="292"/>
                  </a:cubicBezTo>
                  <a:cubicBezTo>
                    <a:pt x="426" y="289"/>
                    <a:pt x="420" y="282"/>
                    <a:pt x="421" y="276"/>
                  </a:cubicBezTo>
                  <a:cubicBezTo>
                    <a:pt x="423" y="270"/>
                    <a:pt x="432" y="267"/>
                    <a:pt x="442" y="268"/>
                  </a:cubicBezTo>
                  <a:cubicBezTo>
                    <a:pt x="442" y="268"/>
                    <a:pt x="442" y="268"/>
                    <a:pt x="442" y="268"/>
                  </a:cubicBezTo>
                  <a:cubicBezTo>
                    <a:pt x="442" y="268"/>
                    <a:pt x="442" y="269"/>
                    <a:pt x="443" y="269"/>
                  </a:cubicBezTo>
                  <a:cubicBezTo>
                    <a:pt x="444" y="269"/>
                    <a:pt x="444" y="269"/>
                    <a:pt x="445" y="269"/>
                  </a:cubicBezTo>
                  <a:cubicBezTo>
                    <a:pt x="446" y="265"/>
                    <a:pt x="446" y="261"/>
                    <a:pt x="447" y="258"/>
                  </a:cubicBezTo>
                  <a:cubicBezTo>
                    <a:pt x="446" y="258"/>
                    <a:pt x="445" y="257"/>
                    <a:pt x="445" y="257"/>
                  </a:cubicBezTo>
                  <a:cubicBezTo>
                    <a:pt x="444" y="257"/>
                    <a:pt x="443" y="256"/>
                    <a:pt x="443" y="256"/>
                  </a:cubicBezTo>
                  <a:cubicBezTo>
                    <a:pt x="443" y="256"/>
                    <a:pt x="443" y="256"/>
                    <a:pt x="443" y="256"/>
                  </a:cubicBezTo>
                  <a:cubicBezTo>
                    <a:pt x="433" y="256"/>
                    <a:pt x="427" y="250"/>
                    <a:pt x="427" y="244"/>
                  </a:cubicBezTo>
                  <a:cubicBezTo>
                    <a:pt x="427" y="237"/>
                    <a:pt x="435" y="233"/>
                    <a:pt x="447" y="234"/>
                  </a:cubicBezTo>
                  <a:cubicBezTo>
                    <a:pt x="447" y="234"/>
                    <a:pt x="447" y="234"/>
                    <a:pt x="447" y="234"/>
                  </a:cubicBezTo>
                  <a:cubicBezTo>
                    <a:pt x="447" y="234"/>
                    <a:pt x="447" y="234"/>
                    <a:pt x="447" y="234"/>
                  </a:cubicBezTo>
                  <a:moveTo>
                    <a:pt x="319" y="97"/>
                  </a:moveTo>
                  <a:cubicBezTo>
                    <a:pt x="333" y="88"/>
                    <a:pt x="355" y="106"/>
                    <a:pt x="372" y="132"/>
                  </a:cubicBezTo>
                  <a:cubicBezTo>
                    <a:pt x="388" y="159"/>
                    <a:pt x="395" y="187"/>
                    <a:pt x="381" y="196"/>
                  </a:cubicBezTo>
                  <a:cubicBezTo>
                    <a:pt x="369" y="203"/>
                    <a:pt x="340" y="187"/>
                    <a:pt x="324" y="162"/>
                  </a:cubicBezTo>
                  <a:cubicBezTo>
                    <a:pt x="309" y="138"/>
                    <a:pt x="307" y="104"/>
                    <a:pt x="319" y="97"/>
                  </a:cubicBezTo>
                  <a:moveTo>
                    <a:pt x="280" y="313"/>
                  </a:moveTo>
                  <a:cubicBezTo>
                    <a:pt x="231" y="344"/>
                    <a:pt x="167" y="329"/>
                    <a:pt x="136" y="280"/>
                  </a:cubicBezTo>
                  <a:cubicBezTo>
                    <a:pt x="106" y="231"/>
                    <a:pt x="120" y="167"/>
                    <a:pt x="169" y="137"/>
                  </a:cubicBezTo>
                  <a:cubicBezTo>
                    <a:pt x="218" y="106"/>
                    <a:pt x="282" y="121"/>
                    <a:pt x="313" y="169"/>
                  </a:cubicBezTo>
                  <a:cubicBezTo>
                    <a:pt x="343" y="218"/>
                    <a:pt x="329" y="283"/>
                    <a:pt x="280" y="313"/>
                  </a:cubicBezTo>
                  <a:moveTo>
                    <a:pt x="218" y="51"/>
                  </a:moveTo>
                  <a:cubicBezTo>
                    <a:pt x="249" y="50"/>
                    <a:pt x="277" y="58"/>
                    <a:pt x="277" y="75"/>
                  </a:cubicBezTo>
                  <a:cubicBezTo>
                    <a:pt x="278" y="89"/>
                    <a:pt x="249" y="106"/>
                    <a:pt x="220" y="107"/>
                  </a:cubicBezTo>
                  <a:cubicBezTo>
                    <a:pt x="191" y="108"/>
                    <a:pt x="161" y="93"/>
                    <a:pt x="161" y="79"/>
                  </a:cubicBezTo>
                  <a:cubicBezTo>
                    <a:pt x="160" y="62"/>
                    <a:pt x="187" y="52"/>
                    <a:pt x="218" y="51"/>
                  </a:cubicBezTo>
                  <a:moveTo>
                    <a:pt x="71" y="144"/>
                  </a:moveTo>
                  <a:cubicBezTo>
                    <a:pt x="85" y="116"/>
                    <a:pt x="106" y="96"/>
                    <a:pt x="121" y="104"/>
                  </a:cubicBezTo>
                  <a:cubicBezTo>
                    <a:pt x="133" y="110"/>
                    <a:pt x="134" y="144"/>
                    <a:pt x="120" y="170"/>
                  </a:cubicBezTo>
                  <a:cubicBezTo>
                    <a:pt x="107" y="195"/>
                    <a:pt x="79" y="214"/>
                    <a:pt x="66" y="207"/>
                  </a:cubicBezTo>
                  <a:cubicBezTo>
                    <a:pt x="51" y="199"/>
                    <a:pt x="56" y="171"/>
                    <a:pt x="71" y="144"/>
                  </a:cubicBezTo>
                  <a:moveTo>
                    <a:pt x="130" y="353"/>
                  </a:moveTo>
                  <a:cubicBezTo>
                    <a:pt x="116" y="362"/>
                    <a:pt x="94" y="343"/>
                    <a:pt x="77" y="317"/>
                  </a:cubicBezTo>
                  <a:cubicBezTo>
                    <a:pt x="61" y="291"/>
                    <a:pt x="54" y="263"/>
                    <a:pt x="68" y="254"/>
                  </a:cubicBezTo>
                  <a:cubicBezTo>
                    <a:pt x="80" y="247"/>
                    <a:pt x="109" y="263"/>
                    <a:pt x="125" y="287"/>
                  </a:cubicBezTo>
                  <a:cubicBezTo>
                    <a:pt x="140" y="312"/>
                    <a:pt x="142" y="346"/>
                    <a:pt x="130" y="353"/>
                  </a:cubicBezTo>
                  <a:moveTo>
                    <a:pt x="231" y="399"/>
                  </a:moveTo>
                  <a:cubicBezTo>
                    <a:pt x="200" y="400"/>
                    <a:pt x="172" y="392"/>
                    <a:pt x="172" y="375"/>
                  </a:cubicBezTo>
                  <a:cubicBezTo>
                    <a:pt x="171" y="361"/>
                    <a:pt x="200" y="344"/>
                    <a:pt x="229" y="343"/>
                  </a:cubicBezTo>
                  <a:cubicBezTo>
                    <a:pt x="258" y="342"/>
                    <a:pt x="288" y="357"/>
                    <a:pt x="288" y="371"/>
                  </a:cubicBezTo>
                  <a:cubicBezTo>
                    <a:pt x="289" y="387"/>
                    <a:pt x="262" y="397"/>
                    <a:pt x="231" y="399"/>
                  </a:cubicBezTo>
                  <a:moveTo>
                    <a:pt x="378" y="306"/>
                  </a:moveTo>
                  <a:cubicBezTo>
                    <a:pt x="364" y="334"/>
                    <a:pt x="343" y="354"/>
                    <a:pt x="328" y="346"/>
                  </a:cubicBezTo>
                  <a:cubicBezTo>
                    <a:pt x="316" y="339"/>
                    <a:pt x="315" y="306"/>
                    <a:pt x="329" y="280"/>
                  </a:cubicBezTo>
                  <a:cubicBezTo>
                    <a:pt x="342" y="254"/>
                    <a:pt x="370" y="236"/>
                    <a:pt x="383" y="243"/>
                  </a:cubicBezTo>
                  <a:cubicBezTo>
                    <a:pt x="398" y="250"/>
                    <a:pt x="393" y="279"/>
                    <a:pt x="378" y="30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35"/>
            <p:cNvSpPr>
              <a:spLocks noEditPoints="1"/>
            </p:cNvSpPr>
            <p:nvPr/>
          </p:nvSpPr>
          <p:spPr bwMode="auto">
            <a:xfrm>
              <a:off x="6932633" y="2390376"/>
              <a:ext cx="1191002" cy="1192631"/>
            </a:xfrm>
            <a:custGeom>
              <a:avLst/>
              <a:gdLst>
                <a:gd name="T0" fmla="*/ 207 w 618"/>
                <a:gd name="T1" fmla="*/ 17 h 619"/>
                <a:gd name="T2" fmla="*/ 187 w 618"/>
                <a:gd name="T3" fmla="*/ 58 h 619"/>
                <a:gd name="T4" fmla="*/ 140 w 618"/>
                <a:gd name="T5" fmla="*/ 72 h 619"/>
                <a:gd name="T6" fmla="*/ 105 w 618"/>
                <a:gd name="T7" fmla="*/ 77 h 619"/>
                <a:gd name="T8" fmla="*/ 60 w 618"/>
                <a:gd name="T9" fmla="*/ 126 h 619"/>
                <a:gd name="T10" fmla="*/ 67 w 618"/>
                <a:gd name="T11" fmla="*/ 170 h 619"/>
                <a:gd name="T12" fmla="*/ 13 w 618"/>
                <a:gd name="T13" fmla="*/ 220 h 619"/>
                <a:gd name="T14" fmla="*/ 30 w 618"/>
                <a:gd name="T15" fmla="*/ 291 h 619"/>
                <a:gd name="T16" fmla="*/ 0 w 618"/>
                <a:gd name="T17" fmla="*/ 324 h 619"/>
                <a:gd name="T18" fmla="*/ 10 w 618"/>
                <a:gd name="T19" fmla="*/ 390 h 619"/>
                <a:gd name="T20" fmla="*/ 49 w 618"/>
                <a:gd name="T21" fmla="*/ 413 h 619"/>
                <a:gd name="T22" fmla="*/ 55 w 618"/>
                <a:gd name="T23" fmla="*/ 485 h 619"/>
                <a:gd name="T24" fmla="*/ 121 w 618"/>
                <a:gd name="T25" fmla="*/ 516 h 619"/>
                <a:gd name="T26" fmla="*/ 128 w 618"/>
                <a:gd name="T27" fmla="*/ 561 h 619"/>
                <a:gd name="T28" fmla="*/ 186 w 618"/>
                <a:gd name="T29" fmla="*/ 594 h 619"/>
                <a:gd name="T30" fmla="*/ 228 w 618"/>
                <a:gd name="T31" fmla="*/ 577 h 619"/>
                <a:gd name="T32" fmla="*/ 288 w 618"/>
                <a:gd name="T33" fmla="*/ 618 h 619"/>
                <a:gd name="T34" fmla="*/ 307 w 618"/>
                <a:gd name="T35" fmla="*/ 602 h 619"/>
                <a:gd name="T36" fmla="*/ 368 w 618"/>
                <a:gd name="T37" fmla="*/ 614 h 619"/>
                <a:gd name="T38" fmla="*/ 393 w 618"/>
                <a:gd name="T39" fmla="*/ 577 h 619"/>
                <a:gd name="T40" fmla="*/ 455 w 618"/>
                <a:gd name="T41" fmla="*/ 583 h 619"/>
                <a:gd name="T42" fmla="*/ 468 w 618"/>
                <a:gd name="T43" fmla="*/ 540 h 619"/>
                <a:gd name="T44" fmla="*/ 538 w 618"/>
                <a:gd name="T45" fmla="*/ 519 h 619"/>
                <a:gd name="T46" fmla="*/ 553 w 618"/>
                <a:gd name="T47" fmla="*/ 448 h 619"/>
                <a:gd name="T48" fmla="*/ 595 w 618"/>
                <a:gd name="T49" fmla="*/ 430 h 619"/>
                <a:gd name="T50" fmla="*/ 576 w 618"/>
                <a:gd name="T51" fmla="*/ 395 h 619"/>
                <a:gd name="T52" fmla="*/ 616 w 618"/>
                <a:gd name="T53" fmla="*/ 354 h 619"/>
                <a:gd name="T54" fmla="*/ 589 w 618"/>
                <a:gd name="T55" fmla="*/ 286 h 619"/>
                <a:gd name="T56" fmla="*/ 614 w 618"/>
                <a:gd name="T57" fmla="*/ 249 h 619"/>
                <a:gd name="T58" fmla="*/ 570 w 618"/>
                <a:gd name="T59" fmla="*/ 205 h 619"/>
                <a:gd name="T60" fmla="*/ 582 w 618"/>
                <a:gd name="T61" fmla="*/ 162 h 619"/>
                <a:gd name="T62" fmla="*/ 544 w 618"/>
                <a:gd name="T63" fmla="*/ 107 h 619"/>
                <a:gd name="T64" fmla="*/ 499 w 618"/>
                <a:gd name="T65" fmla="*/ 103 h 619"/>
                <a:gd name="T66" fmla="*/ 466 w 618"/>
                <a:gd name="T67" fmla="*/ 77 h 619"/>
                <a:gd name="T68" fmla="*/ 452 w 618"/>
                <a:gd name="T69" fmla="*/ 34 h 619"/>
                <a:gd name="T70" fmla="*/ 390 w 618"/>
                <a:gd name="T71" fmla="*/ 10 h 619"/>
                <a:gd name="T72" fmla="*/ 350 w 618"/>
                <a:gd name="T73" fmla="*/ 32 h 619"/>
                <a:gd name="T74" fmla="*/ 285 w 618"/>
                <a:gd name="T75" fmla="*/ 1 h 619"/>
                <a:gd name="T76" fmla="*/ 225 w 618"/>
                <a:gd name="T77" fmla="*/ 42 h 619"/>
                <a:gd name="T78" fmla="*/ 188 w 618"/>
                <a:gd name="T79" fmla="*/ 286 h 619"/>
                <a:gd name="T80" fmla="*/ 228 w 618"/>
                <a:gd name="T81" fmla="*/ 335 h 619"/>
                <a:gd name="T82" fmla="*/ 334 w 618"/>
                <a:gd name="T83" fmla="*/ 390 h 619"/>
                <a:gd name="T84" fmla="*/ 223 w 618"/>
                <a:gd name="T85" fmla="*/ 399 h 619"/>
                <a:gd name="T86" fmla="*/ 82 w 618"/>
                <a:gd name="T87" fmla="*/ 398 h 619"/>
                <a:gd name="T88" fmla="*/ 323 w 618"/>
                <a:gd name="T89" fmla="*/ 552 h 619"/>
                <a:gd name="T90" fmla="*/ 534 w 618"/>
                <a:gd name="T91" fmla="*/ 402 h 619"/>
                <a:gd name="T92" fmla="*/ 437 w 618"/>
                <a:gd name="T93" fmla="*/ 291 h 619"/>
                <a:gd name="T94" fmla="*/ 541 w 618"/>
                <a:gd name="T95" fmla="*/ 237 h 619"/>
                <a:gd name="T96" fmla="*/ 295 w 618"/>
                <a:gd name="T97" fmla="*/ 186 h 619"/>
                <a:gd name="T98" fmla="*/ 441 w 618"/>
                <a:gd name="T99" fmla="*/ 105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18" h="619">
                  <a:moveTo>
                    <a:pt x="225" y="42"/>
                  </a:moveTo>
                  <a:cubicBezTo>
                    <a:pt x="225" y="42"/>
                    <a:pt x="225" y="42"/>
                    <a:pt x="225" y="42"/>
                  </a:cubicBezTo>
                  <a:cubicBezTo>
                    <a:pt x="207" y="17"/>
                    <a:pt x="207" y="17"/>
                    <a:pt x="207" y="17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83" y="27"/>
                    <a:pt x="183" y="27"/>
                    <a:pt x="183" y="27"/>
                  </a:cubicBezTo>
                  <a:cubicBezTo>
                    <a:pt x="187" y="58"/>
                    <a:pt x="187" y="58"/>
                    <a:pt x="187" y="58"/>
                  </a:cubicBezTo>
                  <a:cubicBezTo>
                    <a:pt x="174" y="64"/>
                    <a:pt x="162" y="71"/>
                    <a:pt x="150" y="79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25" y="60"/>
                    <a:pt x="125" y="60"/>
                    <a:pt x="125" y="60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05" y="77"/>
                    <a:pt x="105" y="77"/>
                    <a:pt x="105" y="77"/>
                  </a:cubicBezTo>
                  <a:cubicBezTo>
                    <a:pt x="118" y="105"/>
                    <a:pt x="118" y="105"/>
                    <a:pt x="118" y="105"/>
                  </a:cubicBezTo>
                  <a:cubicBezTo>
                    <a:pt x="108" y="115"/>
                    <a:pt x="98" y="125"/>
                    <a:pt x="89" y="137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53" y="137"/>
                    <a:pt x="53" y="137"/>
                    <a:pt x="53" y="137"/>
                  </a:cubicBezTo>
                  <a:cubicBezTo>
                    <a:pt x="45" y="147"/>
                    <a:pt x="45" y="147"/>
                    <a:pt x="45" y="147"/>
                  </a:cubicBezTo>
                  <a:cubicBezTo>
                    <a:pt x="67" y="170"/>
                    <a:pt x="67" y="170"/>
                    <a:pt x="67" y="170"/>
                  </a:cubicBezTo>
                  <a:cubicBezTo>
                    <a:pt x="59" y="183"/>
                    <a:pt x="53" y="196"/>
                    <a:pt x="48" y="209"/>
                  </a:cubicBezTo>
                  <a:cubicBezTo>
                    <a:pt x="17" y="207"/>
                    <a:pt x="17" y="207"/>
                    <a:pt x="17" y="207"/>
                  </a:cubicBezTo>
                  <a:cubicBezTo>
                    <a:pt x="13" y="220"/>
                    <a:pt x="13" y="220"/>
                    <a:pt x="13" y="220"/>
                  </a:cubicBezTo>
                  <a:cubicBezTo>
                    <a:pt x="9" y="232"/>
                    <a:pt x="9" y="232"/>
                    <a:pt x="9" y="232"/>
                  </a:cubicBezTo>
                  <a:cubicBezTo>
                    <a:pt x="36" y="248"/>
                    <a:pt x="36" y="248"/>
                    <a:pt x="36" y="248"/>
                  </a:cubicBezTo>
                  <a:cubicBezTo>
                    <a:pt x="33" y="262"/>
                    <a:pt x="31" y="276"/>
                    <a:pt x="30" y="291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30" y="331"/>
                    <a:pt x="30" y="331"/>
                    <a:pt x="30" y="331"/>
                  </a:cubicBezTo>
                  <a:cubicBezTo>
                    <a:pt x="31" y="346"/>
                    <a:pt x="34" y="360"/>
                    <a:pt x="37" y="374"/>
                  </a:cubicBezTo>
                  <a:cubicBezTo>
                    <a:pt x="10" y="390"/>
                    <a:pt x="10" y="390"/>
                    <a:pt x="10" y="390"/>
                  </a:cubicBezTo>
                  <a:cubicBezTo>
                    <a:pt x="14" y="403"/>
                    <a:pt x="14" y="403"/>
                    <a:pt x="14" y="403"/>
                  </a:cubicBezTo>
                  <a:cubicBezTo>
                    <a:pt x="18" y="415"/>
                    <a:pt x="18" y="415"/>
                    <a:pt x="18" y="415"/>
                  </a:cubicBezTo>
                  <a:cubicBezTo>
                    <a:pt x="49" y="413"/>
                    <a:pt x="49" y="413"/>
                    <a:pt x="49" y="413"/>
                  </a:cubicBezTo>
                  <a:cubicBezTo>
                    <a:pt x="55" y="426"/>
                    <a:pt x="61" y="439"/>
                    <a:pt x="68" y="452"/>
                  </a:cubicBezTo>
                  <a:cubicBezTo>
                    <a:pt x="47" y="475"/>
                    <a:pt x="47" y="475"/>
                    <a:pt x="47" y="475"/>
                  </a:cubicBezTo>
                  <a:cubicBezTo>
                    <a:pt x="55" y="485"/>
                    <a:pt x="55" y="485"/>
                    <a:pt x="55" y="485"/>
                  </a:cubicBezTo>
                  <a:cubicBezTo>
                    <a:pt x="62" y="496"/>
                    <a:pt x="62" y="496"/>
                    <a:pt x="62" y="496"/>
                  </a:cubicBezTo>
                  <a:cubicBezTo>
                    <a:pt x="91" y="485"/>
                    <a:pt x="91" y="485"/>
                    <a:pt x="91" y="485"/>
                  </a:cubicBezTo>
                  <a:cubicBezTo>
                    <a:pt x="100" y="496"/>
                    <a:pt x="110" y="507"/>
                    <a:pt x="121" y="516"/>
                  </a:cubicBezTo>
                  <a:cubicBezTo>
                    <a:pt x="108" y="545"/>
                    <a:pt x="108" y="545"/>
                    <a:pt x="108" y="545"/>
                  </a:cubicBezTo>
                  <a:cubicBezTo>
                    <a:pt x="118" y="553"/>
                    <a:pt x="118" y="553"/>
                    <a:pt x="118" y="553"/>
                  </a:cubicBezTo>
                  <a:cubicBezTo>
                    <a:pt x="128" y="561"/>
                    <a:pt x="128" y="561"/>
                    <a:pt x="128" y="561"/>
                  </a:cubicBezTo>
                  <a:cubicBezTo>
                    <a:pt x="153" y="542"/>
                    <a:pt x="153" y="542"/>
                    <a:pt x="153" y="542"/>
                  </a:cubicBezTo>
                  <a:cubicBezTo>
                    <a:pt x="165" y="550"/>
                    <a:pt x="177" y="557"/>
                    <a:pt x="190" y="563"/>
                  </a:cubicBezTo>
                  <a:cubicBezTo>
                    <a:pt x="186" y="594"/>
                    <a:pt x="186" y="594"/>
                    <a:pt x="186" y="594"/>
                  </a:cubicBezTo>
                  <a:cubicBezTo>
                    <a:pt x="198" y="598"/>
                    <a:pt x="198" y="598"/>
                    <a:pt x="198" y="598"/>
                  </a:cubicBezTo>
                  <a:cubicBezTo>
                    <a:pt x="210" y="603"/>
                    <a:pt x="210" y="603"/>
                    <a:pt x="210" y="603"/>
                  </a:cubicBezTo>
                  <a:cubicBezTo>
                    <a:pt x="228" y="577"/>
                    <a:pt x="228" y="577"/>
                    <a:pt x="228" y="577"/>
                  </a:cubicBezTo>
                  <a:cubicBezTo>
                    <a:pt x="242" y="582"/>
                    <a:pt x="256" y="585"/>
                    <a:pt x="270" y="587"/>
                  </a:cubicBezTo>
                  <a:cubicBezTo>
                    <a:pt x="275" y="618"/>
                    <a:pt x="275" y="618"/>
                    <a:pt x="275" y="618"/>
                  </a:cubicBezTo>
                  <a:cubicBezTo>
                    <a:pt x="288" y="618"/>
                    <a:pt x="288" y="618"/>
                    <a:pt x="288" y="618"/>
                  </a:cubicBezTo>
                  <a:cubicBezTo>
                    <a:pt x="301" y="619"/>
                    <a:pt x="301" y="619"/>
                    <a:pt x="301" y="619"/>
                  </a:cubicBezTo>
                  <a:cubicBezTo>
                    <a:pt x="307" y="602"/>
                    <a:pt x="307" y="602"/>
                    <a:pt x="307" y="602"/>
                  </a:cubicBezTo>
                  <a:cubicBezTo>
                    <a:pt x="307" y="602"/>
                    <a:pt x="307" y="602"/>
                    <a:pt x="307" y="602"/>
                  </a:cubicBezTo>
                  <a:cubicBezTo>
                    <a:pt x="311" y="590"/>
                    <a:pt x="311" y="590"/>
                    <a:pt x="311" y="590"/>
                  </a:cubicBezTo>
                  <a:cubicBezTo>
                    <a:pt x="325" y="590"/>
                    <a:pt x="339" y="588"/>
                    <a:pt x="354" y="586"/>
                  </a:cubicBezTo>
                  <a:cubicBezTo>
                    <a:pt x="368" y="614"/>
                    <a:pt x="368" y="614"/>
                    <a:pt x="368" y="614"/>
                  </a:cubicBezTo>
                  <a:cubicBezTo>
                    <a:pt x="380" y="611"/>
                    <a:pt x="380" y="611"/>
                    <a:pt x="380" y="611"/>
                  </a:cubicBezTo>
                  <a:cubicBezTo>
                    <a:pt x="393" y="608"/>
                    <a:pt x="393" y="608"/>
                    <a:pt x="393" y="608"/>
                  </a:cubicBezTo>
                  <a:cubicBezTo>
                    <a:pt x="393" y="577"/>
                    <a:pt x="393" y="577"/>
                    <a:pt x="393" y="577"/>
                  </a:cubicBezTo>
                  <a:cubicBezTo>
                    <a:pt x="394" y="577"/>
                    <a:pt x="394" y="577"/>
                    <a:pt x="394" y="577"/>
                  </a:cubicBezTo>
                  <a:cubicBezTo>
                    <a:pt x="408" y="572"/>
                    <a:pt x="421" y="567"/>
                    <a:pt x="433" y="561"/>
                  </a:cubicBezTo>
                  <a:cubicBezTo>
                    <a:pt x="455" y="583"/>
                    <a:pt x="455" y="583"/>
                    <a:pt x="455" y="583"/>
                  </a:cubicBezTo>
                  <a:cubicBezTo>
                    <a:pt x="466" y="577"/>
                    <a:pt x="466" y="577"/>
                    <a:pt x="466" y="577"/>
                  </a:cubicBezTo>
                  <a:cubicBezTo>
                    <a:pt x="477" y="570"/>
                    <a:pt x="477" y="570"/>
                    <a:pt x="477" y="570"/>
                  </a:cubicBezTo>
                  <a:cubicBezTo>
                    <a:pt x="468" y="540"/>
                    <a:pt x="468" y="540"/>
                    <a:pt x="468" y="540"/>
                  </a:cubicBezTo>
                  <a:cubicBezTo>
                    <a:pt x="480" y="532"/>
                    <a:pt x="491" y="523"/>
                    <a:pt x="502" y="513"/>
                  </a:cubicBezTo>
                  <a:cubicBezTo>
                    <a:pt x="529" y="528"/>
                    <a:pt x="529" y="528"/>
                    <a:pt x="529" y="528"/>
                  </a:cubicBezTo>
                  <a:cubicBezTo>
                    <a:pt x="538" y="519"/>
                    <a:pt x="538" y="519"/>
                    <a:pt x="538" y="519"/>
                  </a:cubicBezTo>
                  <a:cubicBezTo>
                    <a:pt x="547" y="509"/>
                    <a:pt x="547" y="509"/>
                    <a:pt x="547" y="509"/>
                  </a:cubicBezTo>
                  <a:cubicBezTo>
                    <a:pt x="529" y="483"/>
                    <a:pt x="529" y="483"/>
                    <a:pt x="529" y="483"/>
                  </a:cubicBezTo>
                  <a:cubicBezTo>
                    <a:pt x="538" y="472"/>
                    <a:pt x="546" y="460"/>
                    <a:pt x="553" y="448"/>
                  </a:cubicBezTo>
                  <a:cubicBezTo>
                    <a:pt x="584" y="454"/>
                    <a:pt x="584" y="454"/>
                    <a:pt x="584" y="454"/>
                  </a:cubicBezTo>
                  <a:cubicBezTo>
                    <a:pt x="589" y="442"/>
                    <a:pt x="589" y="442"/>
                    <a:pt x="589" y="442"/>
                  </a:cubicBezTo>
                  <a:cubicBezTo>
                    <a:pt x="595" y="430"/>
                    <a:pt x="595" y="430"/>
                    <a:pt x="595" y="430"/>
                  </a:cubicBezTo>
                  <a:cubicBezTo>
                    <a:pt x="571" y="411"/>
                    <a:pt x="571" y="411"/>
                    <a:pt x="571" y="411"/>
                  </a:cubicBezTo>
                  <a:cubicBezTo>
                    <a:pt x="572" y="408"/>
                    <a:pt x="573" y="405"/>
                    <a:pt x="574" y="402"/>
                  </a:cubicBezTo>
                  <a:cubicBezTo>
                    <a:pt x="576" y="395"/>
                    <a:pt x="576" y="395"/>
                    <a:pt x="576" y="395"/>
                  </a:cubicBezTo>
                  <a:cubicBezTo>
                    <a:pt x="579" y="386"/>
                    <a:pt x="581" y="378"/>
                    <a:pt x="583" y="370"/>
                  </a:cubicBezTo>
                  <a:cubicBezTo>
                    <a:pt x="614" y="367"/>
                    <a:pt x="614" y="367"/>
                    <a:pt x="614" y="367"/>
                  </a:cubicBezTo>
                  <a:cubicBezTo>
                    <a:pt x="616" y="354"/>
                    <a:pt x="616" y="354"/>
                    <a:pt x="616" y="354"/>
                  </a:cubicBezTo>
                  <a:cubicBezTo>
                    <a:pt x="618" y="341"/>
                    <a:pt x="618" y="341"/>
                    <a:pt x="618" y="341"/>
                  </a:cubicBezTo>
                  <a:cubicBezTo>
                    <a:pt x="589" y="329"/>
                    <a:pt x="589" y="329"/>
                    <a:pt x="589" y="329"/>
                  </a:cubicBezTo>
                  <a:cubicBezTo>
                    <a:pt x="590" y="315"/>
                    <a:pt x="590" y="301"/>
                    <a:pt x="589" y="286"/>
                  </a:cubicBezTo>
                  <a:cubicBezTo>
                    <a:pt x="618" y="274"/>
                    <a:pt x="618" y="274"/>
                    <a:pt x="618" y="274"/>
                  </a:cubicBezTo>
                  <a:cubicBezTo>
                    <a:pt x="616" y="261"/>
                    <a:pt x="616" y="261"/>
                    <a:pt x="616" y="261"/>
                  </a:cubicBezTo>
                  <a:cubicBezTo>
                    <a:pt x="614" y="249"/>
                    <a:pt x="614" y="249"/>
                    <a:pt x="614" y="249"/>
                  </a:cubicBezTo>
                  <a:cubicBezTo>
                    <a:pt x="582" y="246"/>
                    <a:pt x="582" y="246"/>
                    <a:pt x="582" y="246"/>
                  </a:cubicBezTo>
                  <a:cubicBezTo>
                    <a:pt x="581" y="239"/>
                    <a:pt x="579" y="232"/>
                    <a:pt x="577" y="225"/>
                  </a:cubicBezTo>
                  <a:cubicBezTo>
                    <a:pt x="575" y="218"/>
                    <a:pt x="572" y="212"/>
                    <a:pt x="570" y="205"/>
                  </a:cubicBezTo>
                  <a:cubicBezTo>
                    <a:pt x="594" y="185"/>
                    <a:pt x="594" y="185"/>
                    <a:pt x="594" y="185"/>
                  </a:cubicBezTo>
                  <a:cubicBezTo>
                    <a:pt x="588" y="173"/>
                    <a:pt x="588" y="173"/>
                    <a:pt x="588" y="173"/>
                  </a:cubicBezTo>
                  <a:cubicBezTo>
                    <a:pt x="582" y="162"/>
                    <a:pt x="582" y="162"/>
                    <a:pt x="582" y="162"/>
                  </a:cubicBezTo>
                  <a:cubicBezTo>
                    <a:pt x="552" y="168"/>
                    <a:pt x="552" y="168"/>
                    <a:pt x="552" y="168"/>
                  </a:cubicBezTo>
                  <a:cubicBezTo>
                    <a:pt x="544" y="156"/>
                    <a:pt x="536" y="144"/>
                    <a:pt x="527" y="133"/>
                  </a:cubicBezTo>
                  <a:cubicBezTo>
                    <a:pt x="544" y="107"/>
                    <a:pt x="544" y="107"/>
                    <a:pt x="544" y="107"/>
                  </a:cubicBezTo>
                  <a:cubicBezTo>
                    <a:pt x="535" y="97"/>
                    <a:pt x="535" y="97"/>
                    <a:pt x="535" y="97"/>
                  </a:cubicBezTo>
                  <a:cubicBezTo>
                    <a:pt x="526" y="88"/>
                    <a:pt x="526" y="88"/>
                    <a:pt x="526" y="88"/>
                  </a:cubicBezTo>
                  <a:cubicBezTo>
                    <a:pt x="499" y="103"/>
                    <a:pt x="499" y="103"/>
                    <a:pt x="499" y="103"/>
                  </a:cubicBezTo>
                  <a:cubicBezTo>
                    <a:pt x="493" y="97"/>
                    <a:pt x="486" y="92"/>
                    <a:pt x="479" y="87"/>
                  </a:cubicBezTo>
                  <a:cubicBezTo>
                    <a:pt x="473" y="82"/>
                    <a:pt x="473" y="82"/>
                    <a:pt x="473" y="82"/>
                  </a:cubicBezTo>
                  <a:cubicBezTo>
                    <a:pt x="471" y="80"/>
                    <a:pt x="468" y="78"/>
                    <a:pt x="466" y="77"/>
                  </a:cubicBezTo>
                  <a:cubicBezTo>
                    <a:pt x="474" y="47"/>
                    <a:pt x="474" y="47"/>
                    <a:pt x="474" y="47"/>
                  </a:cubicBezTo>
                  <a:cubicBezTo>
                    <a:pt x="463" y="40"/>
                    <a:pt x="463" y="40"/>
                    <a:pt x="463" y="40"/>
                  </a:cubicBezTo>
                  <a:cubicBezTo>
                    <a:pt x="452" y="34"/>
                    <a:pt x="452" y="34"/>
                    <a:pt x="452" y="34"/>
                  </a:cubicBezTo>
                  <a:cubicBezTo>
                    <a:pt x="430" y="57"/>
                    <a:pt x="430" y="57"/>
                    <a:pt x="430" y="57"/>
                  </a:cubicBezTo>
                  <a:cubicBezTo>
                    <a:pt x="417" y="50"/>
                    <a:pt x="404" y="45"/>
                    <a:pt x="390" y="41"/>
                  </a:cubicBezTo>
                  <a:cubicBezTo>
                    <a:pt x="390" y="10"/>
                    <a:pt x="390" y="10"/>
                    <a:pt x="390" y="10"/>
                  </a:cubicBezTo>
                  <a:cubicBezTo>
                    <a:pt x="377" y="7"/>
                    <a:pt x="377" y="7"/>
                    <a:pt x="377" y="7"/>
                  </a:cubicBezTo>
                  <a:cubicBezTo>
                    <a:pt x="364" y="4"/>
                    <a:pt x="364" y="4"/>
                    <a:pt x="364" y="4"/>
                  </a:cubicBezTo>
                  <a:cubicBezTo>
                    <a:pt x="350" y="32"/>
                    <a:pt x="350" y="32"/>
                    <a:pt x="350" y="32"/>
                  </a:cubicBezTo>
                  <a:cubicBezTo>
                    <a:pt x="336" y="30"/>
                    <a:pt x="322" y="29"/>
                    <a:pt x="307" y="29"/>
                  </a:cubicBezTo>
                  <a:cubicBezTo>
                    <a:pt x="298" y="0"/>
                    <a:pt x="298" y="0"/>
                    <a:pt x="298" y="0"/>
                  </a:cubicBezTo>
                  <a:cubicBezTo>
                    <a:pt x="285" y="1"/>
                    <a:pt x="285" y="1"/>
                    <a:pt x="285" y="1"/>
                  </a:cubicBezTo>
                  <a:cubicBezTo>
                    <a:pt x="272" y="2"/>
                    <a:pt x="272" y="2"/>
                    <a:pt x="272" y="2"/>
                  </a:cubicBezTo>
                  <a:cubicBezTo>
                    <a:pt x="267" y="33"/>
                    <a:pt x="267" y="33"/>
                    <a:pt x="267" y="33"/>
                  </a:cubicBezTo>
                  <a:cubicBezTo>
                    <a:pt x="253" y="35"/>
                    <a:pt x="239" y="38"/>
                    <a:pt x="225" y="42"/>
                  </a:cubicBezTo>
                  <a:moveTo>
                    <a:pt x="156" y="121"/>
                  </a:moveTo>
                  <a:cubicBezTo>
                    <a:pt x="198" y="255"/>
                    <a:pt x="198" y="255"/>
                    <a:pt x="198" y="255"/>
                  </a:cubicBezTo>
                  <a:cubicBezTo>
                    <a:pt x="201" y="266"/>
                    <a:pt x="197" y="279"/>
                    <a:pt x="188" y="286"/>
                  </a:cubicBezTo>
                  <a:cubicBezTo>
                    <a:pt x="73" y="367"/>
                    <a:pt x="73" y="367"/>
                    <a:pt x="73" y="367"/>
                  </a:cubicBezTo>
                  <a:cubicBezTo>
                    <a:pt x="50" y="274"/>
                    <a:pt x="84" y="179"/>
                    <a:pt x="156" y="121"/>
                  </a:cubicBezTo>
                  <a:moveTo>
                    <a:pt x="228" y="335"/>
                  </a:moveTo>
                  <a:cubicBezTo>
                    <a:pt x="214" y="291"/>
                    <a:pt x="239" y="243"/>
                    <a:pt x="284" y="229"/>
                  </a:cubicBezTo>
                  <a:cubicBezTo>
                    <a:pt x="328" y="215"/>
                    <a:pt x="375" y="240"/>
                    <a:pt x="389" y="284"/>
                  </a:cubicBezTo>
                  <a:cubicBezTo>
                    <a:pt x="404" y="329"/>
                    <a:pt x="379" y="376"/>
                    <a:pt x="334" y="390"/>
                  </a:cubicBezTo>
                  <a:cubicBezTo>
                    <a:pt x="290" y="404"/>
                    <a:pt x="242" y="380"/>
                    <a:pt x="228" y="335"/>
                  </a:cubicBezTo>
                  <a:moveTo>
                    <a:pt x="82" y="398"/>
                  </a:moveTo>
                  <a:cubicBezTo>
                    <a:pt x="223" y="399"/>
                    <a:pt x="223" y="399"/>
                    <a:pt x="223" y="399"/>
                  </a:cubicBezTo>
                  <a:cubicBezTo>
                    <a:pt x="235" y="399"/>
                    <a:pt x="246" y="407"/>
                    <a:pt x="249" y="418"/>
                  </a:cubicBezTo>
                  <a:cubicBezTo>
                    <a:pt x="291" y="552"/>
                    <a:pt x="291" y="552"/>
                    <a:pt x="291" y="552"/>
                  </a:cubicBezTo>
                  <a:cubicBezTo>
                    <a:pt x="200" y="546"/>
                    <a:pt x="117" y="487"/>
                    <a:pt x="82" y="398"/>
                  </a:cubicBezTo>
                  <a:moveTo>
                    <a:pt x="534" y="402"/>
                  </a:moveTo>
                  <a:cubicBezTo>
                    <a:pt x="507" y="466"/>
                    <a:pt x="454" y="519"/>
                    <a:pt x="382" y="542"/>
                  </a:cubicBezTo>
                  <a:cubicBezTo>
                    <a:pt x="363" y="548"/>
                    <a:pt x="343" y="551"/>
                    <a:pt x="323" y="552"/>
                  </a:cubicBezTo>
                  <a:cubicBezTo>
                    <a:pt x="368" y="419"/>
                    <a:pt x="368" y="419"/>
                    <a:pt x="368" y="419"/>
                  </a:cubicBezTo>
                  <a:cubicBezTo>
                    <a:pt x="372" y="408"/>
                    <a:pt x="382" y="400"/>
                    <a:pt x="394" y="401"/>
                  </a:cubicBezTo>
                  <a:cubicBezTo>
                    <a:pt x="534" y="402"/>
                    <a:pt x="534" y="402"/>
                    <a:pt x="534" y="402"/>
                  </a:cubicBezTo>
                  <a:moveTo>
                    <a:pt x="541" y="237"/>
                  </a:moveTo>
                  <a:cubicBezTo>
                    <a:pt x="555" y="282"/>
                    <a:pt x="555" y="328"/>
                    <a:pt x="544" y="371"/>
                  </a:cubicBezTo>
                  <a:cubicBezTo>
                    <a:pt x="437" y="291"/>
                    <a:pt x="437" y="291"/>
                    <a:pt x="437" y="291"/>
                  </a:cubicBezTo>
                  <a:cubicBezTo>
                    <a:pt x="424" y="282"/>
                    <a:pt x="419" y="266"/>
                    <a:pt x="424" y="251"/>
                  </a:cubicBezTo>
                  <a:cubicBezTo>
                    <a:pt x="467" y="125"/>
                    <a:pt x="467" y="125"/>
                    <a:pt x="467" y="125"/>
                  </a:cubicBezTo>
                  <a:cubicBezTo>
                    <a:pt x="500" y="153"/>
                    <a:pt x="527" y="191"/>
                    <a:pt x="541" y="237"/>
                  </a:cubicBezTo>
                  <a:moveTo>
                    <a:pt x="441" y="105"/>
                  </a:moveTo>
                  <a:cubicBezTo>
                    <a:pt x="327" y="186"/>
                    <a:pt x="327" y="186"/>
                    <a:pt x="327" y="186"/>
                  </a:cubicBezTo>
                  <a:cubicBezTo>
                    <a:pt x="317" y="193"/>
                    <a:pt x="304" y="193"/>
                    <a:pt x="295" y="186"/>
                  </a:cubicBezTo>
                  <a:cubicBezTo>
                    <a:pt x="182" y="102"/>
                    <a:pt x="182" y="102"/>
                    <a:pt x="182" y="102"/>
                  </a:cubicBezTo>
                  <a:cubicBezTo>
                    <a:pt x="198" y="92"/>
                    <a:pt x="216" y="84"/>
                    <a:pt x="236" y="78"/>
                  </a:cubicBezTo>
                  <a:cubicBezTo>
                    <a:pt x="308" y="55"/>
                    <a:pt x="382" y="68"/>
                    <a:pt x="441" y="10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6"/>
            <p:cNvSpPr>
              <a:spLocks noEditPoints="1"/>
            </p:cNvSpPr>
            <p:nvPr/>
          </p:nvSpPr>
          <p:spPr bwMode="auto">
            <a:xfrm>
              <a:off x="5942847" y="4075863"/>
              <a:ext cx="597130" cy="597945"/>
            </a:xfrm>
            <a:custGeom>
              <a:avLst/>
              <a:gdLst>
                <a:gd name="T0" fmla="*/ 234 w 310"/>
                <a:gd name="T1" fmla="*/ 262 h 310"/>
                <a:gd name="T2" fmla="*/ 263 w 310"/>
                <a:gd name="T3" fmla="*/ 266 h 310"/>
                <a:gd name="T4" fmla="*/ 264 w 310"/>
                <a:gd name="T5" fmla="*/ 250 h 310"/>
                <a:gd name="T6" fmla="*/ 280 w 310"/>
                <a:gd name="T7" fmla="*/ 234 h 310"/>
                <a:gd name="T8" fmla="*/ 289 w 310"/>
                <a:gd name="T9" fmla="*/ 216 h 310"/>
                <a:gd name="T10" fmla="*/ 288 w 310"/>
                <a:gd name="T11" fmla="*/ 192 h 310"/>
                <a:gd name="T12" fmla="*/ 308 w 310"/>
                <a:gd name="T13" fmla="*/ 184 h 310"/>
                <a:gd name="T14" fmla="*/ 287 w 310"/>
                <a:gd name="T15" fmla="*/ 164 h 310"/>
                <a:gd name="T16" fmla="*/ 310 w 310"/>
                <a:gd name="T17" fmla="*/ 146 h 310"/>
                <a:gd name="T18" fmla="*/ 298 w 310"/>
                <a:gd name="T19" fmla="*/ 135 h 310"/>
                <a:gd name="T20" fmla="*/ 296 w 310"/>
                <a:gd name="T21" fmla="*/ 112 h 310"/>
                <a:gd name="T22" fmla="*/ 290 w 310"/>
                <a:gd name="T23" fmla="*/ 94 h 310"/>
                <a:gd name="T24" fmla="*/ 276 w 310"/>
                <a:gd name="T25" fmla="*/ 76 h 310"/>
                <a:gd name="T26" fmla="*/ 277 w 310"/>
                <a:gd name="T27" fmla="*/ 59 h 310"/>
                <a:gd name="T28" fmla="*/ 250 w 310"/>
                <a:gd name="T29" fmla="*/ 62 h 310"/>
                <a:gd name="T30" fmla="*/ 250 w 310"/>
                <a:gd name="T31" fmla="*/ 32 h 310"/>
                <a:gd name="T32" fmla="*/ 233 w 310"/>
                <a:gd name="T33" fmla="*/ 34 h 310"/>
                <a:gd name="T34" fmla="*/ 214 w 310"/>
                <a:gd name="T35" fmla="*/ 23 h 310"/>
                <a:gd name="T36" fmla="*/ 206 w 310"/>
                <a:gd name="T37" fmla="*/ 8 h 310"/>
                <a:gd name="T38" fmla="*/ 183 w 310"/>
                <a:gd name="T39" fmla="*/ 25 h 310"/>
                <a:gd name="T40" fmla="*/ 169 w 310"/>
                <a:gd name="T41" fmla="*/ 0 h 310"/>
                <a:gd name="T42" fmla="*/ 156 w 310"/>
                <a:gd name="T43" fmla="*/ 11 h 310"/>
                <a:gd name="T44" fmla="*/ 133 w 310"/>
                <a:gd name="T45" fmla="*/ 9 h 310"/>
                <a:gd name="T46" fmla="*/ 114 w 310"/>
                <a:gd name="T47" fmla="*/ 13 h 310"/>
                <a:gd name="T48" fmla="*/ 94 w 310"/>
                <a:gd name="T49" fmla="*/ 24 h 310"/>
                <a:gd name="T50" fmla="*/ 83 w 310"/>
                <a:gd name="T51" fmla="*/ 17 h 310"/>
                <a:gd name="T52" fmla="*/ 78 w 310"/>
                <a:gd name="T53" fmla="*/ 34 h 310"/>
                <a:gd name="T54" fmla="*/ 58 w 310"/>
                <a:gd name="T55" fmla="*/ 44 h 310"/>
                <a:gd name="T56" fmla="*/ 44 w 310"/>
                <a:gd name="T57" fmla="*/ 58 h 310"/>
                <a:gd name="T58" fmla="*/ 33 w 310"/>
                <a:gd name="T59" fmla="*/ 78 h 310"/>
                <a:gd name="T60" fmla="*/ 17 w 310"/>
                <a:gd name="T61" fmla="*/ 84 h 310"/>
                <a:gd name="T62" fmla="*/ 31 w 310"/>
                <a:gd name="T63" fmla="*/ 109 h 310"/>
                <a:gd name="T64" fmla="*/ 4 w 310"/>
                <a:gd name="T65" fmla="*/ 119 h 310"/>
                <a:gd name="T66" fmla="*/ 13 w 310"/>
                <a:gd name="T67" fmla="*/ 134 h 310"/>
                <a:gd name="T68" fmla="*/ 8 w 310"/>
                <a:gd name="T69" fmla="*/ 156 h 310"/>
                <a:gd name="T70" fmla="*/ 9 w 310"/>
                <a:gd name="T71" fmla="*/ 176 h 310"/>
                <a:gd name="T72" fmla="*/ 17 w 310"/>
                <a:gd name="T73" fmla="*/ 197 h 310"/>
                <a:gd name="T74" fmla="*/ 11 w 310"/>
                <a:gd name="T75" fmla="*/ 213 h 310"/>
                <a:gd name="T76" fmla="*/ 39 w 310"/>
                <a:gd name="T77" fmla="*/ 219 h 310"/>
                <a:gd name="T78" fmla="*/ 29 w 310"/>
                <a:gd name="T79" fmla="*/ 246 h 310"/>
                <a:gd name="T80" fmla="*/ 46 w 310"/>
                <a:gd name="T81" fmla="*/ 249 h 310"/>
                <a:gd name="T82" fmla="*/ 60 w 310"/>
                <a:gd name="T83" fmla="*/ 267 h 310"/>
                <a:gd name="T84" fmla="*/ 75 w 310"/>
                <a:gd name="T85" fmla="*/ 279 h 310"/>
                <a:gd name="T86" fmla="*/ 97 w 310"/>
                <a:gd name="T87" fmla="*/ 287 h 310"/>
                <a:gd name="T88" fmla="*/ 104 w 310"/>
                <a:gd name="T89" fmla="*/ 302 h 310"/>
                <a:gd name="T90" fmla="*/ 126 w 310"/>
                <a:gd name="T91" fmla="*/ 284 h 310"/>
                <a:gd name="T92" fmla="*/ 142 w 310"/>
                <a:gd name="T93" fmla="*/ 309 h 310"/>
                <a:gd name="T94" fmla="*/ 155 w 310"/>
                <a:gd name="T95" fmla="*/ 299 h 310"/>
                <a:gd name="T96" fmla="*/ 177 w 310"/>
                <a:gd name="T97" fmla="*/ 301 h 310"/>
                <a:gd name="T98" fmla="*/ 197 w 310"/>
                <a:gd name="T99" fmla="*/ 297 h 310"/>
                <a:gd name="T100" fmla="*/ 217 w 310"/>
                <a:gd name="T101" fmla="*/ 286 h 310"/>
                <a:gd name="T102" fmla="*/ 227 w 310"/>
                <a:gd name="T103" fmla="*/ 292 h 310"/>
                <a:gd name="T104" fmla="*/ 128 w 310"/>
                <a:gd name="T105" fmla="*/ 120 h 310"/>
                <a:gd name="T106" fmla="*/ 141 w 310"/>
                <a:gd name="T107" fmla="*/ 124 h 310"/>
                <a:gd name="T108" fmla="*/ 198 w 310"/>
                <a:gd name="T109" fmla="*/ 143 h 310"/>
                <a:gd name="T110" fmla="*/ 202 w 310"/>
                <a:gd name="T111" fmla="*/ 130 h 310"/>
                <a:gd name="T112" fmla="*/ 126 w 310"/>
                <a:gd name="T113" fmla="*/ 169 h 310"/>
                <a:gd name="T114" fmla="*/ 133 w 310"/>
                <a:gd name="T115" fmla="*/ 166 h 310"/>
                <a:gd name="T116" fmla="*/ 166 w 310"/>
                <a:gd name="T117" fmla="*/ 177 h 310"/>
                <a:gd name="T118" fmla="*/ 171 w 310"/>
                <a:gd name="T119" fmla="*/ 184 h 310"/>
                <a:gd name="T120" fmla="*/ 167 w 310"/>
                <a:gd name="T121" fmla="*/ 197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0" h="310">
                  <a:moveTo>
                    <a:pt x="235" y="279"/>
                  </a:moveTo>
                  <a:cubicBezTo>
                    <a:pt x="233" y="276"/>
                    <a:pt x="233" y="276"/>
                    <a:pt x="233" y="276"/>
                  </a:cubicBezTo>
                  <a:cubicBezTo>
                    <a:pt x="230" y="272"/>
                    <a:pt x="230" y="266"/>
                    <a:pt x="234" y="262"/>
                  </a:cubicBezTo>
                  <a:cubicBezTo>
                    <a:pt x="239" y="257"/>
                    <a:pt x="247" y="258"/>
                    <a:pt x="251" y="263"/>
                  </a:cubicBezTo>
                  <a:cubicBezTo>
                    <a:pt x="253" y="266"/>
                    <a:pt x="253" y="266"/>
                    <a:pt x="253" y="266"/>
                  </a:cubicBezTo>
                  <a:cubicBezTo>
                    <a:pt x="255" y="269"/>
                    <a:pt x="260" y="269"/>
                    <a:pt x="263" y="266"/>
                  </a:cubicBezTo>
                  <a:cubicBezTo>
                    <a:pt x="265" y="265"/>
                    <a:pt x="266" y="264"/>
                    <a:pt x="268" y="262"/>
                  </a:cubicBezTo>
                  <a:cubicBezTo>
                    <a:pt x="270" y="259"/>
                    <a:pt x="270" y="254"/>
                    <a:pt x="267" y="252"/>
                  </a:cubicBezTo>
                  <a:cubicBezTo>
                    <a:pt x="264" y="250"/>
                    <a:pt x="264" y="250"/>
                    <a:pt x="264" y="250"/>
                  </a:cubicBezTo>
                  <a:cubicBezTo>
                    <a:pt x="260" y="246"/>
                    <a:pt x="258" y="240"/>
                    <a:pt x="261" y="235"/>
                  </a:cubicBezTo>
                  <a:cubicBezTo>
                    <a:pt x="264" y="229"/>
                    <a:pt x="272" y="228"/>
                    <a:pt x="277" y="232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283" y="236"/>
                    <a:pt x="288" y="235"/>
                    <a:pt x="290" y="232"/>
                  </a:cubicBezTo>
                  <a:cubicBezTo>
                    <a:pt x="291" y="230"/>
                    <a:pt x="292" y="228"/>
                    <a:pt x="293" y="226"/>
                  </a:cubicBezTo>
                  <a:cubicBezTo>
                    <a:pt x="295" y="222"/>
                    <a:pt x="293" y="218"/>
                    <a:pt x="289" y="216"/>
                  </a:cubicBezTo>
                  <a:cubicBezTo>
                    <a:pt x="286" y="215"/>
                    <a:pt x="286" y="215"/>
                    <a:pt x="286" y="215"/>
                  </a:cubicBezTo>
                  <a:cubicBezTo>
                    <a:pt x="280" y="213"/>
                    <a:pt x="277" y="206"/>
                    <a:pt x="280" y="200"/>
                  </a:cubicBezTo>
                  <a:cubicBezTo>
                    <a:pt x="277" y="195"/>
                    <a:pt x="282" y="189"/>
                    <a:pt x="288" y="192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301" y="197"/>
                    <a:pt x="305" y="195"/>
                    <a:pt x="306" y="190"/>
                  </a:cubicBezTo>
                  <a:cubicBezTo>
                    <a:pt x="307" y="188"/>
                    <a:pt x="307" y="186"/>
                    <a:pt x="308" y="184"/>
                  </a:cubicBezTo>
                  <a:cubicBezTo>
                    <a:pt x="308" y="180"/>
                    <a:pt x="305" y="176"/>
                    <a:pt x="301" y="176"/>
                  </a:cubicBezTo>
                  <a:cubicBezTo>
                    <a:pt x="298" y="176"/>
                    <a:pt x="298" y="176"/>
                    <a:pt x="298" y="176"/>
                  </a:cubicBezTo>
                  <a:cubicBezTo>
                    <a:pt x="291" y="175"/>
                    <a:pt x="287" y="170"/>
                    <a:pt x="287" y="164"/>
                  </a:cubicBezTo>
                  <a:cubicBezTo>
                    <a:pt x="288" y="157"/>
                    <a:pt x="293" y="153"/>
                    <a:pt x="300" y="153"/>
                  </a:cubicBezTo>
                  <a:cubicBezTo>
                    <a:pt x="303" y="154"/>
                    <a:pt x="303" y="154"/>
                    <a:pt x="303" y="154"/>
                  </a:cubicBezTo>
                  <a:cubicBezTo>
                    <a:pt x="307" y="154"/>
                    <a:pt x="310" y="151"/>
                    <a:pt x="310" y="146"/>
                  </a:cubicBezTo>
                  <a:cubicBezTo>
                    <a:pt x="310" y="144"/>
                    <a:pt x="310" y="142"/>
                    <a:pt x="310" y="140"/>
                  </a:cubicBezTo>
                  <a:cubicBezTo>
                    <a:pt x="309" y="136"/>
                    <a:pt x="305" y="133"/>
                    <a:pt x="301" y="134"/>
                  </a:cubicBezTo>
                  <a:cubicBezTo>
                    <a:pt x="298" y="135"/>
                    <a:pt x="298" y="135"/>
                    <a:pt x="298" y="135"/>
                  </a:cubicBezTo>
                  <a:cubicBezTo>
                    <a:pt x="292" y="136"/>
                    <a:pt x="286" y="132"/>
                    <a:pt x="285" y="126"/>
                  </a:cubicBezTo>
                  <a:cubicBezTo>
                    <a:pt x="283" y="120"/>
                    <a:pt x="287" y="114"/>
                    <a:pt x="293" y="113"/>
                  </a:cubicBezTo>
                  <a:cubicBezTo>
                    <a:pt x="296" y="112"/>
                    <a:pt x="296" y="112"/>
                    <a:pt x="296" y="112"/>
                  </a:cubicBezTo>
                  <a:cubicBezTo>
                    <a:pt x="300" y="111"/>
                    <a:pt x="303" y="107"/>
                    <a:pt x="301" y="103"/>
                  </a:cubicBezTo>
                  <a:cubicBezTo>
                    <a:pt x="301" y="101"/>
                    <a:pt x="300" y="99"/>
                    <a:pt x="299" y="97"/>
                  </a:cubicBezTo>
                  <a:cubicBezTo>
                    <a:pt x="298" y="93"/>
                    <a:pt x="293" y="92"/>
                    <a:pt x="290" y="94"/>
                  </a:cubicBezTo>
                  <a:cubicBezTo>
                    <a:pt x="286" y="95"/>
                    <a:pt x="286" y="95"/>
                    <a:pt x="286" y="95"/>
                  </a:cubicBezTo>
                  <a:cubicBezTo>
                    <a:pt x="281" y="98"/>
                    <a:pt x="274" y="96"/>
                    <a:pt x="271" y="91"/>
                  </a:cubicBezTo>
                  <a:cubicBezTo>
                    <a:pt x="268" y="85"/>
                    <a:pt x="270" y="79"/>
                    <a:pt x="276" y="76"/>
                  </a:cubicBezTo>
                  <a:cubicBezTo>
                    <a:pt x="279" y="74"/>
                    <a:pt x="279" y="74"/>
                    <a:pt x="279" y="74"/>
                  </a:cubicBezTo>
                  <a:cubicBezTo>
                    <a:pt x="282" y="72"/>
                    <a:pt x="283" y="67"/>
                    <a:pt x="281" y="64"/>
                  </a:cubicBezTo>
                  <a:cubicBezTo>
                    <a:pt x="280" y="62"/>
                    <a:pt x="278" y="61"/>
                    <a:pt x="277" y="59"/>
                  </a:cubicBezTo>
                  <a:cubicBezTo>
                    <a:pt x="275" y="56"/>
                    <a:pt x="270" y="55"/>
                    <a:pt x="267" y="58"/>
                  </a:cubicBezTo>
                  <a:cubicBezTo>
                    <a:pt x="264" y="61"/>
                    <a:pt x="264" y="61"/>
                    <a:pt x="264" y="61"/>
                  </a:cubicBezTo>
                  <a:cubicBezTo>
                    <a:pt x="260" y="64"/>
                    <a:pt x="254" y="65"/>
                    <a:pt x="250" y="62"/>
                  </a:cubicBezTo>
                  <a:cubicBezTo>
                    <a:pt x="244" y="58"/>
                    <a:pt x="244" y="50"/>
                    <a:pt x="249" y="45"/>
                  </a:cubicBezTo>
                  <a:cubicBezTo>
                    <a:pt x="251" y="43"/>
                    <a:pt x="251" y="43"/>
                    <a:pt x="251" y="43"/>
                  </a:cubicBezTo>
                  <a:cubicBezTo>
                    <a:pt x="254" y="40"/>
                    <a:pt x="254" y="35"/>
                    <a:pt x="250" y="32"/>
                  </a:cubicBezTo>
                  <a:cubicBezTo>
                    <a:pt x="249" y="31"/>
                    <a:pt x="247" y="30"/>
                    <a:pt x="245" y="28"/>
                  </a:cubicBezTo>
                  <a:cubicBezTo>
                    <a:pt x="242" y="26"/>
                    <a:pt x="237" y="27"/>
                    <a:pt x="235" y="31"/>
                  </a:cubicBezTo>
                  <a:cubicBezTo>
                    <a:pt x="233" y="34"/>
                    <a:pt x="233" y="34"/>
                    <a:pt x="233" y="34"/>
                  </a:cubicBezTo>
                  <a:cubicBezTo>
                    <a:pt x="230" y="39"/>
                    <a:pt x="223" y="41"/>
                    <a:pt x="218" y="38"/>
                  </a:cubicBezTo>
                  <a:cubicBezTo>
                    <a:pt x="218" y="38"/>
                    <a:pt x="218" y="38"/>
                    <a:pt x="218" y="38"/>
                  </a:cubicBezTo>
                  <a:cubicBezTo>
                    <a:pt x="213" y="35"/>
                    <a:pt x="211" y="28"/>
                    <a:pt x="214" y="23"/>
                  </a:cubicBezTo>
                  <a:cubicBezTo>
                    <a:pt x="215" y="20"/>
                    <a:pt x="215" y="20"/>
                    <a:pt x="215" y="20"/>
                  </a:cubicBezTo>
                  <a:cubicBezTo>
                    <a:pt x="217" y="17"/>
                    <a:pt x="216" y="12"/>
                    <a:pt x="212" y="10"/>
                  </a:cubicBezTo>
                  <a:cubicBezTo>
                    <a:pt x="210" y="10"/>
                    <a:pt x="208" y="9"/>
                    <a:pt x="206" y="8"/>
                  </a:cubicBezTo>
                  <a:cubicBezTo>
                    <a:pt x="202" y="7"/>
                    <a:pt x="198" y="9"/>
                    <a:pt x="197" y="13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5" y="23"/>
                    <a:pt x="189" y="27"/>
                    <a:pt x="183" y="25"/>
                  </a:cubicBezTo>
                  <a:cubicBezTo>
                    <a:pt x="177" y="24"/>
                    <a:pt x="173" y="18"/>
                    <a:pt x="174" y="12"/>
                  </a:cubicBezTo>
                  <a:cubicBezTo>
                    <a:pt x="175" y="9"/>
                    <a:pt x="175" y="9"/>
                    <a:pt x="175" y="9"/>
                  </a:cubicBezTo>
                  <a:cubicBezTo>
                    <a:pt x="176" y="5"/>
                    <a:pt x="173" y="1"/>
                    <a:pt x="169" y="0"/>
                  </a:cubicBezTo>
                  <a:cubicBezTo>
                    <a:pt x="167" y="0"/>
                    <a:pt x="165" y="0"/>
                    <a:pt x="163" y="0"/>
                  </a:cubicBezTo>
                  <a:cubicBezTo>
                    <a:pt x="158" y="0"/>
                    <a:pt x="155" y="3"/>
                    <a:pt x="155" y="7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6" y="17"/>
                    <a:pt x="151" y="22"/>
                    <a:pt x="145" y="23"/>
                  </a:cubicBezTo>
                  <a:cubicBezTo>
                    <a:pt x="139" y="23"/>
                    <a:pt x="134" y="18"/>
                    <a:pt x="133" y="12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5"/>
                    <a:pt x="129" y="2"/>
                    <a:pt x="125" y="3"/>
                  </a:cubicBezTo>
                  <a:cubicBezTo>
                    <a:pt x="123" y="3"/>
                    <a:pt x="121" y="4"/>
                    <a:pt x="119" y="4"/>
                  </a:cubicBezTo>
                  <a:cubicBezTo>
                    <a:pt x="115" y="5"/>
                    <a:pt x="112" y="9"/>
                    <a:pt x="114" y="13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7" y="23"/>
                    <a:pt x="114" y="29"/>
                    <a:pt x="108" y="31"/>
                  </a:cubicBezTo>
                  <a:cubicBezTo>
                    <a:pt x="102" y="33"/>
                    <a:pt x="96" y="30"/>
                    <a:pt x="94" y="24"/>
                  </a:cubicBezTo>
                  <a:cubicBezTo>
                    <a:pt x="93" y="21"/>
                    <a:pt x="93" y="21"/>
                    <a:pt x="93" y="21"/>
                  </a:cubicBezTo>
                  <a:cubicBezTo>
                    <a:pt x="92" y="17"/>
                    <a:pt x="87" y="15"/>
                    <a:pt x="83" y="17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1" y="18"/>
                    <a:pt x="79" y="19"/>
                    <a:pt x="78" y="21"/>
                  </a:cubicBezTo>
                  <a:cubicBezTo>
                    <a:pt x="74" y="23"/>
                    <a:pt x="73" y="27"/>
                    <a:pt x="75" y="31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81" y="39"/>
                    <a:pt x="80" y="46"/>
                    <a:pt x="75" y="49"/>
                  </a:cubicBezTo>
                  <a:cubicBezTo>
                    <a:pt x="70" y="53"/>
                    <a:pt x="63" y="52"/>
                    <a:pt x="60" y="47"/>
                  </a:cubicBezTo>
                  <a:cubicBezTo>
                    <a:pt x="58" y="44"/>
                    <a:pt x="58" y="44"/>
                    <a:pt x="58" y="44"/>
                  </a:cubicBezTo>
                  <a:cubicBezTo>
                    <a:pt x="55" y="41"/>
                    <a:pt x="50" y="40"/>
                    <a:pt x="47" y="43"/>
                  </a:cubicBezTo>
                  <a:cubicBezTo>
                    <a:pt x="46" y="45"/>
                    <a:pt x="44" y="46"/>
                    <a:pt x="43" y="48"/>
                  </a:cubicBezTo>
                  <a:cubicBezTo>
                    <a:pt x="40" y="51"/>
                    <a:pt x="40" y="56"/>
                    <a:pt x="44" y="58"/>
                  </a:cubicBezTo>
                  <a:cubicBezTo>
                    <a:pt x="47" y="60"/>
                    <a:pt x="47" y="60"/>
                    <a:pt x="47" y="60"/>
                  </a:cubicBezTo>
                  <a:cubicBezTo>
                    <a:pt x="52" y="64"/>
                    <a:pt x="52" y="71"/>
                    <a:pt x="49" y="76"/>
                  </a:cubicBezTo>
                  <a:cubicBezTo>
                    <a:pt x="45" y="81"/>
                    <a:pt x="38" y="82"/>
                    <a:pt x="33" y="78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27" y="74"/>
                    <a:pt x="22" y="75"/>
                    <a:pt x="20" y="78"/>
                  </a:cubicBezTo>
                  <a:cubicBezTo>
                    <a:pt x="19" y="80"/>
                    <a:pt x="18" y="82"/>
                    <a:pt x="17" y="84"/>
                  </a:cubicBezTo>
                  <a:cubicBezTo>
                    <a:pt x="15" y="87"/>
                    <a:pt x="17" y="92"/>
                    <a:pt x="21" y="93"/>
                  </a:cubicBezTo>
                  <a:cubicBezTo>
                    <a:pt x="24" y="95"/>
                    <a:pt x="24" y="95"/>
                    <a:pt x="24" y="95"/>
                  </a:cubicBezTo>
                  <a:cubicBezTo>
                    <a:pt x="30" y="97"/>
                    <a:pt x="33" y="104"/>
                    <a:pt x="31" y="109"/>
                  </a:cubicBezTo>
                  <a:cubicBezTo>
                    <a:pt x="34" y="114"/>
                    <a:pt x="28" y="120"/>
                    <a:pt x="23" y="11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0" y="113"/>
                    <a:pt x="5" y="115"/>
                    <a:pt x="4" y="119"/>
                  </a:cubicBezTo>
                  <a:cubicBezTo>
                    <a:pt x="4" y="121"/>
                    <a:pt x="3" y="123"/>
                    <a:pt x="3" y="125"/>
                  </a:cubicBezTo>
                  <a:cubicBezTo>
                    <a:pt x="2" y="130"/>
                    <a:pt x="5" y="133"/>
                    <a:pt x="9" y="134"/>
                  </a:cubicBezTo>
                  <a:cubicBezTo>
                    <a:pt x="13" y="134"/>
                    <a:pt x="13" y="134"/>
                    <a:pt x="13" y="134"/>
                  </a:cubicBezTo>
                  <a:cubicBezTo>
                    <a:pt x="18" y="135"/>
                    <a:pt x="23" y="139"/>
                    <a:pt x="23" y="144"/>
                  </a:cubicBezTo>
                  <a:cubicBezTo>
                    <a:pt x="24" y="151"/>
                    <a:pt x="18" y="157"/>
                    <a:pt x="11" y="156"/>
                  </a:cubicBezTo>
                  <a:cubicBezTo>
                    <a:pt x="8" y="156"/>
                    <a:pt x="8" y="156"/>
                    <a:pt x="8" y="156"/>
                  </a:cubicBezTo>
                  <a:cubicBezTo>
                    <a:pt x="4" y="156"/>
                    <a:pt x="0" y="159"/>
                    <a:pt x="0" y="163"/>
                  </a:cubicBezTo>
                  <a:cubicBezTo>
                    <a:pt x="0" y="165"/>
                    <a:pt x="1" y="168"/>
                    <a:pt x="1" y="170"/>
                  </a:cubicBezTo>
                  <a:cubicBezTo>
                    <a:pt x="1" y="174"/>
                    <a:pt x="5" y="177"/>
                    <a:pt x="9" y="176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18" y="174"/>
                    <a:pt x="23" y="177"/>
                    <a:pt x="25" y="182"/>
                  </a:cubicBezTo>
                  <a:cubicBezTo>
                    <a:pt x="28" y="188"/>
                    <a:pt x="24" y="196"/>
                    <a:pt x="17" y="197"/>
                  </a:cubicBezTo>
                  <a:cubicBezTo>
                    <a:pt x="14" y="198"/>
                    <a:pt x="14" y="198"/>
                    <a:pt x="14" y="198"/>
                  </a:cubicBezTo>
                  <a:cubicBezTo>
                    <a:pt x="10" y="198"/>
                    <a:pt x="8" y="203"/>
                    <a:pt x="9" y="207"/>
                  </a:cubicBezTo>
                  <a:cubicBezTo>
                    <a:pt x="10" y="209"/>
                    <a:pt x="10" y="211"/>
                    <a:pt x="11" y="213"/>
                  </a:cubicBezTo>
                  <a:cubicBezTo>
                    <a:pt x="13" y="216"/>
                    <a:pt x="17" y="218"/>
                    <a:pt x="21" y="216"/>
                  </a:cubicBezTo>
                  <a:cubicBezTo>
                    <a:pt x="24" y="214"/>
                    <a:pt x="24" y="214"/>
                    <a:pt x="24" y="214"/>
                  </a:cubicBezTo>
                  <a:cubicBezTo>
                    <a:pt x="30" y="212"/>
                    <a:pt x="36" y="214"/>
                    <a:pt x="39" y="219"/>
                  </a:cubicBezTo>
                  <a:cubicBezTo>
                    <a:pt x="42" y="224"/>
                    <a:pt x="40" y="231"/>
                    <a:pt x="35" y="234"/>
                  </a:cubicBezTo>
                  <a:cubicBezTo>
                    <a:pt x="32" y="236"/>
                    <a:pt x="32" y="236"/>
                    <a:pt x="32" y="236"/>
                  </a:cubicBezTo>
                  <a:cubicBezTo>
                    <a:pt x="28" y="238"/>
                    <a:pt x="27" y="242"/>
                    <a:pt x="29" y="246"/>
                  </a:cubicBezTo>
                  <a:cubicBezTo>
                    <a:pt x="31" y="248"/>
                    <a:pt x="32" y="249"/>
                    <a:pt x="33" y="251"/>
                  </a:cubicBezTo>
                  <a:cubicBezTo>
                    <a:pt x="36" y="254"/>
                    <a:pt x="41" y="254"/>
                    <a:pt x="44" y="252"/>
                  </a:cubicBezTo>
                  <a:cubicBezTo>
                    <a:pt x="46" y="249"/>
                    <a:pt x="46" y="249"/>
                    <a:pt x="46" y="249"/>
                  </a:cubicBezTo>
                  <a:cubicBezTo>
                    <a:pt x="50" y="245"/>
                    <a:pt x="56" y="245"/>
                    <a:pt x="61" y="248"/>
                  </a:cubicBezTo>
                  <a:cubicBezTo>
                    <a:pt x="66" y="252"/>
                    <a:pt x="67" y="260"/>
                    <a:pt x="62" y="265"/>
                  </a:cubicBezTo>
                  <a:cubicBezTo>
                    <a:pt x="60" y="267"/>
                    <a:pt x="60" y="267"/>
                    <a:pt x="60" y="267"/>
                  </a:cubicBezTo>
                  <a:cubicBezTo>
                    <a:pt x="57" y="270"/>
                    <a:pt x="57" y="275"/>
                    <a:pt x="60" y="278"/>
                  </a:cubicBezTo>
                  <a:cubicBezTo>
                    <a:pt x="62" y="279"/>
                    <a:pt x="63" y="280"/>
                    <a:pt x="65" y="281"/>
                  </a:cubicBezTo>
                  <a:cubicBezTo>
                    <a:pt x="69" y="284"/>
                    <a:pt x="73" y="283"/>
                    <a:pt x="75" y="279"/>
                  </a:cubicBezTo>
                  <a:cubicBezTo>
                    <a:pt x="77" y="276"/>
                    <a:pt x="77" y="276"/>
                    <a:pt x="77" y="276"/>
                  </a:cubicBezTo>
                  <a:cubicBezTo>
                    <a:pt x="80" y="271"/>
                    <a:pt x="85" y="269"/>
                    <a:pt x="91" y="271"/>
                  </a:cubicBezTo>
                  <a:cubicBezTo>
                    <a:pt x="97" y="273"/>
                    <a:pt x="100" y="281"/>
                    <a:pt x="97" y="287"/>
                  </a:cubicBezTo>
                  <a:cubicBezTo>
                    <a:pt x="95" y="289"/>
                    <a:pt x="95" y="289"/>
                    <a:pt x="95" y="289"/>
                  </a:cubicBezTo>
                  <a:cubicBezTo>
                    <a:pt x="93" y="293"/>
                    <a:pt x="95" y="298"/>
                    <a:pt x="99" y="299"/>
                  </a:cubicBezTo>
                  <a:cubicBezTo>
                    <a:pt x="101" y="300"/>
                    <a:pt x="102" y="301"/>
                    <a:pt x="104" y="302"/>
                  </a:cubicBezTo>
                  <a:cubicBezTo>
                    <a:pt x="108" y="303"/>
                    <a:pt x="113" y="301"/>
                    <a:pt x="114" y="297"/>
                  </a:cubicBezTo>
                  <a:cubicBezTo>
                    <a:pt x="114" y="293"/>
                    <a:pt x="114" y="293"/>
                    <a:pt x="114" y="293"/>
                  </a:cubicBezTo>
                  <a:cubicBezTo>
                    <a:pt x="116" y="288"/>
                    <a:pt x="120" y="284"/>
                    <a:pt x="126" y="284"/>
                  </a:cubicBezTo>
                  <a:cubicBezTo>
                    <a:pt x="133" y="285"/>
                    <a:pt x="138" y="291"/>
                    <a:pt x="136" y="298"/>
                  </a:cubicBezTo>
                  <a:cubicBezTo>
                    <a:pt x="135" y="301"/>
                    <a:pt x="135" y="301"/>
                    <a:pt x="135" y="301"/>
                  </a:cubicBezTo>
                  <a:cubicBezTo>
                    <a:pt x="134" y="305"/>
                    <a:pt x="137" y="309"/>
                    <a:pt x="142" y="309"/>
                  </a:cubicBezTo>
                  <a:cubicBezTo>
                    <a:pt x="144" y="310"/>
                    <a:pt x="146" y="310"/>
                    <a:pt x="148" y="310"/>
                  </a:cubicBezTo>
                  <a:cubicBezTo>
                    <a:pt x="152" y="310"/>
                    <a:pt x="155" y="307"/>
                    <a:pt x="155" y="303"/>
                  </a:cubicBezTo>
                  <a:cubicBezTo>
                    <a:pt x="155" y="299"/>
                    <a:pt x="155" y="299"/>
                    <a:pt x="155" y="299"/>
                  </a:cubicBezTo>
                  <a:cubicBezTo>
                    <a:pt x="155" y="293"/>
                    <a:pt x="159" y="287"/>
                    <a:pt x="165" y="287"/>
                  </a:cubicBezTo>
                  <a:cubicBezTo>
                    <a:pt x="171" y="284"/>
                    <a:pt x="177" y="288"/>
                    <a:pt x="177" y="294"/>
                  </a:cubicBezTo>
                  <a:cubicBezTo>
                    <a:pt x="177" y="301"/>
                    <a:pt x="177" y="301"/>
                    <a:pt x="177" y="301"/>
                  </a:cubicBezTo>
                  <a:cubicBezTo>
                    <a:pt x="178" y="305"/>
                    <a:pt x="182" y="308"/>
                    <a:pt x="186" y="307"/>
                  </a:cubicBezTo>
                  <a:cubicBezTo>
                    <a:pt x="188" y="307"/>
                    <a:pt x="190" y="306"/>
                    <a:pt x="192" y="306"/>
                  </a:cubicBezTo>
                  <a:cubicBezTo>
                    <a:pt x="196" y="305"/>
                    <a:pt x="198" y="300"/>
                    <a:pt x="197" y="297"/>
                  </a:cubicBezTo>
                  <a:cubicBezTo>
                    <a:pt x="195" y="293"/>
                    <a:pt x="195" y="293"/>
                    <a:pt x="195" y="293"/>
                  </a:cubicBezTo>
                  <a:cubicBezTo>
                    <a:pt x="193" y="287"/>
                    <a:pt x="197" y="279"/>
                    <a:pt x="204" y="278"/>
                  </a:cubicBezTo>
                  <a:cubicBezTo>
                    <a:pt x="210" y="277"/>
                    <a:pt x="215" y="281"/>
                    <a:pt x="217" y="286"/>
                  </a:cubicBezTo>
                  <a:cubicBezTo>
                    <a:pt x="217" y="288"/>
                    <a:pt x="217" y="288"/>
                    <a:pt x="217" y="288"/>
                  </a:cubicBezTo>
                  <a:cubicBezTo>
                    <a:pt x="219" y="292"/>
                    <a:pt x="224" y="294"/>
                    <a:pt x="227" y="292"/>
                  </a:cubicBezTo>
                  <a:cubicBezTo>
                    <a:pt x="227" y="292"/>
                    <a:pt x="227" y="292"/>
                    <a:pt x="227" y="292"/>
                  </a:cubicBezTo>
                  <a:cubicBezTo>
                    <a:pt x="229" y="291"/>
                    <a:pt x="231" y="290"/>
                    <a:pt x="233" y="289"/>
                  </a:cubicBezTo>
                  <a:cubicBezTo>
                    <a:pt x="236" y="287"/>
                    <a:pt x="237" y="282"/>
                    <a:pt x="235" y="279"/>
                  </a:cubicBezTo>
                  <a:moveTo>
                    <a:pt x="128" y="120"/>
                  </a:moveTo>
                  <a:cubicBezTo>
                    <a:pt x="125" y="116"/>
                    <a:pt x="127" y="110"/>
                    <a:pt x="132" y="108"/>
                  </a:cubicBezTo>
                  <a:cubicBezTo>
                    <a:pt x="136" y="105"/>
                    <a:pt x="142" y="107"/>
                    <a:pt x="145" y="111"/>
                  </a:cubicBezTo>
                  <a:cubicBezTo>
                    <a:pt x="147" y="116"/>
                    <a:pt x="145" y="122"/>
                    <a:pt x="141" y="124"/>
                  </a:cubicBezTo>
                  <a:cubicBezTo>
                    <a:pt x="136" y="127"/>
                    <a:pt x="130" y="125"/>
                    <a:pt x="128" y="120"/>
                  </a:cubicBezTo>
                  <a:moveTo>
                    <a:pt x="202" y="130"/>
                  </a:moveTo>
                  <a:cubicBezTo>
                    <a:pt x="205" y="135"/>
                    <a:pt x="203" y="140"/>
                    <a:pt x="198" y="143"/>
                  </a:cubicBezTo>
                  <a:cubicBezTo>
                    <a:pt x="194" y="145"/>
                    <a:pt x="188" y="144"/>
                    <a:pt x="186" y="139"/>
                  </a:cubicBezTo>
                  <a:cubicBezTo>
                    <a:pt x="183" y="134"/>
                    <a:pt x="185" y="129"/>
                    <a:pt x="190" y="126"/>
                  </a:cubicBezTo>
                  <a:cubicBezTo>
                    <a:pt x="194" y="124"/>
                    <a:pt x="200" y="126"/>
                    <a:pt x="202" y="130"/>
                  </a:cubicBezTo>
                  <a:moveTo>
                    <a:pt x="109" y="178"/>
                  </a:moveTo>
                  <a:cubicBezTo>
                    <a:pt x="107" y="174"/>
                    <a:pt x="108" y="168"/>
                    <a:pt x="113" y="165"/>
                  </a:cubicBezTo>
                  <a:cubicBezTo>
                    <a:pt x="118" y="163"/>
                    <a:pt x="123" y="165"/>
                    <a:pt x="126" y="169"/>
                  </a:cubicBezTo>
                  <a:cubicBezTo>
                    <a:pt x="128" y="174"/>
                    <a:pt x="126" y="180"/>
                    <a:pt x="122" y="182"/>
                  </a:cubicBezTo>
                  <a:cubicBezTo>
                    <a:pt x="117" y="185"/>
                    <a:pt x="112" y="183"/>
                    <a:pt x="109" y="178"/>
                  </a:cubicBezTo>
                  <a:moveTo>
                    <a:pt x="133" y="166"/>
                  </a:moveTo>
                  <a:cubicBezTo>
                    <a:pt x="127" y="154"/>
                    <a:pt x="132" y="140"/>
                    <a:pt x="144" y="133"/>
                  </a:cubicBezTo>
                  <a:cubicBezTo>
                    <a:pt x="156" y="127"/>
                    <a:pt x="170" y="132"/>
                    <a:pt x="177" y="144"/>
                  </a:cubicBezTo>
                  <a:cubicBezTo>
                    <a:pt x="183" y="156"/>
                    <a:pt x="178" y="170"/>
                    <a:pt x="166" y="177"/>
                  </a:cubicBezTo>
                  <a:cubicBezTo>
                    <a:pt x="155" y="183"/>
                    <a:pt x="140" y="178"/>
                    <a:pt x="133" y="166"/>
                  </a:cubicBezTo>
                  <a:moveTo>
                    <a:pt x="167" y="197"/>
                  </a:moveTo>
                  <a:cubicBezTo>
                    <a:pt x="165" y="192"/>
                    <a:pt x="166" y="187"/>
                    <a:pt x="171" y="184"/>
                  </a:cubicBezTo>
                  <a:cubicBezTo>
                    <a:pt x="176" y="182"/>
                    <a:pt x="181" y="183"/>
                    <a:pt x="184" y="188"/>
                  </a:cubicBezTo>
                  <a:cubicBezTo>
                    <a:pt x="186" y="193"/>
                    <a:pt x="184" y="198"/>
                    <a:pt x="180" y="201"/>
                  </a:cubicBezTo>
                  <a:cubicBezTo>
                    <a:pt x="175" y="203"/>
                    <a:pt x="169" y="202"/>
                    <a:pt x="167" y="19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pic>
          <p:nvPicPr>
            <p:cNvPr id="32" name="Picture 38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39514" y="2500352"/>
              <a:ext cx="84722" cy="22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39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77200" y="2862866"/>
              <a:ext cx="53766" cy="76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Freeform 40"/>
            <p:cNvSpPr>
              <a:spLocks noEditPoints="1"/>
            </p:cNvSpPr>
            <p:nvPr/>
          </p:nvSpPr>
          <p:spPr bwMode="auto">
            <a:xfrm>
              <a:off x="8130965" y="2556562"/>
              <a:ext cx="366587" cy="365773"/>
            </a:xfrm>
            <a:custGeom>
              <a:avLst/>
              <a:gdLst>
                <a:gd name="T0" fmla="*/ 143 w 190"/>
                <a:gd name="T1" fmla="*/ 160 h 190"/>
                <a:gd name="T2" fmla="*/ 161 w 190"/>
                <a:gd name="T3" fmla="*/ 163 h 190"/>
                <a:gd name="T4" fmla="*/ 161 w 190"/>
                <a:gd name="T5" fmla="*/ 153 h 190"/>
                <a:gd name="T6" fmla="*/ 171 w 190"/>
                <a:gd name="T7" fmla="*/ 143 h 190"/>
                <a:gd name="T8" fmla="*/ 177 w 190"/>
                <a:gd name="T9" fmla="*/ 133 h 190"/>
                <a:gd name="T10" fmla="*/ 176 w 190"/>
                <a:gd name="T11" fmla="*/ 118 h 190"/>
                <a:gd name="T12" fmla="*/ 188 w 190"/>
                <a:gd name="T13" fmla="*/ 113 h 190"/>
                <a:gd name="T14" fmla="*/ 175 w 190"/>
                <a:gd name="T15" fmla="*/ 100 h 190"/>
                <a:gd name="T16" fmla="*/ 189 w 190"/>
                <a:gd name="T17" fmla="*/ 90 h 190"/>
                <a:gd name="T18" fmla="*/ 182 w 190"/>
                <a:gd name="T19" fmla="*/ 83 h 190"/>
                <a:gd name="T20" fmla="*/ 181 w 190"/>
                <a:gd name="T21" fmla="*/ 69 h 190"/>
                <a:gd name="T22" fmla="*/ 177 w 190"/>
                <a:gd name="T23" fmla="*/ 58 h 190"/>
                <a:gd name="T24" fmla="*/ 168 w 190"/>
                <a:gd name="T25" fmla="*/ 47 h 190"/>
                <a:gd name="T26" fmla="*/ 169 w 190"/>
                <a:gd name="T27" fmla="*/ 37 h 190"/>
                <a:gd name="T28" fmla="*/ 153 w 190"/>
                <a:gd name="T29" fmla="*/ 38 h 190"/>
                <a:gd name="T30" fmla="*/ 153 w 190"/>
                <a:gd name="T31" fmla="*/ 20 h 190"/>
                <a:gd name="T32" fmla="*/ 142 w 190"/>
                <a:gd name="T33" fmla="*/ 21 h 190"/>
                <a:gd name="T34" fmla="*/ 131 w 190"/>
                <a:gd name="T35" fmla="*/ 13 h 190"/>
                <a:gd name="T36" fmla="*/ 120 w 190"/>
                <a:gd name="T37" fmla="*/ 9 h 190"/>
                <a:gd name="T38" fmla="*/ 106 w 190"/>
                <a:gd name="T39" fmla="*/ 8 h 190"/>
                <a:gd name="T40" fmla="*/ 99 w 190"/>
                <a:gd name="T41" fmla="*/ 0 h 190"/>
                <a:gd name="T42" fmla="*/ 89 w 190"/>
                <a:gd name="T43" fmla="*/ 14 h 190"/>
                <a:gd name="T44" fmla="*/ 81 w 190"/>
                <a:gd name="T45" fmla="*/ 6 h 190"/>
                <a:gd name="T46" fmla="*/ 69 w 190"/>
                <a:gd name="T47" fmla="*/ 9 h 190"/>
                <a:gd name="T48" fmla="*/ 57 w 190"/>
                <a:gd name="T49" fmla="*/ 15 h 190"/>
                <a:gd name="T50" fmla="*/ 51 w 190"/>
                <a:gd name="T51" fmla="*/ 11 h 190"/>
                <a:gd name="T52" fmla="*/ 47 w 190"/>
                <a:gd name="T53" fmla="*/ 21 h 190"/>
                <a:gd name="T54" fmla="*/ 35 w 190"/>
                <a:gd name="T55" fmla="*/ 28 h 190"/>
                <a:gd name="T56" fmla="*/ 27 w 190"/>
                <a:gd name="T57" fmla="*/ 36 h 190"/>
                <a:gd name="T58" fmla="*/ 20 w 190"/>
                <a:gd name="T59" fmla="*/ 48 h 190"/>
                <a:gd name="T60" fmla="*/ 11 w 190"/>
                <a:gd name="T61" fmla="*/ 52 h 190"/>
                <a:gd name="T62" fmla="*/ 19 w 190"/>
                <a:gd name="T63" fmla="*/ 67 h 190"/>
                <a:gd name="T64" fmla="*/ 3 w 190"/>
                <a:gd name="T65" fmla="*/ 73 h 190"/>
                <a:gd name="T66" fmla="*/ 8 w 190"/>
                <a:gd name="T67" fmla="*/ 82 h 190"/>
                <a:gd name="T68" fmla="*/ 5 w 190"/>
                <a:gd name="T69" fmla="*/ 96 h 190"/>
                <a:gd name="T70" fmla="*/ 6 w 190"/>
                <a:gd name="T71" fmla="*/ 108 h 190"/>
                <a:gd name="T72" fmla="*/ 10 w 190"/>
                <a:gd name="T73" fmla="*/ 121 h 190"/>
                <a:gd name="T74" fmla="*/ 7 w 190"/>
                <a:gd name="T75" fmla="*/ 130 h 190"/>
                <a:gd name="T76" fmla="*/ 24 w 190"/>
                <a:gd name="T77" fmla="*/ 134 h 190"/>
                <a:gd name="T78" fmla="*/ 18 w 190"/>
                <a:gd name="T79" fmla="*/ 151 h 190"/>
                <a:gd name="T80" fmla="*/ 28 w 190"/>
                <a:gd name="T81" fmla="*/ 153 h 190"/>
                <a:gd name="T82" fmla="*/ 36 w 190"/>
                <a:gd name="T83" fmla="*/ 164 h 190"/>
                <a:gd name="T84" fmla="*/ 46 w 190"/>
                <a:gd name="T85" fmla="*/ 171 h 190"/>
                <a:gd name="T86" fmla="*/ 59 w 190"/>
                <a:gd name="T87" fmla="*/ 176 h 190"/>
                <a:gd name="T88" fmla="*/ 64 w 190"/>
                <a:gd name="T89" fmla="*/ 185 h 190"/>
                <a:gd name="T90" fmla="*/ 77 w 190"/>
                <a:gd name="T91" fmla="*/ 174 h 190"/>
                <a:gd name="T92" fmla="*/ 86 w 190"/>
                <a:gd name="T93" fmla="*/ 189 h 190"/>
                <a:gd name="T94" fmla="*/ 95 w 190"/>
                <a:gd name="T95" fmla="*/ 183 h 190"/>
                <a:gd name="T96" fmla="*/ 108 w 190"/>
                <a:gd name="T97" fmla="*/ 184 h 190"/>
                <a:gd name="T98" fmla="*/ 120 w 190"/>
                <a:gd name="T99" fmla="*/ 182 h 190"/>
                <a:gd name="T100" fmla="*/ 132 w 190"/>
                <a:gd name="T101" fmla="*/ 175 h 190"/>
                <a:gd name="T102" fmla="*/ 139 w 190"/>
                <a:gd name="T103" fmla="*/ 179 h 190"/>
                <a:gd name="T104" fmla="*/ 78 w 190"/>
                <a:gd name="T105" fmla="*/ 74 h 190"/>
                <a:gd name="T106" fmla="*/ 86 w 190"/>
                <a:gd name="T107" fmla="*/ 76 h 190"/>
                <a:gd name="T108" fmla="*/ 121 w 190"/>
                <a:gd name="T109" fmla="*/ 88 h 190"/>
                <a:gd name="T110" fmla="*/ 124 w 190"/>
                <a:gd name="T111" fmla="*/ 80 h 190"/>
                <a:gd name="T112" fmla="*/ 77 w 190"/>
                <a:gd name="T113" fmla="*/ 104 h 190"/>
                <a:gd name="T114" fmla="*/ 81 w 190"/>
                <a:gd name="T115" fmla="*/ 102 h 190"/>
                <a:gd name="T116" fmla="*/ 102 w 190"/>
                <a:gd name="T117" fmla="*/ 108 h 190"/>
                <a:gd name="T118" fmla="*/ 104 w 190"/>
                <a:gd name="T119" fmla="*/ 113 h 190"/>
                <a:gd name="T120" fmla="*/ 102 w 190"/>
                <a:gd name="T121" fmla="*/ 12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0" h="190">
                  <a:moveTo>
                    <a:pt x="143" y="171"/>
                  </a:moveTo>
                  <a:cubicBezTo>
                    <a:pt x="142" y="169"/>
                    <a:pt x="142" y="169"/>
                    <a:pt x="142" y="169"/>
                  </a:cubicBezTo>
                  <a:cubicBezTo>
                    <a:pt x="140" y="167"/>
                    <a:pt x="140" y="163"/>
                    <a:pt x="143" y="160"/>
                  </a:cubicBezTo>
                  <a:cubicBezTo>
                    <a:pt x="146" y="157"/>
                    <a:pt x="151" y="158"/>
                    <a:pt x="153" y="161"/>
                  </a:cubicBezTo>
                  <a:cubicBezTo>
                    <a:pt x="154" y="163"/>
                    <a:pt x="154" y="163"/>
                    <a:pt x="154" y="163"/>
                  </a:cubicBezTo>
                  <a:cubicBezTo>
                    <a:pt x="156" y="165"/>
                    <a:pt x="159" y="165"/>
                    <a:pt x="161" y="163"/>
                  </a:cubicBezTo>
                  <a:cubicBezTo>
                    <a:pt x="162" y="162"/>
                    <a:pt x="162" y="161"/>
                    <a:pt x="163" y="160"/>
                  </a:cubicBezTo>
                  <a:cubicBezTo>
                    <a:pt x="165" y="159"/>
                    <a:pt x="165" y="156"/>
                    <a:pt x="163" y="154"/>
                  </a:cubicBezTo>
                  <a:cubicBezTo>
                    <a:pt x="161" y="153"/>
                    <a:pt x="161" y="153"/>
                    <a:pt x="161" y="153"/>
                  </a:cubicBezTo>
                  <a:cubicBezTo>
                    <a:pt x="159" y="151"/>
                    <a:pt x="158" y="147"/>
                    <a:pt x="159" y="144"/>
                  </a:cubicBezTo>
                  <a:cubicBezTo>
                    <a:pt x="161" y="140"/>
                    <a:pt x="166" y="139"/>
                    <a:pt x="169" y="142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73" y="145"/>
                    <a:pt x="176" y="144"/>
                    <a:pt x="177" y="142"/>
                  </a:cubicBezTo>
                  <a:cubicBezTo>
                    <a:pt x="178" y="141"/>
                    <a:pt x="178" y="140"/>
                    <a:pt x="179" y="139"/>
                  </a:cubicBezTo>
                  <a:cubicBezTo>
                    <a:pt x="180" y="136"/>
                    <a:pt x="179" y="134"/>
                    <a:pt x="177" y="133"/>
                  </a:cubicBezTo>
                  <a:cubicBezTo>
                    <a:pt x="175" y="132"/>
                    <a:pt x="175" y="132"/>
                    <a:pt x="175" y="132"/>
                  </a:cubicBezTo>
                  <a:cubicBezTo>
                    <a:pt x="171" y="130"/>
                    <a:pt x="169" y="126"/>
                    <a:pt x="171" y="123"/>
                  </a:cubicBezTo>
                  <a:cubicBezTo>
                    <a:pt x="169" y="120"/>
                    <a:pt x="172" y="116"/>
                    <a:pt x="176" y="118"/>
                  </a:cubicBezTo>
                  <a:cubicBezTo>
                    <a:pt x="181" y="120"/>
                    <a:pt x="181" y="120"/>
                    <a:pt x="181" y="120"/>
                  </a:cubicBezTo>
                  <a:cubicBezTo>
                    <a:pt x="184" y="121"/>
                    <a:pt x="186" y="119"/>
                    <a:pt x="187" y="117"/>
                  </a:cubicBezTo>
                  <a:cubicBezTo>
                    <a:pt x="187" y="116"/>
                    <a:pt x="188" y="114"/>
                    <a:pt x="188" y="113"/>
                  </a:cubicBezTo>
                  <a:cubicBezTo>
                    <a:pt x="188" y="111"/>
                    <a:pt x="186" y="108"/>
                    <a:pt x="184" y="108"/>
                  </a:cubicBezTo>
                  <a:cubicBezTo>
                    <a:pt x="182" y="108"/>
                    <a:pt x="182" y="108"/>
                    <a:pt x="182" y="108"/>
                  </a:cubicBezTo>
                  <a:cubicBezTo>
                    <a:pt x="178" y="107"/>
                    <a:pt x="175" y="104"/>
                    <a:pt x="175" y="100"/>
                  </a:cubicBezTo>
                  <a:cubicBezTo>
                    <a:pt x="176" y="97"/>
                    <a:pt x="179" y="94"/>
                    <a:pt x="183" y="94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87" y="95"/>
                    <a:pt x="190" y="93"/>
                    <a:pt x="189" y="90"/>
                  </a:cubicBezTo>
                  <a:cubicBezTo>
                    <a:pt x="189" y="89"/>
                    <a:pt x="189" y="87"/>
                    <a:pt x="189" y="86"/>
                  </a:cubicBezTo>
                  <a:cubicBezTo>
                    <a:pt x="189" y="84"/>
                    <a:pt x="186" y="82"/>
                    <a:pt x="184" y="82"/>
                  </a:cubicBezTo>
                  <a:cubicBezTo>
                    <a:pt x="182" y="83"/>
                    <a:pt x="182" y="83"/>
                    <a:pt x="182" y="83"/>
                  </a:cubicBezTo>
                  <a:cubicBezTo>
                    <a:pt x="178" y="84"/>
                    <a:pt x="174" y="81"/>
                    <a:pt x="174" y="77"/>
                  </a:cubicBezTo>
                  <a:cubicBezTo>
                    <a:pt x="173" y="74"/>
                    <a:pt x="175" y="70"/>
                    <a:pt x="179" y="69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83" y="69"/>
                    <a:pt x="185" y="66"/>
                    <a:pt x="184" y="63"/>
                  </a:cubicBezTo>
                  <a:cubicBezTo>
                    <a:pt x="184" y="62"/>
                    <a:pt x="183" y="61"/>
                    <a:pt x="183" y="60"/>
                  </a:cubicBezTo>
                  <a:cubicBezTo>
                    <a:pt x="182" y="58"/>
                    <a:pt x="179" y="57"/>
                    <a:pt x="177" y="58"/>
                  </a:cubicBezTo>
                  <a:cubicBezTo>
                    <a:pt x="175" y="59"/>
                    <a:pt x="175" y="59"/>
                    <a:pt x="175" y="59"/>
                  </a:cubicBezTo>
                  <a:cubicBezTo>
                    <a:pt x="171" y="61"/>
                    <a:pt x="167" y="59"/>
                    <a:pt x="166" y="56"/>
                  </a:cubicBezTo>
                  <a:cubicBezTo>
                    <a:pt x="164" y="53"/>
                    <a:pt x="165" y="48"/>
                    <a:pt x="168" y="47"/>
                  </a:cubicBezTo>
                  <a:cubicBezTo>
                    <a:pt x="170" y="46"/>
                    <a:pt x="170" y="46"/>
                    <a:pt x="170" y="46"/>
                  </a:cubicBezTo>
                  <a:cubicBezTo>
                    <a:pt x="172" y="45"/>
                    <a:pt x="173" y="42"/>
                    <a:pt x="172" y="40"/>
                  </a:cubicBezTo>
                  <a:cubicBezTo>
                    <a:pt x="171" y="39"/>
                    <a:pt x="170" y="38"/>
                    <a:pt x="169" y="37"/>
                  </a:cubicBezTo>
                  <a:cubicBezTo>
                    <a:pt x="168" y="35"/>
                    <a:pt x="165" y="34"/>
                    <a:pt x="163" y="36"/>
                  </a:cubicBezTo>
                  <a:cubicBezTo>
                    <a:pt x="161" y="38"/>
                    <a:pt x="161" y="38"/>
                    <a:pt x="161" y="38"/>
                  </a:cubicBezTo>
                  <a:cubicBezTo>
                    <a:pt x="159" y="40"/>
                    <a:pt x="155" y="40"/>
                    <a:pt x="153" y="38"/>
                  </a:cubicBezTo>
                  <a:cubicBezTo>
                    <a:pt x="149" y="36"/>
                    <a:pt x="149" y="31"/>
                    <a:pt x="152" y="28"/>
                  </a:cubicBezTo>
                  <a:cubicBezTo>
                    <a:pt x="153" y="27"/>
                    <a:pt x="153" y="27"/>
                    <a:pt x="153" y="27"/>
                  </a:cubicBezTo>
                  <a:cubicBezTo>
                    <a:pt x="155" y="25"/>
                    <a:pt x="155" y="22"/>
                    <a:pt x="153" y="20"/>
                  </a:cubicBezTo>
                  <a:cubicBezTo>
                    <a:pt x="152" y="19"/>
                    <a:pt x="151" y="19"/>
                    <a:pt x="150" y="18"/>
                  </a:cubicBezTo>
                  <a:cubicBezTo>
                    <a:pt x="148" y="16"/>
                    <a:pt x="145" y="17"/>
                    <a:pt x="144" y="19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41" y="25"/>
                    <a:pt x="136" y="26"/>
                    <a:pt x="133" y="24"/>
                  </a:cubicBezTo>
                  <a:cubicBezTo>
                    <a:pt x="130" y="22"/>
                    <a:pt x="129" y="18"/>
                    <a:pt x="131" y="15"/>
                  </a:cubicBezTo>
                  <a:cubicBezTo>
                    <a:pt x="131" y="13"/>
                    <a:pt x="131" y="13"/>
                    <a:pt x="131" y="13"/>
                  </a:cubicBezTo>
                  <a:cubicBezTo>
                    <a:pt x="133" y="11"/>
                    <a:pt x="132" y="8"/>
                    <a:pt x="129" y="7"/>
                  </a:cubicBezTo>
                  <a:cubicBezTo>
                    <a:pt x="128" y="6"/>
                    <a:pt x="127" y="6"/>
                    <a:pt x="126" y="6"/>
                  </a:cubicBezTo>
                  <a:cubicBezTo>
                    <a:pt x="123" y="5"/>
                    <a:pt x="121" y="6"/>
                    <a:pt x="120" y="9"/>
                  </a:cubicBezTo>
                  <a:cubicBezTo>
                    <a:pt x="120" y="11"/>
                    <a:pt x="120" y="11"/>
                    <a:pt x="120" y="11"/>
                  </a:cubicBezTo>
                  <a:cubicBezTo>
                    <a:pt x="119" y="15"/>
                    <a:pt x="115" y="17"/>
                    <a:pt x="111" y="16"/>
                  </a:cubicBezTo>
                  <a:cubicBezTo>
                    <a:pt x="108" y="15"/>
                    <a:pt x="106" y="11"/>
                    <a:pt x="106" y="8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3"/>
                    <a:pt x="106" y="1"/>
                    <a:pt x="103" y="1"/>
                  </a:cubicBezTo>
                  <a:cubicBezTo>
                    <a:pt x="102" y="1"/>
                    <a:pt x="101" y="1"/>
                    <a:pt x="99" y="0"/>
                  </a:cubicBezTo>
                  <a:cubicBezTo>
                    <a:pt x="97" y="0"/>
                    <a:pt x="95" y="2"/>
                    <a:pt x="95" y="5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5" y="11"/>
                    <a:pt x="92" y="14"/>
                    <a:pt x="89" y="14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85" y="15"/>
                    <a:pt x="82" y="12"/>
                    <a:pt x="81" y="8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79" y="2"/>
                    <a:pt x="76" y="2"/>
                  </a:cubicBezTo>
                  <a:cubicBezTo>
                    <a:pt x="75" y="2"/>
                    <a:pt x="74" y="3"/>
                    <a:pt x="72" y="3"/>
                  </a:cubicBezTo>
                  <a:cubicBezTo>
                    <a:pt x="70" y="4"/>
                    <a:pt x="69" y="6"/>
                    <a:pt x="69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1" y="14"/>
                    <a:pt x="70" y="18"/>
                    <a:pt x="66" y="19"/>
                  </a:cubicBezTo>
                  <a:cubicBezTo>
                    <a:pt x="63" y="21"/>
                    <a:pt x="59" y="19"/>
                    <a:pt x="57" y="15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6" y="11"/>
                    <a:pt x="53" y="10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0" y="12"/>
                    <a:pt x="48" y="12"/>
                    <a:pt x="47" y="13"/>
                  </a:cubicBezTo>
                  <a:cubicBezTo>
                    <a:pt x="45" y="14"/>
                    <a:pt x="45" y="17"/>
                    <a:pt x="46" y="19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0" y="24"/>
                    <a:pt x="49" y="28"/>
                    <a:pt x="46" y="31"/>
                  </a:cubicBezTo>
                  <a:cubicBezTo>
                    <a:pt x="43" y="33"/>
                    <a:pt x="39" y="32"/>
                    <a:pt x="36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4" y="25"/>
                    <a:pt x="31" y="25"/>
                    <a:pt x="29" y="27"/>
                  </a:cubicBezTo>
                  <a:cubicBezTo>
                    <a:pt x="28" y="28"/>
                    <a:pt x="27" y="29"/>
                    <a:pt x="26" y="30"/>
                  </a:cubicBezTo>
                  <a:cubicBezTo>
                    <a:pt x="24" y="32"/>
                    <a:pt x="25" y="34"/>
                    <a:pt x="27" y="36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31" y="40"/>
                    <a:pt x="32" y="44"/>
                    <a:pt x="30" y="47"/>
                  </a:cubicBezTo>
                  <a:cubicBezTo>
                    <a:pt x="27" y="50"/>
                    <a:pt x="23" y="50"/>
                    <a:pt x="20" y="48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7" y="45"/>
                    <a:pt x="14" y="46"/>
                    <a:pt x="12" y="48"/>
                  </a:cubicBezTo>
                  <a:cubicBezTo>
                    <a:pt x="12" y="49"/>
                    <a:pt x="11" y="51"/>
                    <a:pt x="11" y="52"/>
                  </a:cubicBezTo>
                  <a:cubicBezTo>
                    <a:pt x="9" y="54"/>
                    <a:pt x="10" y="57"/>
                    <a:pt x="13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8" y="60"/>
                    <a:pt x="20" y="64"/>
                    <a:pt x="19" y="67"/>
                  </a:cubicBezTo>
                  <a:cubicBezTo>
                    <a:pt x="20" y="70"/>
                    <a:pt x="17" y="74"/>
                    <a:pt x="14" y="73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6" y="69"/>
                    <a:pt x="3" y="71"/>
                    <a:pt x="3" y="73"/>
                  </a:cubicBezTo>
                  <a:cubicBezTo>
                    <a:pt x="2" y="75"/>
                    <a:pt x="2" y="76"/>
                    <a:pt x="2" y="77"/>
                  </a:cubicBezTo>
                  <a:cubicBezTo>
                    <a:pt x="1" y="80"/>
                    <a:pt x="3" y="82"/>
                    <a:pt x="6" y="82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11" y="83"/>
                    <a:pt x="14" y="85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2" y="96"/>
                    <a:pt x="0" y="98"/>
                    <a:pt x="0" y="100"/>
                  </a:cubicBezTo>
                  <a:cubicBezTo>
                    <a:pt x="0" y="102"/>
                    <a:pt x="0" y="103"/>
                    <a:pt x="0" y="104"/>
                  </a:cubicBezTo>
                  <a:cubicBezTo>
                    <a:pt x="1" y="107"/>
                    <a:pt x="3" y="108"/>
                    <a:pt x="6" y="108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11" y="107"/>
                    <a:pt x="14" y="108"/>
                    <a:pt x="15" y="112"/>
                  </a:cubicBezTo>
                  <a:cubicBezTo>
                    <a:pt x="17" y="116"/>
                    <a:pt x="15" y="120"/>
                    <a:pt x="10" y="121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6" y="122"/>
                    <a:pt x="5" y="124"/>
                    <a:pt x="5" y="127"/>
                  </a:cubicBezTo>
                  <a:cubicBezTo>
                    <a:pt x="6" y="128"/>
                    <a:pt x="6" y="129"/>
                    <a:pt x="7" y="130"/>
                  </a:cubicBezTo>
                  <a:cubicBezTo>
                    <a:pt x="8" y="133"/>
                    <a:pt x="11" y="134"/>
                    <a:pt x="13" y="132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18" y="130"/>
                    <a:pt x="22" y="131"/>
                    <a:pt x="24" y="134"/>
                  </a:cubicBezTo>
                  <a:cubicBezTo>
                    <a:pt x="26" y="138"/>
                    <a:pt x="24" y="142"/>
                    <a:pt x="21" y="143"/>
                  </a:cubicBezTo>
                  <a:cubicBezTo>
                    <a:pt x="19" y="144"/>
                    <a:pt x="19" y="144"/>
                    <a:pt x="19" y="144"/>
                  </a:cubicBezTo>
                  <a:cubicBezTo>
                    <a:pt x="17" y="146"/>
                    <a:pt x="16" y="149"/>
                    <a:pt x="18" y="151"/>
                  </a:cubicBezTo>
                  <a:cubicBezTo>
                    <a:pt x="19" y="152"/>
                    <a:pt x="19" y="153"/>
                    <a:pt x="20" y="154"/>
                  </a:cubicBezTo>
                  <a:cubicBezTo>
                    <a:pt x="22" y="156"/>
                    <a:pt x="25" y="156"/>
                    <a:pt x="27" y="154"/>
                  </a:cubicBezTo>
                  <a:cubicBezTo>
                    <a:pt x="28" y="153"/>
                    <a:pt x="28" y="153"/>
                    <a:pt x="28" y="153"/>
                  </a:cubicBezTo>
                  <a:cubicBezTo>
                    <a:pt x="31" y="150"/>
                    <a:pt x="34" y="150"/>
                    <a:pt x="37" y="152"/>
                  </a:cubicBezTo>
                  <a:cubicBezTo>
                    <a:pt x="40" y="154"/>
                    <a:pt x="41" y="159"/>
                    <a:pt x="38" y="162"/>
                  </a:cubicBezTo>
                  <a:cubicBezTo>
                    <a:pt x="36" y="164"/>
                    <a:pt x="36" y="164"/>
                    <a:pt x="36" y="164"/>
                  </a:cubicBezTo>
                  <a:cubicBezTo>
                    <a:pt x="35" y="165"/>
                    <a:pt x="35" y="168"/>
                    <a:pt x="37" y="170"/>
                  </a:cubicBezTo>
                  <a:cubicBezTo>
                    <a:pt x="38" y="171"/>
                    <a:pt x="39" y="172"/>
                    <a:pt x="40" y="172"/>
                  </a:cubicBezTo>
                  <a:cubicBezTo>
                    <a:pt x="42" y="174"/>
                    <a:pt x="45" y="173"/>
                    <a:pt x="46" y="171"/>
                  </a:cubicBezTo>
                  <a:cubicBezTo>
                    <a:pt x="47" y="169"/>
                    <a:pt x="47" y="169"/>
                    <a:pt x="47" y="169"/>
                  </a:cubicBezTo>
                  <a:cubicBezTo>
                    <a:pt x="49" y="166"/>
                    <a:pt x="52" y="165"/>
                    <a:pt x="55" y="166"/>
                  </a:cubicBezTo>
                  <a:cubicBezTo>
                    <a:pt x="59" y="167"/>
                    <a:pt x="61" y="172"/>
                    <a:pt x="59" y="176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7" y="179"/>
                    <a:pt x="58" y="182"/>
                    <a:pt x="60" y="183"/>
                  </a:cubicBezTo>
                  <a:cubicBezTo>
                    <a:pt x="61" y="184"/>
                    <a:pt x="63" y="184"/>
                    <a:pt x="64" y="185"/>
                  </a:cubicBezTo>
                  <a:cubicBezTo>
                    <a:pt x="66" y="185"/>
                    <a:pt x="69" y="184"/>
                    <a:pt x="69" y="182"/>
                  </a:cubicBezTo>
                  <a:cubicBezTo>
                    <a:pt x="70" y="180"/>
                    <a:pt x="70" y="180"/>
                    <a:pt x="70" y="180"/>
                  </a:cubicBezTo>
                  <a:cubicBezTo>
                    <a:pt x="71" y="176"/>
                    <a:pt x="74" y="174"/>
                    <a:pt x="77" y="174"/>
                  </a:cubicBezTo>
                  <a:cubicBezTo>
                    <a:pt x="81" y="174"/>
                    <a:pt x="84" y="178"/>
                    <a:pt x="83" y="182"/>
                  </a:cubicBezTo>
                  <a:cubicBezTo>
                    <a:pt x="83" y="184"/>
                    <a:pt x="83" y="184"/>
                    <a:pt x="83" y="184"/>
                  </a:cubicBezTo>
                  <a:cubicBezTo>
                    <a:pt x="82" y="187"/>
                    <a:pt x="84" y="189"/>
                    <a:pt x="86" y="189"/>
                  </a:cubicBezTo>
                  <a:cubicBezTo>
                    <a:pt x="88" y="190"/>
                    <a:pt x="89" y="190"/>
                    <a:pt x="90" y="190"/>
                  </a:cubicBezTo>
                  <a:cubicBezTo>
                    <a:pt x="93" y="190"/>
                    <a:pt x="95" y="188"/>
                    <a:pt x="95" y="185"/>
                  </a:cubicBezTo>
                  <a:cubicBezTo>
                    <a:pt x="95" y="183"/>
                    <a:pt x="95" y="183"/>
                    <a:pt x="95" y="183"/>
                  </a:cubicBezTo>
                  <a:cubicBezTo>
                    <a:pt x="94" y="179"/>
                    <a:pt x="97" y="176"/>
                    <a:pt x="101" y="176"/>
                  </a:cubicBezTo>
                  <a:cubicBezTo>
                    <a:pt x="104" y="174"/>
                    <a:pt x="108" y="176"/>
                    <a:pt x="108" y="180"/>
                  </a:cubicBezTo>
                  <a:cubicBezTo>
                    <a:pt x="108" y="184"/>
                    <a:pt x="108" y="184"/>
                    <a:pt x="108" y="184"/>
                  </a:cubicBezTo>
                  <a:cubicBezTo>
                    <a:pt x="108" y="187"/>
                    <a:pt x="111" y="189"/>
                    <a:pt x="113" y="188"/>
                  </a:cubicBezTo>
                  <a:cubicBezTo>
                    <a:pt x="115" y="188"/>
                    <a:pt x="116" y="187"/>
                    <a:pt x="117" y="187"/>
                  </a:cubicBezTo>
                  <a:cubicBezTo>
                    <a:pt x="120" y="187"/>
                    <a:pt x="121" y="184"/>
                    <a:pt x="120" y="182"/>
                  </a:cubicBezTo>
                  <a:cubicBezTo>
                    <a:pt x="119" y="179"/>
                    <a:pt x="119" y="179"/>
                    <a:pt x="119" y="179"/>
                  </a:cubicBezTo>
                  <a:cubicBezTo>
                    <a:pt x="118" y="176"/>
                    <a:pt x="120" y="171"/>
                    <a:pt x="125" y="170"/>
                  </a:cubicBezTo>
                  <a:cubicBezTo>
                    <a:pt x="128" y="170"/>
                    <a:pt x="131" y="172"/>
                    <a:pt x="132" y="175"/>
                  </a:cubicBezTo>
                  <a:cubicBezTo>
                    <a:pt x="133" y="177"/>
                    <a:pt x="133" y="177"/>
                    <a:pt x="133" y="177"/>
                  </a:cubicBezTo>
                  <a:cubicBezTo>
                    <a:pt x="134" y="179"/>
                    <a:pt x="136" y="180"/>
                    <a:pt x="139" y="179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40" y="178"/>
                    <a:pt x="141" y="178"/>
                    <a:pt x="142" y="177"/>
                  </a:cubicBezTo>
                  <a:cubicBezTo>
                    <a:pt x="144" y="176"/>
                    <a:pt x="145" y="173"/>
                    <a:pt x="143" y="171"/>
                  </a:cubicBezTo>
                  <a:close/>
                  <a:moveTo>
                    <a:pt x="78" y="74"/>
                  </a:moveTo>
                  <a:cubicBezTo>
                    <a:pt x="77" y="71"/>
                    <a:pt x="78" y="68"/>
                    <a:pt x="80" y="66"/>
                  </a:cubicBezTo>
                  <a:cubicBezTo>
                    <a:pt x="83" y="65"/>
                    <a:pt x="87" y="66"/>
                    <a:pt x="88" y="69"/>
                  </a:cubicBezTo>
                  <a:cubicBezTo>
                    <a:pt x="90" y="71"/>
                    <a:pt x="89" y="75"/>
                    <a:pt x="86" y="76"/>
                  </a:cubicBezTo>
                  <a:cubicBezTo>
                    <a:pt x="83" y="78"/>
                    <a:pt x="79" y="77"/>
                    <a:pt x="78" y="74"/>
                  </a:cubicBezTo>
                  <a:close/>
                  <a:moveTo>
                    <a:pt x="124" y="80"/>
                  </a:moveTo>
                  <a:cubicBezTo>
                    <a:pt x="125" y="83"/>
                    <a:pt x="124" y="86"/>
                    <a:pt x="121" y="88"/>
                  </a:cubicBezTo>
                  <a:cubicBezTo>
                    <a:pt x="118" y="89"/>
                    <a:pt x="115" y="88"/>
                    <a:pt x="113" y="85"/>
                  </a:cubicBezTo>
                  <a:cubicBezTo>
                    <a:pt x="112" y="83"/>
                    <a:pt x="113" y="79"/>
                    <a:pt x="116" y="78"/>
                  </a:cubicBezTo>
                  <a:cubicBezTo>
                    <a:pt x="119" y="76"/>
                    <a:pt x="122" y="77"/>
                    <a:pt x="124" y="80"/>
                  </a:cubicBezTo>
                  <a:close/>
                  <a:moveTo>
                    <a:pt x="67" y="109"/>
                  </a:moveTo>
                  <a:cubicBezTo>
                    <a:pt x="65" y="107"/>
                    <a:pt x="66" y="103"/>
                    <a:pt x="69" y="102"/>
                  </a:cubicBezTo>
                  <a:cubicBezTo>
                    <a:pt x="72" y="100"/>
                    <a:pt x="75" y="101"/>
                    <a:pt x="77" y="104"/>
                  </a:cubicBezTo>
                  <a:cubicBezTo>
                    <a:pt x="78" y="107"/>
                    <a:pt x="77" y="110"/>
                    <a:pt x="74" y="112"/>
                  </a:cubicBezTo>
                  <a:cubicBezTo>
                    <a:pt x="72" y="113"/>
                    <a:pt x="68" y="112"/>
                    <a:pt x="67" y="109"/>
                  </a:cubicBezTo>
                  <a:close/>
                  <a:moveTo>
                    <a:pt x="81" y="102"/>
                  </a:moveTo>
                  <a:cubicBezTo>
                    <a:pt x="78" y="95"/>
                    <a:pt x="80" y="86"/>
                    <a:pt x="88" y="82"/>
                  </a:cubicBezTo>
                  <a:cubicBezTo>
                    <a:pt x="95" y="78"/>
                    <a:pt x="104" y="81"/>
                    <a:pt x="108" y="88"/>
                  </a:cubicBezTo>
                  <a:cubicBezTo>
                    <a:pt x="112" y="96"/>
                    <a:pt x="109" y="105"/>
                    <a:pt x="102" y="108"/>
                  </a:cubicBezTo>
                  <a:cubicBezTo>
                    <a:pt x="94" y="112"/>
                    <a:pt x="85" y="109"/>
                    <a:pt x="81" y="102"/>
                  </a:cubicBezTo>
                  <a:close/>
                  <a:moveTo>
                    <a:pt x="102" y="121"/>
                  </a:moveTo>
                  <a:cubicBezTo>
                    <a:pt x="100" y="118"/>
                    <a:pt x="102" y="114"/>
                    <a:pt x="104" y="113"/>
                  </a:cubicBezTo>
                  <a:cubicBezTo>
                    <a:pt x="107" y="111"/>
                    <a:pt x="111" y="113"/>
                    <a:pt x="112" y="115"/>
                  </a:cubicBezTo>
                  <a:cubicBezTo>
                    <a:pt x="114" y="118"/>
                    <a:pt x="113" y="122"/>
                    <a:pt x="110" y="123"/>
                  </a:cubicBezTo>
                  <a:cubicBezTo>
                    <a:pt x="107" y="125"/>
                    <a:pt x="103" y="124"/>
                    <a:pt x="102" y="12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41"/>
            <p:cNvSpPr>
              <a:spLocks noEditPoints="1"/>
            </p:cNvSpPr>
            <p:nvPr/>
          </p:nvSpPr>
          <p:spPr bwMode="auto">
            <a:xfrm>
              <a:off x="6607592" y="3575676"/>
              <a:ext cx="1232549" cy="1236621"/>
            </a:xfrm>
            <a:custGeom>
              <a:avLst/>
              <a:gdLst>
                <a:gd name="T0" fmla="*/ 619 w 640"/>
                <a:gd name="T1" fmla="*/ 436 h 642"/>
                <a:gd name="T2" fmla="*/ 614 w 640"/>
                <a:gd name="T3" fmla="*/ 371 h 642"/>
                <a:gd name="T4" fmla="*/ 625 w 640"/>
                <a:gd name="T5" fmla="*/ 332 h 642"/>
                <a:gd name="T6" fmla="*/ 623 w 640"/>
                <a:gd name="T7" fmla="*/ 286 h 642"/>
                <a:gd name="T8" fmla="*/ 608 w 640"/>
                <a:gd name="T9" fmla="*/ 248 h 642"/>
                <a:gd name="T10" fmla="*/ 609 w 640"/>
                <a:gd name="T11" fmla="*/ 182 h 642"/>
                <a:gd name="T12" fmla="*/ 547 w 640"/>
                <a:gd name="T13" fmla="*/ 167 h 642"/>
                <a:gd name="T14" fmla="*/ 550 w 640"/>
                <a:gd name="T15" fmla="*/ 97 h 642"/>
                <a:gd name="T16" fmla="*/ 488 w 640"/>
                <a:gd name="T17" fmla="*/ 74 h 642"/>
                <a:gd name="T18" fmla="*/ 457 w 640"/>
                <a:gd name="T19" fmla="*/ 48 h 642"/>
                <a:gd name="T20" fmla="*/ 414 w 640"/>
                <a:gd name="T21" fmla="*/ 31 h 642"/>
                <a:gd name="T22" fmla="*/ 374 w 640"/>
                <a:gd name="T23" fmla="*/ 29 h 642"/>
                <a:gd name="T24" fmla="*/ 314 w 640"/>
                <a:gd name="T25" fmla="*/ 0 h 642"/>
                <a:gd name="T26" fmla="*/ 266 w 640"/>
                <a:gd name="T27" fmla="*/ 52 h 642"/>
                <a:gd name="T28" fmla="*/ 224 w 640"/>
                <a:gd name="T29" fmla="*/ 15 h 642"/>
                <a:gd name="T30" fmla="*/ 200 w 640"/>
                <a:gd name="T31" fmla="*/ 75 h 642"/>
                <a:gd name="T32" fmla="*/ 131 w 640"/>
                <a:gd name="T33" fmla="*/ 62 h 642"/>
                <a:gd name="T34" fmla="*/ 100 w 640"/>
                <a:gd name="T35" fmla="*/ 120 h 642"/>
                <a:gd name="T36" fmla="*/ 70 w 640"/>
                <a:gd name="T37" fmla="*/ 147 h 642"/>
                <a:gd name="T38" fmla="*/ 47 w 640"/>
                <a:gd name="T39" fmla="*/ 187 h 642"/>
                <a:gd name="T40" fmla="*/ 39 w 640"/>
                <a:gd name="T41" fmla="*/ 227 h 642"/>
                <a:gd name="T42" fmla="*/ 2 w 640"/>
                <a:gd name="T43" fmla="*/ 281 h 642"/>
                <a:gd name="T44" fmla="*/ 47 w 640"/>
                <a:gd name="T45" fmla="*/ 332 h 642"/>
                <a:gd name="T46" fmla="*/ 6 w 640"/>
                <a:gd name="T47" fmla="*/ 385 h 642"/>
                <a:gd name="T48" fmla="*/ 46 w 640"/>
                <a:gd name="T49" fmla="*/ 438 h 642"/>
                <a:gd name="T50" fmla="*/ 58 w 640"/>
                <a:gd name="T51" fmla="*/ 476 h 642"/>
                <a:gd name="T52" fmla="*/ 85 w 640"/>
                <a:gd name="T53" fmla="*/ 514 h 642"/>
                <a:gd name="T54" fmla="*/ 117 w 640"/>
                <a:gd name="T55" fmla="*/ 538 h 642"/>
                <a:gd name="T56" fmla="*/ 152 w 640"/>
                <a:gd name="T57" fmla="*/ 594 h 642"/>
                <a:gd name="T58" fmla="*/ 217 w 640"/>
                <a:gd name="T59" fmla="*/ 574 h 642"/>
                <a:gd name="T60" fmla="*/ 248 w 640"/>
                <a:gd name="T61" fmla="*/ 633 h 642"/>
                <a:gd name="T62" fmla="*/ 313 w 640"/>
                <a:gd name="T63" fmla="*/ 619 h 642"/>
                <a:gd name="T64" fmla="*/ 353 w 640"/>
                <a:gd name="T65" fmla="*/ 624 h 642"/>
                <a:gd name="T66" fmla="*/ 398 w 640"/>
                <a:gd name="T67" fmla="*/ 615 h 642"/>
                <a:gd name="T68" fmla="*/ 437 w 640"/>
                <a:gd name="T69" fmla="*/ 603 h 642"/>
                <a:gd name="T70" fmla="*/ 478 w 640"/>
                <a:gd name="T71" fmla="*/ 581 h 642"/>
                <a:gd name="T72" fmla="*/ 506 w 640"/>
                <a:gd name="T73" fmla="*/ 553 h 642"/>
                <a:gd name="T74" fmla="*/ 567 w 640"/>
                <a:gd name="T75" fmla="*/ 526 h 642"/>
                <a:gd name="T76" fmla="*/ 557 w 640"/>
                <a:gd name="T77" fmla="*/ 459 h 642"/>
                <a:gd name="T78" fmla="*/ 540 w 640"/>
                <a:gd name="T79" fmla="*/ 327 h 642"/>
                <a:gd name="T80" fmla="*/ 480 w 640"/>
                <a:gd name="T81" fmla="*/ 170 h 642"/>
                <a:gd name="T82" fmla="*/ 346 w 640"/>
                <a:gd name="T83" fmla="*/ 103 h 642"/>
                <a:gd name="T84" fmla="*/ 326 w 640"/>
                <a:gd name="T85" fmla="*/ 111 h 642"/>
                <a:gd name="T86" fmla="*/ 169 w 640"/>
                <a:gd name="T87" fmla="*/ 161 h 642"/>
                <a:gd name="T88" fmla="*/ 102 w 640"/>
                <a:gd name="T89" fmla="*/ 295 h 642"/>
                <a:gd name="T90" fmla="*/ 101 w 640"/>
                <a:gd name="T91" fmla="*/ 315 h 642"/>
                <a:gd name="T92" fmla="*/ 161 w 640"/>
                <a:gd name="T93" fmla="*/ 472 h 642"/>
                <a:gd name="T94" fmla="*/ 295 w 640"/>
                <a:gd name="T95" fmla="*/ 539 h 642"/>
                <a:gd name="T96" fmla="*/ 393 w 640"/>
                <a:gd name="T97" fmla="*/ 164 h 642"/>
                <a:gd name="T98" fmla="*/ 314 w 640"/>
                <a:gd name="T99" fmla="*/ 540 h 642"/>
                <a:gd name="T100" fmla="*/ 386 w 640"/>
                <a:gd name="T101" fmla="*/ 530 h 642"/>
                <a:gd name="T102" fmla="*/ 528 w 640"/>
                <a:gd name="T103" fmla="*/ 346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40" h="642">
                  <a:moveTo>
                    <a:pt x="576" y="444"/>
                  </a:moveTo>
                  <a:cubicBezTo>
                    <a:pt x="594" y="455"/>
                    <a:pt x="594" y="455"/>
                    <a:pt x="594" y="455"/>
                  </a:cubicBezTo>
                  <a:cubicBezTo>
                    <a:pt x="601" y="459"/>
                    <a:pt x="611" y="456"/>
                    <a:pt x="614" y="448"/>
                  </a:cubicBezTo>
                  <a:cubicBezTo>
                    <a:pt x="616" y="444"/>
                    <a:pt x="618" y="440"/>
                    <a:pt x="619" y="436"/>
                  </a:cubicBezTo>
                  <a:cubicBezTo>
                    <a:pt x="622" y="428"/>
                    <a:pt x="618" y="420"/>
                    <a:pt x="610" y="417"/>
                  </a:cubicBezTo>
                  <a:cubicBezTo>
                    <a:pt x="603" y="415"/>
                    <a:pt x="603" y="415"/>
                    <a:pt x="603" y="415"/>
                  </a:cubicBezTo>
                  <a:cubicBezTo>
                    <a:pt x="592" y="412"/>
                    <a:pt x="584" y="402"/>
                    <a:pt x="585" y="391"/>
                  </a:cubicBezTo>
                  <a:cubicBezTo>
                    <a:pt x="587" y="376"/>
                    <a:pt x="601" y="367"/>
                    <a:pt x="614" y="371"/>
                  </a:cubicBezTo>
                  <a:cubicBezTo>
                    <a:pt x="620" y="372"/>
                    <a:pt x="620" y="372"/>
                    <a:pt x="620" y="372"/>
                  </a:cubicBezTo>
                  <a:cubicBezTo>
                    <a:pt x="629" y="375"/>
                    <a:pt x="637" y="369"/>
                    <a:pt x="638" y="360"/>
                  </a:cubicBezTo>
                  <a:cubicBezTo>
                    <a:pt x="639" y="356"/>
                    <a:pt x="639" y="352"/>
                    <a:pt x="640" y="348"/>
                  </a:cubicBezTo>
                  <a:cubicBezTo>
                    <a:pt x="640" y="339"/>
                    <a:pt x="634" y="332"/>
                    <a:pt x="625" y="332"/>
                  </a:cubicBezTo>
                  <a:cubicBezTo>
                    <a:pt x="618" y="332"/>
                    <a:pt x="618" y="332"/>
                    <a:pt x="618" y="332"/>
                  </a:cubicBezTo>
                  <a:cubicBezTo>
                    <a:pt x="607" y="332"/>
                    <a:pt x="596" y="325"/>
                    <a:pt x="594" y="314"/>
                  </a:cubicBezTo>
                  <a:cubicBezTo>
                    <a:pt x="591" y="299"/>
                    <a:pt x="602" y="286"/>
                    <a:pt x="616" y="286"/>
                  </a:cubicBezTo>
                  <a:cubicBezTo>
                    <a:pt x="623" y="286"/>
                    <a:pt x="623" y="286"/>
                    <a:pt x="623" y="286"/>
                  </a:cubicBezTo>
                  <a:cubicBezTo>
                    <a:pt x="631" y="286"/>
                    <a:pt x="638" y="278"/>
                    <a:pt x="637" y="269"/>
                  </a:cubicBezTo>
                  <a:cubicBezTo>
                    <a:pt x="636" y="265"/>
                    <a:pt x="635" y="261"/>
                    <a:pt x="634" y="256"/>
                  </a:cubicBezTo>
                  <a:cubicBezTo>
                    <a:pt x="633" y="248"/>
                    <a:pt x="624" y="243"/>
                    <a:pt x="616" y="246"/>
                  </a:cubicBezTo>
                  <a:cubicBezTo>
                    <a:pt x="608" y="248"/>
                    <a:pt x="608" y="248"/>
                    <a:pt x="608" y="248"/>
                  </a:cubicBezTo>
                  <a:cubicBezTo>
                    <a:pt x="596" y="252"/>
                    <a:pt x="583" y="245"/>
                    <a:pt x="579" y="233"/>
                  </a:cubicBezTo>
                  <a:cubicBezTo>
                    <a:pt x="576" y="221"/>
                    <a:pt x="582" y="208"/>
                    <a:pt x="595" y="204"/>
                  </a:cubicBezTo>
                  <a:cubicBezTo>
                    <a:pt x="601" y="202"/>
                    <a:pt x="601" y="202"/>
                    <a:pt x="601" y="202"/>
                  </a:cubicBezTo>
                  <a:cubicBezTo>
                    <a:pt x="609" y="199"/>
                    <a:pt x="613" y="190"/>
                    <a:pt x="609" y="182"/>
                  </a:cubicBezTo>
                  <a:cubicBezTo>
                    <a:pt x="607" y="178"/>
                    <a:pt x="605" y="174"/>
                    <a:pt x="603" y="171"/>
                  </a:cubicBezTo>
                  <a:cubicBezTo>
                    <a:pt x="599" y="163"/>
                    <a:pt x="590" y="161"/>
                    <a:pt x="583" y="165"/>
                  </a:cubicBezTo>
                  <a:cubicBezTo>
                    <a:pt x="577" y="169"/>
                    <a:pt x="577" y="169"/>
                    <a:pt x="577" y="169"/>
                  </a:cubicBezTo>
                  <a:cubicBezTo>
                    <a:pt x="567" y="176"/>
                    <a:pt x="554" y="175"/>
                    <a:pt x="547" y="167"/>
                  </a:cubicBezTo>
                  <a:cubicBezTo>
                    <a:pt x="537" y="156"/>
                    <a:pt x="539" y="139"/>
                    <a:pt x="550" y="132"/>
                  </a:cubicBezTo>
                  <a:cubicBezTo>
                    <a:pt x="556" y="128"/>
                    <a:pt x="556" y="128"/>
                    <a:pt x="556" y="128"/>
                  </a:cubicBezTo>
                  <a:cubicBezTo>
                    <a:pt x="563" y="123"/>
                    <a:pt x="564" y="113"/>
                    <a:pt x="558" y="106"/>
                  </a:cubicBezTo>
                  <a:cubicBezTo>
                    <a:pt x="556" y="103"/>
                    <a:pt x="553" y="100"/>
                    <a:pt x="550" y="97"/>
                  </a:cubicBezTo>
                  <a:cubicBezTo>
                    <a:pt x="544" y="91"/>
                    <a:pt x="534" y="91"/>
                    <a:pt x="528" y="98"/>
                  </a:cubicBezTo>
                  <a:cubicBezTo>
                    <a:pt x="524" y="103"/>
                    <a:pt x="524" y="103"/>
                    <a:pt x="524" y="103"/>
                  </a:cubicBezTo>
                  <a:cubicBezTo>
                    <a:pt x="516" y="112"/>
                    <a:pt x="504" y="115"/>
                    <a:pt x="494" y="109"/>
                  </a:cubicBezTo>
                  <a:cubicBezTo>
                    <a:pt x="481" y="102"/>
                    <a:pt x="479" y="85"/>
                    <a:pt x="488" y="74"/>
                  </a:cubicBezTo>
                  <a:cubicBezTo>
                    <a:pt x="492" y="70"/>
                    <a:pt x="492" y="70"/>
                    <a:pt x="492" y="70"/>
                  </a:cubicBezTo>
                  <a:cubicBezTo>
                    <a:pt x="497" y="63"/>
                    <a:pt x="496" y="53"/>
                    <a:pt x="488" y="48"/>
                  </a:cubicBezTo>
                  <a:cubicBezTo>
                    <a:pt x="485" y="46"/>
                    <a:pt x="481" y="44"/>
                    <a:pt x="477" y="41"/>
                  </a:cubicBezTo>
                  <a:cubicBezTo>
                    <a:pt x="470" y="37"/>
                    <a:pt x="460" y="40"/>
                    <a:pt x="457" y="48"/>
                  </a:cubicBezTo>
                  <a:cubicBezTo>
                    <a:pt x="454" y="55"/>
                    <a:pt x="454" y="55"/>
                    <a:pt x="454" y="55"/>
                  </a:cubicBezTo>
                  <a:cubicBezTo>
                    <a:pt x="450" y="65"/>
                    <a:pt x="438" y="71"/>
                    <a:pt x="427" y="69"/>
                  </a:cubicBezTo>
                  <a:cubicBezTo>
                    <a:pt x="413" y="65"/>
                    <a:pt x="406" y="50"/>
                    <a:pt x="412" y="37"/>
                  </a:cubicBezTo>
                  <a:cubicBezTo>
                    <a:pt x="414" y="31"/>
                    <a:pt x="414" y="31"/>
                    <a:pt x="414" y="31"/>
                  </a:cubicBezTo>
                  <a:cubicBezTo>
                    <a:pt x="418" y="23"/>
                    <a:pt x="413" y="14"/>
                    <a:pt x="405" y="12"/>
                  </a:cubicBezTo>
                  <a:cubicBezTo>
                    <a:pt x="401" y="11"/>
                    <a:pt x="396" y="9"/>
                    <a:pt x="392" y="9"/>
                  </a:cubicBezTo>
                  <a:cubicBezTo>
                    <a:pt x="384" y="7"/>
                    <a:pt x="376" y="12"/>
                    <a:pt x="375" y="21"/>
                  </a:cubicBezTo>
                  <a:cubicBezTo>
                    <a:pt x="374" y="29"/>
                    <a:pt x="374" y="29"/>
                    <a:pt x="374" y="29"/>
                  </a:cubicBezTo>
                  <a:cubicBezTo>
                    <a:pt x="372" y="41"/>
                    <a:pt x="360" y="50"/>
                    <a:pt x="348" y="49"/>
                  </a:cubicBezTo>
                  <a:cubicBezTo>
                    <a:pt x="337" y="52"/>
                    <a:pt x="325" y="43"/>
                    <a:pt x="327" y="31"/>
                  </a:cubicBezTo>
                  <a:cubicBezTo>
                    <a:pt x="329" y="17"/>
                    <a:pt x="329" y="17"/>
                    <a:pt x="329" y="17"/>
                  </a:cubicBezTo>
                  <a:cubicBezTo>
                    <a:pt x="330" y="8"/>
                    <a:pt x="323" y="0"/>
                    <a:pt x="314" y="0"/>
                  </a:cubicBezTo>
                  <a:cubicBezTo>
                    <a:pt x="310" y="0"/>
                    <a:pt x="306" y="1"/>
                    <a:pt x="301" y="1"/>
                  </a:cubicBezTo>
                  <a:cubicBezTo>
                    <a:pt x="293" y="1"/>
                    <a:pt x="286" y="9"/>
                    <a:pt x="288" y="18"/>
                  </a:cubicBezTo>
                  <a:cubicBezTo>
                    <a:pt x="289" y="25"/>
                    <a:pt x="289" y="25"/>
                    <a:pt x="289" y="25"/>
                  </a:cubicBezTo>
                  <a:cubicBezTo>
                    <a:pt x="291" y="39"/>
                    <a:pt x="281" y="52"/>
                    <a:pt x="266" y="52"/>
                  </a:cubicBezTo>
                  <a:cubicBezTo>
                    <a:pt x="255" y="52"/>
                    <a:pt x="245" y="43"/>
                    <a:pt x="244" y="32"/>
                  </a:cubicBezTo>
                  <a:cubicBezTo>
                    <a:pt x="243" y="27"/>
                    <a:pt x="243" y="27"/>
                    <a:pt x="243" y="27"/>
                  </a:cubicBezTo>
                  <a:cubicBezTo>
                    <a:pt x="241" y="18"/>
                    <a:pt x="233" y="13"/>
                    <a:pt x="224" y="15"/>
                  </a:cubicBezTo>
                  <a:cubicBezTo>
                    <a:pt x="224" y="15"/>
                    <a:pt x="224" y="15"/>
                    <a:pt x="224" y="15"/>
                  </a:cubicBezTo>
                  <a:cubicBezTo>
                    <a:pt x="220" y="17"/>
                    <a:pt x="216" y="18"/>
                    <a:pt x="212" y="19"/>
                  </a:cubicBezTo>
                  <a:cubicBezTo>
                    <a:pt x="204" y="22"/>
                    <a:pt x="200" y="31"/>
                    <a:pt x="204" y="39"/>
                  </a:cubicBezTo>
                  <a:cubicBezTo>
                    <a:pt x="207" y="46"/>
                    <a:pt x="207" y="46"/>
                    <a:pt x="207" y="46"/>
                  </a:cubicBezTo>
                  <a:cubicBezTo>
                    <a:pt x="212" y="56"/>
                    <a:pt x="209" y="68"/>
                    <a:pt x="200" y="75"/>
                  </a:cubicBezTo>
                  <a:cubicBezTo>
                    <a:pt x="188" y="83"/>
                    <a:pt x="172" y="79"/>
                    <a:pt x="166" y="66"/>
                  </a:cubicBezTo>
                  <a:cubicBezTo>
                    <a:pt x="163" y="60"/>
                    <a:pt x="163" y="60"/>
                    <a:pt x="163" y="60"/>
                  </a:cubicBezTo>
                  <a:cubicBezTo>
                    <a:pt x="159" y="52"/>
                    <a:pt x="149" y="50"/>
                    <a:pt x="142" y="55"/>
                  </a:cubicBezTo>
                  <a:cubicBezTo>
                    <a:pt x="138" y="57"/>
                    <a:pt x="135" y="59"/>
                    <a:pt x="131" y="62"/>
                  </a:cubicBezTo>
                  <a:cubicBezTo>
                    <a:pt x="124" y="67"/>
                    <a:pt x="123" y="77"/>
                    <a:pt x="129" y="83"/>
                  </a:cubicBezTo>
                  <a:cubicBezTo>
                    <a:pt x="134" y="89"/>
                    <a:pt x="134" y="89"/>
                    <a:pt x="134" y="89"/>
                  </a:cubicBezTo>
                  <a:cubicBezTo>
                    <a:pt x="141" y="97"/>
                    <a:pt x="142" y="110"/>
                    <a:pt x="135" y="119"/>
                  </a:cubicBezTo>
                  <a:cubicBezTo>
                    <a:pt x="126" y="130"/>
                    <a:pt x="109" y="130"/>
                    <a:pt x="100" y="120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0" y="109"/>
                    <a:pt x="80" y="109"/>
                    <a:pt x="74" y="116"/>
                  </a:cubicBezTo>
                  <a:cubicBezTo>
                    <a:pt x="71" y="119"/>
                    <a:pt x="69" y="122"/>
                    <a:pt x="66" y="126"/>
                  </a:cubicBezTo>
                  <a:cubicBezTo>
                    <a:pt x="61" y="133"/>
                    <a:pt x="63" y="142"/>
                    <a:pt x="70" y="147"/>
                  </a:cubicBezTo>
                  <a:cubicBezTo>
                    <a:pt x="77" y="151"/>
                    <a:pt x="77" y="151"/>
                    <a:pt x="77" y="151"/>
                  </a:cubicBezTo>
                  <a:cubicBezTo>
                    <a:pt x="87" y="158"/>
                    <a:pt x="91" y="172"/>
                    <a:pt x="84" y="183"/>
                  </a:cubicBezTo>
                  <a:cubicBezTo>
                    <a:pt x="88" y="194"/>
                    <a:pt x="75" y="204"/>
                    <a:pt x="65" y="19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0" y="182"/>
                    <a:pt x="30" y="185"/>
                    <a:pt x="26" y="193"/>
                  </a:cubicBezTo>
                  <a:cubicBezTo>
                    <a:pt x="25" y="197"/>
                    <a:pt x="23" y="201"/>
                    <a:pt x="21" y="205"/>
                  </a:cubicBezTo>
                  <a:cubicBezTo>
                    <a:pt x="18" y="213"/>
                    <a:pt x="23" y="222"/>
                    <a:pt x="31" y="225"/>
                  </a:cubicBezTo>
                  <a:cubicBezTo>
                    <a:pt x="39" y="227"/>
                    <a:pt x="39" y="227"/>
                    <a:pt x="39" y="227"/>
                  </a:cubicBezTo>
                  <a:cubicBezTo>
                    <a:pt x="51" y="230"/>
                    <a:pt x="58" y="243"/>
                    <a:pt x="55" y="255"/>
                  </a:cubicBezTo>
                  <a:cubicBezTo>
                    <a:pt x="51" y="267"/>
                    <a:pt x="39" y="274"/>
                    <a:pt x="26" y="271"/>
                  </a:cubicBezTo>
                  <a:cubicBezTo>
                    <a:pt x="20" y="269"/>
                    <a:pt x="20" y="269"/>
                    <a:pt x="20" y="269"/>
                  </a:cubicBezTo>
                  <a:cubicBezTo>
                    <a:pt x="12" y="267"/>
                    <a:pt x="3" y="273"/>
                    <a:pt x="2" y="281"/>
                  </a:cubicBezTo>
                  <a:cubicBezTo>
                    <a:pt x="2" y="286"/>
                    <a:pt x="1" y="290"/>
                    <a:pt x="1" y="294"/>
                  </a:cubicBezTo>
                  <a:cubicBezTo>
                    <a:pt x="0" y="303"/>
                    <a:pt x="7" y="310"/>
                    <a:pt x="16" y="310"/>
                  </a:cubicBezTo>
                  <a:cubicBezTo>
                    <a:pt x="23" y="310"/>
                    <a:pt x="23" y="310"/>
                    <a:pt x="23" y="310"/>
                  </a:cubicBezTo>
                  <a:cubicBezTo>
                    <a:pt x="36" y="310"/>
                    <a:pt x="47" y="320"/>
                    <a:pt x="47" y="332"/>
                  </a:cubicBezTo>
                  <a:cubicBezTo>
                    <a:pt x="47" y="345"/>
                    <a:pt x="37" y="356"/>
                    <a:pt x="24" y="356"/>
                  </a:cubicBezTo>
                  <a:cubicBezTo>
                    <a:pt x="18" y="356"/>
                    <a:pt x="18" y="356"/>
                    <a:pt x="18" y="356"/>
                  </a:cubicBezTo>
                  <a:cubicBezTo>
                    <a:pt x="9" y="356"/>
                    <a:pt x="3" y="364"/>
                    <a:pt x="4" y="373"/>
                  </a:cubicBezTo>
                  <a:cubicBezTo>
                    <a:pt x="5" y="377"/>
                    <a:pt x="5" y="381"/>
                    <a:pt x="6" y="385"/>
                  </a:cubicBezTo>
                  <a:cubicBezTo>
                    <a:pt x="8" y="394"/>
                    <a:pt x="17" y="399"/>
                    <a:pt x="25" y="396"/>
                  </a:cubicBezTo>
                  <a:cubicBezTo>
                    <a:pt x="32" y="394"/>
                    <a:pt x="32" y="394"/>
                    <a:pt x="32" y="394"/>
                  </a:cubicBezTo>
                  <a:cubicBezTo>
                    <a:pt x="44" y="390"/>
                    <a:pt x="57" y="397"/>
                    <a:pt x="61" y="409"/>
                  </a:cubicBezTo>
                  <a:cubicBezTo>
                    <a:pt x="65" y="421"/>
                    <a:pt x="58" y="434"/>
                    <a:pt x="46" y="438"/>
                  </a:cubicBezTo>
                  <a:cubicBezTo>
                    <a:pt x="40" y="440"/>
                    <a:pt x="40" y="440"/>
                    <a:pt x="40" y="440"/>
                  </a:cubicBezTo>
                  <a:cubicBezTo>
                    <a:pt x="32" y="442"/>
                    <a:pt x="28" y="452"/>
                    <a:pt x="31" y="460"/>
                  </a:cubicBezTo>
                  <a:cubicBezTo>
                    <a:pt x="33" y="464"/>
                    <a:pt x="35" y="467"/>
                    <a:pt x="37" y="471"/>
                  </a:cubicBezTo>
                  <a:cubicBezTo>
                    <a:pt x="41" y="479"/>
                    <a:pt x="51" y="481"/>
                    <a:pt x="58" y="476"/>
                  </a:cubicBezTo>
                  <a:cubicBezTo>
                    <a:pt x="64" y="472"/>
                    <a:pt x="64" y="472"/>
                    <a:pt x="64" y="472"/>
                  </a:cubicBezTo>
                  <a:cubicBezTo>
                    <a:pt x="73" y="466"/>
                    <a:pt x="86" y="467"/>
                    <a:pt x="94" y="475"/>
                  </a:cubicBezTo>
                  <a:cubicBezTo>
                    <a:pt x="104" y="486"/>
                    <a:pt x="102" y="503"/>
                    <a:pt x="90" y="510"/>
                  </a:cubicBezTo>
                  <a:cubicBezTo>
                    <a:pt x="85" y="514"/>
                    <a:pt x="85" y="514"/>
                    <a:pt x="85" y="514"/>
                  </a:cubicBezTo>
                  <a:cubicBezTo>
                    <a:pt x="78" y="519"/>
                    <a:pt x="76" y="529"/>
                    <a:pt x="82" y="535"/>
                  </a:cubicBezTo>
                  <a:cubicBezTo>
                    <a:pt x="85" y="539"/>
                    <a:pt x="88" y="542"/>
                    <a:pt x="91" y="545"/>
                  </a:cubicBezTo>
                  <a:cubicBezTo>
                    <a:pt x="97" y="551"/>
                    <a:pt x="107" y="551"/>
                    <a:pt x="112" y="544"/>
                  </a:cubicBezTo>
                  <a:cubicBezTo>
                    <a:pt x="117" y="538"/>
                    <a:pt x="117" y="538"/>
                    <a:pt x="117" y="538"/>
                  </a:cubicBezTo>
                  <a:cubicBezTo>
                    <a:pt x="126" y="528"/>
                    <a:pt x="140" y="527"/>
                    <a:pt x="150" y="535"/>
                  </a:cubicBezTo>
                  <a:cubicBezTo>
                    <a:pt x="160" y="543"/>
                    <a:pt x="161" y="558"/>
                    <a:pt x="153" y="567"/>
                  </a:cubicBezTo>
                  <a:cubicBezTo>
                    <a:pt x="149" y="572"/>
                    <a:pt x="149" y="572"/>
                    <a:pt x="149" y="572"/>
                  </a:cubicBezTo>
                  <a:cubicBezTo>
                    <a:pt x="143" y="579"/>
                    <a:pt x="145" y="589"/>
                    <a:pt x="152" y="594"/>
                  </a:cubicBezTo>
                  <a:cubicBezTo>
                    <a:pt x="156" y="596"/>
                    <a:pt x="160" y="598"/>
                    <a:pt x="163" y="600"/>
                  </a:cubicBezTo>
                  <a:cubicBezTo>
                    <a:pt x="171" y="605"/>
                    <a:pt x="180" y="601"/>
                    <a:pt x="184" y="594"/>
                  </a:cubicBezTo>
                  <a:cubicBezTo>
                    <a:pt x="187" y="586"/>
                    <a:pt x="187" y="586"/>
                    <a:pt x="187" y="586"/>
                  </a:cubicBezTo>
                  <a:cubicBezTo>
                    <a:pt x="192" y="575"/>
                    <a:pt x="205" y="569"/>
                    <a:pt x="217" y="574"/>
                  </a:cubicBezTo>
                  <a:cubicBezTo>
                    <a:pt x="229" y="579"/>
                    <a:pt x="234" y="593"/>
                    <a:pt x="229" y="605"/>
                  </a:cubicBezTo>
                  <a:cubicBezTo>
                    <a:pt x="227" y="610"/>
                    <a:pt x="227" y="610"/>
                    <a:pt x="227" y="610"/>
                  </a:cubicBezTo>
                  <a:cubicBezTo>
                    <a:pt x="223" y="619"/>
                    <a:pt x="228" y="628"/>
                    <a:pt x="236" y="630"/>
                  </a:cubicBezTo>
                  <a:cubicBezTo>
                    <a:pt x="240" y="631"/>
                    <a:pt x="244" y="632"/>
                    <a:pt x="248" y="633"/>
                  </a:cubicBezTo>
                  <a:cubicBezTo>
                    <a:pt x="257" y="635"/>
                    <a:pt x="265" y="629"/>
                    <a:pt x="266" y="621"/>
                  </a:cubicBezTo>
                  <a:cubicBezTo>
                    <a:pt x="267" y="613"/>
                    <a:pt x="267" y="613"/>
                    <a:pt x="267" y="613"/>
                  </a:cubicBezTo>
                  <a:cubicBezTo>
                    <a:pt x="269" y="601"/>
                    <a:pt x="280" y="592"/>
                    <a:pt x="293" y="593"/>
                  </a:cubicBezTo>
                  <a:cubicBezTo>
                    <a:pt x="305" y="595"/>
                    <a:pt x="314" y="606"/>
                    <a:pt x="313" y="619"/>
                  </a:cubicBezTo>
                  <a:cubicBezTo>
                    <a:pt x="312" y="625"/>
                    <a:pt x="312" y="625"/>
                    <a:pt x="312" y="625"/>
                  </a:cubicBezTo>
                  <a:cubicBezTo>
                    <a:pt x="311" y="634"/>
                    <a:pt x="318" y="642"/>
                    <a:pt x="327" y="641"/>
                  </a:cubicBezTo>
                  <a:cubicBezTo>
                    <a:pt x="331" y="641"/>
                    <a:pt x="335" y="641"/>
                    <a:pt x="339" y="641"/>
                  </a:cubicBezTo>
                  <a:cubicBezTo>
                    <a:pt x="348" y="640"/>
                    <a:pt x="354" y="633"/>
                    <a:pt x="353" y="624"/>
                  </a:cubicBezTo>
                  <a:cubicBezTo>
                    <a:pt x="352" y="616"/>
                    <a:pt x="352" y="616"/>
                    <a:pt x="352" y="616"/>
                  </a:cubicBezTo>
                  <a:cubicBezTo>
                    <a:pt x="349" y="604"/>
                    <a:pt x="358" y="592"/>
                    <a:pt x="371" y="590"/>
                  </a:cubicBezTo>
                  <a:cubicBezTo>
                    <a:pt x="383" y="588"/>
                    <a:pt x="395" y="596"/>
                    <a:pt x="397" y="609"/>
                  </a:cubicBezTo>
                  <a:cubicBezTo>
                    <a:pt x="398" y="615"/>
                    <a:pt x="398" y="615"/>
                    <a:pt x="398" y="615"/>
                  </a:cubicBezTo>
                  <a:cubicBezTo>
                    <a:pt x="399" y="624"/>
                    <a:pt x="408" y="629"/>
                    <a:pt x="416" y="627"/>
                  </a:cubicBezTo>
                  <a:cubicBezTo>
                    <a:pt x="417" y="627"/>
                    <a:pt x="417" y="627"/>
                    <a:pt x="417" y="627"/>
                  </a:cubicBezTo>
                  <a:cubicBezTo>
                    <a:pt x="421" y="625"/>
                    <a:pt x="425" y="624"/>
                    <a:pt x="429" y="622"/>
                  </a:cubicBezTo>
                  <a:cubicBezTo>
                    <a:pt x="437" y="620"/>
                    <a:pt x="441" y="610"/>
                    <a:pt x="437" y="603"/>
                  </a:cubicBezTo>
                  <a:cubicBezTo>
                    <a:pt x="434" y="596"/>
                    <a:pt x="434" y="596"/>
                    <a:pt x="434" y="596"/>
                  </a:cubicBezTo>
                  <a:cubicBezTo>
                    <a:pt x="428" y="584"/>
                    <a:pt x="433" y="570"/>
                    <a:pt x="444" y="565"/>
                  </a:cubicBezTo>
                  <a:cubicBezTo>
                    <a:pt x="456" y="559"/>
                    <a:pt x="470" y="564"/>
                    <a:pt x="475" y="576"/>
                  </a:cubicBezTo>
                  <a:cubicBezTo>
                    <a:pt x="478" y="581"/>
                    <a:pt x="478" y="581"/>
                    <a:pt x="478" y="581"/>
                  </a:cubicBezTo>
                  <a:cubicBezTo>
                    <a:pt x="482" y="589"/>
                    <a:pt x="492" y="592"/>
                    <a:pt x="499" y="587"/>
                  </a:cubicBezTo>
                  <a:cubicBezTo>
                    <a:pt x="502" y="585"/>
                    <a:pt x="506" y="582"/>
                    <a:pt x="509" y="580"/>
                  </a:cubicBezTo>
                  <a:cubicBezTo>
                    <a:pt x="516" y="575"/>
                    <a:pt x="517" y="565"/>
                    <a:pt x="512" y="558"/>
                  </a:cubicBezTo>
                  <a:cubicBezTo>
                    <a:pt x="506" y="553"/>
                    <a:pt x="506" y="553"/>
                    <a:pt x="506" y="553"/>
                  </a:cubicBezTo>
                  <a:cubicBezTo>
                    <a:pt x="498" y="543"/>
                    <a:pt x="499" y="529"/>
                    <a:pt x="508" y="520"/>
                  </a:cubicBezTo>
                  <a:cubicBezTo>
                    <a:pt x="517" y="512"/>
                    <a:pt x="532" y="512"/>
                    <a:pt x="541" y="522"/>
                  </a:cubicBezTo>
                  <a:cubicBezTo>
                    <a:pt x="545" y="526"/>
                    <a:pt x="545" y="526"/>
                    <a:pt x="545" y="526"/>
                  </a:cubicBezTo>
                  <a:cubicBezTo>
                    <a:pt x="551" y="533"/>
                    <a:pt x="561" y="533"/>
                    <a:pt x="567" y="526"/>
                  </a:cubicBezTo>
                  <a:cubicBezTo>
                    <a:pt x="569" y="523"/>
                    <a:pt x="572" y="519"/>
                    <a:pt x="575" y="516"/>
                  </a:cubicBezTo>
                  <a:cubicBezTo>
                    <a:pt x="580" y="509"/>
                    <a:pt x="578" y="499"/>
                    <a:pt x="571" y="495"/>
                  </a:cubicBezTo>
                  <a:cubicBezTo>
                    <a:pt x="564" y="491"/>
                    <a:pt x="564" y="491"/>
                    <a:pt x="564" y="491"/>
                  </a:cubicBezTo>
                  <a:cubicBezTo>
                    <a:pt x="553" y="484"/>
                    <a:pt x="550" y="470"/>
                    <a:pt x="557" y="459"/>
                  </a:cubicBezTo>
                  <a:cubicBezTo>
                    <a:pt x="553" y="448"/>
                    <a:pt x="566" y="438"/>
                    <a:pt x="576" y="444"/>
                  </a:cubicBezTo>
                  <a:moveTo>
                    <a:pt x="493" y="185"/>
                  </a:moveTo>
                  <a:cubicBezTo>
                    <a:pt x="509" y="205"/>
                    <a:pt x="521" y="229"/>
                    <a:pt x="530" y="255"/>
                  </a:cubicBezTo>
                  <a:cubicBezTo>
                    <a:pt x="537" y="279"/>
                    <a:pt x="540" y="303"/>
                    <a:pt x="540" y="327"/>
                  </a:cubicBezTo>
                  <a:cubicBezTo>
                    <a:pt x="530" y="326"/>
                    <a:pt x="530" y="326"/>
                    <a:pt x="530" y="326"/>
                  </a:cubicBezTo>
                  <a:cubicBezTo>
                    <a:pt x="531" y="278"/>
                    <a:pt x="515" y="230"/>
                    <a:pt x="485" y="191"/>
                  </a:cubicBezTo>
                  <a:cubicBezTo>
                    <a:pt x="493" y="185"/>
                    <a:pt x="493" y="185"/>
                    <a:pt x="493" y="185"/>
                  </a:cubicBezTo>
                  <a:moveTo>
                    <a:pt x="480" y="170"/>
                  </a:moveTo>
                  <a:cubicBezTo>
                    <a:pt x="472" y="177"/>
                    <a:pt x="472" y="177"/>
                    <a:pt x="472" y="177"/>
                  </a:cubicBezTo>
                  <a:cubicBezTo>
                    <a:pt x="455" y="158"/>
                    <a:pt x="433" y="142"/>
                    <a:pt x="409" y="131"/>
                  </a:cubicBezTo>
                  <a:cubicBezTo>
                    <a:pt x="388" y="121"/>
                    <a:pt x="367" y="115"/>
                    <a:pt x="345" y="113"/>
                  </a:cubicBezTo>
                  <a:cubicBezTo>
                    <a:pt x="346" y="103"/>
                    <a:pt x="346" y="103"/>
                    <a:pt x="346" y="103"/>
                  </a:cubicBezTo>
                  <a:cubicBezTo>
                    <a:pt x="397" y="109"/>
                    <a:pt x="445" y="133"/>
                    <a:pt x="480" y="170"/>
                  </a:cubicBezTo>
                  <a:moveTo>
                    <a:pt x="254" y="112"/>
                  </a:moveTo>
                  <a:cubicBezTo>
                    <a:pt x="278" y="104"/>
                    <a:pt x="303" y="101"/>
                    <a:pt x="326" y="101"/>
                  </a:cubicBezTo>
                  <a:cubicBezTo>
                    <a:pt x="326" y="111"/>
                    <a:pt x="326" y="111"/>
                    <a:pt x="326" y="111"/>
                  </a:cubicBezTo>
                  <a:cubicBezTo>
                    <a:pt x="277" y="110"/>
                    <a:pt x="229" y="126"/>
                    <a:pt x="191" y="156"/>
                  </a:cubicBezTo>
                  <a:cubicBezTo>
                    <a:pt x="184" y="149"/>
                    <a:pt x="184" y="149"/>
                    <a:pt x="184" y="149"/>
                  </a:cubicBezTo>
                  <a:cubicBezTo>
                    <a:pt x="205" y="133"/>
                    <a:pt x="228" y="120"/>
                    <a:pt x="254" y="112"/>
                  </a:cubicBezTo>
                  <a:moveTo>
                    <a:pt x="169" y="161"/>
                  </a:moveTo>
                  <a:cubicBezTo>
                    <a:pt x="176" y="169"/>
                    <a:pt x="176" y="169"/>
                    <a:pt x="176" y="169"/>
                  </a:cubicBezTo>
                  <a:cubicBezTo>
                    <a:pt x="157" y="187"/>
                    <a:pt x="142" y="208"/>
                    <a:pt x="130" y="233"/>
                  </a:cubicBezTo>
                  <a:cubicBezTo>
                    <a:pt x="121" y="253"/>
                    <a:pt x="115" y="275"/>
                    <a:pt x="112" y="296"/>
                  </a:cubicBezTo>
                  <a:cubicBezTo>
                    <a:pt x="102" y="295"/>
                    <a:pt x="102" y="295"/>
                    <a:pt x="102" y="295"/>
                  </a:cubicBezTo>
                  <a:cubicBezTo>
                    <a:pt x="108" y="244"/>
                    <a:pt x="132" y="197"/>
                    <a:pt x="169" y="161"/>
                  </a:cubicBezTo>
                  <a:moveTo>
                    <a:pt x="148" y="457"/>
                  </a:moveTo>
                  <a:cubicBezTo>
                    <a:pt x="132" y="437"/>
                    <a:pt x="119" y="413"/>
                    <a:pt x="111" y="387"/>
                  </a:cubicBezTo>
                  <a:cubicBezTo>
                    <a:pt x="103" y="363"/>
                    <a:pt x="100" y="339"/>
                    <a:pt x="101" y="315"/>
                  </a:cubicBezTo>
                  <a:cubicBezTo>
                    <a:pt x="111" y="315"/>
                    <a:pt x="111" y="315"/>
                    <a:pt x="111" y="315"/>
                  </a:cubicBezTo>
                  <a:cubicBezTo>
                    <a:pt x="110" y="364"/>
                    <a:pt x="126" y="412"/>
                    <a:pt x="156" y="450"/>
                  </a:cubicBezTo>
                  <a:cubicBezTo>
                    <a:pt x="148" y="457"/>
                    <a:pt x="148" y="457"/>
                    <a:pt x="148" y="457"/>
                  </a:cubicBezTo>
                  <a:moveTo>
                    <a:pt x="161" y="472"/>
                  </a:moveTo>
                  <a:cubicBezTo>
                    <a:pt x="168" y="465"/>
                    <a:pt x="168" y="465"/>
                    <a:pt x="168" y="465"/>
                  </a:cubicBezTo>
                  <a:cubicBezTo>
                    <a:pt x="186" y="484"/>
                    <a:pt x="207" y="499"/>
                    <a:pt x="232" y="511"/>
                  </a:cubicBezTo>
                  <a:cubicBezTo>
                    <a:pt x="253" y="521"/>
                    <a:pt x="274" y="526"/>
                    <a:pt x="295" y="529"/>
                  </a:cubicBezTo>
                  <a:cubicBezTo>
                    <a:pt x="295" y="539"/>
                    <a:pt x="295" y="539"/>
                    <a:pt x="295" y="539"/>
                  </a:cubicBezTo>
                  <a:cubicBezTo>
                    <a:pt x="244" y="533"/>
                    <a:pt x="196" y="509"/>
                    <a:pt x="161" y="472"/>
                  </a:cubicBezTo>
                  <a:moveTo>
                    <a:pt x="247" y="478"/>
                  </a:moveTo>
                  <a:cubicBezTo>
                    <a:pt x="161" y="438"/>
                    <a:pt x="123" y="335"/>
                    <a:pt x="163" y="248"/>
                  </a:cubicBezTo>
                  <a:cubicBezTo>
                    <a:pt x="204" y="161"/>
                    <a:pt x="307" y="124"/>
                    <a:pt x="393" y="164"/>
                  </a:cubicBezTo>
                  <a:cubicBezTo>
                    <a:pt x="480" y="204"/>
                    <a:pt x="517" y="307"/>
                    <a:pt x="477" y="394"/>
                  </a:cubicBezTo>
                  <a:cubicBezTo>
                    <a:pt x="437" y="480"/>
                    <a:pt x="334" y="518"/>
                    <a:pt x="247" y="478"/>
                  </a:cubicBezTo>
                  <a:moveTo>
                    <a:pt x="386" y="530"/>
                  </a:moveTo>
                  <a:cubicBezTo>
                    <a:pt x="362" y="538"/>
                    <a:pt x="338" y="541"/>
                    <a:pt x="314" y="540"/>
                  </a:cubicBezTo>
                  <a:cubicBezTo>
                    <a:pt x="315" y="530"/>
                    <a:pt x="315" y="530"/>
                    <a:pt x="315" y="530"/>
                  </a:cubicBezTo>
                  <a:cubicBezTo>
                    <a:pt x="364" y="532"/>
                    <a:pt x="411" y="516"/>
                    <a:pt x="450" y="486"/>
                  </a:cubicBezTo>
                  <a:cubicBezTo>
                    <a:pt x="456" y="493"/>
                    <a:pt x="456" y="493"/>
                    <a:pt x="456" y="493"/>
                  </a:cubicBezTo>
                  <a:cubicBezTo>
                    <a:pt x="436" y="509"/>
                    <a:pt x="412" y="522"/>
                    <a:pt x="386" y="530"/>
                  </a:cubicBezTo>
                  <a:moveTo>
                    <a:pt x="471" y="480"/>
                  </a:moveTo>
                  <a:cubicBezTo>
                    <a:pt x="465" y="473"/>
                    <a:pt x="465" y="473"/>
                    <a:pt x="465" y="473"/>
                  </a:cubicBezTo>
                  <a:cubicBezTo>
                    <a:pt x="483" y="455"/>
                    <a:pt x="499" y="434"/>
                    <a:pt x="510" y="409"/>
                  </a:cubicBezTo>
                  <a:cubicBezTo>
                    <a:pt x="520" y="389"/>
                    <a:pt x="526" y="367"/>
                    <a:pt x="528" y="346"/>
                  </a:cubicBezTo>
                  <a:cubicBezTo>
                    <a:pt x="538" y="347"/>
                    <a:pt x="538" y="347"/>
                    <a:pt x="538" y="347"/>
                  </a:cubicBezTo>
                  <a:cubicBezTo>
                    <a:pt x="532" y="398"/>
                    <a:pt x="508" y="445"/>
                    <a:pt x="471" y="48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42"/>
            <p:cNvSpPr>
              <a:spLocks noEditPoints="1"/>
            </p:cNvSpPr>
            <p:nvPr/>
          </p:nvSpPr>
          <p:spPr bwMode="auto">
            <a:xfrm>
              <a:off x="4624762" y="3802960"/>
              <a:ext cx="1292831" cy="1294460"/>
            </a:xfrm>
            <a:custGeom>
              <a:avLst/>
              <a:gdLst>
                <a:gd name="T0" fmla="*/ 640 w 671"/>
                <a:gd name="T1" fmla="*/ 357 h 672"/>
                <a:gd name="T2" fmla="*/ 626 w 671"/>
                <a:gd name="T3" fmla="*/ 244 h 672"/>
                <a:gd name="T4" fmla="*/ 573 w 671"/>
                <a:gd name="T5" fmla="*/ 144 h 672"/>
                <a:gd name="T6" fmla="*/ 515 w 671"/>
                <a:gd name="T7" fmla="*/ 51 h 672"/>
                <a:gd name="T8" fmla="*/ 409 w 671"/>
                <a:gd name="T9" fmla="*/ 8 h 672"/>
                <a:gd name="T10" fmla="*/ 295 w 671"/>
                <a:gd name="T11" fmla="*/ 2 h 672"/>
                <a:gd name="T12" fmla="*/ 198 w 671"/>
                <a:gd name="T13" fmla="*/ 29 h 672"/>
                <a:gd name="T14" fmla="*/ 129 w 671"/>
                <a:gd name="T15" fmla="*/ 114 h 672"/>
                <a:gd name="T16" fmla="*/ 52 w 671"/>
                <a:gd name="T17" fmla="*/ 227 h 672"/>
                <a:gd name="T18" fmla="*/ 0 w 671"/>
                <a:gd name="T19" fmla="*/ 324 h 672"/>
                <a:gd name="T20" fmla="*/ 16 w 671"/>
                <a:gd name="T21" fmla="*/ 437 h 672"/>
                <a:gd name="T22" fmla="*/ 68 w 671"/>
                <a:gd name="T23" fmla="*/ 539 h 672"/>
                <a:gd name="T24" fmla="*/ 166 w 671"/>
                <a:gd name="T25" fmla="*/ 588 h 672"/>
                <a:gd name="T26" fmla="*/ 293 w 671"/>
                <a:gd name="T27" fmla="*/ 637 h 672"/>
                <a:gd name="T28" fmla="*/ 399 w 671"/>
                <a:gd name="T29" fmla="*/ 666 h 672"/>
                <a:gd name="T30" fmla="*/ 494 w 671"/>
                <a:gd name="T31" fmla="*/ 633 h 672"/>
                <a:gd name="T32" fmla="*/ 584 w 671"/>
                <a:gd name="T33" fmla="*/ 563 h 672"/>
                <a:gd name="T34" fmla="*/ 646 w 671"/>
                <a:gd name="T35" fmla="*/ 467 h 672"/>
                <a:gd name="T36" fmla="*/ 579 w 671"/>
                <a:gd name="T37" fmla="*/ 437 h 672"/>
                <a:gd name="T38" fmla="*/ 598 w 671"/>
                <a:gd name="T39" fmla="*/ 364 h 672"/>
                <a:gd name="T40" fmla="*/ 599 w 671"/>
                <a:gd name="T41" fmla="*/ 327 h 672"/>
                <a:gd name="T42" fmla="*/ 548 w 671"/>
                <a:gd name="T43" fmla="*/ 273 h 672"/>
                <a:gd name="T44" fmla="*/ 575 w 671"/>
                <a:gd name="T45" fmla="*/ 225 h 672"/>
                <a:gd name="T46" fmla="*/ 557 w 671"/>
                <a:gd name="T47" fmla="*/ 192 h 672"/>
                <a:gd name="T48" fmla="*/ 530 w 671"/>
                <a:gd name="T49" fmla="*/ 157 h 672"/>
                <a:gd name="T50" fmla="*/ 502 w 671"/>
                <a:gd name="T51" fmla="*/ 131 h 672"/>
                <a:gd name="T52" fmla="*/ 429 w 671"/>
                <a:gd name="T53" fmla="*/ 136 h 672"/>
                <a:gd name="T54" fmla="*/ 398 w 671"/>
                <a:gd name="T55" fmla="*/ 124 h 672"/>
                <a:gd name="T56" fmla="*/ 373 w 671"/>
                <a:gd name="T57" fmla="*/ 75 h 672"/>
                <a:gd name="T58" fmla="*/ 365 w 671"/>
                <a:gd name="T59" fmla="*/ 74 h 672"/>
                <a:gd name="T60" fmla="*/ 290 w 671"/>
                <a:gd name="T61" fmla="*/ 76 h 672"/>
                <a:gd name="T62" fmla="*/ 267 w 671"/>
                <a:gd name="T63" fmla="*/ 127 h 672"/>
                <a:gd name="T64" fmla="*/ 217 w 671"/>
                <a:gd name="T65" fmla="*/ 151 h 672"/>
                <a:gd name="T66" fmla="*/ 162 w 671"/>
                <a:gd name="T67" fmla="*/ 137 h 672"/>
                <a:gd name="T68" fmla="*/ 157 w 671"/>
                <a:gd name="T69" fmla="*/ 142 h 672"/>
                <a:gd name="T70" fmla="*/ 109 w 671"/>
                <a:gd name="T71" fmla="*/ 200 h 672"/>
                <a:gd name="T72" fmla="*/ 92 w 671"/>
                <a:gd name="T73" fmla="*/ 234 h 672"/>
                <a:gd name="T74" fmla="*/ 123 w 671"/>
                <a:gd name="T75" fmla="*/ 281 h 672"/>
                <a:gd name="T76" fmla="*/ 117 w 671"/>
                <a:gd name="T77" fmla="*/ 312 h 672"/>
                <a:gd name="T78" fmla="*/ 74 w 671"/>
                <a:gd name="T79" fmla="*/ 375 h 672"/>
                <a:gd name="T80" fmla="*/ 76 w 671"/>
                <a:gd name="T81" fmla="*/ 382 h 672"/>
                <a:gd name="T82" fmla="*/ 114 w 671"/>
                <a:gd name="T83" fmla="*/ 480 h 672"/>
                <a:gd name="T84" fmla="*/ 155 w 671"/>
                <a:gd name="T85" fmla="*/ 462 h 672"/>
                <a:gd name="T86" fmla="*/ 193 w 671"/>
                <a:gd name="T87" fmla="*/ 503 h 672"/>
                <a:gd name="T88" fmla="*/ 218 w 671"/>
                <a:gd name="T89" fmla="*/ 522 h 672"/>
                <a:gd name="T90" fmla="*/ 228 w 671"/>
                <a:gd name="T91" fmla="*/ 577 h 672"/>
                <a:gd name="T92" fmla="*/ 251 w 671"/>
                <a:gd name="T93" fmla="*/ 521 h 672"/>
                <a:gd name="T94" fmla="*/ 271 w 671"/>
                <a:gd name="T95" fmla="*/ 592 h 672"/>
                <a:gd name="T96" fmla="*/ 313 w 671"/>
                <a:gd name="T97" fmla="*/ 555 h 672"/>
                <a:gd name="T98" fmla="*/ 369 w 671"/>
                <a:gd name="T99" fmla="*/ 554 h 672"/>
                <a:gd name="T100" fmla="*/ 412 w 671"/>
                <a:gd name="T101" fmla="*/ 589 h 672"/>
                <a:gd name="T102" fmla="*/ 419 w 671"/>
                <a:gd name="T103" fmla="*/ 586 h 672"/>
                <a:gd name="T104" fmla="*/ 487 w 671"/>
                <a:gd name="T105" fmla="*/ 553 h 672"/>
                <a:gd name="T106" fmla="*/ 487 w 671"/>
                <a:gd name="T107" fmla="*/ 497 h 672"/>
                <a:gd name="T108" fmla="*/ 522 w 671"/>
                <a:gd name="T109" fmla="*/ 454 h 672"/>
                <a:gd name="T110" fmla="*/ 537 w 671"/>
                <a:gd name="T111" fmla="*/ 427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71" h="672">
                  <a:moveTo>
                    <a:pt x="620" y="446"/>
                  </a:moveTo>
                  <a:cubicBezTo>
                    <a:pt x="626" y="431"/>
                    <a:pt x="630" y="416"/>
                    <a:pt x="633" y="401"/>
                  </a:cubicBezTo>
                  <a:cubicBezTo>
                    <a:pt x="667" y="398"/>
                    <a:pt x="667" y="398"/>
                    <a:pt x="667" y="398"/>
                  </a:cubicBezTo>
                  <a:cubicBezTo>
                    <a:pt x="669" y="384"/>
                    <a:pt x="669" y="384"/>
                    <a:pt x="669" y="384"/>
                  </a:cubicBezTo>
                  <a:cubicBezTo>
                    <a:pt x="671" y="370"/>
                    <a:pt x="671" y="370"/>
                    <a:pt x="671" y="370"/>
                  </a:cubicBezTo>
                  <a:cubicBezTo>
                    <a:pt x="640" y="357"/>
                    <a:pt x="640" y="357"/>
                    <a:pt x="640" y="357"/>
                  </a:cubicBezTo>
                  <a:cubicBezTo>
                    <a:pt x="641" y="342"/>
                    <a:pt x="641" y="326"/>
                    <a:pt x="639" y="311"/>
                  </a:cubicBezTo>
                  <a:cubicBezTo>
                    <a:pt x="671" y="298"/>
                    <a:pt x="671" y="298"/>
                    <a:pt x="671" y="298"/>
                  </a:cubicBezTo>
                  <a:cubicBezTo>
                    <a:pt x="669" y="284"/>
                    <a:pt x="669" y="284"/>
                    <a:pt x="669" y="284"/>
                  </a:cubicBezTo>
                  <a:cubicBezTo>
                    <a:pt x="666" y="270"/>
                    <a:pt x="666" y="270"/>
                    <a:pt x="666" y="270"/>
                  </a:cubicBezTo>
                  <a:cubicBezTo>
                    <a:pt x="633" y="267"/>
                    <a:pt x="633" y="267"/>
                    <a:pt x="633" y="267"/>
                  </a:cubicBezTo>
                  <a:cubicBezTo>
                    <a:pt x="631" y="259"/>
                    <a:pt x="629" y="252"/>
                    <a:pt x="626" y="244"/>
                  </a:cubicBezTo>
                  <a:cubicBezTo>
                    <a:pt x="624" y="237"/>
                    <a:pt x="621" y="230"/>
                    <a:pt x="619" y="222"/>
                  </a:cubicBezTo>
                  <a:cubicBezTo>
                    <a:pt x="645" y="201"/>
                    <a:pt x="645" y="201"/>
                    <a:pt x="645" y="201"/>
                  </a:cubicBezTo>
                  <a:cubicBezTo>
                    <a:pt x="638" y="188"/>
                    <a:pt x="638" y="188"/>
                    <a:pt x="638" y="188"/>
                  </a:cubicBezTo>
                  <a:cubicBezTo>
                    <a:pt x="632" y="175"/>
                    <a:pt x="632" y="175"/>
                    <a:pt x="632" y="175"/>
                  </a:cubicBezTo>
                  <a:cubicBezTo>
                    <a:pt x="599" y="183"/>
                    <a:pt x="599" y="183"/>
                    <a:pt x="599" y="183"/>
                  </a:cubicBezTo>
                  <a:cubicBezTo>
                    <a:pt x="591" y="169"/>
                    <a:pt x="582" y="156"/>
                    <a:pt x="573" y="144"/>
                  </a:cubicBezTo>
                  <a:cubicBezTo>
                    <a:pt x="591" y="116"/>
                    <a:pt x="591" y="116"/>
                    <a:pt x="591" y="116"/>
                  </a:cubicBezTo>
                  <a:cubicBezTo>
                    <a:pt x="581" y="106"/>
                    <a:pt x="581" y="106"/>
                    <a:pt x="581" y="106"/>
                  </a:cubicBezTo>
                  <a:cubicBezTo>
                    <a:pt x="572" y="95"/>
                    <a:pt x="572" y="95"/>
                    <a:pt x="572" y="95"/>
                  </a:cubicBezTo>
                  <a:cubicBezTo>
                    <a:pt x="542" y="112"/>
                    <a:pt x="542" y="112"/>
                    <a:pt x="542" y="112"/>
                  </a:cubicBezTo>
                  <a:cubicBezTo>
                    <a:pt x="531" y="101"/>
                    <a:pt x="519" y="92"/>
                    <a:pt x="506" y="83"/>
                  </a:cubicBezTo>
                  <a:cubicBezTo>
                    <a:pt x="515" y="51"/>
                    <a:pt x="515" y="51"/>
                    <a:pt x="515" y="51"/>
                  </a:cubicBezTo>
                  <a:cubicBezTo>
                    <a:pt x="503" y="44"/>
                    <a:pt x="503" y="44"/>
                    <a:pt x="503" y="44"/>
                  </a:cubicBezTo>
                  <a:cubicBezTo>
                    <a:pt x="490" y="37"/>
                    <a:pt x="490" y="37"/>
                    <a:pt x="490" y="37"/>
                  </a:cubicBezTo>
                  <a:cubicBezTo>
                    <a:pt x="467" y="61"/>
                    <a:pt x="467" y="61"/>
                    <a:pt x="467" y="61"/>
                  </a:cubicBezTo>
                  <a:cubicBezTo>
                    <a:pt x="453" y="55"/>
                    <a:pt x="439" y="49"/>
                    <a:pt x="424" y="44"/>
                  </a:cubicBezTo>
                  <a:cubicBezTo>
                    <a:pt x="423" y="11"/>
                    <a:pt x="423" y="11"/>
                    <a:pt x="423" y="11"/>
                  </a:cubicBezTo>
                  <a:cubicBezTo>
                    <a:pt x="409" y="8"/>
                    <a:pt x="409" y="8"/>
                    <a:pt x="409" y="8"/>
                  </a:cubicBezTo>
                  <a:cubicBezTo>
                    <a:pt x="395" y="4"/>
                    <a:pt x="395" y="4"/>
                    <a:pt x="395" y="4"/>
                  </a:cubicBezTo>
                  <a:cubicBezTo>
                    <a:pt x="381" y="35"/>
                    <a:pt x="381" y="35"/>
                    <a:pt x="381" y="35"/>
                  </a:cubicBezTo>
                  <a:cubicBezTo>
                    <a:pt x="365" y="33"/>
                    <a:pt x="350" y="32"/>
                    <a:pt x="334" y="32"/>
                  </a:cubicBezTo>
                  <a:cubicBezTo>
                    <a:pt x="323" y="0"/>
                    <a:pt x="323" y="0"/>
                    <a:pt x="323" y="0"/>
                  </a:cubicBezTo>
                  <a:cubicBezTo>
                    <a:pt x="309" y="1"/>
                    <a:pt x="309" y="1"/>
                    <a:pt x="309" y="1"/>
                  </a:cubicBezTo>
                  <a:cubicBezTo>
                    <a:pt x="295" y="2"/>
                    <a:pt x="295" y="2"/>
                    <a:pt x="295" y="2"/>
                  </a:cubicBezTo>
                  <a:cubicBezTo>
                    <a:pt x="290" y="35"/>
                    <a:pt x="290" y="35"/>
                    <a:pt x="290" y="35"/>
                  </a:cubicBezTo>
                  <a:cubicBezTo>
                    <a:pt x="275" y="38"/>
                    <a:pt x="260" y="41"/>
                    <a:pt x="245" y="46"/>
                  </a:cubicBezTo>
                  <a:cubicBezTo>
                    <a:pt x="244" y="46"/>
                    <a:pt x="244" y="46"/>
                    <a:pt x="244" y="46"/>
                  </a:cubicBezTo>
                  <a:cubicBezTo>
                    <a:pt x="225" y="18"/>
                    <a:pt x="225" y="18"/>
                    <a:pt x="225" y="18"/>
                  </a:cubicBezTo>
                  <a:cubicBezTo>
                    <a:pt x="212" y="24"/>
                    <a:pt x="212" y="24"/>
                    <a:pt x="212" y="24"/>
                  </a:cubicBezTo>
                  <a:cubicBezTo>
                    <a:pt x="198" y="29"/>
                    <a:pt x="198" y="29"/>
                    <a:pt x="198" y="29"/>
                  </a:cubicBezTo>
                  <a:cubicBezTo>
                    <a:pt x="203" y="62"/>
                    <a:pt x="203" y="62"/>
                    <a:pt x="203" y="62"/>
                  </a:cubicBezTo>
                  <a:cubicBezTo>
                    <a:pt x="189" y="69"/>
                    <a:pt x="176" y="77"/>
                    <a:pt x="163" y="86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14" y="83"/>
                    <a:pt x="114" y="83"/>
                    <a:pt x="114" y="83"/>
                  </a:cubicBezTo>
                  <a:cubicBezTo>
                    <a:pt x="129" y="114"/>
                    <a:pt x="129" y="114"/>
                    <a:pt x="129" y="114"/>
                  </a:cubicBezTo>
                  <a:cubicBezTo>
                    <a:pt x="117" y="124"/>
                    <a:pt x="107" y="136"/>
                    <a:pt x="97" y="148"/>
                  </a:cubicBezTo>
                  <a:cubicBezTo>
                    <a:pt x="65" y="136"/>
                    <a:pt x="65" y="136"/>
                    <a:pt x="65" y="136"/>
                  </a:cubicBezTo>
                  <a:cubicBezTo>
                    <a:pt x="57" y="148"/>
                    <a:pt x="57" y="148"/>
                    <a:pt x="57" y="148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65" y="198"/>
                    <a:pt x="58" y="212"/>
                    <a:pt x="52" y="227"/>
                  </a:cubicBezTo>
                  <a:cubicBezTo>
                    <a:pt x="19" y="225"/>
                    <a:pt x="19" y="225"/>
                    <a:pt x="19" y="225"/>
                  </a:cubicBezTo>
                  <a:cubicBezTo>
                    <a:pt x="14" y="239"/>
                    <a:pt x="14" y="239"/>
                    <a:pt x="14" y="239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40" y="269"/>
                    <a:pt x="40" y="269"/>
                    <a:pt x="40" y="269"/>
                  </a:cubicBezTo>
                  <a:cubicBezTo>
                    <a:pt x="36" y="284"/>
                    <a:pt x="34" y="300"/>
                    <a:pt x="33" y="316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33" y="360"/>
                    <a:pt x="33" y="360"/>
                    <a:pt x="33" y="360"/>
                  </a:cubicBezTo>
                  <a:cubicBezTo>
                    <a:pt x="34" y="375"/>
                    <a:pt x="37" y="390"/>
                    <a:pt x="40" y="406"/>
                  </a:cubicBezTo>
                  <a:cubicBezTo>
                    <a:pt x="11" y="423"/>
                    <a:pt x="11" y="423"/>
                    <a:pt x="11" y="423"/>
                  </a:cubicBezTo>
                  <a:cubicBezTo>
                    <a:pt x="16" y="437"/>
                    <a:pt x="16" y="437"/>
                    <a:pt x="16" y="437"/>
                  </a:cubicBezTo>
                  <a:cubicBezTo>
                    <a:pt x="20" y="450"/>
                    <a:pt x="20" y="450"/>
                    <a:pt x="20" y="450"/>
                  </a:cubicBezTo>
                  <a:cubicBezTo>
                    <a:pt x="54" y="448"/>
                    <a:pt x="54" y="448"/>
                    <a:pt x="54" y="448"/>
                  </a:cubicBezTo>
                  <a:cubicBezTo>
                    <a:pt x="60" y="463"/>
                    <a:pt x="66" y="477"/>
                    <a:pt x="74" y="490"/>
                  </a:cubicBezTo>
                  <a:cubicBezTo>
                    <a:pt x="52" y="515"/>
                    <a:pt x="52" y="515"/>
                    <a:pt x="52" y="515"/>
                  </a:cubicBezTo>
                  <a:cubicBezTo>
                    <a:pt x="60" y="527"/>
                    <a:pt x="60" y="527"/>
                    <a:pt x="60" y="527"/>
                  </a:cubicBezTo>
                  <a:cubicBezTo>
                    <a:pt x="68" y="539"/>
                    <a:pt x="68" y="539"/>
                    <a:pt x="68" y="539"/>
                  </a:cubicBezTo>
                  <a:cubicBezTo>
                    <a:pt x="99" y="526"/>
                    <a:pt x="99" y="526"/>
                    <a:pt x="99" y="526"/>
                  </a:cubicBezTo>
                  <a:cubicBezTo>
                    <a:pt x="109" y="539"/>
                    <a:pt x="120" y="550"/>
                    <a:pt x="131" y="560"/>
                  </a:cubicBezTo>
                  <a:cubicBezTo>
                    <a:pt x="117" y="591"/>
                    <a:pt x="117" y="591"/>
                    <a:pt x="117" y="591"/>
                  </a:cubicBezTo>
                  <a:cubicBezTo>
                    <a:pt x="128" y="600"/>
                    <a:pt x="128" y="600"/>
                    <a:pt x="128" y="600"/>
                  </a:cubicBezTo>
                  <a:cubicBezTo>
                    <a:pt x="139" y="609"/>
                    <a:pt x="139" y="609"/>
                    <a:pt x="139" y="609"/>
                  </a:cubicBezTo>
                  <a:cubicBezTo>
                    <a:pt x="166" y="588"/>
                    <a:pt x="166" y="588"/>
                    <a:pt x="166" y="588"/>
                  </a:cubicBezTo>
                  <a:cubicBezTo>
                    <a:pt x="179" y="596"/>
                    <a:pt x="193" y="604"/>
                    <a:pt x="207" y="611"/>
                  </a:cubicBezTo>
                  <a:cubicBezTo>
                    <a:pt x="202" y="644"/>
                    <a:pt x="202" y="644"/>
                    <a:pt x="202" y="644"/>
                  </a:cubicBezTo>
                  <a:cubicBezTo>
                    <a:pt x="215" y="650"/>
                    <a:pt x="215" y="650"/>
                    <a:pt x="215" y="650"/>
                  </a:cubicBezTo>
                  <a:cubicBezTo>
                    <a:pt x="229" y="655"/>
                    <a:pt x="229" y="655"/>
                    <a:pt x="229" y="655"/>
                  </a:cubicBezTo>
                  <a:cubicBezTo>
                    <a:pt x="248" y="627"/>
                    <a:pt x="248" y="627"/>
                    <a:pt x="248" y="627"/>
                  </a:cubicBezTo>
                  <a:cubicBezTo>
                    <a:pt x="263" y="631"/>
                    <a:pt x="278" y="635"/>
                    <a:pt x="293" y="637"/>
                  </a:cubicBezTo>
                  <a:cubicBezTo>
                    <a:pt x="299" y="670"/>
                    <a:pt x="299" y="670"/>
                    <a:pt x="299" y="670"/>
                  </a:cubicBezTo>
                  <a:cubicBezTo>
                    <a:pt x="313" y="671"/>
                    <a:pt x="313" y="671"/>
                    <a:pt x="313" y="671"/>
                  </a:cubicBezTo>
                  <a:cubicBezTo>
                    <a:pt x="327" y="672"/>
                    <a:pt x="327" y="672"/>
                    <a:pt x="327" y="672"/>
                  </a:cubicBezTo>
                  <a:cubicBezTo>
                    <a:pt x="338" y="640"/>
                    <a:pt x="338" y="640"/>
                    <a:pt x="338" y="640"/>
                  </a:cubicBezTo>
                  <a:cubicBezTo>
                    <a:pt x="353" y="640"/>
                    <a:pt x="369" y="639"/>
                    <a:pt x="384" y="636"/>
                  </a:cubicBezTo>
                  <a:cubicBezTo>
                    <a:pt x="399" y="666"/>
                    <a:pt x="399" y="666"/>
                    <a:pt x="399" y="666"/>
                  </a:cubicBezTo>
                  <a:cubicBezTo>
                    <a:pt x="413" y="663"/>
                    <a:pt x="413" y="663"/>
                    <a:pt x="413" y="663"/>
                  </a:cubicBezTo>
                  <a:cubicBezTo>
                    <a:pt x="427" y="660"/>
                    <a:pt x="427" y="660"/>
                    <a:pt x="427" y="660"/>
                  </a:cubicBezTo>
                  <a:cubicBezTo>
                    <a:pt x="427" y="626"/>
                    <a:pt x="427" y="626"/>
                    <a:pt x="427" y="626"/>
                  </a:cubicBezTo>
                  <a:cubicBezTo>
                    <a:pt x="428" y="626"/>
                    <a:pt x="428" y="626"/>
                    <a:pt x="428" y="626"/>
                  </a:cubicBezTo>
                  <a:cubicBezTo>
                    <a:pt x="443" y="621"/>
                    <a:pt x="457" y="615"/>
                    <a:pt x="471" y="609"/>
                  </a:cubicBezTo>
                  <a:cubicBezTo>
                    <a:pt x="494" y="633"/>
                    <a:pt x="494" y="633"/>
                    <a:pt x="494" y="633"/>
                  </a:cubicBezTo>
                  <a:cubicBezTo>
                    <a:pt x="506" y="626"/>
                    <a:pt x="506" y="626"/>
                    <a:pt x="506" y="626"/>
                  </a:cubicBezTo>
                  <a:cubicBezTo>
                    <a:pt x="518" y="619"/>
                    <a:pt x="518" y="619"/>
                    <a:pt x="518" y="619"/>
                  </a:cubicBezTo>
                  <a:cubicBezTo>
                    <a:pt x="509" y="586"/>
                    <a:pt x="509" y="586"/>
                    <a:pt x="509" y="586"/>
                  </a:cubicBezTo>
                  <a:cubicBezTo>
                    <a:pt x="522" y="578"/>
                    <a:pt x="534" y="568"/>
                    <a:pt x="545" y="557"/>
                  </a:cubicBezTo>
                  <a:cubicBezTo>
                    <a:pt x="575" y="574"/>
                    <a:pt x="575" y="574"/>
                    <a:pt x="575" y="574"/>
                  </a:cubicBezTo>
                  <a:cubicBezTo>
                    <a:pt x="584" y="563"/>
                    <a:pt x="584" y="563"/>
                    <a:pt x="584" y="563"/>
                  </a:cubicBezTo>
                  <a:cubicBezTo>
                    <a:pt x="594" y="553"/>
                    <a:pt x="594" y="553"/>
                    <a:pt x="594" y="553"/>
                  </a:cubicBezTo>
                  <a:cubicBezTo>
                    <a:pt x="575" y="525"/>
                    <a:pt x="575" y="525"/>
                    <a:pt x="575" y="525"/>
                  </a:cubicBezTo>
                  <a:cubicBezTo>
                    <a:pt x="585" y="512"/>
                    <a:pt x="593" y="499"/>
                    <a:pt x="601" y="486"/>
                  </a:cubicBezTo>
                  <a:cubicBezTo>
                    <a:pt x="634" y="493"/>
                    <a:pt x="634" y="493"/>
                    <a:pt x="634" y="493"/>
                  </a:cubicBezTo>
                  <a:cubicBezTo>
                    <a:pt x="640" y="480"/>
                    <a:pt x="640" y="480"/>
                    <a:pt x="640" y="480"/>
                  </a:cubicBezTo>
                  <a:cubicBezTo>
                    <a:pt x="646" y="467"/>
                    <a:pt x="646" y="467"/>
                    <a:pt x="646" y="467"/>
                  </a:cubicBezTo>
                  <a:cubicBezTo>
                    <a:pt x="620" y="446"/>
                    <a:pt x="620" y="446"/>
                    <a:pt x="620" y="446"/>
                  </a:cubicBezTo>
                  <a:moveTo>
                    <a:pt x="579" y="437"/>
                  </a:moveTo>
                  <a:cubicBezTo>
                    <a:pt x="540" y="420"/>
                    <a:pt x="540" y="420"/>
                    <a:pt x="540" y="420"/>
                  </a:cubicBezTo>
                  <a:cubicBezTo>
                    <a:pt x="543" y="412"/>
                    <a:pt x="546" y="405"/>
                    <a:pt x="548" y="397"/>
                  </a:cubicBezTo>
                  <a:cubicBezTo>
                    <a:pt x="589" y="408"/>
                    <a:pt x="589" y="408"/>
                    <a:pt x="589" y="408"/>
                  </a:cubicBezTo>
                  <a:cubicBezTo>
                    <a:pt x="587" y="418"/>
                    <a:pt x="583" y="428"/>
                    <a:pt x="579" y="437"/>
                  </a:cubicBezTo>
                  <a:moveTo>
                    <a:pt x="591" y="401"/>
                  </a:moveTo>
                  <a:cubicBezTo>
                    <a:pt x="550" y="390"/>
                    <a:pt x="550" y="390"/>
                    <a:pt x="550" y="390"/>
                  </a:cubicBezTo>
                  <a:cubicBezTo>
                    <a:pt x="552" y="382"/>
                    <a:pt x="554" y="374"/>
                    <a:pt x="555" y="366"/>
                  </a:cubicBezTo>
                  <a:cubicBezTo>
                    <a:pt x="597" y="372"/>
                    <a:pt x="597" y="372"/>
                    <a:pt x="597" y="372"/>
                  </a:cubicBezTo>
                  <a:cubicBezTo>
                    <a:pt x="596" y="382"/>
                    <a:pt x="594" y="392"/>
                    <a:pt x="591" y="401"/>
                  </a:cubicBezTo>
                  <a:moveTo>
                    <a:pt x="598" y="364"/>
                  </a:moveTo>
                  <a:cubicBezTo>
                    <a:pt x="556" y="359"/>
                    <a:pt x="556" y="359"/>
                    <a:pt x="556" y="359"/>
                  </a:cubicBezTo>
                  <a:cubicBezTo>
                    <a:pt x="556" y="351"/>
                    <a:pt x="557" y="343"/>
                    <a:pt x="557" y="335"/>
                  </a:cubicBezTo>
                  <a:cubicBezTo>
                    <a:pt x="600" y="334"/>
                    <a:pt x="600" y="334"/>
                    <a:pt x="600" y="334"/>
                  </a:cubicBezTo>
                  <a:cubicBezTo>
                    <a:pt x="600" y="344"/>
                    <a:pt x="599" y="354"/>
                    <a:pt x="598" y="364"/>
                  </a:cubicBezTo>
                  <a:moveTo>
                    <a:pt x="597" y="297"/>
                  </a:moveTo>
                  <a:cubicBezTo>
                    <a:pt x="598" y="307"/>
                    <a:pt x="599" y="317"/>
                    <a:pt x="599" y="327"/>
                  </a:cubicBezTo>
                  <a:cubicBezTo>
                    <a:pt x="557" y="328"/>
                    <a:pt x="557" y="328"/>
                    <a:pt x="557" y="328"/>
                  </a:cubicBezTo>
                  <a:cubicBezTo>
                    <a:pt x="556" y="320"/>
                    <a:pt x="556" y="312"/>
                    <a:pt x="554" y="304"/>
                  </a:cubicBezTo>
                  <a:cubicBezTo>
                    <a:pt x="597" y="297"/>
                    <a:pt x="597" y="297"/>
                    <a:pt x="597" y="297"/>
                  </a:cubicBezTo>
                  <a:moveTo>
                    <a:pt x="595" y="290"/>
                  </a:moveTo>
                  <a:cubicBezTo>
                    <a:pt x="553" y="297"/>
                    <a:pt x="553" y="297"/>
                    <a:pt x="553" y="297"/>
                  </a:cubicBezTo>
                  <a:cubicBezTo>
                    <a:pt x="552" y="289"/>
                    <a:pt x="550" y="281"/>
                    <a:pt x="548" y="273"/>
                  </a:cubicBezTo>
                  <a:cubicBezTo>
                    <a:pt x="588" y="260"/>
                    <a:pt x="588" y="260"/>
                    <a:pt x="588" y="260"/>
                  </a:cubicBezTo>
                  <a:cubicBezTo>
                    <a:pt x="591" y="270"/>
                    <a:pt x="594" y="280"/>
                    <a:pt x="595" y="290"/>
                  </a:cubicBezTo>
                  <a:moveTo>
                    <a:pt x="586" y="253"/>
                  </a:moveTo>
                  <a:cubicBezTo>
                    <a:pt x="545" y="266"/>
                    <a:pt x="545" y="266"/>
                    <a:pt x="545" y="266"/>
                  </a:cubicBezTo>
                  <a:cubicBezTo>
                    <a:pt x="543" y="259"/>
                    <a:pt x="540" y="251"/>
                    <a:pt x="537" y="244"/>
                  </a:cubicBezTo>
                  <a:cubicBezTo>
                    <a:pt x="575" y="225"/>
                    <a:pt x="575" y="225"/>
                    <a:pt x="575" y="225"/>
                  </a:cubicBezTo>
                  <a:cubicBezTo>
                    <a:pt x="579" y="234"/>
                    <a:pt x="583" y="244"/>
                    <a:pt x="586" y="253"/>
                  </a:cubicBezTo>
                  <a:moveTo>
                    <a:pt x="557" y="192"/>
                  </a:moveTo>
                  <a:cubicBezTo>
                    <a:pt x="562" y="201"/>
                    <a:pt x="567" y="209"/>
                    <a:pt x="572" y="219"/>
                  </a:cubicBezTo>
                  <a:cubicBezTo>
                    <a:pt x="533" y="237"/>
                    <a:pt x="533" y="237"/>
                    <a:pt x="533" y="237"/>
                  </a:cubicBezTo>
                  <a:cubicBezTo>
                    <a:pt x="530" y="230"/>
                    <a:pt x="526" y="223"/>
                    <a:pt x="521" y="216"/>
                  </a:cubicBezTo>
                  <a:cubicBezTo>
                    <a:pt x="557" y="192"/>
                    <a:pt x="557" y="192"/>
                    <a:pt x="557" y="192"/>
                  </a:cubicBezTo>
                  <a:moveTo>
                    <a:pt x="553" y="186"/>
                  </a:moveTo>
                  <a:cubicBezTo>
                    <a:pt x="517" y="210"/>
                    <a:pt x="517" y="210"/>
                    <a:pt x="517" y="210"/>
                  </a:cubicBezTo>
                  <a:cubicBezTo>
                    <a:pt x="513" y="204"/>
                    <a:pt x="508" y="197"/>
                    <a:pt x="503" y="191"/>
                  </a:cubicBezTo>
                  <a:cubicBezTo>
                    <a:pt x="534" y="162"/>
                    <a:pt x="534" y="162"/>
                    <a:pt x="534" y="162"/>
                  </a:cubicBezTo>
                  <a:cubicBezTo>
                    <a:pt x="541" y="170"/>
                    <a:pt x="547" y="178"/>
                    <a:pt x="553" y="186"/>
                  </a:cubicBezTo>
                  <a:moveTo>
                    <a:pt x="530" y="157"/>
                  </a:moveTo>
                  <a:cubicBezTo>
                    <a:pt x="498" y="186"/>
                    <a:pt x="498" y="186"/>
                    <a:pt x="498" y="186"/>
                  </a:cubicBezTo>
                  <a:cubicBezTo>
                    <a:pt x="492" y="180"/>
                    <a:pt x="486" y="174"/>
                    <a:pt x="480" y="169"/>
                  </a:cubicBezTo>
                  <a:cubicBezTo>
                    <a:pt x="508" y="136"/>
                    <a:pt x="508" y="136"/>
                    <a:pt x="508" y="136"/>
                  </a:cubicBezTo>
                  <a:cubicBezTo>
                    <a:pt x="515" y="142"/>
                    <a:pt x="523" y="149"/>
                    <a:pt x="530" y="157"/>
                  </a:cubicBezTo>
                  <a:moveTo>
                    <a:pt x="478" y="114"/>
                  </a:moveTo>
                  <a:cubicBezTo>
                    <a:pt x="486" y="119"/>
                    <a:pt x="494" y="125"/>
                    <a:pt x="502" y="131"/>
                  </a:cubicBezTo>
                  <a:cubicBezTo>
                    <a:pt x="475" y="164"/>
                    <a:pt x="475" y="164"/>
                    <a:pt x="475" y="164"/>
                  </a:cubicBezTo>
                  <a:cubicBezTo>
                    <a:pt x="468" y="159"/>
                    <a:pt x="462" y="155"/>
                    <a:pt x="455" y="150"/>
                  </a:cubicBezTo>
                  <a:cubicBezTo>
                    <a:pt x="478" y="114"/>
                    <a:pt x="478" y="114"/>
                    <a:pt x="478" y="114"/>
                  </a:cubicBezTo>
                  <a:moveTo>
                    <a:pt x="471" y="110"/>
                  </a:moveTo>
                  <a:cubicBezTo>
                    <a:pt x="449" y="146"/>
                    <a:pt x="449" y="146"/>
                    <a:pt x="449" y="146"/>
                  </a:cubicBezTo>
                  <a:cubicBezTo>
                    <a:pt x="443" y="143"/>
                    <a:pt x="436" y="139"/>
                    <a:pt x="429" y="136"/>
                  </a:cubicBezTo>
                  <a:cubicBezTo>
                    <a:pt x="429" y="136"/>
                    <a:pt x="428" y="136"/>
                    <a:pt x="427" y="135"/>
                  </a:cubicBezTo>
                  <a:cubicBezTo>
                    <a:pt x="445" y="96"/>
                    <a:pt x="445" y="96"/>
                    <a:pt x="445" y="96"/>
                  </a:cubicBezTo>
                  <a:cubicBezTo>
                    <a:pt x="454" y="100"/>
                    <a:pt x="463" y="105"/>
                    <a:pt x="471" y="110"/>
                  </a:cubicBezTo>
                  <a:moveTo>
                    <a:pt x="438" y="93"/>
                  </a:moveTo>
                  <a:cubicBezTo>
                    <a:pt x="421" y="132"/>
                    <a:pt x="421" y="132"/>
                    <a:pt x="421" y="132"/>
                  </a:cubicBezTo>
                  <a:cubicBezTo>
                    <a:pt x="413" y="129"/>
                    <a:pt x="406" y="127"/>
                    <a:pt x="398" y="124"/>
                  </a:cubicBezTo>
                  <a:cubicBezTo>
                    <a:pt x="409" y="83"/>
                    <a:pt x="409" y="83"/>
                    <a:pt x="409" y="83"/>
                  </a:cubicBezTo>
                  <a:cubicBezTo>
                    <a:pt x="419" y="85"/>
                    <a:pt x="429" y="89"/>
                    <a:pt x="438" y="93"/>
                  </a:cubicBezTo>
                  <a:moveTo>
                    <a:pt x="402" y="81"/>
                  </a:moveTo>
                  <a:cubicBezTo>
                    <a:pt x="391" y="122"/>
                    <a:pt x="391" y="122"/>
                    <a:pt x="391" y="122"/>
                  </a:cubicBezTo>
                  <a:cubicBezTo>
                    <a:pt x="383" y="120"/>
                    <a:pt x="375" y="119"/>
                    <a:pt x="367" y="118"/>
                  </a:cubicBezTo>
                  <a:cubicBezTo>
                    <a:pt x="373" y="75"/>
                    <a:pt x="373" y="75"/>
                    <a:pt x="373" y="75"/>
                  </a:cubicBezTo>
                  <a:cubicBezTo>
                    <a:pt x="383" y="76"/>
                    <a:pt x="393" y="78"/>
                    <a:pt x="402" y="81"/>
                  </a:cubicBezTo>
                  <a:moveTo>
                    <a:pt x="365" y="74"/>
                  </a:moveTo>
                  <a:cubicBezTo>
                    <a:pt x="360" y="117"/>
                    <a:pt x="360" y="117"/>
                    <a:pt x="360" y="117"/>
                  </a:cubicBezTo>
                  <a:cubicBezTo>
                    <a:pt x="352" y="116"/>
                    <a:pt x="344" y="115"/>
                    <a:pt x="336" y="116"/>
                  </a:cubicBezTo>
                  <a:cubicBezTo>
                    <a:pt x="335" y="72"/>
                    <a:pt x="335" y="72"/>
                    <a:pt x="335" y="72"/>
                  </a:cubicBezTo>
                  <a:cubicBezTo>
                    <a:pt x="345" y="72"/>
                    <a:pt x="355" y="73"/>
                    <a:pt x="365" y="74"/>
                  </a:cubicBezTo>
                  <a:moveTo>
                    <a:pt x="328" y="72"/>
                  </a:moveTo>
                  <a:cubicBezTo>
                    <a:pt x="329" y="116"/>
                    <a:pt x="329" y="116"/>
                    <a:pt x="329" y="116"/>
                  </a:cubicBezTo>
                  <a:cubicBezTo>
                    <a:pt x="321" y="116"/>
                    <a:pt x="313" y="117"/>
                    <a:pt x="305" y="118"/>
                  </a:cubicBezTo>
                  <a:cubicBezTo>
                    <a:pt x="298" y="75"/>
                    <a:pt x="298" y="75"/>
                    <a:pt x="298" y="75"/>
                  </a:cubicBezTo>
                  <a:cubicBezTo>
                    <a:pt x="308" y="73"/>
                    <a:pt x="318" y="72"/>
                    <a:pt x="328" y="72"/>
                  </a:cubicBezTo>
                  <a:moveTo>
                    <a:pt x="290" y="76"/>
                  </a:moveTo>
                  <a:cubicBezTo>
                    <a:pt x="297" y="119"/>
                    <a:pt x="297" y="119"/>
                    <a:pt x="297" y="119"/>
                  </a:cubicBezTo>
                  <a:cubicBezTo>
                    <a:pt x="289" y="120"/>
                    <a:pt x="282" y="122"/>
                    <a:pt x="274" y="125"/>
                  </a:cubicBezTo>
                  <a:cubicBezTo>
                    <a:pt x="261" y="83"/>
                    <a:pt x="261" y="83"/>
                    <a:pt x="261" y="83"/>
                  </a:cubicBezTo>
                  <a:cubicBezTo>
                    <a:pt x="271" y="80"/>
                    <a:pt x="280" y="78"/>
                    <a:pt x="290" y="76"/>
                  </a:cubicBezTo>
                  <a:moveTo>
                    <a:pt x="254" y="85"/>
                  </a:moveTo>
                  <a:cubicBezTo>
                    <a:pt x="267" y="127"/>
                    <a:pt x="267" y="127"/>
                    <a:pt x="267" y="127"/>
                  </a:cubicBezTo>
                  <a:cubicBezTo>
                    <a:pt x="259" y="129"/>
                    <a:pt x="252" y="132"/>
                    <a:pt x="244" y="136"/>
                  </a:cubicBezTo>
                  <a:cubicBezTo>
                    <a:pt x="225" y="96"/>
                    <a:pt x="225" y="96"/>
                    <a:pt x="225" y="96"/>
                  </a:cubicBezTo>
                  <a:cubicBezTo>
                    <a:pt x="235" y="92"/>
                    <a:pt x="244" y="88"/>
                    <a:pt x="254" y="85"/>
                  </a:cubicBezTo>
                  <a:moveTo>
                    <a:pt x="219" y="99"/>
                  </a:moveTo>
                  <a:cubicBezTo>
                    <a:pt x="238" y="139"/>
                    <a:pt x="238" y="139"/>
                    <a:pt x="238" y="139"/>
                  </a:cubicBezTo>
                  <a:cubicBezTo>
                    <a:pt x="231" y="142"/>
                    <a:pt x="224" y="146"/>
                    <a:pt x="217" y="151"/>
                  </a:cubicBezTo>
                  <a:cubicBezTo>
                    <a:pt x="192" y="114"/>
                    <a:pt x="192" y="114"/>
                    <a:pt x="192" y="114"/>
                  </a:cubicBezTo>
                  <a:cubicBezTo>
                    <a:pt x="201" y="109"/>
                    <a:pt x="210" y="104"/>
                    <a:pt x="219" y="99"/>
                  </a:cubicBezTo>
                  <a:moveTo>
                    <a:pt x="186" y="118"/>
                  </a:moveTo>
                  <a:cubicBezTo>
                    <a:pt x="211" y="155"/>
                    <a:pt x="211" y="155"/>
                    <a:pt x="211" y="155"/>
                  </a:cubicBezTo>
                  <a:cubicBezTo>
                    <a:pt x="204" y="159"/>
                    <a:pt x="198" y="164"/>
                    <a:pt x="192" y="170"/>
                  </a:cubicBezTo>
                  <a:cubicBezTo>
                    <a:pt x="162" y="137"/>
                    <a:pt x="162" y="137"/>
                    <a:pt x="162" y="137"/>
                  </a:cubicBezTo>
                  <a:cubicBezTo>
                    <a:pt x="170" y="130"/>
                    <a:pt x="178" y="124"/>
                    <a:pt x="186" y="118"/>
                  </a:cubicBezTo>
                  <a:moveTo>
                    <a:pt x="157" y="142"/>
                  </a:moveTo>
                  <a:cubicBezTo>
                    <a:pt x="186" y="175"/>
                    <a:pt x="186" y="175"/>
                    <a:pt x="186" y="175"/>
                  </a:cubicBezTo>
                  <a:cubicBezTo>
                    <a:pt x="180" y="180"/>
                    <a:pt x="175" y="186"/>
                    <a:pt x="170" y="192"/>
                  </a:cubicBezTo>
                  <a:cubicBezTo>
                    <a:pt x="136" y="164"/>
                    <a:pt x="136" y="164"/>
                    <a:pt x="136" y="164"/>
                  </a:cubicBezTo>
                  <a:cubicBezTo>
                    <a:pt x="142" y="156"/>
                    <a:pt x="149" y="149"/>
                    <a:pt x="157" y="142"/>
                  </a:cubicBezTo>
                  <a:moveTo>
                    <a:pt x="131" y="169"/>
                  </a:moveTo>
                  <a:cubicBezTo>
                    <a:pt x="165" y="198"/>
                    <a:pt x="165" y="198"/>
                    <a:pt x="165" y="198"/>
                  </a:cubicBezTo>
                  <a:cubicBezTo>
                    <a:pt x="160" y="204"/>
                    <a:pt x="155" y="210"/>
                    <a:pt x="151" y="217"/>
                  </a:cubicBezTo>
                  <a:cubicBezTo>
                    <a:pt x="113" y="194"/>
                    <a:pt x="113" y="194"/>
                    <a:pt x="113" y="194"/>
                  </a:cubicBezTo>
                  <a:cubicBezTo>
                    <a:pt x="119" y="185"/>
                    <a:pt x="125" y="177"/>
                    <a:pt x="131" y="169"/>
                  </a:cubicBezTo>
                  <a:moveTo>
                    <a:pt x="109" y="200"/>
                  </a:moveTo>
                  <a:cubicBezTo>
                    <a:pt x="147" y="223"/>
                    <a:pt x="147" y="223"/>
                    <a:pt x="147" y="223"/>
                  </a:cubicBezTo>
                  <a:cubicBezTo>
                    <a:pt x="143" y="230"/>
                    <a:pt x="140" y="236"/>
                    <a:pt x="136" y="243"/>
                  </a:cubicBezTo>
                  <a:cubicBezTo>
                    <a:pt x="136" y="244"/>
                    <a:pt x="136" y="244"/>
                    <a:pt x="136" y="245"/>
                  </a:cubicBezTo>
                  <a:cubicBezTo>
                    <a:pt x="95" y="227"/>
                    <a:pt x="95" y="227"/>
                    <a:pt x="95" y="227"/>
                  </a:cubicBezTo>
                  <a:cubicBezTo>
                    <a:pt x="99" y="218"/>
                    <a:pt x="104" y="209"/>
                    <a:pt x="109" y="200"/>
                  </a:cubicBezTo>
                  <a:moveTo>
                    <a:pt x="92" y="234"/>
                  </a:moveTo>
                  <a:cubicBezTo>
                    <a:pt x="133" y="251"/>
                    <a:pt x="133" y="251"/>
                    <a:pt x="133" y="251"/>
                  </a:cubicBezTo>
                  <a:cubicBezTo>
                    <a:pt x="130" y="259"/>
                    <a:pt x="127" y="267"/>
                    <a:pt x="125" y="274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5" y="253"/>
                    <a:pt x="88" y="243"/>
                    <a:pt x="92" y="234"/>
                  </a:cubicBezTo>
                  <a:moveTo>
                    <a:pt x="80" y="270"/>
                  </a:moveTo>
                  <a:cubicBezTo>
                    <a:pt x="123" y="281"/>
                    <a:pt x="123" y="281"/>
                    <a:pt x="123" y="281"/>
                  </a:cubicBezTo>
                  <a:cubicBezTo>
                    <a:pt x="121" y="289"/>
                    <a:pt x="119" y="297"/>
                    <a:pt x="118" y="305"/>
                  </a:cubicBezTo>
                  <a:cubicBezTo>
                    <a:pt x="74" y="300"/>
                    <a:pt x="74" y="300"/>
                    <a:pt x="74" y="300"/>
                  </a:cubicBezTo>
                  <a:cubicBezTo>
                    <a:pt x="75" y="289"/>
                    <a:pt x="78" y="279"/>
                    <a:pt x="80" y="270"/>
                  </a:cubicBezTo>
                  <a:moveTo>
                    <a:pt x="72" y="337"/>
                  </a:moveTo>
                  <a:cubicBezTo>
                    <a:pt x="71" y="327"/>
                    <a:pt x="72" y="317"/>
                    <a:pt x="73" y="307"/>
                  </a:cubicBezTo>
                  <a:cubicBezTo>
                    <a:pt x="117" y="312"/>
                    <a:pt x="117" y="312"/>
                    <a:pt x="117" y="312"/>
                  </a:cubicBezTo>
                  <a:cubicBezTo>
                    <a:pt x="116" y="320"/>
                    <a:pt x="116" y="328"/>
                    <a:pt x="116" y="336"/>
                  </a:cubicBezTo>
                  <a:cubicBezTo>
                    <a:pt x="72" y="337"/>
                    <a:pt x="72" y="337"/>
                    <a:pt x="72" y="337"/>
                  </a:cubicBezTo>
                  <a:moveTo>
                    <a:pt x="72" y="345"/>
                  </a:moveTo>
                  <a:cubicBezTo>
                    <a:pt x="116" y="344"/>
                    <a:pt x="116" y="344"/>
                    <a:pt x="116" y="344"/>
                  </a:cubicBezTo>
                  <a:cubicBezTo>
                    <a:pt x="116" y="352"/>
                    <a:pt x="117" y="360"/>
                    <a:pt x="118" y="368"/>
                  </a:cubicBezTo>
                  <a:cubicBezTo>
                    <a:pt x="74" y="375"/>
                    <a:pt x="74" y="375"/>
                    <a:pt x="74" y="375"/>
                  </a:cubicBezTo>
                  <a:cubicBezTo>
                    <a:pt x="73" y="365"/>
                    <a:pt x="72" y="355"/>
                    <a:pt x="72" y="345"/>
                  </a:cubicBezTo>
                  <a:moveTo>
                    <a:pt x="76" y="382"/>
                  </a:moveTo>
                  <a:cubicBezTo>
                    <a:pt x="120" y="375"/>
                    <a:pt x="120" y="375"/>
                    <a:pt x="120" y="375"/>
                  </a:cubicBezTo>
                  <a:cubicBezTo>
                    <a:pt x="121" y="383"/>
                    <a:pt x="123" y="391"/>
                    <a:pt x="125" y="399"/>
                  </a:cubicBezTo>
                  <a:cubicBezTo>
                    <a:pt x="83" y="412"/>
                    <a:pt x="83" y="412"/>
                    <a:pt x="83" y="412"/>
                  </a:cubicBezTo>
                  <a:cubicBezTo>
                    <a:pt x="80" y="402"/>
                    <a:pt x="77" y="392"/>
                    <a:pt x="76" y="382"/>
                  </a:cubicBezTo>
                  <a:moveTo>
                    <a:pt x="96" y="447"/>
                  </a:moveTo>
                  <a:cubicBezTo>
                    <a:pt x="92" y="438"/>
                    <a:pt x="88" y="429"/>
                    <a:pt x="85" y="419"/>
                  </a:cubicBezTo>
                  <a:cubicBezTo>
                    <a:pt x="127" y="406"/>
                    <a:pt x="127" y="406"/>
                    <a:pt x="127" y="406"/>
                  </a:cubicBezTo>
                  <a:cubicBezTo>
                    <a:pt x="130" y="413"/>
                    <a:pt x="133" y="421"/>
                    <a:pt x="136" y="428"/>
                  </a:cubicBezTo>
                  <a:cubicBezTo>
                    <a:pt x="96" y="447"/>
                    <a:pt x="96" y="447"/>
                    <a:pt x="96" y="447"/>
                  </a:cubicBezTo>
                  <a:moveTo>
                    <a:pt x="114" y="480"/>
                  </a:moveTo>
                  <a:cubicBezTo>
                    <a:pt x="109" y="472"/>
                    <a:pt x="104" y="463"/>
                    <a:pt x="99" y="454"/>
                  </a:cubicBezTo>
                  <a:cubicBezTo>
                    <a:pt x="139" y="435"/>
                    <a:pt x="139" y="435"/>
                    <a:pt x="139" y="435"/>
                  </a:cubicBezTo>
                  <a:cubicBezTo>
                    <a:pt x="143" y="442"/>
                    <a:pt x="147" y="449"/>
                    <a:pt x="151" y="456"/>
                  </a:cubicBezTo>
                  <a:cubicBezTo>
                    <a:pt x="114" y="480"/>
                    <a:pt x="114" y="480"/>
                    <a:pt x="114" y="480"/>
                  </a:cubicBezTo>
                  <a:moveTo>
                    <a:pt x="119" y="486"/>
                  </a:moveTo>
                  <a:cubicBezTo>
                    <a:pt x="155" y="462"/>
                    <a:pt x="155" y="462"/>
                    <a:pt x="155" y="462"/>
                  </a:cubicBezTo>
                  <a:cubicBezTo>
                    <a:pt x="160" y="468"/>
                    <a:pt x="165" y="475"/>
                    <a:pt x="170" y="481"/>
                  </a:cubicBezTo>
                  <a:cubicBezTo>
                    <a:pt x="137" y="510"/>
                    <a:pt x="137" y="510"/>
                    <a:pt x="137" y="510"/>
                  </a:cubicBezTo>
                  <a:cubicBezTo>
                    <a:pt x="131" y="503"/>
                    <a:pt x="124" y="495"/>
                    <a:pt x="119" y="486"/>
                  </a:cubicBezTo>
                  <a:moveTo>
                    <a:pt x="142" y="516"/>
                  </a:moveTo>
                  <a:cubicBezTo>
                    <a:pt x="175" y="486"/>
                    <a:pt x="175" y="486"/>
                    <a:pt x="175" y="486"/>
                  </a:cubicBezTo>
                  <a:cubicBezTo>
                    <a:pt x="181" y="492"/>
                    <a:pt x="186" y="498"/>
                    <a:pt x="193" y="503"/>
                  </a:cubicBezTo>
                  <a:cubicBezTo>
                    <a:pt x="164" y="537"/>
                    <a:pt x="164" y="537"/>
                    <a:pt x="164" y="537"/>
                  </a:cubicBezTo>
                  <a:cubicBezTo>
                    <a:pt x="157" y="530"/>
                    <a:pt x="149" y="523"/>
                    <a:pt x="142" y="516"/>
                  </a:cubicBezTo>
                  <a:moveTo>
                    <a:pt x="195" y="559"/>
                  </a:moveTo>
                  <a:cubicBezTo>
                    <a:pt x="186" y="554"/>
                    <a:pt x="178" y="548"/>
                    <a:pt x="170" y="542"/>
                  </a:cubicBezTo>
                  <a:cubicBezTo>
                    <a:pt x="198" y="508"/>
                    <a:pt x="198" y="508"/>
                    <a:pt x="198" y="508"/>
                  </a:cubicBezTo>
                  <a:cubicBezTo>
                    <a:pt x="204" y="513"/>
                    <a:pt x="211" y="517"/>
                    <a:pt x="218" y="522"/>
                  </a:cubicBezTo>
                  <a:cubicBezTo>
                    <a:pt x="195" y="559"/>
                    <a:pt x="195" y="559"/>
                    <a:pt x="195" y="559"/>
                  </a:cubicBezTo>
                  <a:moveTo>
                    <a:pt x="201" y="563"/>
                  </a:moveTo>
                  <a:cubicBezTo>
                    <a:pt x="224" y="526"/>
                    <a:pt x="224" y="526"/>
                    <a:pt x="224" y="526"/>
                  </a:cubicBezTo>
                  <a:cubicBezTo>
                    <a:pt x="230" y="529"/>
                    <a:pt x="237" y="533"/>
                    <a:pt x="244" y="536"/>
                  </a:cubicBezTo>
                  <a:cubicBezTo>
                    <a:pt x="244" y="536"/>
                    <a:pt x="245" y="536"/>
                    <a:pt x="245" y="537"/>
                  </a:cubicBezTo>
                  <a:cubicBezTo>
                    <a:pt x="228" y="577"/>
                    <a:pt x="228" y="577"/>
                    <a:pt x="228" y="577"/>
                  </a:cubicBezTo>
                  <a:cubicBezTo>
                    <a:pt x="219" y="573"/>
                    <a:pt x="210" y="568"/>
                    <a:pt x="201" y="563"/>
                  </a:cubicBezTo>
                  <a:moveTo>
                    <a:pt x="251" y="521"/>
                  </a:moveTo>
                  <a:cubicBezTo>
                    <a:pt x="148" y="473"/>
                    <a:pt x="104" y="352"/>
                    <a:pt x="152" y="250"/>
                  </a:cubicBezTo>
                  <a:cubicBezTo>
                    <a:pt x="199" y="148"/>
                    <a:pt x="320" y="104"/>
                    <a:pt x="422" y="151"/>
                  </a:cubicBezTo>
                  <a:cubicBezTo>
                    <a:pt x="524" y="199"/>
                    <a:pt x="569" y="320"/>
                    <a:pt x="521" y="422"/>
                  </a:cubicBezTo>
                  <a:cubicBezTo>
                    <a:pt x="474" y="524"/>
                    <a:pt x="353" y="568"/>
                    <a:pt x="251" y="521"/>
                  </a:cubicBezTo>
                  <a:moveTo>
                    <a:pt x="235" y="580"/>
                  </a:moveTo>
                  <a:cubicBezTo>
                    <a:pt x="252" y="540"/>
                    <a:pt x="252" y="540"/>
                    <a:pt x="252" y="540"/>
                  </a:cubicBezTo>
                  <a:cubicBezTo>
                    <a:pt x="260" y="543"/>
                    <a:pt x="267" y="545"/>
                    <a:pt x="275" y="548"/>
                  </a:cubicBezTo>
                  <a:cubicBezTo>
                    <a:pt x="263" y="590"/>
                    <a:pt x="263" y="590"/>
                    <a:pt x="263" y="590"/>
                  </a:cubicBezTo>
                  <a:cubicBezTo>
                    <a:pt x="254" y="587"/>
                    <a:pt x="244" y="584"/>
                    <a:pt x="235" y="580"/>
                  </a:cubicBezTo>
                  <a:moveTo>
                    <a:pt x="271" y="592"/>
                  </a:moveTo>
                  <a:cubicBezTo>
                    <a:pt x="282" y="550"/>
                    <a:pt x="282" y="550"/>
                    <a:pt x="282" y="550"/>
                  </a:cubicBezTo>
                  <a:cubicBezTo>
                    <a:pt x="290" y="552"/>
                    <a:pt x="298" y="553"/>
                    <a:pt x="306" y="554"/>
                  </a:cubicBezTo>
                  <a:cubicBezTo>
                    <a:pt x="300" y="598"/>
                    <a:pt x="300" y="598"/>
                    <a:pt x="300" y="598"/>
                  </a:cubicBezTo>
                  <a:cubicBezTo>
                    <a:pt x="290" y="596"/>
                    <a:pt x="280" y="594"/>
                    <a:pt x="271" y="592"/>
                  </a:cubicBezTo>
                  <a:moveTo>
                    <a:pt x="308" y="599"/>
                  </a:moveTo>
                  <a:cubicBezTo>
                    <a:pt x="313" y="555"/>
                    <a:pt x="313" y="555"/>
                    <a:pt x="313" y="555"/>
                  </a:cubicBezTo>
                  <a:cubicBezTo>
                    <a:pt x="321" y="556"/>
                    <a:pt x="329" y="556"/>
                    <a:pt x="337" y="556"/>
                  </a:cubicBezTo>
                  <a:cubicBezTo>
                    <a:pt x="338" y="600"/>
                    <a:pt x="338" y="600"/>
                    <a:pt x="338" y="600"/>
                  </a:cubicBezTo>
                  <a:cubicBezTo>
                    <a:pt x="328" y="600"/>
                    <a:pt x="318" y="600"/>
                    <a:pt x="308" y="599"/>
                  </a:cubicBezTo>
                  <a:moveTo>
                    <a:pt x="345" y="600"/>
                  </a:moveTo>
                  <a:cubicBezTo>
                    <a:pt x="345" y="556"/>
                    <a:pt x="345" y="556"/>
                    <a:pt x="345" y="556"/>
                  </a:cubicBezTo>
                  <a:cubicBezTo>
                    <a:pt x="353" y="556"/>
                    <a:pt x="361" y="555"/>
                    <a:pt x="369" y="554"/>
                  </a:cubicBezTo>
                  <a:cubicBezTo>
                    <a:pt x="376" y="597"/>
                    <a:pt x="376" y="597"/>
                    <a:pt x="376" y="597"/>
                  </a:cubicBezTo>
                  <a:cubicBezTo>
                    <a:pt x="366" y="599"/>
                    <a:pt x="355" y="600"/>
                    <a:pt x="345" y="600"/>
                  </a:cubicBezTo>
                  <a:moveTo>
                    <a:pt x="383" y="596"/>
                  </a:moveTo>
                  <a:cubicBezTo>
                    <a:pt x="376" y="553"/>
                    <a:pt x="376" y="553"/>
                    <a:pt x="376" y="553"/>
                  </a:cubicBezTo>
                  <a:cubicBezTo>
                    <a:pt x="384" y="551"/>
                    <a:pt x="392" y="549"/>
                    <a:pt x="399" y="547"/>
                  </a:cubicBezTo>
                  <a:cubicBezTo>
                    <a:pt x="412" y="589"/>
                    <a:pt x="412" y="589"/>
                    <a:pt x="412" y="589"/>
                  </a:cubicBezTo>
                  <a:cubicBezTo>
                    <a:pt x="403" y="592"/>
                    <a:pt x="393" y="594"/>
                    <a:pt x="383" y="596"/>
                  </a:cubicBezTo>
                  <a:moveTo>
                    <a:pt x="419" y="586"/>
                  </a:moveTo>
                  <a:cubicBezTo>
                    <a:pt x="406" y="545"/>
                    <a:pt x="406" y="545"/>
                    <a:pt x="406" y="545"/>
                  </a:cubicBezTo>
                  <a:cubicBezTo>
                    <a:pt x="414" y="542"/>
                    <a:pt x="421" y="539"/>
                    <a:pt x="429" y="536"/>
                  </a:cubicBezTo>
                  <a:cubicBezTo>
                    <a:pt x="448" y="575"/>
                    <a:pt x="448" y="575"/>
                    <a:pt x="448" y="575"/>
                  </a:cubicBezTo>
                  <a:cubicBezTo>
                    <a:pt x="438" y="579"/>
                    <a:pt x="429" y="583"/>
                    <a:pt x="419" y="586"/>
                  </a:cubicBezTo>
                  <a:moveTo>
                    <a:pt x="454" y="572"/>
                  </a:moveTo>
                  <a:cubicBezTo>
                    <a:pt x="435" y="533"/>
                    <a:pt x="435" y="533"/>
                    <a:pt x="435" y="533"/>
                  </a:cubicBezTo>
                  <a:cubicBezTo>
                    <a:pt x="443" y="529"/>
                    <a:pt x="449" y="525"/>
                    <a:pt x="456" y="521"/>
                  </a:cubicBezTo>
                  <a:cubicBezTo>
                    <a:pt x="480" y="557"/>
                    <a:pt x="480" y="557"/>
                    <a:pt x="480" y="557"/>
                  </a:cubicBezTo>
                  <a:cubicBezTo>
                    <a:pt x="472" y="562"/>
                    <a:pt x="463" y="567"/>
                    <a:pt x="454" y="572"/>
                  </a:cubicBezTo>
                  <a:moveTo>
                    <a:pt x="487" y="553"/>
                  </a:moveTo>
                  <a:cubicBezTo>
                    <a:pt x="462" y="517"/>
                    <a:pt x="462" y="517"/>
                    <a:pt x="462" y="517"/>
                  </a:cubicBezTo>
                  <a:cubicBezTo>
                    <a:pt x="469" y="512"/>
                    <a:pt x="475" y="507"/>
                    <a:pt x="481" y="502"/>
                  </a:cubicBezTo>
                  <a:cubicBezTo>
                    <a:pt x="510" y="534"/>
                    <a:pt x="510" y="534"/>
                    <a:pt x="510" y="534"/>
                  </a:cubicBezTo>
                  <a:cubicBezTo>
                    <a:pt x="503" y="541"/>
                    <a:pt x="495" y="547"/>
                    <a:pt x="487" y="553"/>
                  </a:cubicBezTo>
                  <a:moveTo>
                    <a:pt x="516" y="529"/>
                  </a:moveTo>
                  <a:cubicBezTo>
                    <a:pt x="487" y="497"/>
                    <a:pt x="487" y="497"/>
                    <a:pt x="487" y="497"/>
                  </a:cubicBezTo>
                  <a:cubicBezTo>
                    <a:pt x="493" y="492"/>
                    <a:pt x="498" y="486"/>
                    <a:pt x="503" y="480"/>
                  </a:cubicBezTo>
                  <a:cubicBezTo>
                    <a:pt x="537" y="507"/>
                    <a:pt x="537" y="507"/>
                    <a:pt x="537" y="507"/>
                  </a:cubicBezTo>
                  <a:cubicBezTo>
                    <a:pt x="530" y="515"/>
                    <a:pt x="523" y="522"/>
                    <a:pt x="516" y="529"/>
                  </a:cubicBezTo>
                  <a:moveTo>
                    <a:pt x="541" y="501"/>
                  </a:moveTo>
                  <a:cubicBezTo>
                    <a:pt x="508" y="474"/>
                    <a:pt x="508" y="474"/>
                    <a:pt x="508" y="474"/>
                  </a:cubicBezTo>
                  <a:cubicBezTo>
                    <a:pt x="513" y="468"/>
                    <a:pt x="518" y="461"/>
                    <a:pt x="522" y="454"/>
                  </a:cubicBezTo>
                  <a:cubicBezTo>
                    <a:pt x="559" y="477"/>
                    <a:pt x="559" y="477"/>
                    <a:pt x="559" y="477"/>
                  </a:cubicBezTo>
                  <a:cubicBezTo>
                    <a:pt x="553" y="485"/>
                    <a:pt x="548" y="494"/>
                    <a:pt x="541" y="501"/>
                  </a:cubicBezTo>
                  <a:moveTo>
                    <a:pt x="563" y="471"/>
                  </a:moveTo>
                  <a:cubicBezTo>
                    <a:pt x="526" y="448"/>
                    <a:pt x="526" y="448"/>
                    <a:pt x="526" y="448"/>
                  </a:cubicBezTo>
                  <a:cubicBezTo>
                    <a:pt x="530" y="442"/>
                    <a:pt x="533" y="435"/>
                    <a:pt x="536" y="429"/>
                  </a:cubicBezTo>
                  <a:cubicBezTo>
                    <a:pt x="537" y="428"/>
                    <a:pt x="537" y="427"/>
                    <a:pt x="537" y="427"/>
                  </a:cubicBezTo>
                  <a:cubicBezTo>
                    <a:pt x="577" y="444"/>
                    <a:pt x="577" y="444"/>
                    <a:pt x="577" y="444"/>
                  </a:cubicBezTo>
                  <a:cubicBezTo>
                    <a:pt x="572" y="453"/>
                    <a:pt x="568" y="462"/>
                    <a:pt x="563" y="47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43"/>
            <p:cNvSpPr>
              <a:spLocks noEditPoints="1"/>
            </p:cNvSpPr>
            <p:nvPr/>
          </p:nvSpPr>
          <p:spPr bwMode="auto">
            <a:xfrm>
              <a:off x="5718821" y="4771564"/>
              <a:ext cx="788569" cy="786126"/>
            </a:xfrm>
            <a:custGeom>
              <a:avLst/>
              <a:gdLst>
                <a:gd name="T0" fmla="*/ 140 w 409"/>
                <a:gd name="T1" fmla="*/ 29 h 408"/>
                <a:gd name="T2" fmla="*/ 109 w 409"/>
                <a:gd name="T3" fmla="*/ 44 h 408"/>
                <a:gd name="T4" fmla="*/ 81 w 409"/>
                <a:gd name="T5" fmla="*/ 64 h 408"/>
                <a:gd name="T6" fmla="*/ 58 w 409"/>
                <a:gd name="T7" fmla="*/ 89 h 408"/>
                <a:gd name="T8" fmla="*/ 39 w 409"/>
                <a:gd name="T9" fmla="*/ 118 h 408"/>
                <a:gd name="T10" fmla="*/ 26 w 409"/>
                <a:gd name="T11" fmla="*/ 150 h 408"/>
                <a:gd name="T12" fmla="*/ 19 w 409"/>
                <a:gd name="T13" fmla="*/ 184 h 408"/>
                <a:gd name="T14" fmla="*/ 19 w 409"/>
                <a:gd name="T15" fmla="*/ 218 h 408"/>
                <a:gd name="T16" fmla="*/ 25 w 409"/>
                <a:gd name="T17" fmla="*/ 252 h 408"/>
                <a:gd name="T18" fmla="*/ 36 w 409"/>
                <a:gd name="T19" fmla="*/ 284 h 408"/>
                <a:gd name="T20" fmla="*/ 54 w 409"/>
                <a:gd name="T21" fmla="*/ 314 h 408"/>
                <a:gd name="T22" fmla="*/ 77 w 409"/>
                <a:gd name="T23" fmla="*/ 340 h 408"/>
                <a:gd name="T24" fmla="*/ 104 w 409"/>
                <a:gd name="T25" fmla="*/ 361 h 408"/>
                <a:gd name="T26" fmla="*/ 134 w 409"/>
                <a:gd name="T27" fmla="*/ 377 h 408"/>
                <a:gd name="T28" fmla="*/ 167 w 409"/>
                <a:gd name="T29" fmla="*/ 387 h 408"/>
                <a:gd name="T30" fmla="*/ 201 w 409"/>
                <a:gd name="T31" fmla="*/ 391 h 408"/>
                <a:gd name="T32" fmla="*/ 236 w 409"/>
                <a:gd name="T33" fmla="*/ 388 h 408"/>
                <a:gd name="T34" fmla="*/ 269 w 409"/>
                <a:gd name="T35" fmla="*/ 379 h 408"/>
                <a:gd name="T36" fmla="*/ 300 w 409"/>
                <a:gd name="T37" fmla="*/ 364 h 408"/>
                <a:gd name="T38" fmla="*/ 328 w 409"/>
                <a:gd name="T39" fmla="*/ 344 h 408"/>
                <a:gd name="T40" fmla="*/ 351 w 409"/>
                <a:gd name="T41" fmla="*/ 319 h 408"/>
                <a:gd name="T42" fmla="*/ 370 w 409"/>
                <a:gd name="T43" fmla="*/ 290 h 408"/>
                <a:gd name="T44" fmla="*/ 383 w 409"/>
                <a:gd name="T45" fmla="*/ 258 h 408"/>
                <a:gd name="T46" fmla="*/ 390 w 409"/>
                <a:gd name="T47" fmla="*/ 225 h 408"/>
                <a:gd name="T48" fmla="*/ 390 w 409"/>
                <a:gd name="T49" fmla="*/ 190 h 408"/>
                <a:gd name="T50" fmla="*/ 385 w 409"/>
                <a:gd name="T51" fmla="*/ 156 h 408"/>
                <a:gd name="T52" fmla="*/ 373 w 409"/>
                <a:gd name="T53" fmla="*/ 124 h 408"/>
                <a:gd name="T54" fmla="*/ 355 w 409"/>
                <a:gd name="T55" fmla="*/ 95 h 408"/>
                <a:gd name="T56" fmla="*/ 332 w 409"/>
                <a:gd name="T57" fmla="*/ 69 h 408"/>
                <a:gd name="T58" fmla="*/ 305 w 409"/>
                <a:gd name="T59" fmla="*/ 48 h 408"/>
                <a:gd name="T60" fmla="*/ 275 w 409"/>
                <a:gd name="T61" fmla="*/ 32 h 408"/>
                <a:gd name="T62" fmla="*/ 242 w 409"/>
                <a:gd name="T63" fmla="*/ 22 h 408"/>
                <a:gd name="T64" fmla="*/ 208 w 409"/>
                <a:gd name="T65" fmla="*/ 18 h 408"/>
                <a:gd name="T66" fmla="*/ 174 w 409"/>
                <a:gd name="T67" fmla="*/ 21 h 408"/>
                <a:gd name="T68" fmla="*/ 179 w 409"/>
                <a:gd name="T69" fmla="*/ 124 h 408"/>
                <a:gd name="T70" fmla="*/ 124 w 409"/>
                <a:gd name="T71" fmla="*/ 230 h 408"/>
                <a:gd name="T72" fmla="*/ 316 w 409"/>
                <a:gd name="T73" fmla="*/ 288 h 408"/>
                <a:gd name="T74" fmla="*/ 74 w 409"/>
                <a:gd name="T75" fmla="*/ 288 h 408"/>
                <a:gd name="T76" fmla="*/ 120 w 409"/>
                <a:gd name="T77" fmla="*/ 265 h 408"/>
                <a:gd name="T78" fmla="*/ 309 w 409"/>
                <a:gd name="T79" fmla="*/ 89 h 408"/>
                <a:gd name="T80" fmla="*/ 336 w 409"/>
                <a:gd name="T81" fmla="*/ 252 h 408"/>
                <a:gd name="T82" fmla="*/ 304 w 409"/>
                <a:gd name="T83" fmla="*/ 173 h 408"/>
                <a:gd name="T84" fmla="*/ 289 w 409"/>
                <a:gd name="T85" fmla="*/ 93 h 408"/>
                <a:gd name="T86" fmla="*/ 252 w 409"/>
                <a:gd name="T87" fmla="*/ 73 h 408"/>
                <a:gd name="T88" fmla="*/ 173 w 409"/>
                <a:gd name="T89" fmla="*/ 104 h 408"/>
                <a:gd name="T90" fmla="*/ 67 w 409"/>
                <a:gd name="T91" fmla="*/ 229 h 408"/>
                <a:gd name="T92" fmla="*/ 244 w 409"/>
                <a:gd name="T93" fmla="*/ 54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9" h="408">
                  <a:moveTo>
                    <a:pt x="157" y="24"/>
                  </a:moveTo>
                  <a:cubicBezTo>
                    <a:pt x="143" y="9"/>
                    <a:pt x="143" y="9"/>
                    <a:pt x="143" y="9"/>
                  </a:cubicBezTo>
                  <a:cubicBezTo>
                    <a:pt x="140" y="29"/>
                    <a:pt x="140" y="29"/>
                    <a:pt x="140" y="29"/>
                  </a:cubicBezTo>
                  <a:cubicBezTo>
                    <a:pt x="139" y="37"/>
                    <a:pt x="131" y="40"/>
                    <a:pt x="125" y="36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44"/>
                    <a:pt x="109" y="44"/>
                    <a:pt x="109" y="44"/>
                  </a:cubicBezTo>
                  <a:cubicBezTo>
                    <a:pt x="110" y="52"/>
                    <a:pt x="102" y="57"/>
                    <a:pt x="95" y="53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81" y="64"/>
                    <a:pt x="81" y="64"/>
                    <a:pt x="81" y="64"/>
                  </a:cubicBezTo>
                  <a:cubicBezTo>
                    <a:pt x="83" y="72"/>
                    <a:pt x="76" y="78"/>
                    <a:pt x="69" y="76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61" y="96"/>
                    <a:pt x="55" y="104"/>
                    <a:pt x="48" y="103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43" y="125"/>
                    <a:pt x="40" y="133"/>
                    <a:pt x="32" y="134"/>
                  </a:cubicBezTo>
                  <a:cubicBezTo>
                    <a:pt x="12" y="136"/>
                    <a:pt x="12" y="136"/>
                    <a:pt x="12" y="136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32" y="155"/>
                    <a:pt x="29" y="164"/>
                    <a:pt x="22" y="167"/>
                  </a:cubicBezTo>
                  <a:cubicBezTo>
                    <a:pt x="3" y="172"/>
                    <a:pt x="3" y="172"/>
                    <a:pt x="3" y="172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26" y="188"/>
                    <a:pt x="25" y="197"/>
                    <a:pt x="18" y="201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6" y="221"/>
                    <a:pt x="27" y="230"/>
                    <a:pt x="21" y="235"/>
                  </a:cubicBezTo>
                  <a:cubicBezTo>
                    <a:pt x="5" y="247"/>
                    <a:pt x="5" y="247"/>
                    <a:pt x="5" y="247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32" y="254"/>
                    <a:pt x="35" y="263"/>
                    <a:pt x="30" y="268"/>
                  </a:cubicBezTo>
                  <a:cubicBezTo>
                    <a:pt x="16" y="283"/>
                    <a:pt x="16" y="283"/>
                    <a:pt x="16" y="283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44" y="285"/>
                    <a:pt x="48" y="293"/>
                    <a:pt x="44" y="299"/>
                  </a:cubicBezTo>
                  <a:cubicBezTo>
                    <a:pt x="34" y="317"/>
                    <a:pt x="34" y="317"/>
                    <a:pt x="34" y="317"/>
                  </a:cubicBezTo>
                  <a:cubicBezTo>
                    <a:pt x="54" y="314"/>
                    <a:pt x="54" y="314"/>
                    <a:pt x="54" y="314"/>
                  </a:cubicBezTo>
                  <a:cubicBezTo>
                    <a:pt x="61" y="313"/>
                    <a:pt x="67" y="320"/>
                    <a:pt x="65" y="327"/>
                  </a:cubicBezTo>
                  <a:cubicBezTo>
                    <a:pt x="57" y="346"/>
                    <a:pt x="57" y="346"/>
                    <a:pt x="57" y="346"/>
                  </a:cubicBezTo>
                  <a:cubicBezTo>
                    <a:pt x="77" y="340"/>
                    <a:pt x="77" y="340"/>
                    <a:pt x="77" y="340"/>
                  </a:cubicBezTo>
                  <a:cubicBezTo>
                    <a:pt x="84" y="337"/>
                    <a:pt x="91" y="343"/>
                    <a:pt x="89" y="351"/>
                  </a:cubicBezTo>
                  <a:cubicBezTo>
                    <a:pt x="86" y="371"/>
                    <a:pt x="86" y="371"/>
                    <a:pt x="86" y="371"/>
                  </a:cubicBezTo>
                  <a:cubicBezTo>
                    <a:pt x="104" y="361"/>
                    <a:pt x="104" y="361"/>
                    <a:pt x="104" y="361"/>
                  </a:cubicBezTo>
                  <a:cubicBezTo>
                    <a:pt x="110" y="357"/>
                    <a:pt x="118" y="362"/>
                    <a:pt x="118" y="369"/>
                  </a:cubicBezTo>
                  <a:cubicBezTo>
                    <a:pt x="119" y="390"/>
                    <a:pt x="119" y="390"/>
                    <a:pt x="119" y="390"/>
                  </a:cubicBezTo>
                  <a:cubicBezTo>
                    <a:pt x="134" y="377"/>
                    <a:pt x="134" y="377"/>
                    <a:pt x="134" y="377"/>
                  </a:cubicBezTo>
                  <a:cubicBezTo>
                    <a:pt x="140" y="372"/>
                    <a:pt x="149" y="375"/>
                    <a:pt x="150" y="382"/>
                  </a:cubicBezTo>
                  <a:cubicBezTo>
                    <a:pt x="154" y="402"/>
                    <a:pt x="154" y="402"/>
                    <a:pt x="154" y="402"/>
                  </a:cubicBezTo>
                  <a:cubicBezTo>
                    <a:pt x="167" y="387"/>
                    <a:pt x="167" y="387"/>
                    <a:pt x="167" y="387"/>
                  </a:cubicBezTo>
                  <a:cubicBezTo>
                    <a:pt x="172" y="381"/>
                    <a:pt x="181" y="383"/>
                    <a:pt x="184" y="389"/>
                  </a:cubicBezTo>
                  <a:cubicBezTo>
                    <a:pt x="191" y="408"/>
                    <a:pt x="191" y="408"/>
                    <a:pt x="191" y="408"/>
                  </a:cubicBezTo>
                  <a:cubicBezTo>
                    <a:pt x="201" y="391"/>
                    <a:pt x="201" y="391"/>
                    <a:pt x="201" y="391"/>
                  </a:cubicBezTo>
                  <a:cubicBezTo>
                    <a:pt x="205" y="384"/>
                    <a:pt x="214" y="384"/>
                    <a:pt x="218" y="390"/>
                  </a:cubicBezTo>
                  <a:cubicBezTo>
                    <a:pt x="229" y="407"/>
                    <a:pt x="229" y="407"/>
                    <a:pt x="229" y="407"/>
                  </a:cubicBezTo>
                  <a:cubicBezTo>
                    <a:pt x="236" y="388"/>
                    <a:pt x="236" y="388"/>
                    <a:pt x="236" y="388"/>
                  </a:cubicBezTo>
                  <a:cubicBezTo>
                    <a:pt x="238" y="381"/>
                    <a:pt x="247" y="379"/>
                    <a:pt x="252" y="384"/>
                  </a:cubicBezTo>
                  <a:cubicBezTo>
                    <a:pt x="266" y="399"/>
                    <a:pt x="266" y="399"/>
                    <a:pt x="266" y="399"/>
                  </a:cubicBezTo>
                  <a:cubicBezTo>
                    <a:pt x="269" y="379"/>
                    <a:pt x="269" y="379"/>
                    <a:pt x="269" y="379"/>
                  </a:cubicBezTo>
                  <a:cubicBezTo>
                    <a:pt x="270" y="372"/>
                    <a:pt x="278" y="368"/>
                    <a:pt x="284" y="373"/>
                  </a:cubicBezTo>
                  <a:cubicBezTo>
                    <a:pt x="301" y="385"/>
                    <a:pt x="301" y="385"/>
                    <a:pt x="301" y="385"/>
                  </a:cubicBezTo>
                  <a:cubicBezTo>
                    <a:pt x="300" y="364"/>
                    <a:pt x="300" y="364"/>
                    <a:pt x="300" y="364"/>
                  </a:cubicBezTo>
                  <a:cubicBezTo>
                    <a:pt x="300" y="357"/>
                    <a:pt x="307" y="352"/>
                    <a:pt x="314" y="355"/>
                  </a:cubicBezTo>
                  <a:cubicBezTo>
                    <a:pt x="332" y="364"/>
                    <a:pt x="332" y="364"/>
                    <a:pt x="332" y="364"/>
                  </a:cubicBezTo>
                  <a:cubicBezTo>
                    <a:pt x="328" y="344"/>
                    <a:pt x="328" y="344"/>
                    <a:pt x="328" y="344"/>
                  </a:cubicBezTo>
                  <a:cubicBezTo>
                    <a:pt x="326" y="337"/>
                    <a:pt x="333" y="330"/>
                    <a:pt x="340" y="332"/>
                  </a:cubicBezTo>
                  <a:cubicBezTo>
                    <a:pt x="359" y="338"/>
                    <a:pt x="359" y="338"/>
                    <a:pt x="359" y="338"/>
                  </a:cubicBezTo>
                  <a:cubicBezTo>
                    <a:pt x="351" y="319"/>
                    <a:pt x="351" y="319"/>
                    <a:pt x="351" y="319"/>
                  </a:cubicBezTo>
                  <a:cubicBezTo>
                    <a:pt x="348" y="312"/>
                    <a:pt x="354" y="305"/>
                    <a:pt x="361" y="305"/>
                  </a:cubicBezTo>
                  <a:cubicBezTo>
                    <a:pt x="381" y="307"/>
                    <a:pt x="381" y="307"/>
                    <a:pt x="381" y="307"/>
                  </a:cubicBezTo>
                  <a:cubicBezTo>
                    <a:pt x="370" y="290"/>
                    <a:pt x="370" y="290"/>
                    <a:pt x="370" y="290"/>
                  </a:cubicBezTo>
                  <a:cubicBezTo>
                    <a:pt x="366" y="284"/>
                    <a:pt x="370" y="276"/>
                    <a:pt x="377" y="275"/>
                  </a:cubicBezTo>
                  <a:cubicBezTo>
                    <a:pt x="397" y="273"/>
                    <a:pt x="397" y="273"/>
                    <a:pt x="397" y="273"/>
                  </a:cubicBezTo>
                  <a:cubicBezTo>
                    <a:pt x="383" y="258"/>
                    <a:pt x="383" y="258"/>
                    <a:pt x="383" y="258"/>
                  </a:cubicBezTo>
                  <a:cubicBezTo>
                    <a:pt x="378" y="253"/>
                    <a:pt x="380" y="244"/>
                    <a:pt x="387" y="242"/>
                  </a:cubicBezTo>
                  <a:cubicBezTo>
                    <a:pt x="406" y="236"/>
                    <a:pt x="406" y="236"/>
                    <a:pt x="406" y="236"/>
                  </a:cubicBezTo>
                  <a:cubicBezTo>
                    <a:pt x="390" y="225"/>
                    <a:pt x="390" y="225"/>
                    <a:pt x="390" y="225"/>
                  </a:cubicBezTo>
                  <a:cubicBezTo>
                    <a:pt x="384" y="220"/>
                    <a:pt x="384" y="211"/>
                    <a:pt x="391" y="208"/>
                  </a:cubicBezTo>
                  <a:cubicBezTo>
                    <a:pt x="409" y="199"/>
                    <a:pt x="409" y="199"/>
                    <a:pt x="409" y="199"/>
                  </a:cubicBezTo>
                  <a:cubicBezTo>
                    <a:pt x="390" y="190"/>
                    <a:pt x="390" y="190"/>
                    <a:pt x="390" y="190"/>
                  </a:cubicBezTo>
                  <a:cubicBezTo>
                    <a:pt x="384" y="187"/>
                    <a:pt x="382" y="178"/>
                    <a:pt x="388" y="174"/>
                  </a:cubicBezTo>
                  <a:cubicBezTo>
                    <a:pt x="404" y="161"/>
                    <a:pt x="404" y="161"/>
                    <a:pt x="404" y="161"/>
                  </a:cubicBezTo>
                  <a:cubicBezTo>
                    <a:pt x="385" y="156"/>
                    <a:pt x="385" y="156"/>
                    <a:pt x="385" y="156"/>
                  </a:cubicBezTo>
                  <a:cubicBezTo>
                    <a:pt x="377" y="155"/>
                    <a:pt x="375" y="146"/>
                    <a:pt x="380" y="140"/>
                  </a:cubicBezTo>
                  <a:cubicBezTo>
                    <a:pt x="393" y="125"/>
                    <a:pt x="393" y="125"/>
                    <a:pt x="393" y="125"/>
                  </a:cubicBezTo>
                  <a:cubicBezTo>
                    <a:pt x="373" y="124"/>
                    <a:pt x="373" y="124"/>
                    <a:pt x="373" y="124"/>
                  </a:cubicBezTo>
                  <a:cubicBezTo>
                    <a:pt x="365" y="124"/>
                    <a:pt x="361" y="116"/>
                    <a:pt x="365" y="109"/>
                  </a:cubicBezTo>
                  <a:cubicBezTo>
                    <a:pt x="375" y="92"/>
                    <a:pt x="375" y="92"/>
                    <a:pt x="375" y="92"/>
                  </a:cubicBezTo>
                  <a:cubicBezTo>
                    <a:pt x="355" y="95"/>
                    <a:pt x="355" y="95"/>
                    <a:pt x="355" y="95"/>
                  </a:cubicBezTo>
                  <a:cubicBezTo>
                    <a:pt x="348" y="96"/>
                    <a:pt x="342" y="88"/>
                    <a:pt x="345" y="81"/>
                  </a:cubicBezTo>
                  <a:cubicBezTo>
                    <a:pt x="352" y="62"/>
                    <a:pt x="352" y="62"/>
                    <a:pt x="352" y="62"/>
                  </a:cubicBezTo>
                  <a:cubicBezTo>
                    <a:pt x="332" y="69"/>
                    <a:pt x="332" y="69"/>
                    <a:pt x="332" y="69"/>
                  </a:cubicBezTo>
                  <a:cubicBezTo>
                    <a:pt x="325" y="71"/>
                    <a:pt x="318" y="65"/>
                    <a:pt x="320" y="58"/>
                  </a:cubicBezTo>
                  <a:cubicBezTo>
                    <a:pt x="323" y="38"/>
                    <a:pt x="323" y="38"/>
                    <a:pt x="323" y="38"/>
                  </a:cubicBezTo>
                  <a:cubicBezTo>
                    <a:pt x="305" y="48"/>
                    <a:pt x="305" y="48"/>
                    <a:pt x="305" y="48"/>
                  </a:cubicBezTo>
                  <a:cubicBezTo>
                    <a:pt x="299" y="51"/>
                    <a:pt x="291" y="47"/>
                    <a:pt x="291" y="39"/>
                  </a:cubicBezTo>
                  <a:cubicBezTo>
                    <a:pt x="291" y="19"/>
                    <a:pt x="291" y="19"/>
                    <a:pt x="291" y="19"/>
                  </a:cubicBezTo>
                  <a:cubicBezTo>
                    <a:pt x="275" y="32"/>
                    <a:pt x="275" y="32"/>
                    <a:pt x="275" y="32"/>
                  </a:cubicBezTo>
                  <a:cubicBezTo>
                    <a:pt x="269" y="36"/>
                    <a:pt x="260" y="33"/>
                    <a:pt x="259" y="26"/>
                  </a:cubicBezTo>
                  <a:cubicBezTo>
                    <a:pt x="255" y="6"/>
                    <a:pt x="255" y="6"/>
                    <a:pt x="255" y="6"/>
                  </a:cubicBezTo>
                  <a:cubicBezTo>
                    <a:pt x="242" y="22"/>
                    <a:pt x="242" y="22"/>
                    <a:pt x="242" y="22"/>
                  </a:cubicBezTo>
                  <a:cubicBezTo>
                    <a:pt x="237" y="27"/>
                    <a:pt x="228" y="26"/>
                    <a:pt x="225" y="19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08" y="18"/>
                    <a:pt x="208" y="18"/>
                    <a:pt x="208" y="18"/>
                  </a:cubicBezTo>
                  <a:cubicBezTo>
                    <a:pt x="204" y="24"/>
                    <a:pt x="195" y="25"/>
                    <a:pt x="191" y="18"/>
                  </a:cubicBezTo>
                  <a:cubicBezTo>
                    <a:pt x="180" y="1"/>
                    <a:pt x="180" y="1"/>
                    <a:pt x="180" y="1"/>
                  </a:cubicBezTo>
                  <a:cubicBezTo>
                    <a:pt x="174" y="21"/>
                    <a:pt x="174" y="21"/>
                    <a:pt x="174" y="21"/>
                  </a:cubicBezTo>
                  <a:cubicBezTo>
                    <a:pt x="171" y="28"/>
                    <a:pt x="162" y="30"/>
                    <a:pt x="157" y="24"/>
                  </a:cubicBezTo>
                  <a:close/>
                  <a:moveTo>
                    <a:pt x="124" y="230"/>
                  </a:moveTo>
                  <a:cubicBezTo>
                    <a:pt x="110" y="185"/>
                    <a:pt x="135" y="138"/>
                    <a:pt x="179" y="124"/>
                  </a:cubicBezTo>
                  <a:cubicBezTo>
                    <a:pt x="224" y="110"/>
                    <a:pt x="271" y="134"/>
                    <a:pt x="285" y="179"/>
                  </a:cubicBezTo>
                  <a:cubicBezTo>
                    <a:pt x="299" y="223"/>
                    <a:pt x="274" y="271"/>
                    <a:pt x="230" y="285"/>
                  </a:cubicBezTo>
                  <a:cubicBezTo>
                    <a:pt x="185" y="299"/>
                    <a:pt x="138" y="274"/>
                    <a:pt x="124" y="230"/>
                  </a:cubicBezTo>
                  <a:close/>
                  <a:moveTo>
                    <a:pt x="278" y="279"/>
                  </a:moveTo>
                  <a:cubicBezTo>
                    <a:pt x="282" y="275"/>
                    <a:pt x="288" y="274"/>
                    <a:pt x="293" y="276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24" y="292"/>
                    <a:pt x="326" y="302"/>
                    <a:pt x="320" y="308"/>
                  </a:cubicBezTo>
                  <a:cubicBezTo>
                    <a:pt x="302" y="328"/>
                    <a:pt x="279" y="344"/>
                    <a:pt x="251" y="352"/>
                  </a:cubicBezTo>
                  <a:cubicBezTo>
                    <a:pt x="183" y="374"/>
                    <a:pt x="110" y="346"/>
                    <a:pt x="74" y="288"/>
                  </a:cubicBezTo>
                  <a:cubicBezTo>
                    <a:pt x="69" y="281"/>
                    <a:pt x="72" y="271"/>
                    <a:pt x="81" y="268"/>
                  </a:cubicBezTo>
                  <a:cubicBezTo>
                    <a:pt x="105" y="261"/>
                    <a:pt x="105" y="261"/>
                    <a:pt x="105" y="261"/>
                  </a:cubicBezTo>
                  <a:cubicBezTo>
                    <a:pt x="110" y="259"/>
                    <a:pt x="116" y="261"/>
                    <a:pt x="120" y="265"/>
                  </a:cubicBezTo>
                  <a:cubicBezTo>
                    <a:pt x="145" y="301"/>
                    <a:pt x="192" y="318"/>
                    <a:pt x="236" y="304"/>
                  </a:cubicBezTo>
                  <a:cubicBezTo>
                    <a:pt x="252" y="299"/>
                    <a:pt x="267" y="290"/>
                    <a:pt x="278" y="279"/>
                  </a:cubicBezTo>
                  <a:close/>
                  <a:moveTo>
                    <a:pt x="309" y="89"/>
                  </a:moveTo>
                  <a:cubicBezTo>
                    <a:pt x="329" y="107"/>
                    <a:pt x="344" y="130"/>
                    <a:pt x="353" y="158"/>
                  </a:cubicBezTo>
                  <a:cubicBezTo>
                    <a:pt x="362" y="187"/>
                    <a:pt x="362" y="216"/>
                    <a:pt x="355" y="244"/>
                  </a:cubicBezTo>
                  <a:cubicBezTo>
                    <a:pt x="353" y="252"/>
                    <a:pt x="344" y="256"/>
                    <a:pt x="336" y="252"/>
                  </a:cubicBezTo>
                  <a:cubicBezTo>
                    <a:pt x="314" y="240"/>
                    <a:pt x="314" y="240"/>
                    <a:pt x="314" y="240"/>
                  </a:cubicBezTo>
                  <a:cubicBezTo>
                    <a:pt x="309" y="238"/>
                    <a:pt x="306" y="232"/>
                    <a:pt x="307" y="226"/>
                  </a:cubicBezTo>
                  <a:cubicBezTo>
                    <a:pt x="311" y="209"/>
                    <a:pt x="310" y="191"/>
                    <a:pt x="304" y="173"/>
                  </a:cubicBezTo>
                  <a:cubicBezTo>
                    <a:pt x="299" y="156"/>
                    <a:pt x="290" y="142"/>
                    <a:pt x="279" y="131"/>
                  </a:cubicBezTo>
                  <a:cubicBezTo>
                    <a:pt x="275" y="127"/>
                    <a:pt x="274" y="121"/>
                    <a:pt x="277" y="116"/>
                  </a:cubicBezTo>
                  <a:cubicBezTo>
                    <a:pt x="289" y="93"/>
                    <a:pt x="289" y="93"/>
                    <a:pt x="289" y="93"/>
                  </a:cubicBezTo>
                  <a:cubicBezTo>
                    <a:pt x="293" y="85"/>
                    <a:pt x="302" y="83"/>
                    <a:pt x="309" y="89"/>
                  </a:cubicBezTo>
                  <a:close/>
                  <a:moveTo>
                    <a:pt x="244" y="54"/>
                  </a:moveTo>
                  <a:cubicBezTo>
                    <a:pt x="252" y="56"/>
                    <a:pt x="256" y="65"/>
                    <a:pt x="252" y="73"/>
                  </a:cubicBezTo>
                  <a:cubicBezTo>
                    <a:pt x="241" y="95"/>
                    <a:pt x="241" y="95"/>
                    <a:pt x="241" y="95"/>
                  </a:cubicBezTo>
                  <a:cubicBezTo>
                    <a:pt x="238" y="100"/>
                    <a:pt x="232" y="103"/>
                    <a:pt x="227" y="102"/>
                  </a:cubicBezTo>
                  <a:cubicBezTo>
                    <a:pt x="209" y="98"/>
                    <a:pt x="191" y="99"/>
                    <a:pt x="173" y="104"/>
                  </a:cubicBezTo>
                  <a:cubicBezTo>
                    <a:pt x="127" y="119"/>
                    <a:pt x="98" y="163"/>
                    <a:pt x="100" y="209"/>
                  </a:cubicBezTo>
                  <a:cubicBezTo>
                    <a:pt x="100" y="215"/>
                    <a:pt x="96" y="220"/>
                    <a:pt x="91" y="222"/>
                  </a:cubicBezTo>
                  <a:cubicBezTo>
                    <a:pt x="67" y="229"/>
                    <a:pt x="67" y="229"/>
                    <a:pt x="67" y="229"/>
                  </a:cubicBezTo>
                  <a:cubicBezTo>
                    <a:pt x="59" y="232"/>
                    <a:pt x="51" y="226"/>
                    <a:pt x="50" y="218"/>
                  </a:cubicBezTo>
                  <a:cubicBezTo>
                    <a:pt x="43" y="147"/>
                    <a:pt x="87" y="78"/>
                    <a:pt x="158" y="56"/>
                  </a:cubicBezTo>
                  <a:cubicBezTo>
                    <a:pt x="187" y="47"/>
                    <a:pt x="217" y="47"/>
                    <a:pt x="244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49"/>
            <p:cNvSpPr>
              <a:spLocks noEditPoints="1"/>
            </p:cNvSpPr>
            <p:nvPr/>
          </p:nvSpPr>
          <p:spPr bwMode="auto">
            <a:xfrm>
              <a:off x="6562789" y="4812296"/>
              <a:ext cx="873292" cy="870848"/>
            </a:xfrm>
            <a:custGeom>
              <a:avLst/>
              <a:gdLst>
                <a:gd name="T0" fmla="*/ 446 w 453"/>
                <a:gd name="T1" fmla="*/ 172 h 452"/>
                <a:gd name="T2" fmla="*/ 407 w 453"/>
                <a:gd name="T3" fmla="*/ 167 h 452"/>
                <a:gd name="T4" fmla="*/ 394 w 453"/>
                <a:gd name="T5" fmla="*/ 151 h 452"/>
                <a:gd name="T6" fmla="*/ 419 w 453"/>
                <a:gd name="T7" fmla="*/ 122 h 452"/>
                <a:gd name="T8" fmla="*/ 396 w 453"/>
                <a:gd name="T9" fmla="*/ 76 h 452"/>
                <a:gd name="T10" fmla="*/ 360 w 453"/>
                <a:gd name="T11" fmla="*/ 89 h 452"/>
                <a:gd name="T12" fmla="*/ 334 w 453"/>
                <a:gd name="T13" fmla="*/ 76 h 452"/>
                <a:gd name="T14" fmla="*/ 340 w 453"/>
                <a:gd name="T15" fmla="*/ 40 h 452"/>
                <a:gd name="T16" fmla="*/ 297 w 453"/>
                <a:gd name="T17" fmla="*/ 12 h 452"/>
                <a:gd name="T18" fmla="*/ 274 w 453"/>
                <a:gd name="T19" fmla="*/ 39 h 452"/>
                <a:gd name="T20" fmla="*/ 238 w 453"/>
                <a:gd name="T21" fmla="*/ 41 h 452"/>
                <a:gd name="T22" fmla="*/ 225 w 453"/>
                <a:gd name="T23" fmla="*/ 8 h 452"/>
                <a:gd name="T24" fmla="*/ 173 w 453"/>
                <a:gd name="T25" fmla="*/ 7 h 452"/>
                <a:gd name="T26" fmla="*/ 168 w 453"/>
                <a:gd name="T27" fmla="*/ 41 h 452"/>
                <a:gd name="T28" fmla="*/ 150 w 453"/>
                <a:gd name="T29" fmla="*/ 56 h 452"/>
                <a:gd name="T30" fmla="*/ 123 w 453"/>
                <a:gd name="T31" fmla="*/ 34 h 452"/>
                <a:gd name="T32" fmla="*/ 77 w 453"/>
                <a:gd name="T33" fmla="*/ 57 h 452"/>
                <a:gd name="T34" fmla="*/ 88 w 453"/>
                <a:gd name="T35" fmla="*/ 90 h 452"/>
                <a:gd name="T36" fmla="*/ 75 w 453"/>
                <a:gd name="T37" fmla="*/ 117 h 452"/>
                <a:gd name="T38" fmla="*/ 41 w 453"/>
                <a:gd name="T39" fmla="*/ 112 h 452"/>
                <a:gd name="T40" fmla="*/ 12 w 453"/>
                <a:gd name="T41" fmla="*/ 155 h 452"/>
                <a:gd name="T42" fmla="*/ 40 w 453"/>
                <a:gd name="T43" fmla="*/ 178 h 452"/>
                <a:gd name="T44" fmla="*/ 42 w 453"/>
                <a:gd name="T45" fmla="*/ 214 h 452"/>
                <a:gd name="T46" fmla="*/ 9 w 453"/>
                <a:gd name="T47" fmla="*/ 228 h 452"/>
                <a:gd name="T48" fmla="*/ 7 w 453"/>
                <a:gd name="T49" fmla="*/ 279 h 452"/>
                <a:gd name="T50" fmla="*/ 44 w 453"/>
                <a:gd name="T51" fmla="*/ 284 h 452"/>
                <a:gd name="T52" fmla="*/ 58 w 453"/>
                <a:gd name="T53" fmla="*/ 301 h 452"/>
                <a:gd name="T54" fmla="*/ 35 w 453"/>
                <a:gd name="T55" fmla="*/ 329 h 452"/>
                <a:gd name="T56" fmla="*/ 58 w 453"/>
                <a:gd name="T57" fmla="*/ 375 h 452"/>
                <a:gd name="T58" fmla="*/ 94 w 453"/>
                <a:gd name="T59" fmla="*/ 362 h 452"/>
                <a:gd name="T60" fmla="*/ 119 w 453"/>
                <a:gd name="T61" fmla="*/ 374 h 452"/>
                <a:gd name="T62" fmla="*/ 113 w 453"/>
                <a:gd name="T63" fmla="*/ 411 h 452"/>
                <a:gd name="T64" fmla="*/ 156 w 453"/>
                <a:gd name="T65" fmla="*/ 440 h 452"/>
                <a:gd name="T66" fmla="*/ 181 w 453"/>
                <a:gd name="T67" fmla="*/ 409 h 452"/>
                <a:gd name="T68" fmla="*/ 214 w 453"/>
                <a:gd name="T69" fmla="*/ 406 h 452"/>
                <a:gd name="T70" fmla="*/ 228 w 453"/>
                <a:gd name="T71" fmla="*/ 443 h 452"/>
                <a:gd name="T72" fmla="*/ 280 w 453"/>
                <a:gd name="T73" fmla="*/ 445 h 452"/>
                <a:gd name="T74" fmla="*/ 285 w 453"/>
                <a:gd name="T75" fmla="*/ 405 h 452"/>
                <a:gd name="T76" fmla="*/ 300 w 453"/>
                <a:gd name="T77" fmla="*/ 391 h 452"/>
                <a:gd name="T78" fmla="*/ 330 w 453"/>
                <a:gd name="T79" fmla="*/ 418 h 452"/>
                <a:gd name="T80" fmla="*/ 376 w 453"/>
                <a:gd name="T81" fmla="*/ 395 h 452"/>
                <a:gd name="T82" fmla="*/ 362 w 453"/>
                <a:gd name="T83" fmla="*/ 357 h 452"/>
                <a:gd name="T84" fmla="*/ 373 w 453"/>
                <a:gd name="T85" fmla="*/ 332 h 452"/>
                <a:gd name="T86" fmla="*/ 412 w 453"/>
                <a:gd name="T87" fmla="*/ 340 h 452"/>
                <a:gd name="T88" fmla="*/ 441 w 453"/>
                <a:gd name="T89" fmla="*/ 297 h 452"/>
                <a:gd name="T90" fmla="*/ 409 w 453"/>
                <a:gd name="T91" fmla="*/ 271 h 452"/>
                <a:gd name="T92" fmla="*/ 408 w 453"/>
                <a:gd name="T93" fmla="*/ 238 h 452"/>
                <a:gd name="T94" fmla="*/ 444 w 453"/>
                <a:gd name="T95" fmla="*/ 224 h 452"/>
                <a:gd name="T96" fmla="*/ 315 w 453"/>
                <a:gd name="T97" fmla="*/ 351 h 452"/>
                <a:gd name="T98" fmla="*/ 134 w 453"/>
                <a:gd name="T99" fmla="*/ 105 h 452"/>
                <a:gd name="T100" fmla="*/ 315 w 453"/>
                <a:gd name="T101" fmla="*/ 35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53" h="452">
                  <a:moveTo>
                    <a:pt x="452" y="213"/>
                  </a:moveTo>
                  <a:cubicBezTo>
                    <a:pt x="446" y="172"/>
                    <a:pt x="446" y="172"/>
                    <a:pt x="446" y="172"/>
                  </a:cubicBezTo>
                  <a:cubicBezTo>
                    <a:pt x="445" y="167"/>
                    <a:pt x="440" y="164"/>
                    <a:pt x="435" y="164"/>
                  </a:cubicBezTo>
                  <a:cubicBezTo>
                    <a:pt x="407" y="167"/>
                    <a:pt x="407" y="167"/>
                    <a:pt x="407" y="167"/>
                  </a:cubicBezTo>
                  <a:cubicBezTo>
                    <a:pt x="403" y="168"/>
                    <a:pt x="399" y="165"/>
                    <a:pt x="397" y="161"/>
                  </a:cubicBezTo>
                  <a:cubicBezTo>
                    <a:pt x="396" y="158"/>
                    <a:pt x="395" y="154"/>
                    <a:pt x="394" y="151"/>
                  </a:cubicBezTo>
                  <a:cubicBezTo>
                    <a:pt x="392" y="147"/>
                    <a:pt x="393" y="143"/>
                    <a:pt x="396" y="140"/>
                  </a:cubicBezTo>
                  <a:cubicBezTo>
                    <a:pt x="419" y="122"/>
                    <a:pt x="419" y="122"/>
                    <a:pt x="419" y="122"/>
                  </a:cubicBezTo>
                  <a:cubicBezTo>
                    <a:pt x="423" y="119"/>
                    <a:pt x="423" y="113"/>
                    <a:pt x="420" y="109"/>
                  </a:cubicBezTo>
                  <a:cubicBezTo>
                    <a:pt x="396" y="76"/>
                    <a:pt x="396" y="76"/>
                    <a:pt x="396" y="76"/>
                  </a:cubicBezTo>
                  <a:cubicBezTo>
                    <a:pt x="393" y="72"/>
                    <a:pt x="387" y="71"/>
                    <a:pt x="383" y="73"/>
                  </a:cubicBezTo>
                  <a:cubicBezTo>
                    <a:pt x="360" y="89"/>
                    <a:pt x="360" y="89"/>
                    <a:pt x="360" y="89"/>
                  </a:cubicBezTo>
                  <a:cubicBezTo>
                    <a:pt x="357" y="91"/>
                    <a:pt x="352" y="91"/>
                    <a:pt x="349" y="88"/>
                  </a:cubicBezTo>
                  <a:cubicBezTo>
                    <a:pt x="344" y="84"/>
                    <a:pt x="339" y="80"/>
                    <a:pt x="334" y="76"/>
                  </a:cubicBezTo>
                  <a:cubicBezTo>
                    <a:pt x="331" y="73"/>
                    <a:pt x="329" y="69"/>
                    <a:pt x="331" y="65"/>
                  </a:cubicBezTo>
                  <a:cubicBezTo>
                    <a:pt x="340" y="40"/>
                    <a:pt x="340" y="40"/>
                    <a:pt x="340" y="40"/>
                  </a:cubicBezTo>
                  <a:cubicBezTo>
                    <a:pt x="342" y="35"/>
                    <a:pt x="340" y="30"/>
                    <a:pt x="335" y="28"/>
                  </a:cubicBezTo>
                  <a:cubicBezTo>
                    <a:pt x="297" y="12"/>
                    <a:pt x="297" y="12"/>
                    <a:pt x="297" y="12"/>
                  </a:cubicBezTo>
                  <a:cubicBezTo>
                    <a:pt x="293" y="9"/>
                    <a:pt x="287" y="11"/>
                    <a:pt x="285" y="16"/>
                  </a:cubicBezTo>
                  <a:cubicBezTo>
                    <a:pt x="274" y="39"/>
                    <a:pt x="274" y="39"/>
                    <a:pt x="274" y="39"/>
                  </a:cubicBezTo>
                  <a:cubicBezTo>
                    <a:pt x="272" y="43"/>
                    <a:pt x="268" y="45"/>
                    <a:pt x="263" y="44"/>
                  </a:cubicBezTo>
                  <a:cubicBezTo>
                    <a:pt x="255" y="42"/>
                    <a:pt x="247" y="41"/>
                    <a:pt x="238" y="41"/>
                  </a:cubicBezTo>
                  <a:cubicBezTo>
                    <a:pt x="234" y="40"/>
                    <a:pt x="230" y="37"/>
                    <a:pt x="229" y="33"/>
                  </a:cubicBezTo>
                  <a:cubicBezTo>
                    <a:pt x="225" y="8"/>
                    <a:pt x="225" y="8"/>
                    <a:pt x="225" y="8"/>
                  </a:cubicBezTo>
                  <a:cubicBezTo>
                    <a:pt x="224" y="3"/>
                    <a:pt x="219" y="0"/>
                    <a:pt x="214" y="0"/>
                  </a:cubicBezTo>
                  <a:cubicBezTo>
                    <a:pt x="173" y="7"/>
                    <a:pt x="173" y="7"/>
                    <a:pt x="173" y="7"/>
                  </a:cubicBezTo>
                  <a:cubicBezTo>
                    <a:pt x="168" y="7"/>
                    <a:pt x="164" y="12"/>
                    <a:pt x="165" y="17"/>
                  </a:cubicBezTo>
                  <a:cubicBezTo>
                    <a:pt x="168" y="41"/>
                    <a:pt x="168" y="41"/>
                    <a:pt x="168" y="41"/>
                  </a:cubicBezTo>
                  <a:cubicBezTo>
                    <a:pt x="168" y="46"/>
                    <a:pt x="165" y="50"/>
                    <a:pt x="161" y="51"/>
                  </a:cubicBezTo>
                  <a:cubicBezTo>
                    <a:pt x="158" y="53"/>
                    <a:pt x="154" y="54"/>
                    <a:pt x="150" y="56"/>
                  </a:cubicBezTo>
                  <a:cubicBezTo>
                    <a:pt x="146" y="58"/>
                    <a:pt x="141" y="57"/>
                    <a:pt x="139" y="53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0" y="30"/>
                    <a:pt x="114" y="29"/>
                    <a:pt x="110" y="32"/>
                  </a:cubicBezTo>
                  <a:cubicBezTo>
                    <a:pt x="77" y="57"/>
                    <a:pt x="77" y="57"/>
                    <a:pt x="77" y="57"/>
                  </a:cubicBezTo>
                  <a:cubicBezTo>
                    <a:pt x="73" y="60"/>
                    <a:pt x="72" y="66"/>
                    <a:pt x="75" y="70"/>
                  </a:cubicBezTo>
                  <a:cubicBezTo>
                    <a:pt x="88" y="90"/>
                    <a:pt x="88" y="90"/>
                    <a:pt x="88" y="90"/>
                  </a:cubicBezTo>
                  <a:cubicBezTo>
                    <a:pt x="91" y="94"/>
                    <a:pt x="90" y="99"/>
                    <a:pt x="87" y="102"/>
                  </a:cubicBezTo>
                  <a:cubicBezTo>
                    <a:pt x="83" y="107"/>
                    <a:pt x="79" y="112"/>
                    <a:pt x="75" y="117"/>
                  </a:cubicBezTo>
                  <a:cubicBezTo>
                    <a:pt x="73" y="121"/>
                    <a:pt x="68" y="122"/>
                    <a:pt x="64" y="121"/>
                  </a:cubicBezTo>
                  <a:cubicBezTo>
                    <a:pt x="41" y="112"/>
                    <a:pt x="41" y="112"/>
                    <a:pt x="41" y="112"/>
                  </a:cubicBezTo>
                  <a:cubicBezTo>
                    <a:pt x="36" y="110"/>
                    <a:pt x="31" y="112"/>
                    <a:pt x="29" y="117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0" y="160"/>
                    <a:pt x="12" y="165"/>
                    <a:pt x="17" y="167"/>
                  </a:cubicBezTo>
                  <a:cubicBezTo>
                    <a:pt x="40" y="178"/>
                    <a:pt x="40" y="178"/>
                    <a:pt x="40" y="178"/>
                  </a:cubicBezTo>
                  <a:cubicBezTo>
                    <a:pt x="43" y="180"/>
                    <a:pt x="46" y="184"/>
                    <a:pt x="45" y="189"/>
                  </a:cubicBezTo>
                  <a:cubicBezTo>
                    <a:pt x="43" y="197"/>
                    <a:pt x="42" y="205"/>
                    <a:pt x="42" y="214"/>
                  </a:cubicBezTo>
                  <a:cubicBezTo>
                    <a:pt x="41" y="218"/>
                    <a:pt x="38" y="222"/>
                    <a:pt x="34" y="223"/>
                  </a:cubicBezTo>
                  <a:cubicBezTo>
                    <a:pt x="9" y="228"/>
                    <a:pt x="9" y="228"/>
                    <a:pt x="9" y="228"/>
                  </a:cubicBezTo>
                  <a:cubicBezTo>
                    <a:pt x="4" y="228"/>
                    <a:pt x="0" y="233"/>
                    <a:pt x="1" y="23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4"/>
                    <a:pt x="13" y="288"/>
                    <a:pt x="18" y="287"/>
                  </a:cubicBezTo>
                  <a:cubicBezTo>
                    <a:pt x="44" y="284"/>
                    <a:pt x="44" y="284"/>
                    <a:pt x="44" y="284"/>
                  </a:cubicBezTo>
                  <a:cubicBezTo>
                    <a:pt x="48" y="284"/>
                    <a:pt x="52" y="286"/>
                    <a:pt x="54" y="290"/>
                  </a:cubicBezTo>
                  <a:cubicBezTo>
                    <a:pt x="55" y="294"/>
                    <a:pt x="57" y="297"/>
                    <a:pt x="58" y="301"/>
                  </a:cubicBezTo>
                  <a:cubicBezTo>
                    <a:pt x="60" y="305"/>
                    <a:pt x="59" y="309"/>
                    <a:pt x="56" y="312"/>
                  </a:cubicBezTo>
                  <a:cubicBezTo>
                    <a:pt x="35" y="329"/>
                    <a:pt x="35" y="329"/>
                    <a:pt x="35" y="329"/>
                  </a:cubicBezTo>
                  <a:cubicBezTo>
                    <a:pt x="31" y="332"/>
                    <a:pt x="30" y="338"/>
                    <a:pt x="33" y="342"/>
                  </a:cubicBezTo>
                  <a:cubicBezTo>
                    <a:pt x="58" y="375"/>
                    <a:pt x="58" y="375"/>
                    <a:pt x="58" y="375"/>
                  </a:cubicBezTo>
                  <a:cubicBezTo>
                    <a:pt x="61" y="379"/>
                    <a:pt x="66" y="380"/>
                    <a:pt x="71" y="378"/>
                  </a:cubicBezTo>
                  <a:cubicBezTo>
                    <a:pt x="94" y="362"/>
                    <a:pt x="94" y="362"/>
                    <a:pt x="94" y="362"/>
                  </a:cubicBezTo>
                  <a:cubicBezTo>
                    <a:pt x="97" y="360"/>
                    <a:pt x="102" y="360"/>
                    <a:pt x="105" y="363"/>
                  </a:cubicBezTo>
                  <a:cubicBezTo>
                    <a:pt x="110" y="367"/>
                    <a:pt x="115" y="370"/>
                    <a:pt x="119" y="374"/>
                  </a:cubicBezTo>
                  <a:cubicBezTo>
                    <a:pt x="123" y="376"/>
                    <a:pt x="124" y="381"/>
                    <a:pt x="123" y="385"/>
                  </a:cubicBezTo>
                  <a:cubicBezTo>
                    <a:pt x="113" y="411"/>
                    <a:pt x="113" y="411"/>
                    <a:pt x="113" y="411"/>
                  </a:cubicBezTo>
                  <a:cubicBezTo>
                    <a:pt x="111" y="416"/>
                    <a:pt x="113" y="421"/>
                    <a:pt x="118" y="423"/>
                  </a:cubicBezTo>
                  <a:cubicBezTo>
                    <a:pt x="156" y="440"/>
                    <a:pt x="156" y="440"/>
                    <a:pt x="156" y="440"/>
                  </a:cubicBezTo>
                  <a:cubicBezTo>
                    <a:pt x="160" y="442"/>
                    <a:pt x="166" y="440"/>
                    <a:pt x="168" y="435"/>
                  </a:cubicBezTo>
                  <a:cubicBezTo>
                    <a:pt x="181" y="409"/>
                    <a:pt x="181" y="409"/>
                    <a:pt x="181" y="409"/>
                  </a:cubicBezTo>
                  <a:cubicBezTo>
                    <a:pt x="183" y="405"/>
                    <a:pt x="187" y="403"/>
                    <a:pt x="191" y="404"/>
                  </a:cubicBezTo>
                  <a:cubicBezTo>
                    <a:pt x="199" y="405"/>
                    <a:pt x="206" y="406"/>
                    <a:pt x="214" y="406"/>
                  </a:cubicBezTo>
                  <a:cubicBezTo>
                    <a:pt x="218" y="407"/>
                    <a:pt x="222" y="410"/>
                    <a:pt x="223" y="414"/>
                  </a:cubicBezTo>
                  <a:cubicBezTo>
                    <a:pt x="228" y="443"/>
                    <a:pt x="228" y="443"/>
                    <a:pt x="228" y="443"/>
                  </a:cubicBezTo>
                  <a:cubicBezTo>
                    <a:pt x="229" y="448"/>
                    <a:pt x="234" y="452"/>
                    <a:pt x="239" y="451"/>
                  </a:cubicBezTo>
                  <a:cubicBezTo>
                    <a:pt x="280" y="445"/>
                    <a:pt x="280" y="445"/>
                    <a:pt x="280" y="445"/>
                  </a:cubicBezTo>
                  <a:cubicBezTo>
                    <a:pt x="285" y="444"/>
                    <a:pt x="289" y="440"/>
                    <a:pt x="288" y="435"/>
                  </a:cubicBezTo>
                  <a:cubicBezTo>
                    <a:pt x="285" y="405"/>
                    <a:pt x="285" y="405"/>
                    <a:pt x="285" y="405"/>
                  </a:cubicBezTo>
                  <a:cubicBezTo>
                    <a:pt x="284" y="400"/>
                    <a:pt x="287" y="396"/>
                    <a:pt x="291" y="395"/>
                  </a:cubicBezTo>
                  <a:cubicBezTo>
                    <a:pt x="294" y="393"/>
                    <a:pt x="297" y="392"/>
                    <a:pt x="300" y="391"/>
                  </a:cubicBezTo>
                  <a:cubicBezTo>
                    <a:pt x="303" y="389"/>
                    <a:pt x="308" y="391"/>
                    <a:pt x="311" y="394"/>
                  </a:cubicBezTo>
                  <a:cubicBezTo>
                    <a:pt x="330" y="418"/>
                    <a:pt x="330" y="418"/>
                    <a:pt x="330" y="418"/>
                  </a:cubicBezTo>
                  <a:cubicBezTo>
                    <a:pt x="333" y="422"/>
                    <a:pt x="339" y="423"/>
                    <a:pt x="343" y="420"/>
                  </a:cubicBezTo>
                  <a:cubicBezTo>
                    <a:pt x="376" y="395"/>
                    <a:pt x="376" y="395"/>
                    <a:pt x="376" y="395"/>
                  </a:cubicBezTo>
                  <a:cubicBezTo>
                    <a:pt x="381" y="392"/>
                    <a:pt x="382" y="386"/>
                    <a:pt x="379" y="382"/>
                  </a:cubicBezTo>
                  <a:cubicBezTo>
                    <a:pt x="362" y="357"/>
                    <a:pt x="362" y="357"/>
                    <a:pt x="362" y="357"/>
                  </a:cubicBezTo>
                  <a:cubicBezTo>
                    <a:pt x="359" y="353"/>
                    <a:pt x="359" y="348"/>
                    <a:pt x="362" y="345"/>
                  </a:cubicBezTo>
                  <a:cubicBezTo>
                    <a:pt x="366" y="341"/>
                    <a:pt x="369" y="337"/>
                    <a:pt x="373" y="332"/>
                  </a:cubicBezTo>
                  <a:cubicBezTo>
                    <a:pt x="375" y="329"/>
                    <a:pt x="380" y="327"/>
                    <a:pt x="384" y="329"/>
                  </a:cubicBezTo>
                  <a:cubicBezTo>
                    <a:pt x="412" y="340"/>
                    <a:pt x="412" y="340"/>
                    <a:pt x="412" y="340"/>
                  </a:cubicBezTo>
                  <a:cubicBezTo>
                    <a:pt x="417" y="342"/>
                    <a:pt x="422" y="339"/>
                    <a:pt x="424" y="335"/>
                  </a:cubicBezTo>
                  <a:cubicBezTo>
                    <a:pt x="441" y="297"/>
                    <a:pt x="441" y="297"/>
                    <a:pt x="441" y="297"/>
                  </a:cubicBezTo>
                  <a:cubicBezTo>
                    <a:pt x="443" y="292"/>
                    <a:pt x="441" y="286"/>
                    <a:pt x="436" y="284"/>
                  </a:cubicBezTo>
                  <a:cubicBezTo>
                    <a:pt x="409" y="271"/>
                    <a:pt x="409" y="271"/>
                    <a:pt x="409" y="271"/>
                  </a:cubicBezTo>
                  <a:cubicBezTo>
                    <a:pt x="406" y="269"/>
                    <a:pt x="403" y="265"/>
                    <a:pt x="404" y="261"/>
                  </a:cubicBezTo>
                  <a:cubicBezTo>
                    <a:pt x="406" y="253"/>
                    <a:pt x="407" y="246"/>
                    <a:pt x="408" y="238"/>
                  </a:cubicBezTo>
                  <a:cubicBezTo>
                    <a:pt x="408" y="234"/>
                    <a:pt x="411" y="230"/>
                    <a:pt x="415" y="230"/>
                  </a:cubicBezTo>
                  <a:cubicBezTo>
                    <a:pt x="444" y="224"/>
                    <a:pt x="444" y="224"/>
                    <a:pt x="444" y="224"/>
                  </a:cubicBezTo>
                  <a:cubicBezTo>
                    <a:pt x="449" y="223"/>
                    <a:pt x="453" y="218"/>
                    <a:pt x="452" y="213"/>
                  </a:cubicBezTo>
                  <a:close/>
                  <a:moveTo>
                    <a:pt x="315" y="351"/>
                  </a:moveTo>
                  <a:cubicBezTo>
                    <a:pt x="247" y="400"/>
                    <a:pt x="151" y="386"/>
                    <a:pt x="101" y="318"/>
                  </a:cubicBezTo>
                  <a:cubicBezTo>
                    <a:pt x="52" y="250"/>
                    <a:pt x="66" y="155"/>
                    <a:pt x="134" y="105"/>
                  </a:cubicBezTo>
                  <a:cubicBezTo>
                    <a:pt x="202" y="55"/>
                    <a:pt x="297" y="70"/>
                    <a:pt x="347" y="138"/>
                  </a:cubicBezTo>
                  <a:cubicBezTo>
                    <a:pt x="397" y="205"/>
                    <a:pt x="382" y="301"/>
                    <a:pt x="315" y="35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0"/>
            <p:cNvSpPr>
              <a:spLocks noEditPoints="1"/>
            </p:cNvSpPr>
            <p:nvPr/>
          </p:nvSpPr>
          <p:spPr bwMode="auto">
            <a:xfrm>
              <a:off x="6688242" y="4945082"/>
              <a:ext cx="612608" cy="612607"/>
            </a:xfrm>
            <a:custGeom>
              <a:avLst/>
              <a:gdLst>
                <a:gd name="T0" fmla="*/ 76 w 318"/>
                <a:gd name="T1" fmla="*/ 46 h 318"/>
                <a:gd name="T2" fmla="*/ 46 w 318"/>
                <a:gd name="T3" fmla="*/ 242 h 318"/>
                <a:gd name="T4" fmla="*/ 242 w 318"/>
                <a:gd name="T5" fmla="*/ 272 h 318"/>
                <a:gd name="T6" fmla="*/ 272 w 318"/>
                <a:gd name="T7" fmla="*/ 76 h 318"/>
                <a:gd name="T8" fmla="*/ 76 w 318"/>
                <a:gd name="T9" fmla="*/ 46 h 318"/>
                <a:gd name="T10" fmla="*/ 233 w 318"/>
                <a:gd name="T11" fmla="*/ 259 h 318"/>
                <a:gd name="T12" fmla="*/ 59 w 318"/>
                <a:gd name="T13" fmla="*/ 232 h 318"/>
                <a:gd name="T14" fmla="*/ 86 w 318"/>
                <a:gd name="T15" fmla="*/ 59 h 318"/>
                <a:gd name="T16" fmla="*/ 259 w 318"/>
                <a:gd name="T17" fmla="*/ 85 h 318"/>
                <a:gd name="T18" fmla="*/ 233 w 318"/>
                <a:gd name="T19" fmla="*/ 259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8" h="318">
                  <a:moveTo>
                    <a:pt x="76" y="46"/>
                  </a:moveTo>
                  <a:cubicBezTo>
                    <a:pt x="14" y="91"/>
                    <a:pt x="0" y="179"/>
                    <a:pt x="46" y="242"/>
                  </a:cubicBezTo>
                  <a:cubicBezTo>
                    <a:pt x="92" y="304"/>
                    <a:pt x="180" y="318"/>
                    <a:pt x="242" y="272"/>
                  </a:cubicBezTo>
                  <a:cubicBezTo>
                    <a:pt x="305" y="226"/>
                    <a:pt x="318" y="138"/>
                    <a:pt x="272" y="76"/>
                  </a:cubicBezTo>
                  <a:cubicBezTo>
                    <a:pt x="227" y="13"/>
                    <a:pt x="139" y="0"/>
                    <a:pt x="76" y="46"/>
                  </a:cubicBezTo>
                  <a:close/>
                  <a:moveTo>
                    <a:pt x="233" y="259"/>
                  </a:moveTo>
                  <a:cubicBezTo>
                    <a:pt x="177" y="299"/>
                    <a:pt x="100" y="287"/>
                    <a:pt x="59" y="232"/>
                  </a:cubicBezTo>
                  <a:cubicBezTo>
                    <a:pt x="19" y="177"/>
                    <a:pt x="31" y="99"/>
                    <a:pt x="86" y="59"/>
                  </a:cubicBezTo>
                  <a:cubicBezTo>
                    <a:pt x="141" y="18"/>
                    <a:pt x="219" y="30"/>
                    <a:pt x="259" y="85"/>
                  </a:cubicBezTo>
                  <a:cubicBezTo>
                    <a:pt x="300" y="141"/>
                    <a:pt x="288" y="218"/>
                    <a:pt x="233" y="25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pic>
          <p:nvPicPr>
            <p:cNvPr id="45" name="Picture 60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7913" y="4064458"/>
              <a:ext cx="131157" cy="30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" name="Freeform 63"/>
            <p:cNvSpPr>
              <a:spLocks noEditPoints="1"/>
            </p:cNvSpPr>
            <p:nvPr/>
          </p:nvSpPr>
          <p:spPr bwMode="auto">
            <a:xfrm>
              <a:off x="5306616" y="2411557"/>
              <a:ext cx="1628463" cy="1627648"/>
            </a:xfrm>
            <a:custGeom>
              <a:avLst/>
              <a:gdLst>
                <a:gd name="T0" fmla="*/ 814 w 845"/>
                <a:gd name="T1" fmla="*/ 532 h 845"/>
                <a:gd name="T2" fmla="*/ 754 w 845"/>
                <a:gd name="T3" fmla="*/ 488 h 845"/>
                <a:gd name="T4" fmla="*/ 775 w 845"/>
                <a:gd name="T5" fmla="*/ 430 h 845"/>
                <a:gd name="T6" fmla="*/ 843 w 845"/>
                <a:gd name="T7" fmla="*/ 399 h 845"/>
                <a:gd name="T8" fmla="*/ 812 w 845"/>
                <a:gd name="T9" fmla="*/ 308 h 845"/>
                <a:gd name="T10" fmla="*/ 741 w 845"/>
                <a:gd name="T11" fmla="*/ 301 h 845"/>
                <a:gd name="T12" fmla="*/ 740 w 845"/>
                <a:gd name="T13" fmla="*/ 262 h 845"/>
                <a:gd name="T14" fmla="*/ 785 w 845"/>
                <a:gd name="T15" fmla="*/ 205 h 845"/>
                <a:gd name="T16" fmla="*/ 714 w 845"/>
                <a:gd name="T17" fmla="*/ 138 h 845"/>
                <a:gd name="T18" fmla="*/ 650 w 845"/>
                <a:gd name="T19" fmla="*/ 165 h 845"/>
                <a:gd name="T20" fmla="*/ 617 w 845"/>
                <a:gd name="T21" fmla="*/ 122 h 845"/>
                <a:gd name="T22" fmla="*/ 626 w 845"/>
                <a:gd name="T23" fmla="*/ 53 h 845"/>
                <a:gd name="T24" fmla="*/ 531 w 845"/>
                <a:gd name="T25" fmla="*/ 31 h 845"/>
                <a:gd name="T26" fmla="*/ 491 w 845"/>
                <a:gd name="T27" fmla="*/ 83 h 845"/>
                <a:gd name="T28" fmla="*/ 428 w 845"/>
                <a:gd name="T29" fmla="*/ 62 h 845"/>
                <a:gd name="T30" fmla="*/ 399 w 845"/>
                <a:gd name="T31" fmla="*/ 2 h 845"/>
                <a:gd name="T32" fmla="*/ 307 w 845"/>
                <a:gd name="T33" fmla="*/ 33 h 845"/>
                <a:gd name="T34" fmla="*/ 301 w 845"/>
                <a:gd name="T35" fmla="*/ 97 h 845"/>
                <a:gd name="T36" fmla="*/ 258 w 845"/>
                <a:gd name="T37" fmla="*/ 100 h 845"/>
                <a:gd name="T38" fmla="*/ 205 w 845"/>
                <a:gd name="T39" fmla="*/ 61 h 845"/>
                <a:gd name="T40" fmla="*/ 138 w 845"/>
                <a:gd name="T41" fmla="*/ 131 h 845"/>
                <a:gd name="T42" fmla="*/ 162 w 845"/>
                <a:gd name="T43" fmla="*/ 191 h 845"/>
                <a:gd name="T44" fmla="*/ 118 w 845"/>
                <a:gd name="T45" fmla="*/ 227 h 845"/>
                <a:gd name="T46" fmla="*/ 53 w 845"/>
                <a:gd name="T47" fmla="*/ 219 h 845"/>
                <a:gd name="T48" fmla="*/ 30 w 845"/>
                <a:gd name="T49" fmla="*/ 314 h 845"/>
                <a:gd name="T50" fmla="*/ 83 w 845"/>
                <a:gd name="T51" fmla="*/ 354 h 845"/>
                <a:gd name="T52" fmla="*/ 62 w 845"/>
                <a:gd name="T53" fmla="*/ 417 h 845"/>
                <a:gd name="T54" fmla="*/ 1 w 845"/>
                <a:gd name="T55" fmla="*/ 446 h 845"/>
                <a:gd name="T56" fmla="*/ 32 w 845"/>
                <a:gd name="T57" fmla="*/ 538 h 845"/>
                <a:gd name="T58" fmla="*/ 100 w 845"/>
                <a:gd name="T59" fmla="*/ 544 h 845"/>
                <a:gd name="T60" fmla="*/ 103 w 845"/>
                <a:gd name="T61" fmla="*/ 584 h 845"/>
                <a:gd name="T62" fmla="*/ 61 w 845"/>
                <a:gd name="T63" fmla="*/ 640 h 845"/>
                <a:gd name="T64" fmla="*/ 131 w 845"/>
                <a:gd name="T65" fmla="*/ 707 h 845"/>
                <a:gd name="T66" fmla="*/ 196 w 845"/>
                <a:gd name="T67" fmla="*/ 678 h 845"/>
                <a:gd name="T68" fmla="*/ 229 w 845"/>
                <a:gd name="T69" fmla="*/ 720 h 845"/>
                <a:gd name="T70" fmla="*/ 219 w 845"/>
                <a:gd name="T71" fmla="*/ 792 h 845"/>
                <a:gd name="T72" fmla="*/ 313 w 845"/>
                <a:gd name="T73" fmla="*/ 814 h 845"/>
                <a:gd name="T74" fmla="*/ 356 w 845"/>
                <a:gd name="T75" fmla="*/ 755 h 845"/>
                <a:gd name="T76" fmla="*/ 415 w 845"/>
                <a:gd name="T77" fmla="*/ 775 h 845"/>
                <a:gd name="T78" fmla="*/ 446 w 845"/>
                <a:gd name="T79" fmla="*/ 844 h 845"/>
                <a:gd name="T80" fmla="*/ 537 w 845"/>
                <a:gd name="T81" fmla="*/ 813 h 845"/>
                <a:gd name="T82" fmla="*/ 543 w 845"/>
                <a:gd name="T83" fmla="*/ 738 h 845"/>
                <a:gd name="T84" fmla="*/ 580 w 845"/>
                <a:gd name="T85" fmla="*/ 737 h 845"/>
                <a:gd name="T86" fmla="*/ 640 w 845"/>
                <a:gd name="T87" fmla="*/ 785 h 845"/>
                <a:gd name="T88" fmla="*/ 707 w 845"/>
                <a:gd name="T89" fmla="*/ 715 h 845"/>
                <a:gd name="T90" fmla="*/ 676 w 845"/>
                <a:gd name="T91" fmla="*/ 646 h 845"/>
                <a:gd name="T92" fmla="*/ 716 w 845"/>
                <a:gd name="T93" fmla="*/ 615 h 845"/>
                <a:gd name="T94" fmla="*/ 792 w 845"/>
                <a:gd name="T95" fmla="*/ 626 h 845"/>
                <a:gd name="T96" fmla="*/ 606 w 845"/>
                <a:gd name="T97" fmla="*/ 665 h 845"/>
                <a:gd name="T98" fmla="*/ 244 w 845"/>
                <a:gd name="T99" fmla="*/ 172 h 845"/>
                <a:gd name="T100" fmla="*/ 606 w 845"/>
                <a:gd name="T101" fmla="*/ 665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45" h="845">
                  <a:moveTo>
                    <a:pt x="823" y="555"/>
                  </a:moveTo>
                  <a:cubicBezTo>
                    <a:pt x="826" y="546"/>
                    <a:pt x="823" y="536"/>
                    <a:pt x="814" y="532"/>
                  </a:cubicBezTo>
                  <a:cubicBezTo>
                    <a:pt x="764" y="508"/>
                    <a:pt x="764" y="508"/>
                    <a:pt x="764" y="508"/>
                  </a:cubicBezTo>
                  <a:cubicBezTo>
                    <a:pt x="757" y="504"/>
                    <a:pt x="753" y="496"/>
                    <a:pt x="754" y="488"/>
                  </a:cubicBezTo>
                  <a:cubicBezTo>
                    <a:pt x="757" y="474"/>
                    <a:pt x="759" y="460"/>
                    <a:pt x="761" y="446"/>
                  </a:cubicBezTo>
                  <a:cubicBezTo>
                    <a:pt x="761" y="438"/>
                    <a:pt x="767" y="431"/>
                    <a:pt x="775" y="430"/>
                  </a:cubicBezTo>
                  <a:cubicBezTo>
                    <a:pt x="829" y="420"/>
                    <a:pt x="829" y="420"/>
                    <a:pt x="829" y="420"/>
                  </a:cubicBezTo>
                  <a:cubicBezTo>
                    <a:pt x="838" y="418"/>
                    <a:pt x="845" y="409"/>
                    <a:pt x="843" y="399"/>
                  </a:cubicBezTo>
                  <a:cubicBezTo>
                    <a:pt x="832" y="323"/>
                    <a:pt x="832" y="323"/>
                    <a:pt x="832" y="323"/>
                  </a:cubicBezTo>
                  <a:cubicBezTo>
                    <a:pt x="830" y="313"/>
                    <a:pt x="822" y="307"/>
                    <a:pt x="812" y="308"/>
                  </a:cubicBezTo>
                  <a:cubicBezTo>
                    <a:pt x="760" y="313"/>
                    <a:pt x="760" y="313"/>
                    <a:pt x="760" y="313"/>
                  </a:cubicBezTo>
                  <a:cubicBezTo>
                    <a:pt x="752" y="314"/>
                    <a:pt x="744" y="309"/>
                    <a:pt x="741" y="301"/>
                  </a:cubicBezTo>
                  <a:cubicBezTo>
                    <a:pt x="739" y="295"/>
                    <a:pt x="737" y="289"/>
                    <a:pt x="734" y="283"/>
                  </a:cubicBezTo>
                  <a:cubicBezTo>
                    <a:pt x="731" y="276"/>
                    <a:pt x="733" y="267"/>
                    <a:pt x="740" y="262"/>
                  </a:cubicBezTo>
                  <a:cubicBezTo>
                    <a:pt x="781" y="229"/>
                    <a:pt x="781" y="229"/>
                    <a:pt x="781" y="229"/>
                  </a:cubicBezTo>
                  <a:cubicBezTo>
                    <a:pt x="789" y="223"/>
                    <a:pt x="790" y="213"/>
                    <a:pt x="785" y="205"/>
                  </a:cubicBezTo>
                  <a:cubicBezTo>
                    <a:pt x="739" y="142"/>
                    <a:pt x="739" y="142"/>
                    <a:pt x="739" y="142"/>
                  </a:cubicBezTo>
                  <a:cubicBezTo>
                    <a:pt x="733" y="135"/>
                    <a:pt x="722" y="133"/>
                    <a:pt x="714" y="138"/>
                  </a:cubicBezTo>
                  <a:cubicBezTo>
                    <a:pt x="672" y="167"/>
                    <a:pt x="672" y="167"/>
                    <a:pt x="672" y="167"/>
                  </a:cubicBezTo>
                  <a:cubicBezTo>
                    <a:pt x="666" y="171"/>
                    <a:pt x="657" y="170"/>
                    <a:pt x="650" y="165"/>
                  </a:cubicBezTo>
                  <a:cubicBezTo>
                    <a:pt x="642" y="157"/>
                    <a:pt x="633" y="150"/>
                    <a:pt x="623" y="143"/>
                  </a:cubicBezTo>
                  <a:cubicBezTo>
                    <a:pt x="617" y="138"/>
                    <a:pt x="614" y="130"/>
                    <a:pt x="617" y="122"/>
                  </a:cubicBezTo>
                  <a:cubicBezTo>
                    <a:pt x="635" y="76"/>
                    <a:pt x="635" y="76"/>
                    <a:pt x="635" y="76"/>
                  </a:cubicBezTo>
                  <a:cubicBezTo>
                    <a:pt x="639" y="67"/>
                    <a:pt x="634" y="57"/>
                    <a:pt x="626" y="53"/>
                  </a:cubicBezTo>
                  <a:cubicBezTo>
                    <a:pt x="555" y="22"/>
                    <a:pt x="555" y="22"/>
                    <a:pt x="555" y="22"/>
                  </a:cubicBezTo>
                  <a:cubicBezTo>
                    <a:pt x="546" y="19"/>
                    <a:pt x="536" y="22"/>
                    <a:pt x="531" y="31"/>
                  </a:cubicBezTo>
                  <a:cubicBezTo>
                    <a:pt x="511" y="74"/>
                    <a:pt x="511" y="74"/>
                    <a:pt x="511" y="74"/>
                  </a:cubicBezTo>
                  <a:cubicBezTo>
                    <a:pt x="507" y="81"/>
                    <a:pt x="499" y="85"/>
                    <a:pt x="491" y="83"/>
                  </a:cubicBezTo>
                  <a:cubicBezTo>
                    <a:pt x="475" y="80"/>
                    <a:pt x="460" y="78"/>
                    <a:pt x="444" y="77"/>
                  </a:cubicBezTo>
                  <a:cubicBezTo>
                    <a:pt x="436" y="76"/>
                    <a:pt x="429" y="70"/>
                    <a:pt x="428" y="62"/>
                  </a:cubicBezTo>
                  <a:cubicBezTo>
                    <a:pt x="419" y="16"/>
                    <a:pt x="419" y="16"/>
                    <a:pt x="419" y="16"/>
                  </a:cubicBezTo>
                  <a:cubicBezTo>
                    <a:pt x="417" y="7"/>
                    <a:pt x="408" y="0"/>
                    <a:pt x="399" y="2"/>
                  </a:cubicBezTo>
                  <a:cubicBezTo>
                    <a:pt x="322" y="13"/>
                    <a:pt x="322" y="13"/>
                    <a:pt x="322" y="13"/>
                  </a:cubicBezTo>
                  <a:cubicBezTo>
                    <a:pt x="313" y="15"/>
                    <a:pt x="306" y="23"/>
                    <a:pt x="307" y="33"/>
                  </a:cubicBezTo>
                  <a:cubicBezTo>
                    <a:pt x="312" y="78"/>
                    <a:pt x="312" y="78"/>
                    <a:pt x="312" y="78"/>
                  </a:cubicBezTo>
                  <a:cubicBezTo>
                    <a:pt x="313" y="86"/>
                    <a:pt x="308" y="94"/>
                    <a:pt x="301" y="97"/>
                  </a:cubicBezTo>
                  <a:cubicBezTo>
                    <a:pt x="293" y="99"/>
                    <a:pt x="286" y="102"/>
                    <a:pt x="279" y="106"/>
                  </a:cubicBezTo>
                  <a:cubicBezTo>
                    <a:pt x="272" y="109"/>
                    <a:pt x="263" y="107"/>
                    <a:pt x="258" y="100"/>
                  </a:cubicBezTo>
                  <a:cubicBezTo>
                    <a:pt x="229" y="65"/>
                    <a:pt x="229" y="65"/>
                    <a:pt x="229" y="65"/>
                  </a:cubicBezTo>
                  <a:cubicBezTo>
                    <a:pt x="223" y="57"/>
                    <a:pt x="213" y="56"/>
                    <a:pt x="205" y="61"/>
                  </a:cubicBezTo>
                  <a:cubicBezTo>
                    <a:pt x="143" y="107"/>
                    <a:pt x="143" y="107"/>
                    <a:pt x="143" y="107"/>
                  </a:cubicBezTo>
                  <a:cubicBezTo>
                    <a:pt x="135" y="113"/>
                    <a:pt x="133" y="124"/>
                    <a:pt x="138" y="131"/>
                  </a:cubicBezTo>
                  <a:cubicBezTo>
                    <a:pt x="164" y="169"/>
                    <a:pt x="164" y="169"/>
                    <a:pt x="164" y="169"/>
                  </a:cubicBezTo>
                  <a:cubicBezTo>
                    <a:pt x="168" y="176"/>
                    <a:pt x="168" y="185"/>
                    <a:pt x="162" y="191"/>
                  </a:cubicBezTo>
                  <a:cubicBezTo>
                    <a:pt x="154" y="201"/>
                    <a:pt x="146" y="210"/>
                    <a:pt x="139" y="220"/>
                  </a:cubicBezTo>
                  <a:cubicBezTo>
                    <a:pt x="135" y="227"/>
                    <a:pt x="126" y="230"/>
                    <a:pt x="118" y="227"/>
                  </a:cubicBezTo>
                  <a:cubicBezTo>
                    <a:pt x="76" y="210"/>
                    <a:pt x="76" y="210"/>
                    <a:pt x="76" y="210"/>
                  </a:cubicBezTo>
                  <a:cubicBezTo>
                    <a:pt x="67" y="207"/>
                    <a:pt x="57" y="211"/>
                    <a:pt x="53" y="219"/>
                  </a:cubicBezTo>
                  <a:cubicBezTo>
                    <a:pt x="22" y="290"/>
                    <a:pt x="22" y="290"/>
                    <a:pt x="22" y="290"/>
                  </a:cubicBezTo>
                  <a:cubicBezTo>
                    <a:pt x="18" y="299"/>
                    <a:pt x="22" y="309"/>
                    <a:pt x="30" y="314"/>
                  </a:cubicBezTo>
                  <a:cubicBezTo>
                    <a:pt x="73" y="334"/>
                    <a:pt x="73" y="334"/>
                    <a:pt x="73" y="334"/>
                  </a:cubicBezTo>
                  <a:cubicBezTo>
                    <a:pt x="80" y="338"/>
                    <a:pt x="84" y="346"/>
                    <a:pt x="83" y="354"/>
                  </a:cubicBezTo>
                  <a:cubicBezTo>
                    <a:pt x="80" y="369"/>
                    <a:pt x="78" y="385"/>
                    <a:pt x="77" y="401"/>
                  </a:cubicBezTo>
                  <a:cubicBezTo>
                    <a:pt x="76" y="409"/>
                    <a:pt x="70" y="416"/>
                    <a:pt x="62" y="417"/>
                  </a:cubicBezTo>
                  <a:cubicBezTo>
                    <a:pt x="16" y="426"/>
                    <a:pt x="16" y="426"/>
                    <a:pt x="16" y="426"/>
                  </a:cubicBezTo>
                  <a:cubicBezTo>
                    <a:pt x="6" y="428"/>
                    <a:pt x="0" y="437"/>
                    <a:pt x="1" y="446"/>
                  </a:cubicBezTo>
                  <a:cubicBezTo>
                    <a:pt x="13" y="523"/>
                    <a:pt x="13" y="523"/>
                    <a:pt x="13" y="523"/>
                  </a:cubicBezTo>
                  <a:cubicBezTo>
                    <a:pt x="14" y="532"/>
                    <a:pt x="23" y="539"/>
                    <a:pt x="32" y="538"/>
                  </a:cubicBezTo>
                  <a:cubicBezTo>
                    <a:pt x="82" y="532"/>
                    <a:pt x="82" y="532"/>
                    <a:pt x="82" y="532"/>
                  </a:cubicBezTo>
                  <a:cubicBezTo>
                    <a:pt x="89" y="532"/>
                    <a:pt x="97" y="536"/>
                    <a:pt x="100" y="544"/>
                  </a:cubicBezTo>
                  <a:cubicBezTo>
                    <a:pt x="102" y="550"/>
                    <a:pt x="105" y="556"/>
                    <a:pt x="108" y="563"/>
                  </a:cubicBezTo>
                  <a:cubicBezTo>
                    <a:pt x="112" y="570"/>
                    <a:pt x="110" y="579"/>
                    <a:pt x="103" y="584"/>
                  </a:cubicBezTo>
                  <a:cubicBezTo>
                    <a:pt x="64" y="615"/>
                    <a:pt x="64" y="615"/>
                    <a:pt x="64" y="615"/>
                  </a:cubicBezTo>
                  <a:cubicBezTo>
                    <a:pt x="57" y="621"/>
                    <a:pt x="55" y="632"/>
                    <a:pt x="61" y="640"/>
                  </a:cubicBezTo>
                  <a:cubicBezTo>
                    <a:pt x="107" y="702"/>
                    <a:pt x="107" y="702"/>
                    <a:pt x="107" y="702"/>
                  </a:cubicBezTo>
                  <a:cubicBezTo>
                    <a:pt x="112" y="710"/>
                    <a:pt x="123" y="712"/>
                    <a:pt x="131" y="707"/>
                  </a:cubicBezTo>
                  <a:cubicBezTo>
                    <a:pt x="175" y="677"/>
                    <a:pt x="175" y="677"/>
                    <a:pt x="175" y="677"/>
                  </a:cubicBezTo>
                  <a:cubicBezTo>
                    <a:pt x="181" y="673"/>
                    <a:pt x="190" y="673"/>
                    <a:pt x="196" y="678"/>
                  </a:cubicBezTo>
                  <a:cubicBezTo>
                    <a:pt x="204" y="686"/>
                    <a:pt x="213" y="693"/>
                    <a:pt x="222" y="699"/>
                  </a:cubicBezTo>
                  <a:cubicBezTo>
                    <a:pt x="229" y="704"/>
                    <a:pt x="232" y="712"/>
                    <a:pt x="229" y="720"/>
                  </a:cubicBezTo>
                  <a:cubicBezTo>
                    <a:pt x="209" y="769"/>
                    <a:pt x="209" y="769"/>
                    <a:pt x="209" y="769"/>
                  </a:cubicBezTo>
                  <a:cubicBezTo>
                    <a:pt x="206" y="778"/>
                    <a:pt x="210" y="788"/>
                    <a:pt x="219" y="792"/>
                  </a:cubicBezTo>
                  <a:cubicBezTo>
                    <a:pt x="290" y="823"/>
                    <a:pt x="290" y="823"/>
                    <a:pt x="290" y="823"/>
                  </a:cubicBezTo>
                  <a:cubicBezTo>
                    <a:pt x="299" y="827"/>
                    <a:pt x="309" y="823"/>
                    <a:pt x="313" y="814"/>
                  </a:cubicBezTo>
                  <a:cubicBezTo>
                    <a:pt x="337" y="765"/>
                    <a:pt x="337" y="765"/>
                    <a:pt x="337" y="765"/>
                  </a:cubicBezTo>
                  <a:cubicBezTo>
                    <a:pt x="341" y="758"/>
                    <a:pt x="348" y="754"/>
                    <a:pt x="356" y="755"/>
                  </a:cubicBezTo>
                  <a:cubicBezTo>
                    <a:pt x="370" y="758"/>
                    <a:pt x="384" y="760"/>
                    <a:pt x="399" y="760"/>
                  </a:cubicBezTo>
                  <a:cubicBezTo>
                    <a:pt x="407" y="761"/>
                    <a:pt x="413" y="767"/>
                    <a:pt x="415" y="775"/>
                  </a:cubicBezTo>
                  <a:cubicBezTo>
                    <a:pt x="425" y="829"/>
                    <a:pt x="425" y="829"/>
                    <a:pt x="425" y="829"/>
                  </a:cubicBezTo>
                  <a:cubicBezTo>
                    <a:pt x="427" y="839"/>
                    <a:pt x="436" y="845"/>
                    <a:pt x="446" y="844"/>
                  </a:cubicBezTo>
                  <a:cubicBezTo>
                    <a:pt x="522" y="832"/>
                    <a:pt x="522" y="832"/>
                    <a:pt x="522" y="832"/>
                  </a:cubicBezTo>
                  <a:cubicBezTo>
                    <a:pt x="532" y="831"/>
                    <a:pt x="538" y="822"/>
                    <a:pt x="537" y="813"/>
                  </a:cubicBezTo>
                  <a:cubicBezTo>
                    <a:pt x="531" y="757"/>
                    <a:pt x="531" y="757"/>
                    <a:pt x="531" y="757"/>
                  </a:cubicBezTo>
                  <a:cubicBezTo>
                    <a:pt x="530" y="749"/>
                    <a:pt x="535" y="741"/>
                    <a:pt x="543" y="738"/>
                  </a:cubicBezTo>
                  <a:cubicBezTo>
                    <a:pt x="548" y="736"/>
                    <a:pt x="553" y="734"/>
                    <a:pt x="559" y="732"/>
                  </a:cubicBezTo>
                  <a:cubicBezTo>
                    <a:pt x="566" y="729"/>
                    <a:pt x="575" y="731"/>
                    <a:pt x="580" y="737"/>
                  </a:cubicBezTo>
                  <a:cubicBezTo>
                    <a:pt x="616" y="782"/>
                    <a:pt x="616" y="782"/>
                    <a:pt x="616" y="782"/>
                  </a:cubicBezTo>
                  <a:cubicBezTo>
                    <a:pt x="622" y="789"/>
                    <a:pt x="632" y="791"/>
                    <a:pt x="640" y="785"/>
                  </a:cubicBezTo>
                  <a:cubicBezTo>
                    <a:pt x="702" y="739"/>
                    <a:pt x="702" y="739"/>
                    <a:pt x="702" y="739"/>
                  </a:cubicBezTo>
                  <a:cubicBezTo>
                    <a:pt x="710" y="734"/>
                    <a:pt x="712" y="723"/>
                    <a:pt x="707" y="715"/>
                  </a:cubicBezTo>
                  <a:cubicBezTo>
                    <a:pt x="675" y="667"/>
                    <a:pt x="675" y="667"/>
                    <a:pt x="675" y="667"/>
                  </a:cubicBezTo>
                  <a:cubicBezTo>
                    <a:pt x="670" y="661"/>
                    <a:pt x="671" y="652"/>
                    <a:pt x="676" y="646"/>
                  </a:cubicBezTo>
                  <a:cubicBezTo>
                    <a:pt x="683" y="638"/>
                    <a:pt x="689" y="630"/>
                    <a:pt x="695" y="621"/>
                  </a:cubicBezTo>
                  <a:cubicBezTo>
                    <a:pt x="700" y="615"/>
                    <a:pt x="709" y="612"/>
                    <a:pt x="716" y="615"/>
                  </a:cubicBezTo>
                  <a:cubicBezTo>
                    <a:pt x="769" y="636"/>
                    <a:pt x="769" y="636"/>
                    <a:pt x="769" y="636"/>
                  </a:cubicBezTo>
                  <a:cubicBezTo>
                    <a:pt x="778" y="639"/>
                    <a:pt x="788" y="635"/>
                    <a:pt x="792" y="626"/>
                  </a:cubicBezTo>
                  <a:lnTo>
                    <a:pt x="823" y="555"/>
                  </a:lnTo>
                  <a:close/>
                  <a:moveTo>
                    <a:pt x="606" y="665"/>
                  </a:moveTo>
                  <a:cubicBezTo>
                    <a:pt x="470" y="765"/>
                    <a:pt x="278" y="736"/>
                    <a:pt x="178" y="599"/>
                  </a:cubicBezTo>
                  <a:cubicBezTo>
                    <a:pt x="79" y="463"/>
                    <a:pt x="108" y="272"/>
                    <a:pt x="244" y="172"/>
                  </a:cubicBezTo>
                  <a:cubicBezTo>
                    <a:pt x="380" y="72"/>
                    <a:pt x="571" y="102"/>
                    <a:pt x="671" y="238"/>
                  </a:cubicBezTo>
                  <a:cubicBezTo>
                    <a:pt x="771" y="374"/>
                    <a:pt x="742" y="565"/>
                    <a:pt x="606" y="66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65"/>
            <p:cNvSpPr>
              <a:spLocks noEditPoints="1"/>
            </p:cNvSpPr>
            <p:nvPr/>
          </p:nvSpPr>
          <p:spPr bwMode="auto">
            <a:xfrm>
              <a:off x="5458953" y="2550046"/>
              <a:ext cx="1333564" cy="1335193"/>
            </a:xfrm>
            <a:custGeom>
              <a:avLst/>
              <a:gdLst>
                <a:gd name="T0" fmla="*/ 592 w 692"/>
                <a:gd name="T1" fmla="*/ 166 h 693"/>
                <a:gd name="T2" fmla="*/ 165 w 692"/>
                <a:gd name="T3" fmla="*/ 100 h 693"/>
                <a:gd name="T4" fmla="*/ 99 w 692"/>
                <a:gd name="T5" fmla="*/ 527 h 693"/>
                <a:gd name="T6" fmla="*/ 527 w 692"/>
                <a:gd name="T7" fmla="*/ 593 h 693"/>
                <a:gd name="T8" fmla="*/ 592 w 692"/>
                <a:gd name="T9" fmla="*/ 166 h 693"/>
                <a:gd name="T10" fmla="*/ 512 w 692"/>
                <a:gd name="T11" fmla="*/ 573 h 693"/>
                <a:gd name="T12" fmla="*/ 119 w 692"/>
                <a:gd name="T13" fmla="*/ 513 h 693"/>
                <a:gd name="T14" fmla="*/ 180 w 692"/>
                <a:gd name="T15" fmla="*/ 120 h 693"/>
                <a:gd name="T16" fmla="*/ 573 w 692"/>
                <a:gd name="T17" fmla="*/ 180 h 693"/>
                <a:gd name="T18" fmla="*/ 512 w 692"/>
                <a:gd name="T19" fmla="*/ 573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2" h="693">
                  <a:moveTo>
                    <a:pt x="592" y="166"/>
                  </a:moveTo>
                  <a:cubicBezTo>
                    <a:pt x="492" y="30"/>
                    <a:pt x="301" y="0"/>
                    <a:pt x="165" y="100"/>
                  </a:cubicBezTo>
                  <a:cubicBezTo>
                    <a:pt x="29" y="200"/>
                    <a:pt x="0" y="391"/>
                    <a:pt x="99" y="527"/>
                  </a:cubicBezTo>
                  <a:cubicBezTo>
                    <a:pt x="199" y="664"/>
                    <a:pt x="391" y="693"/>
                    <a:pt x="527" y="593"/>
                  </a:cubicBezTo>
                  <a:cubicBezTo>
                    <a:pt x="663" y="493"/>
                    <a:pt x="692" y="302"/>
                    <a:pt x="592" y="166"/>
                  </a:cubicBezTo>
                  <a:close/>
                  <a:moveTo>
                    <a:pt x="512" y="573"/>
                  </a:moveTo>
                  <a:cubicBezTo>
                    <a:pt x="387" y="665"/>
                    <a:pt x="211" y="638"/>
                    <a:pt x="119" y="513"/>
                  </a:cubicBezTo>
                  <a:cubicBezTo>
                    <a:pt x="27" y="388"/>
                    <a:pt x="54" y="212"/>
                    <a:pt x="180" y="120"/>
                  </a:cubicBezTo>
                  <a:cubicBezTo>
                    <a:pt x="305" y="28"/>
                    <a:pt x="481" y="55"/>
                    <a:pt x="573" y="180"/>
                  </a:cubicBezTo>
                  <a:cubicBezTo>
                    <a:pt x="664" y="305"/>
                    <a:pt x="637" y="481"/>
                    <a:pt x="512" y="57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68"/>
            <p:cNvSpPr>
              <a:spLocks noEditPoints="1"/>
            </p:cNvSpPr>
            <p:nvPr/>
          </p:nvSpPr>
          <p:spPr bwMode="auto">
            <a:xfrm>
              <a:off x="5511089" y="2604627"/>
              <a:ext cx="1226846" cy="1226845"/>
            </a:xfrm>
            <a:custGeom>
              <a:avLst/>
              <a:gdLst>
                <a:gd name="T0" fmla="*/ 546 w 637"/>
                <a:gd name="T1" fmla="*/ 152 h 637"/>
                <a:gd name="T2" fmla="*/ 153 w 637"/>
                <a:gd name="T3" fmla="*/ 92 h 637"/>
                <a:gd name="T4" fmla="*/ 92 w 637"/>
                <a:gd name="T5" fmla="*/ 485 h 637"/>
                <a:gd name="T6" fmla="*/ 485 w 637"/>
                <a:gd name="T7" fmla="*/ 545 h 637"/>
                <a:gd name="T8" fmla="*/ 546 w 637"/>
                <a:gd name="T9" fmla="*/ 152 h 637"/>
                <a:gd name="T10" fmla="*/ 450 w 637"/>
                <a:gd name="T11" fmla="*/ 497 h 637"/>
                <a:gd name="T12" fmla="*/ 141 w 637"/>
                <a:gd name="T13" fmla="*/ 449 h 637"/>
                <a:gd name="T14" fmla="*/ 188 w 637"/>
                <a:gd name="T15" fmla="*/ 140 h 637"/>
                <a:gd name="T16" fmla="*/ 497 w 637"/>
                <a:gd name="T17" fmla="*/ 188 h 637"/>
                <a:gd name="T18" fmla="*/ 450 w 637"/>
                <a:gd name="T19" fmla="*/ 497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7" h="637">
                  <a:moveTo>
                    <a:pt x="546" y="152"/>
                  </a:moveTo>
                  <a:cubicBezTo>
                    <a:pt x="454" y="27"/>
                    <a:pt x="278" y="0"/>
                    <a:pt x="153" y="92"/>
                  </a:cubicBezTo>
                  <a:cubicBezTo>
                    <a:pt x="27" y="184"/>
                    <a:pt x="0" y="360"/>
                    <a:pt x="92" y="485"/>
                  </a:cubicBezTo>
                  <a:cubicBezTo>
                    <a:pt x="184" y="610"/>
                    <a:pt x="360" y="637"/>
                    <a:pt x="485" y="545"/>
                  </a:cubicBezTo>
                  <a:cubicBezTo>
                    <a:pt x="610" y="453"/>
                    <a:pt x="637" y="277"/>
                    <a:pt x="546" y="152"/>
                  </a:cubicBezTo>
                  <a:close/>
                  <a:moveTo>
                    <a:pt x="450" y="497"/>
                  </a:moveTo>
                  <a:cubicBezTo>
                    <a:pt x="351" y="569"/>
                    <a:pt x="213" y="548"/>
                    <a:pt x="141" y="449"/>
                  </a:cubicBezTo>
                  <a:cubicBezTo>
                    <a:pt x="69" y="351"/>
                    <a:pt x="90" y="213"/>
                    <a:pt x="188" y="140"/>
                  </a:cubicBezTo>
                  <a:cubicBezTo>
                    <a:pt x="287" y="68"/>
                    <a:pt x="425" y="90"/>
                    <a:pt x="497" y="188"/>
                  </a:cubicBezTo>
                  <a:cubicBezTo>
                    <a:pt x="569" y="286"/>
                    <a:pt x="548" y="424"/>
                    <a:pt x="450" y="4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74"/>
            <p:cNvSpPr>
              <a:spLocks noEditPoints="1"/>
            </p:cNvSpPr>
            <p:nvPr/>
          </p:nvSpPr>
          <p:spPr bwMode="auto">
            <a:xfrm>
              <a:off x="4000750" y="5640785"/>
              <a:ext cx="943351" cy="943351"/>
            </a:xfrm>
            <a:custGeom>
              <a:avLst/>
              <a:gdLst>
                <a:gd name="T0" fmla="*/ 472 w 490"/>
                <a:gd name="T1" fmla="*/ 309 h 490"/>
                <a:gd name="T2" fmla="*/ 438 w 490"/>
                <a:gd name="T3" fmla="*/ 283 h 490"/>
                <a:gd name="T4" fmla="*/ 450 w 490"/>
                <a:gd name="T5" fmla="*/ 249 h 490"/>
                <a:gd name="T6" fmla="*/ 489 w 490"/>
                <a:gd name="T7" fmla="*/ 232 h 490"/>
                <a:gd name="T8" fmla="*/ 471 w 490"/>
                <a:gd name="T9" fmla="*/ 179 h 490"/>
                <a:gd name="T10" fmla="*/ 430 w 490"/>
                <a:gd name="T11" fmla="*/ 175 h 490"/>
                <a:gd name="T12" fmla="*/ 429 w 490"/>
                <a:gd name="T13" fmla="*/ 152 h 490"/>
                <a:gd name="T14" fmla="*/ 455 w 490"/>
                <a:gd name="T15" fmla="*/ 119 h 490"/>
                <a:gd name="T16" fmla="*/ 415 w 490"/>
                <a:gd name="T17" fmla="*/ 80 h 490"/>
                <a:gd name="T18" fmla="*/ 377 w 490"/>
                <a:gd name="T19" fmla="*/ 96 h 490"/>
                <a:gd name="T20" fmla="*/ 358 w 490"/>
                <a:gd name="T21" fmla="*/ 71 h 490"/>
                <a:gd name="T22" fmla="*/ 363 w 490"/>
                <a:gd name="T23" fmla="*/ 31 h 490"/>
                <a:gd name="T24" fmla="*/ 308 w 490"/>
                <a:gd name="T25" fmla="*/ 18 h 490"/>
                <a:gd name="T26" fmla="*/ 285 w 490"/>
                <a:gd name="T27" fmla="*/ 48 h 490"/>
                <a:gd name="T28" fmla="*/ 248 w 490"/>
                <a:gd name="T29" fmla="*/ 36 h 490"/>
                <a:gd name="T30" fmla="*/ 232 w 490"/>
                <a:gd name="T31" fmla="*/ 1 h 490"/>
                <a:gd name="T32" fmla="*/ 178 w 490"/>
                <a:gd name="T33" fmla="*/ 19 h 490"/>
                <a:gd name="T34" fmla="*/ 175 w 490"/>
                <a:gd name="T35" fmla="*/ 56 h 490"/>
                <a:gd name="T36" fmla="*/ 150 w 490"/>
                <a:gd name="T37" fmla="*/ 58 h 490"/>
                <a:gd name="T38" fmla="*/ 119 w 490"/>
                <a:gd name="T39" fmla="*/ 36 h 490"/>
                <a:gd name="T40" fmla="*/ 80 w 490"/>
                <a:gd name="T41" fmla="*/ 76 h 490"/>
                <a:gd name="T42" fmla="*/ 94 w 490"/>
                <a:gd name="T43" fmla="*/ 111 h 490"/>
                <a:gd name="T44" fmla="*/ 69 w 490"/>
                <a:gd name="T45" fmla="*/ 131 h 490"/>
                <a:gd name="T46" fmla="*/ 31 w 490"/>
                <a:gd name="T47" fmla="*/ 127 h 490"/>
                <a:gd name="T48" fmla="*/ 18 w 490"/>
                <a:gd name="T49" fmla="*/ 182 h 490"/>
                <a:gd name="T50" fmla="*/ 48 w 490"/>
                <a:gd name="T51" fmla="*/ 205 h 490"/>
                <a:gd name="T52" fmla="*/ 36 w 490"/>
                <a:gd name="T53" fmla="*/ 242 h 490"/>
                <a:gd name="T54" fmla="*/ 1 w 490"/>
                <a:gd name="T55" fmla="*/ 259 h 490"/>
                <a:gd name="T56" fmla="*/ 19 w 490"/>
                <a:gd name="T57" fmla="*/ 312 h 490"/>
                <a:gd name="T58" fmla="*/ 58 w 490"/>
                <a:gd name="T59" fmla="*/ 315 h 490"/>
                <a:gd name="T60" fmla="*/ 60 w 490"/>
                <a:gd name="T61" fmla="*/ 339 h 490"/>
                <a:gd name="T62" fmla="*/ 36 w 490"/>
                <a:gd name="T63" fmla="*/ 371 h 490"/>
                <a:gd name="T64" fmla="*/ 76 w 490"/>
                <a:gd name="T65" fmla="*/ 410 h 490"/>
                <a:gd name="T66" fmla="*/ 114 w 490"/>
                <a:gd name="T67" fmla="*/ 394 h 490"/>
                <a:gd name="T68" fmla="*/ 133 w 490"/>
                <a:gd name="T69" fmla="*/ 418 h 490"/>
                <a:gd name="T70" fmla="*/ 127 w 490"/>
                <a:gd name="T71" fmla="*/ 459 h 490"/>
                <a:gd name="T72" fmla="*/ 182 w 490"/>
                <a:gd name="T73" fmla="*/ 472 h 490"/>
                <a:gd name="T74" fmla="*/ 207 w 490"/>
                <a:gd name="T75" fmla="*/ 438 h 490"/>
                <a:gd name="T76" fmla="*/ 241 w 490"/>
                <a:gd name="T77" fmla="*/ 449 h 490"/>
                <a:gd name="T78" fmla="*/ 259 w 490"/>
                <a:gd name="T79" fmla="*/ 489 h 490"/>
                <a:gd name="T80" fmla="*/ 312 w 490"/>
                <a:gd name="T81" fmla="*/ 472 h 490"/>
                <a:gd name="T82" fmla="*/ 315 w 490"/>
                <a:gd name="T83" fmla="*/ 428 h 490"/>
                <a:gd name="T84" fmla="*/ 336 w 490"/>
                <a:gd name="T85" fmla="*/ 427 h 490"/>
                <a:gd name="T86" fmla="*/ 371 w 490"/>
                <a:gd name="T87" fmla="*/ 455 h 490"/>
                <a:gd name="T88" fmla="*/ 410 w 490"/>
                <a:gd name="T89" fmla="*/ 415 h 490"/>
                <a:gd name="T90" fmla="*/ 392 w 490"/>
                <a:gd name="T91" fmla="*/ 375 h 490"/>
                <a:gd name="T92" fmla="*/ 416 w 490"/>
                <a:gd name="T93" fmla="*/ 357 h 490"/>
                <a:gd name="T94" fmla="*/ 459 w 490"/>
                <a:gd name="T95" fmla="*/ 363 h 490"/>
                <a:gd name="T96" fmla="*/ 352 w 490"/>
                <a:gd name="T97" fmla="*/ 386 h 490"/>
                <a:gd name="T98" fmla="*/ 142 w 490"/>
                <a:gd name="T99" fmla="*/ 100 h 490"/>
                <a:gd name="T100" fmla="*/ 352 w 490"/>
                <a:gd name="T101" fmla="*/ 386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90" h="490">
                  <a:moveTo>
                    <a:pt x="477" y="322"/>
                  </a:moveTo>
                  <a:cubicBezTo>
                    <a:pt x="479" y="317"/>
                    <a:pt x="477" y="311"/>
                    <a:pt x="472" y="309"/>
                  </a:cubicBezTo>
                  <a:cubicBezTo>
                    <a:pt x="443" y="295"/>
                    <a:pt x="443" y="295"/>
                    <a:pt x="443" y="295"/>
                  </a:cubicBezTo>
                  <a:cubicBezTo>
                    <a:pt x="439" y="293"/>
                    <a:pt x="437" y="288"/>
                    <a:pt x="438" y="283"/>
                  </a:cubicBezTo>
                  <a:cubicBezTo>
                    <a:pt x="439" y="275"/>
                    <a:pt x="441" y="267"/>
                    <a:pt x="441" y="259"/>
                  </a:cubicBezTo>
                  <a:cubicBezTo>
                    <a:pt x="442" y="254"/>
                    <a:pt x="445" y="250"/>
                    <a:pt x="450" y="249"/>
                  </a:cubicBezTo>
                  <a:cubicBezTo>
                    <a:pt x="481" y="243"/>
                    <a:pt x="481" y="243"/>
                    <a:pt x="481" y="243"/>
                  </a:cubicBezTo>
                  <a:cubicBezTo>
                    <a:pt x="486" y="242"/>
                    <a:pt x="490" y="237"/>
                    <a:pt x="489" y="232"/>
                  </a:cubicBezTo>
                  <a:cubicBezTo>
                    <a:pt x="483" y="187"/>
                    <a:pt x="483" y="187"/>
                    <a:pt x="483" y="187"/>
                  </a:cubicBezTo>
                  <a:cubicBezTo>
                    <a:pt x="482" y="182"/>
                    <a:pt x="477" y="178"/>
                    <a:pt x="471" y="179"/>
                  </a:cubicBezTo>
                  <a:cubicBezTo>
                    <a:pt x="441" y="182"/>
                    <a:pt x="441" y="182"/>
                    <a:pt x="441" y="182"/>
                  </a:cubicBezTo>
                  <a:cubicBezTo>
                    <a:pt x="436" y="182"/>
                    <a:pt x="432" y="179"/>
                    <a:pt x="430" y="175"/>
                  </a:cubicBezTo>
                  <a:cubicBezTo>
                    <a:pt x="429" y="171"/>
                    <a:pt x="428" y="168"/>
                    <a:pt x="426" y="164"/>
                  </a:cubicBezTo>
                  <a:cubicBezTo>
                    <a:pt x="424" y="160"/>
                    <a:pt x="426" y="155"/>
                    <a:pt x="429" y="152"/>
                  </a:cubicBezTo>
                  <a:cubicBezTo>
                    <a:pt x="453" y="133"/>
                    <a:pt x="453" y="133"/>
                    <a:pt x="453" y="133"/>
                  </a:cubicBezTo>
                  <a:cubicBezTo>
                    <a:pt x="458" y="130"/>
                    <a:pt x="458" y="123"/>
                    <a:pt x="455" y="119"/>
                  </a:cubicBezTo>
                  <a:cubicBezTo>
                    <a:pt x="429" y="83"/>
                    <a:pt x="429" y="83"/>
                    <a:pt x="429" y="83"/>
                  </a:cubicBezTo>
                  <a:cubicBezTo>
                    <a:pt x="425" y="78"/>
                    <a:pt x="419" y="77"/>
                    <a:pt x="415" y="80"/>
                  </a:cubicBezTo>
                  <a:cubicBezTo>
                    <a:pt x="390" y="97"/>
                    <a:pt x="390" y="97"/>
                    <a:pt x="390" y="97"/>
                  </a:cubicBezTo>
                  <a:cubicBezTo>
                    <a:pt x="386" y="99"/>
                    <a:pt x="381" y="99"/>
                    <a:pt x="377" y="96"/>
                  </a:cubicBezTo>
                  <a:cubicBezTo>
                    <a:pt x="372" y="91"/>
                    <a:pt x="367" y="87"/>
                    <a:pt x="362" y="83"/>
                  </a:cubicBezTo>
                  <a:cubicBezTo>
                    <a:pt x="358" y="80"/>
                    <a:pt x="357" y="75"/>
                    <a:pt x="358" y="71"/>
                  </a:cubicBezTo>
                  <a:cubicBezTo>
                    <a:pt x="369" y="44"/>
                    <a:pt x="369" y="44"/>
                    <a:pt x="369" y="44"/>
                  </a:cubicBezTo>
                  <a:cubicBezTo>
                    <a:pt x="371" y="39"/>
                    <a:pt x="368" y="33"/>
                    <a:pt x="363" y="31"/>
                  </a:cubicBezTo>
                  <a:cubicBezTo>
                    <a:pt x="322" y="13"/>
                    <a:pt x="322" y="13"/>
                    <a:pt x="322" y="13"/>
                  </a:cubicBezTo>
                  <a:cubicBezTo>
                    <a:pt x="317" y="11"/>
                    <a:pt x="311" y="13"/>
                    <a:pt x="308" y="18"/>
                  </a:cubicBezTo>
                  <a:cubicBezTo>
                    <a:pt x="296" y="43"/>
                    <a:pt x="296" y="43"/>
                    <a:pt x="296" y="43"/>
                  </a:cubicBezTo>
                  <a:cubicBezTo>
                    <a:pt x="294" y="47"/>
                    <a:pt x="290" y="49"/>
                    <a:pt x="285" y="48"/>
                  </a:cubicBezTo>
                  <a:cubicBezTo>
                    <a:pt x="276" y="46"/>
                    <a:pt x="267" y="45"/>
                    <a:pt x="258" y="45"/>
                  </a:cubicBezTo>
                  <a:cubicBezTo>
                    <a:pt x="253" y="44"/>
                    <a:pt x="249" y="41"/>
                    <a:pt x="248" y="36"/>
                  </a:cubicBezTo>
                  <a:cubicBezTo>
                    <a:pt x="243" y="9"/>
                    <a:pt x="243" y="9"/>
                    <a:pt x="243" y="9"/>
                  </a:cubicBezTo>
                  <a:cubicBezTo>
                    <a:pt x="242" y="4"/>
                    <a:pt x="237" y="0"/>
                    <a:pt x="232" y="1"/>
                  </a:cubicBezTo>
                  <a:cubicBezTo>
                    <a:pt x="187" y="8"/>
                    <a:pt x="187" y="8"/>
                    <a:pt x="187" y="8"/>
                  </a:cubicBezTo>
                  <a:cubicBezTo>
                    <a:pt x="182" y="9"/>
                    <a:pt x="178" y="14"/>
                    <a:pt x="178" y="19"/>
                  </a:cubicBezTo>
                  <a:cubicBezTo>
                    <a:pt x="181" y="45"/>
                    <a:pt x="181" y="45"/>
                    <a:pt x="181" y="45"/>
                  </a:cubicBezTo>
                  <a:cubicBezTo>
                    <a:pt x="182" y="50"/>
                    <a:pt x="179" y="55"/>
                    <a:pt x="175" y="56"/>
                  </a:cubicBezTo>
                  <a:cubicBezTo>
                    <a:pt x="170" y="58"/>
                    <a:pt x="166" y="59"/>
                    <a:pt x="162" y="61"/>
                  </a:cubicBezTo>
                  <a:cubicBezTo>
                    <a:pt x="158" y="63"/>
                    <a:pt x="153" y="62"/>
                    <a:pt x="150" y="58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0" y="33"/>
                    <a:pt x="124" y="32"/>
                    <a:pt x="119" y="36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78" y="66"/>
                    <a:pt x="77" y="72"/>
                    <a:pt x="80" y="76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8" y="102"/>
                    <a:pt x="98" y="107"/>
                    <a:pt x="94" y="111"/>
                  </a:cubicBezTo>
                  <a:cubicBezTo>
                    <a:pt x="90" y="116"/>
                    <a:pt x="85" y="122"/>
                    <a:pt x="81" y="128"/>
                  </a:cubicBezTo>
                  <a:cubicBezTo>
                    <a:pt x="78" y="132"/>
                    <a:pt x="73" y="133"/>
                    <a:pt x="69" y="131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39" y="120"/>
                    <a:pt x="33" y="122"/>
                    <a:pt x="31" y="127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1" y="174"/>
                    <a:pt x="13" y="179"/>
                    <a:pt x="18" y="182"/>
                  </a:cubicBezTo>
                  <a:cubicBezTo>
                    <a:pt x="42" y="194"/>
                    <a:pt x="42" y="194"/>
                    <a:pt x="42" y="194"/>
                  </a:cubicBezTo>
                  <a:cubicBezTo>
                    <a:pt x="47" y="196"/>
                    <a:pt x="49" y="201"/>
                    <a:pt x="48" y="205"/>
                  </a:cubicBezTo>
                  <a:cubicBezTo>
                    <a:pt x="46" y="214"/>
                    <a:pt x="45" y="223"/>
                    <a:pt x="45" y="232"/>
                  </a:cubicBezTo>
                  <a:cubicBezTo>
                    <a:pt x="44" y="237"/>
                    <a:pt x="41" y="241"/>
                    <a:pt x="36" y="242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4" y="248"/>
                    <a:pt x="0" y="253"/>
                    <a:pt x="1" y="259"/>
                  </a:cubicBezTo>
                  <a:cubicBezTo>
                    <a:pt x="7" y="303"/>
                    <a:pt x="7" y="303"/>
                    <a:pt x="7" y="303"/>
                  </a:cubicBezTo>
                  <a:cubicBezTo>
                    <a:pt x="8" y="309"/>
                    <a:pt x="13" y="313"/>
                    <a:pt x="19" y="312"/>
                  </a:cubicBezTo>
                  <a:cubicBezTo>
                    <a:pt x="47" y="309"/>
                    <a:pt x="47" y="309"/>
                    <a:pt x="47" y="309"/>
                  </a:cubicBezTo>
                  <a:cubicBezTo>
                    <a:pt x="52" y="308"/>
                    <a:pt x="56" y="311"/>
                    <a:pt x="58" y="315"/>
                  </a:cubicBezTo>
                  <a:cubicBezTo>
                    <a:pt x="60" y="319"/>
                    <a:pt x="61" y="323"/>
                    <a:pt x="63" y="326"/>
                  </a:cubicBezTo>
                  <a:cubicBezTo>
                    <a:pt x="65" y="331"/>
                    <a:pt x="64" y="336"/>
                    <a:pt x="60" y="339"/>
                  </a:cubicBezTo>
                  <a:cubicBezTo>
                    <a:pt x="37" y="357"/>
                    <a:pt x="37" y="357"/>
                    <a:pt x="37" y="357"/>
                  </a:cubicBezTo>
                  <a:cubicBezTo>
                    <a:pt x="33" y="360"/>
                    <a:pt x="32" y="367"/>
                    <a:pt x="36" y="371"/>
                  </a:cubicBezTo>
                  <a:cubicBezTo>
                    <a:pt x="62" y="407"/>
                    <a:pt x="62" y="407"/>
                    <a:pt x="62" y="407"/>
                  </a:cubicBezTo>
                  <a:cubicBezTo>
                    <a:pt x="65" y="412"/>
                    <a:pt x="72" y="413"/>
                    <a:pt x="76" y="410"/>
                  </a:cubicBezTo>
                  <a:cubicBezTo>
                    <a:pt x="101" y="393"/>
                    <a:pt x="101" y="393"/>
                    <a:pt x="101" y="393"/>
                  </a:cubicBezTo>
                  <a:cubicBezTo>
                    <a:pt x="105" y="390"/>
                    <a:pt x="110" y="391"/>
                    <a:pt x="114" y="394"/>
                  </a:cubicBezTo>
                  <a:cubicBezTo>
                    <a:pt x="119" y="398"/>
                    <a:pt x="124" y="402"/>
                    <a:pt x="129" y="405"/>
                  </a:cubicBezTo>
                  <a:cubicBezTo>
                    <a:pt x="133" y="408"/>
                    <a:pt x="135" y="413"/>
                    <a:pt x="133" y="418"/>
                  </a:cubicBezTo>
                  <a:cubicBezTo>
                    <a:pt x="122" y="446"/>
                    <a:pt x="122" y="446"/>
                    <a:pt x="122" y="446"/>
                  </a:cubicBezTo>
                  <a:cubicBezTo>
                    <a:pt x="120" y="451"/>
                    <a:pt x="122" y="457"/>
                    <a:pt x="127" y="459"/>
                  </a:cubicBezTo>
                  <a:cubicBezTo>
                    <a:pt x="168" y="477"/>
                    <a:pt x="168" y="477"/>
                    <a:pt x="168" y="477"/>
                  </a:cubicBezTo>
                  <a:cubicBezTo>
                    <a:pt x="173" y="480"/>
                    <a:pt x="179" y="477"/>
                    <a:pt x="182" y="472"/>
                  </a:cubicBezTo>
                  <a:cubicBezTo>
                    <a:pt x="196" y="444"/>
                    <a:pt x="196" y="444"/>
                    <a:pt x="196" y="444"/>
                  </a:cubicBezTo>
                  <a:cubicBezTo>
                    <a:pt x="198" y="440"/>
                    <a:pt x="202" y="437"/>
                    <a:pt x="207" y="438"/>
                  </a:cubicBezTo>
                  <a:cubicBezTo>
                    <a:pt x="215" y="440"/>
                    <a:pt x="223" y="441"/>
                    <a:pt x="231" y="441"/>
                  </a:cubicBezTo>
                  <a:cubicBezTo>
                    <a:pt x="236" y="441"/>
                    <a:pt x="240" y="445"/>
                    <a:pt x="241" y="449"/>
                  </a:cubicBezTo>
                  <a:cubicBezTo>
                    <a:pt x="247" y="481"/>
                    <a:pt x="247" y="481"/>
                    <a:pt x="247" y="481"/>
                  </a:cubicBezTo>
                  <a:cubicBezTo>
                    <a:pt x="248" y="487"/>
                    <a:pt x="253" y="490"/>
                    <a:pt x="259" y="489"/>
                  </a:cubicBezTo>
                  <a:cubicBezTo>
                    <a:pt x="303" y="483"/>
                    <a:pt x="303" y="483"/>
                    <a:pt x="303" y="483"/>
                  </a:cubicBezTo>
                  <a:cubicBezTo>
                    <a:pt x="308" y="482"/>
                    <a:pt x="312" y="477"/>
                    <a:pt x="312" y="472"/>
                  </a:cubicBezTo>
                  <a:cubicBezTo>
                    <a:pt x="308" y="439"/>
                    <a:pt x="308" y="439"/>
                    <a:pt x="308" y="439"/>
                  </a:cubicBezTo>
                  <a:cubicBezTo>
                    <a:pt x="308" y="434"/>
                    <a:pt x="311" y="430"/>
                    <a:pt x="315" y="428"/>
                  </a:cubicBezTo>
                  <a:cubicBezTo>
                    <a:pt x="318" y="427"/>
                    <a:pt x="321" y="426"/>
                    <a:pt x="324" y="424"/>
                  </a:cubicBezTo>
                  <a:cubicBezTo>
                    <a:pt x="329" y="423"/>
                    <a:pt x="334" y="424"/>
                    <a:pt x="336" y="427"/>
                  </a:cubicBezTo>
                  <a:cubicBezTo>
                    <a:pt x="357" y="453"/>
                    <a:pt x="357" y="453"/>
                    <a:pt x="357" y="453"/>
                  </a:cubicBezTo>
                  <a:cubicBezTo>
                    <a:pt x="361" y="458"/>
                    <a:pt x="367" y="459"/>
                    <a:pt x="371" y="455"/>
                  </a:cubicBezTo>
                  <a:cubicBezTo>
                    <a:pt x="408" y="429"/>
                    <a:pt x="408" y="429"/>
                    <a:pt x="408" y="429"/>
                  </a:cubicBezTo>
                  <a:cubicBezTo>
                    <a:pt x="412" y="426"/>
                    <a:pt x="413" y="419"/>
                    <a:pt x="410" y="415"/>
                  </a:cubicBezTo>
                  <a:cubicBezTo>
                    <a:pt x="391" y="387"/>
                    <a:pt x="391" y="387"/>
                    <a:pt x="391" y="387"/>
                  </a:cubicBezTo>
                  <a:cubicBezTo>
                    <a:pt x="389" y="383"/>
                    <a:pt x="389" y="378"/>
                    <a:pt x="392" y="375"/>
                  </a:cubicBezTo>
                  <a:cubicBezTo>
                    <a:pt x="396" y="370"/>
                    <a:pt x="400" y="365"/>
                    <a:pt x="404" y="361"/>
                  </a:cubicBezTo>
                  <a:cubicBezTo>
                    <a:pt x="406" y="357"/>
                    <a:pt x="411" y="355"/>
                    <a:pt x="416" y="357"/>
                  </a:cubicBezTo>
                  <a:cubicBezTo>
                    <a:pt x="446" y="369"/>
                    <a:pt x="446" y="369"/>
                    <a:pt x="446" y="369"/>
                  </a:cubicBezTo>
                  <a:cubicBezTo>
                    <a:pt x="451" y="371"/>
                    <a:pt x="457" y="368"/>
                    <a:pt x="459" y="363"/>
                  </a:cubicBezTo>
                  <a:lnTo>
                    <a:pt x="477" y="322"/>
                  </a:lnTo>
                  <a:close/>
                  <a:moveTo>
                    <a:pt x="352" y="386"/>
                  </a:moveTo>
                  <a:cubicBezTo>
                    <a:pt x="273" y="444"/>
                    <a:pt x="162" y="427"/>
                    <a:pt x="104" y="348"/>
                  </a:cubicBezTo>
                  <a:cubicBezTo>
                    <a:pt x="46" y="269"/>
                    <a:pt x="63" y="158"/>
                    <a:pt x="142" y="100"/>
                  </a:cubicBezTo>
                  <a:cubicBezTo>
                    <a:pt x="221" y="42"/>
                    <a:pt x="332" y="59"/>
                    <a:pt x="390" y="138"/>
                  </a:cubicBezTo>
                  <a:cubicBezTo>
                    <a:pt x="447" y="217"/>
                    <a:pt x="430" y="328"/>
                    <a:pt x="352" y="38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76"/>
            <p:cNvSpPr>
              <a:spLocks noEditPoints="1"/>
            </p:cNvSpPr>
            <p:nvPr/>
          </p:nvSpPr>
          <p:spPr bwMode="auto">
            <a:xfrm>
              <a:off x="4088730" y="5721433"/>
              <a:ext cx="773092" cy="774721"/>
            </a:xfrm>
            <a:custGeom>
              <a:avLst/>
              <a:gdLst>
                <a:gd name="T0" fmla="*/ 344 w 401"/>
                <a:gd name="T1" fmla="*/ 96 h 402"/>
                <a:gd name="T2" fmla="*/ 96 w 401"/>
                <a:gd name="T3" fmla="*/ 58 h 402"/>
                <a:gd name="T4" fmla="*/ 58 w 401"/>
                <a:gd name="T5" fmla="*/ 306 h 402"/>
                <a:gd name="T6" fmla="*/ 306 w 401"/>
                <a:gd name="T7" fmla="*/ 344 h 402"/>
                <a:gd name="T8" fmla="*/ 344 w 401"/>
                <a:gd name="T9" fmla="*/ 96 h 402"/>
                <a:gd name="T10" fmla="*/ 297 w 401"/>
                <a:gd name="T11" fmla="*/ 332 h 402"/>
                <a:gd name="T12" fmla="*/ 69 w 401"/>
                <a:gd name="T13" fmla="*/ 297 h 402"/>
                <a:gd name="T14" fmla="*/ 104 w 401"/>
                <a:gd name="T15" fmla="*/ 69 h 402"/>
                <a:gd name="T16" fmla="*/ 332 w 401"/>
                <a:gd name="T17" fmla="*/ 104 h 402"/>
                <a:gd name="T18" fmla="*/ 297 w 401"/>
                <a:gd name="T19" fmla="*/ 33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1" h="402">
                  <a:moveTo>
                    <a:pt x="344" y="96"/>
                  </a:moveTo>
                  <a:cubicBezTo>
                    <a:pt x="286" y="17"/>
                    <a:pt x="175" y="0"/>
                    <a:pt x="96" y="58"/>
                  </a:cubicBezTo>
                  <a:cubicBezTo>
                    <a:pt x="17" y="116"/>
                    <a:pt x="0" y="227"/>
                    <a:pt x="58" y="306"/>
                  </a:cubicBezTo>
                  <a:cubicBezTo>
                    <a:pt x="116" y="385"/>
                    <a:pt x="227" y="402"/>
                    <a:pt x="306" y="344"/>
                  </a:cubicBezTo>
                  <a:cubicBezTo>
                    <a:pt x="384" y="286"/>
                    <a:pt x="401" y="175"/>
                    <a:pt x="344" y="96"/>
                  </a:cubicBezTo>
                  <a:close/>
                  <a:moveTo>
                    <a:pt x="297" y="332"/>
                  </a:moveTo>
                  <a:cubicBezTo>
                    <a:pt x="224" y="386"/>
                    <a:pt x="122" y="370"/>
                    <a:pt x="69" y="297"/>
                  </a:cubicBezTo>
                  <a:cubicBezTo>
                    <a:pt x="16" y="225"/>
                    <a:pt x="32" y="123"/>
                    <a:pt x="104" y="69"/>
                  </a:cubicBezTo>
                  <a:cubicBezTo>
                    <a:pt x="177" y="16"/>
                    <a:pt x="279" y="32"/>
                    <a:pt x="332" y="104"/>
                  </a:cubicBezTo>
                  <a:cubicBezTo>
                    <a:pt x="385" y="177"/>
                    <a:pt x="370" y="279"/>
                    <a:pt x="297" y="3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79"/>
            <p:cNvSpPr>
              <a:spLocks noEditPoints="1"/>
            </p:cNvSpPr>
            <p:nvPr/>
          </p:nvSpPr>
          <p:spPr bwMode="auto">
            <a:xfrm>
              <a:off x="4119686" y="5752391"/>
              <a:ext cx="711179" cy="712808"/>
            </a:xfrm>
            <a:custGeom>
              <a:avLst/>
              <a:gdLst>
                <a:gd name="T0" fmla="*/ 316 w 369"/>
                <a:gd name="T1" fmla="*/ 88 h 370"/>
                <a:gd name="T2" fmla="*/ 88 w 369"/>
                <a:gd name="T3" fmla="*/ 53 h 370"/>
                <a:gd name="T4" fmla="*/ 53 w 369"/>
                <a:gd name="T5" fmla="*/ 281 h 370"/>
                <a:gd name="T6" fmla="*/ 281 w 369"/>
                <a:gd name="T7" fmla="*/ 316 h 370"/>
                <a:gd name="T8" fmla="*/ 316 w 369"/>
                <a:gd name="T9" fmla="*/ 88 h 370"/>
                <a:gd name="T10" fmla="*/ 264 w 369"/>
                <a:gd name="T11" fmla="*/ 293 h 370"/>
                <a:gd name="T12" fmla="*/ 76 w 369"/>
                <a:gd name="T13" fmla="*/ 264 h 370"/>
                <a:gd name="T14" fmla="*/ 105 w 369"/>
                <a:gd name="T15" fmla="*/ 76 h 370"/>
                <a:gd name="T16" fmla="*/ 293 w 369"/>
                <a:gd name="T17" fmla="*/ 105 h 370"/>
                <a:gd name="T18" fmla="*/ 264 w 369"/>
                <a:gd name="T19" fmla="*/ 29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9" h="370">
                  <a:moveTo>
                    <a:pt x="316" y="88"/>
                  </a:moveTo>
                  <a:cubicBezTo>
                    <a:pt x="263" y="16"/>
                    <a:pt x="161" y="0"/>
                    <a:pt x="88" y="53"/>
                  </a:cubicBezTo>
                  <a:cubicBezTo>
                    <a:pt x="16" y="107"/>
                    <a:pt x="0" y="209"/>
                    <a:pt x="53" y="281"/>
                  </a:cubicBezTo>
                  <a:cubicBezTo>
                    <a:pt x="106" y="354"/>
                    <a:pt x="208" y="370"/>
                    <a:pt x="281" y="316"/>
                  </a:cubicBezTo>
                  <a:cubicBezTo>
                    <a:pt x="354" y="263"/>
                    <a:pt x="369" y="161"/>
                    <a:pt x="316" y="88"/>
                  </a:cubicBezTo>
                  <a:close/>
                  <a:moveTo>
                    <a:pt x="264" y="293"/>
                  </a:moveTo>
                  <a:cubicBezTo>
                    <a:pt x="204" y="337"/>
                    <a:pt x="120" y="324"/>
                    <a:pt x="76" y="264"/>
                  </a:cubicBezTo>
                  <a:cubicBezTo>
                    <a:pt x="32" y="205"/>
                    <a:pt x="45" y="120"/>
                    <a:pt x="105" y="76"/>
                  </a:cubicBezTo>
                  <a:cubicBezTo>
                    <a:pt x="165" y="32"/>
                    <a:pt x="249" y="45"/>
                    <a:pt x="293" y="105"/>
                  </a:cubicBezTo>
                  <a:cubicBezTo>
                    <a:pt x="337" y="165"/>
                    <a:pt x="324" y="249"/>
                    <a:pt x="264" y="2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80"/>
            <p:cNvSpPr>
              <a:spLocks noEditPoints="1"/>
            </p:cNvSpPr>
            <p:nvPr/>
          </p:nvSpPr>
          <p:spPr bwMode="auto">
            <a:xfrm>
              <a:off x="4840641" y="5128376"/>
              <a:ext cx="988156" cy="985712"/>
            </a:xfrm>
            <a:custGeom>
              <a:avLst/>
              <a:gdLst>
                <a:gd name="T0" fmla="*/ 136 w 513"/>
                <a:gd name="T1" fmla="*/ 29 h 512"/>
                <a:gd name="T2" fmla="*/ 119 w 513"/>
                <a:gd name="T3" fmla="*/ 66 h 512"/>
                <a:gd name="T4" fmla="*/ 102 w 513"/>
                <a:gd name="T5" fmla="*/ 80 h 512"/>
                <a:gd name="T6" fmla="*/ 62 w 513"/>
                <a:gd name="T7" fmla="*/ 88 h 512"/>
                <a:gd name="T8" fmla="*/ 60 w 513"/>
                <a:gd name="T9" fmla="*/ 129 h 512"/>
                <a:gd name="T10" fmla="*/ 49 w 513"/>
                <a:gd name="T11" fmla="*/ 148 h 512"/>
                <a:gd name="T12" fmla="*/ 15 w 513"/>
                <a:gd name="T13" fmla="*/ 170 h 512"/>
                <a:gd name="T14" fmla="*/ 27 w 513"/>
                <a:gd name="T15" fmla="*/ 208 h 512"/>
                <a:gd name="T16" fmla="*/ 24 w 513"/>
                <a:gd name="T17" fmla="*/ 230 h 512"/>
                <a:gd name="T18" fmla="*/ 0 w 513"/>
                <a:gd name="T19" fmla="*/ 263 h 512"/>
                <a:gd name="T20" fmla="*/ 26 w 513"/>
                <a:gd name="T21" fmla="*/ 294 h 512"/>
                <a:gd name="T22" fmla="*/ 30 w 513"/>
                <a:gd name="T23" fmla="*/ 316 h 512"/>
                <a:gd name="T24" fmla="*/ 20 w 513"/>
                <a:gd name="T25" fmla="*/ 355 h 512"/>
                <a:gd name="T26" fmla="*/ 55 w 513"/>
                <a:gd name="T27" fmla="*/ 375 h 512"/>
                <a:gd name="T28" fmla="*/ 67 w 513"/>
                <a:gd name="T29" fmla="*/ 393 h 512"/>
                <a:gd name="T30" fmla="*/ 72 w 513"/>
                <a:gd name="T31" fmla="*/ 434 h 512"/>
                <a:gd name="T32" fmla="*/ 112 w 513"/>
                <a:gd name="T33" fmla="*/ 440 h 512"/>
                <a:gd name="T34" fmla="*/ 130 w 513"/>
                <a:gd name="T35" fmla="*/ 452 h 512"/>
                <a:gd name="T36" fmla="*/ 148 w 513"/>
                <a:gd name="T37" fmla="*/ 488 h 512"/>
                <a:gd name="T38" fmla="*/ 188 w 513"/>
                <a:gd name="T39" fmla="*/ 479 h 512"/>
                <a:gd name="T40" fmla="*/ 209 w 513"/>
                <a:gd name="T41" fmla="*/ 485 h 512"/>
                <a:gd name="T42" fmla="*/ 240 w 513"/>
                <a:gd name="T43" fmla="*/ 512 h 512"/>
                <a:gd name="T44" fmla="*/ 273 w 513"/>
                <a:gd name="T45" fmla="*/ 489 h 512"/>
                <a:gd name="T46" fmla="*/ 295 w 513"/>
                <a:gd name="T47" fmla="*/ 486 h 512"/>
                <a:gd name="T48" fmla="*/ 333 w 513"/>
                <a:gd name="T49" fmla="*/ 500 h 512"/>
                <a:gd name="T50" fmla="*/ 357 w 513"/>
                <a:gd name="T51" fmla="*/ 467 h 512"/>
                <a:gd name="T52" fmla="*/ 376 w 513"/>
                <a:gd name="T53" fmla="*/ 457 h 512"/>
                <a:gd name="T54" fmla="*/ 417 w 513"/>
                <a:gd name="T55" fmla="*/ 456 h 512"/>
                <a:gd name="T56" fmla="*/ 426 w 513"/>
                <a:gd name="T57" fmla="*/ 417 h 512"/>
                <a:gd name="T58" fmla="*/ 441 w 513"/>
                <a:gd name="T59" fmla="*/ 400 h 512"/>
                <a:gd name="T60" fmla="*/ 478 w 513"/>
                <a:gd name="T61" fmla="*/ 385 h 512"/>
                <a:gd name="T62" fmla="*/ 473 w 513"/>
                <a:gd name="T63" fmla="*/ 344 h 512"/>
                <a:gd name="T64" fmla="*/ 480 w 513"/>
                <a:gd name="T65" fmla="*/ 324 h 512"/>
                <a:gd name="T66" fmla="*/ 510 w 513"/>
                <a:gd name="T67" fmla="*/ 296 h 512"/>
                <a:gd name="T68" fmla="*/ 490 w 513"/>
                <a:gd name="T69" fmla="*/ 260 h 512"/>
                <a:gd name="T70" fmla="*/ 490 w 513"/>
                <a:gd name="T71" fmla="*/ 238 h 512"/>
                <a:gd name="T72" fmla="*/ 507 w 513"/>
                <a:gd name="T73" fmla="*/ 202 h 512"/>
                <a:gd name="T74" fmla="*/ 476 w 513"/>
                <a:gd name="T75" fmla="*/ 175 h 512"/>
                <a:gd name="T76" fmla="*/ 468 w 513"/>
                <a:gd name="T77" fmla="*/ 155 h 512"/>
                <a:gd name="T78" fmla="*/ 471 w 513"/>
                <a:gd name="T79" fmla="*/ 115 h 512"/>
                <a:gd name="T80" fmla="*/ 432 w 513"/>
                <a:gd name="T81" fmla="*/ 101 h 512"/>
                <a:gd name="T82" fmla="*/ 417 w 513"/>
                <a:gd name="T83" fmla="*/ 86 h 512"/>
                <a:gd name="T84" fmla="*/ 405 w 513"/>
                <a:gd name="T85" fmla="*/ 47 h 512"/>
                <a:gd name="T86" fmla="*/ 365 w 513"/>
                <a:gd name="T87" fmla="*/ 48 h 512"/>
                <a:gd name="T88" fmla="*/ 345 w 513"/>
                <a:gd name="T89" fmla="*/ 39 h 512"/>
                <a:gd name="T90" fmla="*/ 320 w 513"/>
                <a:gd name="T91" fmla="*/ 7 h 512"/>
                <a:gd name="T92" fmla="*/ 282 w 513"/>
                <a:gd name="T93" fmla="*/ 23 h 512"/>
                <a:gd name="T94" fmla="*/ 260 w 513"/>
                <a:gd name="T95" fmla="*/ 22 h 512"/>
                <a:gd name="T96" fmla="*/ 226 w 513"/>
                <a:gd name="T97" fmla="*/ 1 h 512"/>
                <a:gd name="T98" fmla="*/ 197 w 513"/>
                <a:gd name="T99" fmla="*/ 30 h 512"/>
                <a:gd name="T100" fmla="*/ 176 w 513"/>
                <a:gd name="T101" fmla="*/ 36 h 512"/>
                <a:gd name="T102" fmla="*/ 407 w 513"/>
                <a:gd name="T103" fmla="*/ 207 h 512"/>
                <a:gd name="T104" fmla="*/ 106 w 513"/>
                <a:gd name="T105" fmla="*/ 304 h 512"/>
                <a:gd name="T106" fmla="*/ 407 w 513"/>
                <a:gd name="T107" fmla="*/ 20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13" h="512">
                  <a:moveTo>
                    <a:pt x="156" y="44"/>
                  </a:moveTo>
                  <a:cubicBezTo>
                    <a:pt x="136" y="29"/>
                    <a:pt x="136" y="29"/>
                    <a:pt x="136" y="29"/>
                  </a:cubicBezTo>
                  <a:cubicBezTo>
                    <a:pt x="137" y="55"/>
                    <a:pt x="137" y="55"/>
                    <a:pt x="137" y="55"/>
                  </a:cubicBezTo>
                  <a:cubicBezTo>
                    <a:pt x="137" y="64"/>
                    <a:pt x="127" y="70"/>
                    <a:pt x="119" y="66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4" y="89"/>
                    <a:pt x="96" y="97"/>
                    <a:pt x="87" y="95"/>
                  </a:cubicBezTo>
                  <a:cubicBezTo>
                    <a:pt x="62" y="88"/>
                    <a:pt x="62" y="88"/>
                    <a:pt x="62" y="88"/>
                  </a:cubicBezTo>
                  <a:cubicBezTo>
                    <a:pt x="72" y="111"/>
                    <a:pt x="72" y="111"/>
                    <a:pt x="72" y="111"/>
                  </a:cubicBezTo>
                  <a:cubicBezTo>
                    <a:pt x="76" y="120"/>
                    <a:pt x="69" y="129"/>
                    <a:pt x="60" y="129"/>
                  </a:cubicBezTo>
                  <a:cubicBezTo>
                    <a:pt x="35" y="127"/>
                    <a:pt x="35" y="127"/>
                    <a:pt x="35" y="127"/>
                  </a:cubicBezTo>
                  <a:cubicBezTo>
                    <a:pt x="49" y="148"/>
                    <a:pt x="49" y="148"/>
                    <a:pt x="49" y="148"/>
                  </a:cubicBezTo>
                  <a:cubicBezTo>
                    <a:pt x="54" y="156"/>
                    <a:pt x="49" y="166"/>
                    <a:pt x="40" y="167"/>
                  </a:cubicBezTo>
                  <a:cubicBezTo>
                    <a:pt x="15" y="170"/>
                    <a:pt x="15" y="170"/>
                    <a:pt x="15" y="170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39" y="194"/>
                    <a:pt x="36" y="206"/>
                    <a:pt x="27" y="208"/>
                  </a:cubicBezTo>
                  <a:cubicBezTo>
                    <a:pt x="3" y="216"/>
                    <a:pt x="3" y="216"/>
                    <a:pt x="3" y="216"/>
                  </a:cubicBezTo>
                  <a:cubicBezTo>
                    <a:pt x="24" y="230"/>
                    <a:pt x="24" y="230"/>
                    <a:pt x="24" y="230"/>
                  </a:cubicBezTo>
                  <a:cubicBezTo>
                    <a:pt x="32" y="235"/>
                    <a:pt x="31" y="247"/>
                    <a:pt x="22" y="251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23" y="273"/>
                    <a:pt x="23" y="273"/>
                    <a:pt x="23" y="273"/>
                  </a:cubicBezTo>
                  <a:cubicBezTo>
                    <a:pt x="32" y="277"/>
                    <a:pt x="33" y="289"/>
                    <a:pt x="26" y="29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30" y="316"/>
                    <a:pt x="30" y="316"/>
                    <a:pt x="30" y="316"/>
                  </a:cubicBezTo>
                  <a:cubicBezTo>
                    <a:pt x="39" y="318"/>
                    <a:pt x="43" y="329"/>
                    <a:pt x="37" y="336"/>
                  </a:cubicBezTo>
                  <a:cubicBezTo>
                    <a:pt x="20" y="355"/>
                    <a:pt x="20" y="355"/>
                    <a:pt x="20" y="355"/>
                  </a:cubicBezTo>
                  <a:cubicBezTo>
                    <a:pt x="45" y="356"/>
                    <a:pt x="45" y="356"/>
                    <a:pt x="45" y="356"/>
                  </a:cubicBezTo>
                  <a:cubicBezTo>
                    <a:pt x="54" y="357"/>
                    <a:pt x="60" y="367"/>
                    <a:pt x="55" y="375"/>
                  </a:cubicBezTo>
                  <a:cubicBezTo>
                    <a:pt x="42" y="397"/>
                    <a:pt x="42" y="397"/>
                    <a:pt x="42" y="397"/>
                  </a:cubicBezTo>
                  <a:cubicBezTo>
                    <a:pt x="67" y="393"/>
                    <a:pt x="67" y="393"/>
                    <a:pt x="67" y="393"/>
                  </a:cubicBezTo>
                  <a:cubicBezTo>
                    <a:pt x="76" y="392"/>
                    <a:pt x="84" y="401"/>
                    <a:pt x="80" y="410"/>
                  </a:cubicBezTo>
                  <a:cubicBezTo>
                    <a:pt x="72" y="434"/>
                    <a:pt x="72" y="434"/>
                    <a:pt x="72" y="434"/>
                  </a:cubicBezTo>
                  <a:cubicBezTo>
                    <a:pt x="96" y="426"/>
                    <a:pt x="96" y="426"/>
                    <a:pt x="96" y="426"/>
                  </a:cubicBezTo>
                  <a:cubicBezTo>
                    <a:pt x="105" y="423"/>
                    <a:pt x="113" y="430"/>
                    <a:pt x="112" y="440"/>
                  </a:cubicBezTo>
                  <a:cubicBezTo>
                    <a:pt x="108" y="465"/>
                    <a:pt x="108" y="465"/>
                    <a:pt x="108" y="465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38" y="448"/>
                    <a:pt x="148" y="454"/>
                    <a:pt x="148" y="463"/>
                  </a:cubicBezTo>
                  <a:cubicBezTo>
                    <a:pt x="148" y="488"/>
                    <a:pt x="148" y="488"/>
                    <a:pt x="148" y="488"/>
                  </a:cubicBezTo>
                  <a:cubicBezTo>
                    <a:pt x="168" y="472"/>
                    <a:pt x="168" y="472"/>
                    <a:pt x="168" y="472"/>
                  </a:cubicBezTo>
                  <a:cubicBezTo>
                    <a:pt x="175" y="466"/>
                    <a:pt x="186" y="470"/>
                    <a:pt x="188" y="479"/>
                  </a:cubicBezTo>
                  <a:cubicBezTo>
                    <a:pt x="193" y="504"/>
                    <a:pt x="193" y="504"/>
                    <a:pt x="193" y="504"/>
                  </a:cubicBezTo>
                  <a:cubicBezTo>
                    <a:pt x="209" y="485"/>
                    <a:pt x="209" y="485"/>
                    <a:pt x="209" y="485"/>
                  </a:cubicBezTo>
                  <a:cubicBezTo>
                    <a:pt x="215" y="478"/>
                    <a:pt x="227" y="479"/>
                    <a:pt x="230" y="488"/>
                  </a:cubicBezTo>
                  <a:cubicBezTo>
                    <a:pt x="240" y="512"/>
                    <a:pt x="240" y="512"/>
                    <a:pt x="240" y="512"/>
                  </a:cubicBezTo>
                  <a:cubicBezTo>
                    <a:pt x="252" y="490"/>
                    <a:pt x="252" y="490"/>
                    <a:pt x="252" y="490"/>
                  </a:cubicBezTo>
                  <a:cubicBezTo>
                    <a:pt x="257" y="481"/>
                    <a:pt x="268" y="481"/>
                    <a:pt x="273" y="489"/>
                  </a:cubicBezTo>
                  <a:cubicBezTo>
                    <a:pt x="287" y="510"/>
                    <a:pt x="287" y="510"/>
                    <a:pt x="287" y="510"/>
                  </a:cubicBezTo>
                  <a:cubicBezTo>
                    <a:pt x="295" y="486"/>
                    <a:pt x="295" y="486"/>
                    <a:pt x="295" y="486"/>
                  </a:cubicBezTo>
                  <a:cubicBezTo>
                    <a:pt x="298" y="477"/>
                    <a:pt x="310" y="475"/>
                    <a:pt x="316" y="482"/>
                  </a:cubicBezTo>
                  <a:cubicBezTo>
                    <a:pt x="333" y="500"/>
                    <a:pt x="333" y="500"/>
                    <a:pt x="333" y="500"/>
                  </a:cubicBezTo>
                  <a:cubicBezTo>
                    <a:pt x="337" y="475"/>
                    <a:pt x="337" y="475"/>
                    <a:pt x="337" y="475"/>
                  </a:cubicBezTo>
                  <a:cubicBezTo>
                    <a:pt x="338" y="466"/>
                    <a:pt x="349" y="462"/>
                    <a:pt x="357" y="467"/>
                  </a:cubicBezTo>
                  <a:cubicBezTo>
                    <a:pt x="377" y="482"/>
                    <a:pt x="377" y="482"/>
                    <a:pt x="377" y="482"/>
                  </a:cubicBezTo>
                  <a:cubicBezTo>
                    <a:pt x="376" y="457"/>
                    <a:pt x="376" y="457"/>
                    <a:pt x="376" y="457"/>
                  </a:cubicBezTo>
                  <a:cubicBezTo>
                    <a:pt x="376" y="447"/>
                    <a:pt x="385" y="441"/>
                    <a:pt x="394" y="445"/>
                  </a:cubicBezTo>
                  <a:cubicBezTo>
                    <a:pt x="417" y="456"/>
                    <a:pt x="417" y="456"/>
                    <a:pt x="417" y="456"/>
                  </a:cubicBezTo>
                  <a:cubicBezTo>
                    <a:pt x="411" y="431"/>
                    <a:pt x="411" y="431"/>
                    <a:pt x="411" y="431"/>
                  </a:cubicBezTo>
                  <a:cubicBezTo>
                    <a:pt x="409" y="422"/>
                    <a:pt x="417" y="414"/>
                    <a:pt x="426" y="417"/>
                  </a:cubicBezTo>
                  <a:cubicBezTo>
                    <a:pt x="451" y="423"/>
                    <a:pt x="451" y="423"/>
                    <a:pt x="451" y="423"/>
                  </a:cubicBezTo>
                  <a:cubicBezTo>
                    <a:pt x="441" y="400"/>
                    <a:pt x="441" y="400"/>
                    <a:pt x="441" y="400"/>
                  </a:cubicBezTo>
                  <a:cubicBezTo>
                    <a:pt x="437" y="391"/>
                    <a:pt x="444" y="382"/>
                    <a:pt x="453" y="383"/>
                  </a:cubicBezTo>
                  <a:cubicBezTo>
                    <a:pt x="478" y="385"/>
                    <a:pt x="478" y="385"/>
                    <a:pt x="478" y="385"/>
                  </a:cubicBezTo>
                  <a:cubicBezTo>
                    <a:pt x="464" y="364"/>
                    <a:pt x="464" y="364"/>
                    <a:pt x="464" y="364"/>
                  </a:cubicBezTo>
                  <a:cubicBezTo>
                    <a:pt x="459" y="356"/>
                    <a:pt x="464" y="345"/>
                    <a:pt x="473" y="344"/>
                  </a:cubicBezTo>
                  <a:cubicBezTo>
                    <a:pt x="498" y="342"/>
                    <a:pt x="498" y="342"/>
                    <a:pt x="498" y="342"/>
                  </a:cubicBezTo>
                  <a:cubicBezTo>
                    <a:pt x="480" y="324"/>
                    <a:pt x="480" y="324"/>
                    <a:pt x="480" y="324"/>
                  </a:cubicBezTo>
                  <a:cubicBezTo>
                    <a:pt x="474" y="317"/>
                    <a:pt x="476" y="306"/>
                    <a:pt x="485" y="303"/>
                  </a:cubicBezTo>
                  <a:cubicBezTo>
                    <a:pt x="510" y="296"/>
                    <a:pt x="510" y="296"/>
                    <a:pt x="510" y="296"/>
                  </a:cubicBezTo>
                  <a:cubicBezTo>
                    <a:pt x="489" y="281"/>
                    <a:pt x="489" y="281"/>
                    <a:pt x="489" y="281"/>
                  </a:cubicBezTo>
                  <a:cubicBezTo>
                    <a:pt x="481" y="276"/>
                    <a:pt x="482" y="264"/>
                    <a:pt x="490" y="260"/>
                  </a:cubicBezTo>
                  <a:cubicBezTo>
                    <a:pt x="513" y="249"/>
                    <a:pt x="513" y="249"/>
                    <a:pt x="513" y="249"/>
                  </a:cubicBezTo>
                  <a:cubicBezTo>
                    <a:pt x="490" y="238"/>
                    <a:pt x="490" y="238"/>
                    <a:pt x="490" y="238"/>
                  </a:cubicBezTo>
                  <a:cubicBezTo>
                    <a:pt x="481" y="234"/>
                    <a:pt x="480" y="223"/>
                    <a:pt x="487" y="217"/>
                  </a:cubicBezTo>
                  <a:cubicBezTo>
                    <a:pt x="507" y="202"/>
                    <a:pt x="507" y="202"/>
                    <a:pt x="507" y="202"/>
                  </a:cubicBezTo>
                  <a:cubicBezTo>
                    <a:pt x="482" y="196"/>
                    <a:pt x="482" y="196"/>
                    <a:pt x="482" y="196"/>
                  </a:cubicBezTo>
                  <a:cubicBezTo>
                    <a:pt x="473" y="193"/>
                    <a:pt x="470" y="182"/>
                    <a:pt x="476" y="175"/>
                  </a:cubicBezTo>
                  <a:cubicBezTo>
                    <a:pt x="493" y="156"/>
                    <a:pt x="493" y="156"/>
                    <a:pt x="493" y="156"/>
                  </a:cubicBezTo>
                  <a:cubicBezTo>
                    <a:pt x="468" y="155"/>
                    <a:pt x="468" y="155"/>
                    <a:pt x="468" y="155"/>
                  </a:cubicBezTo>
                  <a:cubicBezTo>
                    <a:pt x="458" y="155"/>
                    <a:pt x="453" y="144"/>
                    <a:pt x="458" y="136"/>
                  </a:cubicBezTo>
                  <a:cubicBezTo>
                    <a:pt x="471" y="115"/>
                    <a:pt x="471" y="115"/>
                    <a:pt x="471" y="115"/>
                  </a:cubicBezTo>
                  <a:cubicBezTo>
                    <a:pt x="445" y="118"/>
                    <a:pt x="445" y="118"/>
                    <a:pt x="445" y="118"/>
                  </a:cubicBezTo>
                  <a:cubicBezTo>
                    <a:pt x="436" y="119"/>
                    <a:pt x="429" y="110"/>
                    <a:pt x="432" y="101"/>
                  </a:cubicBezTo>
                  <a:cubicBezTo>
                    <a:pt x="441" y="78"/>
                    <a:pt x="441" y="78"/>
                    <a:pt x="441" y="78"/>
                  </a:cubicBezTo>
                  <a:cubicBezTo>
                    <a:pt x="417" y="86"/>
                    <a:pt x="417" y="86"/>
                    <a:pt x="417" y="86"/>
                  </a:cubicBezTo>
                  <a:cubicBezTo>
                    <a:pt x="408" y="89"/>
                    <a:pt x="399" y="81"/>
                    <a:pt x="401" y="72"/>
                  </a:cubicBezTo>
                  <a:cubicBezTo>
                    <a:pt x="405" y="47"/>
                    <a:pt x="405" y="47"/>
                    <a:pt x="405" y="47"/>
                  </a:cubicBezTo>
                  <a:cubicBezTo>
                    <a:pt x="383" y="59"/>
                    <a:pt x="383" y="59"/>
                    <a:pt x="383" y="59"/>
                  </a:cubicBezTo>
                  <a:cubicBezTo>
                    <a:pt x="375" y="63"/>
                    <a:pt x="365" y="58"/>
                    <a:pt x="365" y="48"/>
                  </a:cubicBezTo>
                  <a:cubicBezTo>
                    <a:pt x="364" y="23"/>
                    <a:pt x="364" y="23"/>
                    <a:pt x="364" y="23"/>
                  </a:cubicBezTo>
                  <a:cubicBezTo>
                    <a:pt x="345" y="39"/>
                    <a:pt x="345" y="39"/>
                    <a:pt x="345" y="39"/>
                  </a:cubicBezTo>
                  <a:cubicBezTo>
                    <a:pt x="337" y="45"/>
                    <a:pt x="326" y="41"/>
                    <a:pt x="325" y="32"/>
                  </a:cubicBezTo>
                  <a:cubicBezTo>
                    <a:pt x="320" y="7"/>
                    <a:pt x="320" y="7"/>
                    <a:pt x="320" y="7"/>
                  </a:cubicBezTo>
                  <a:cubicBezTo>
                    <a:pt x="303" y="27"/>
                    <a:pt x="303" y="27"/>
                    <a:pt x="303" y="27"/>
                  </a:cubicBezTo>
                  <a:cubicBezTo>
                    <a:pt x="297" y="34"/>
                    <a:pt x="286" y="32"/>
                    <a:pt x="282" y="23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60" y="22"/>
                    <a:pt x="260" y="22"/>
                    <a:pt x="260" y="22"/>
                  </a:cubicBezTo>
                  <a:cubicBezTo>
                    <a:pt x="256" y="30"/>
                    <a:pt x="244" y="30"/>
                    <a:pt x="239" y="22"/>
                  </a:cubicBezTo>
                  <a:cubicBezTo>
                    <a:pt x="226" y="1"/>
                    <a:pt x="226" y="1"/>
                    <a:pt x="226" y="1"/>
                  </a:cubicBezTo>
                  <a:cubicBezTo>
                    <a:pt x="217" y="25"/>
                    <a:pt x="217" y="25"/>
                    <a:pt x="217" y="25"/>
                  </a:cubicBezTo>
                  <a:cubicBezTo>
                    <a:pt x="214" y="34"/>
                    <a:pt x="203" y="36"/>
                    <a:pt x="197" y="30"/>
                  </a:cubicBezTo>
                  <a:cubicBezTo>
                    <a:pt x="179" y="11"/>
                    <a:pt x="179" y="11"/>
                    <a:pt x="179" y="11"/>
                  </a:cubicBezTo>
                  <a:cubicBezTo>
                    <a:pt x="176" y="36"/>
                    <a:pt x="176" y="36"/>
                    <a:pt x="176" y="36"/>
                  </a:cubicBezTo>
                  <a:cubicBezTo>
                    <a:pt x="174" y="45"/>
                    <a:pt x="164" y="50"/>
                    <a:pt x="156" y="44"/>
                  </a:cubicBezTo>
                  <a:close/>
                  <a:moveTo>
                    <a:pt x="407" y="207"/>
                  </a:moveTo>
                  <a:cubicBezTo>
                    <a:pt x="434" y="290"/>
                    <a:pt x="388" y="379"/>
                    <a:pt x="305" y="406"/>
                  </a:cubicBezTo>
                  <a:cubicBezTo>
                    <a:pt x="222" y="433"/>
                    <a:pt x="133" y="387"/>
                    <a:pt x="106" y="304"/>
                  </a:cubicBezTo>
                  <a:cubicBezTo>
                    <a:pt x="79" y="221"/>
                    <a:pt x="125" y="132"/>
                    <a:pt x="208" y="105"/>
                  </a:cubicBezTo>
                  <a:cubicBezTo>
                    <a:pt x="291" y="78"/>
                    <a:pt x="380" y="124"/>
                    <a:pt x="407" y="2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5932150" y="2976348"/>
              <a:ext cx="426710" cy="48258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16"/>
          <p:cNvGrpSpPr/>
          <p:nvPr/>
        </p:nvGrpSpPr>
        <p:grpSpPr>
          <a:xfrm>
            <a:off x="1919928" y="2523959"/>
            <a:ext cx="2514349" cy="750772"/>
            <a:chOff x="897773" y="2420683"/>
            <a:chExt cx="2384237" cy="711920"/>
          </a:xfrm>
        </p:grpSpPr>
        <p:sp>
          <p:nvSpPr>
            <p:cNvPr id="85" name="TextBox 153"/>
            <p:cNvSpPr txBox="1"/>
            <p:nvPr/>
          </p:nvSpPr>
          <p:spPr>
            <a:xfrm>
              <a:off x="1406474" y="2420683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154"/>
            <p:cNvSpPr/>
            <p:nvPr/>
          </p:nvSpPr>
          <p:spPr>
            <a:xfrm>
              <a:off x="897773" y="2637675"/>
              <a:ext cx="2384237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155"/>
          <p:cNvGrpSpPr/>
          <p:nvPr/>
        </p:nvGrpSpPr>
        <p:grpSpPr>
          <a:xfrm>
            <a:off x="3030702" y="1985137"/>
            <a:ext cx="292799" cy="291926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88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0" name="Group 17"/>
          <p:cNvGrpSpPr/>
          <p:nvPr/>
        </p:nvGrpSpPr>
        <p:grpSpPr>
          <a:xfrm>
            <a:off x="1919928" y="4144240"/>
            <a:ext cx="2514349" cy="758793"/>
            <a:chOff x="897773" y="3957115"/>
            <a:chExt cx="2384237" cy="719526"/>
          </a:xfrm>
        </p:grpSpPr>
        <p:sp>
          <p:nvSpPr>
            <p:cNvPr id="91" name="TextBox 158"/>
            <p:cNvSpPr txBox="1"/>
            <p:nvPr/>
          </p:nvSpPr>
          <p:spPr>
            <a:xfrm>
              <a:off x="1406479" y="3957115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159"/>
            <p:cNvSpPr/>
            <p:nvPr/>
          </p:nvSpPr>
          <p:spPr>
            <a:xfrm>
              <a:off x="897773" y="4181713"/>
              <a:ext cx="2384237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160"/>
          <p:cNvGrpSpPr/>
          <p:nvPr/>
        </p:nvGrpSpPr>
        <p:grpSpPr>
          <a:xfrm>
            <a:off x="3030702" y="3613436"/>
            <a:ext cx="292799" cy="291926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94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Group 18"/>
          <p:cNvGrpSpPr/>
          <p:nvPr/>
        </p:nvGrpSpPr>
        <p:grpSpPr>
          <a:xfrm>
            <a:off x="1919928" y="5751124"/>
            <a:ext cx="2514349" cy="778670"/>
            <a:chOff x="897773" y="5480860"/>
            <a:chExt cx="2384237" cy="738377"/>
          </a:xfrm>
        </p:grpSpPr>
        <p:sp>
          <p:nvSpPr>
            <p:cNvPr id="97" name="TextBox 163"/>
            <p:cNvSpPr txBox="1"/>
            <p:nvPr/>
          </p:nvSpPr>
          <p:spPr>
            <a:xfrm>
              <a:off x="1406479" y="5480860"/>
              <a:ext cx="136683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Rectangle 164"/>
            <p:cNvSpPr/>
            <p:nvPr/>
          </p:nvSpPr>
          <p:spPr>
            <a:xfrm>
              <a:off x="897773" y="5724307"/>
              <a:ext cx="2384237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165"/>
          <p:cNvGrpSpPr/>
          <p:nvPr/>
        </p:nvGrpSpPr>
        <p:grpSpPr>
          <a:xfrm>
            <a:off x="3030702" y="5240213"/>
            <a:ext cx="292799" cy="291926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00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Group 19"/>
          <p:cNvGrpSpPr/>
          <p:nvPr/>
        </p:nvGrpSpPr>
        <p:grpSpPr>
          <a:xfrm>
            <a:off x="8581387" y="3773624"/>
            <a:ext cx="2514349" cy="744493"/>
            <a:chOff x="8854418" y="2426637"/>
            <a:chExt cx="2384237" cy="705966"/>
          </a:xfrm>
        </p:grpSpPr>
        <p:sp>
          <p:nvSpPr>
            <p:cNvPr id="103" name="TextBox 286"/>
            <p:cNvSpPr txBox="1"/>
            <p:nvPr/>
          </p:nvSpPr>
          <p:spPr>
            <a:xfrm>
              <a:off x="9363124" y="2426637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Rectangle 287"/>
            <p:cNvSpPr/>
            <p:nvPr/>
          </p:nvSpPr>
          <p:spPr>
            <a:xfrm>
              <a:off x="8854418" y="2637675"/>
              <a:ext cx="2384237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5" name="Group 288"/>
          <p:cNvGrpSpPr/>
          <p:nvPr/>
        </p:nvGrpSpPr>
        <p:grpSpPr>
          <a:xfrm>
            <a:off x="9692161" y="3228522"/>
            <a:ext cx="292799" cy="291926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106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20"/>
          <p:cNvGrpSpPr/>
          <p:nvPr/>
        </p:nvGrpSpPr>
        <p:grpSpPr>
          <a:xfrm>
            <a:off x="8581387" y="5350689"/>
            <a:ext cx="2514349" cy="795728"/>
            <a:chOff x="8854418" y="3922092"/>
            <a:chExt cx="2384237" cy="754550"/>
          </a:xfrm>
        </p:grpSpPr>
        <p:sp>
          <p:nvSpPr>
            <p:cNvPr id="109" name="TextBox 291"/>
            <p:cNvSpPr txBox="1"/>
            <p:nvPr/>
          </p:nvSpPr>
          <p:spPr>
            <a:xfrm>
              <a:off x="9363124" y="392209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292"/>
            <p:cNvSpPr/>
            <p:nvPr/>
          </p:nvSpPr>
          <p:spPr>
            <a:xfrm>
              <a:off x="8854418" y="4181713"/>
              <a:ext cx="2384237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1" name="Group 293"/>
          <p:cNvGrpSpPr/>
          <p:nvPr/>
        </p:nvGrpSpPr>
        <p:grpSpPr>
          <a:xfrm>
            <a:off x="9692161" y="4856821"/>
            <a:ext cx="292799" cy="291926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112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0" name="文本框 12"/>
          <p:cNvSpPr txBox="1">
            <a:spLocks noChangeArrowheads="1"/>
          </p:cNvSpPr>
          <p:nvPr/>
        </p:nvSpPr>
        <p:spPr bwMode="auto">
          <a:xfrm>
            <a:off x="0" y="231949"/>
            <a:ext cx="47835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367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51" name="文本框 12"/>
          <p:cNvSpPr txBox="1">
            <a:spLocks noChangeArrowheads="1"/>
          </p:cNvSpPr>
          <p:nvPr/>
        </p:nvSpPr>
        <p:spPr bwMode="auto">
          <a:xfrm>
            <a:off x="0" y="231949"/>
            <a:ext cx="47835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779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496" y="3456696"/>
            <a:ext cx="920124" cy="64896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7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7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31" y="3003593"/>
            <a:ext cx="6633266" cy="1205376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681" rIns="949115" anchor="ctr"/>
          <a:lstStyle/>
          <a:p>
            <a:pPr>
              <a:lnSpc>
                <a:spcPct val="130000"/>
              </a:lnSpc>
              <a:defRPr/>
            </a:pPr>
            <a:endParaRPr lang="zh-CN" altLang="en-US" sz="1475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529" y="3285934"/>
            <a:ext cx="646010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4077" y="2808806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3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398" y="3236745"/>
            <a:ext cx="4257961" cy="553870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sz="3999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398" y="3813919"/>
            <a:ext cx="4257961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37079655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/>
          </p:cNvSpPr>
          <p:nvPr/>
        </p:nvSpPr>
        <p:spPr bwMode="auto">
          <a:xfrm>
            <a:off x="4888790" y="4034984"/>
            <a:ext cx="3081172" cy="1886088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4888790" y="3580350"/>
            <a:ext cx="3081172" cy="1886088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4888790" y="3130426"/>
            <a:ext cx="3081172" cy="1886088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4888790" y="2598057"/>
            <a:ext cx="3081172" cy="1886088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607741" y="3367278"/>
            <a:ext cx="1770872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607741" y="4502414"/>
            <a:ext cx="1770872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648785" y="3318666"/>
            <a:ext cx="797230" cy="77048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8648785" y="4453801"/>
            <a:ext cx="797230" cy="77048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32831" y="3367278"/>
            <a:ext cx="1770872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32831" y="4502414"/>
            <a:ext cx="1770872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437821" y="3318666"/>
            <a:ext cx="797230" cy="77048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437821" y="4453801"/>
            <a:ext cx="797230" cy="77048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8773670" y="3433635"/>
            <a:ext cx="547455" cy="543707"/>
            <a:chOff x="1979613" y="3067051"/>
            <a:chExt cx="231775" cy="230188"/>
          </a:xfrm>
          <a:solidFill>
            <a:schemeClr val="bg1"/>
          </a:solidFill>
        </p:grpSpPr>
        <p:sp>
          <p:nvSpPr>
            <p:cNvPr id="20" name="Freeform 38"/>
            <p:cNvSpPr>
              <a:spLocks noEditPoints="1"/>
            </p:cNvSpPr>
            <p:nvPr/>
          </p:nvSpPr>
          <p:spPr bwMode="auto">
            <a:xfrm>
              <a:off x="1979613" y="3067051"/>
              <a:ext cx="231775" cy="230188"/>
            </a:xfrm>
            <a:custGeom>
              <a:avLst/>
              <a:gdLst>
                <a:gd name="T0" fmla="*/ 61 w 122"/>
                <a:gd name="T1" fmla="*/ 0 h 122"/>
                <a:gd name="T2" fmla="*/ 0 w 122"/>
                <a:gd name="T3" fmla="*/ 61 h 122"/>
                <a:gd name="T4" fmla="*/ 61 w 122"/>
                <a:gd name="T5" fmla="*/ 122 h 122"/>
                <a:gd name="T6" fmla="*/ 122 w 122"/>
                <a:gd name="T7" fmla="*/ 61 h 122"/>
                <a:gd name="T8" fmla="*/ 61 w 122"/>
                <a:gd name="T9" fmla="*/ 0 h 122"/>
                <a:gd name="T10" fmla="*/ 64 w 122"/>
                <a:gd name="T11" fmla="*/ 109 h 122"/>
                <a:gd name="T12" fmla="*/ 64 w 122"/>
                <a:gd name="T13" fmla="*/ 102 h 122"/>
                <a:gd name="T14" fmla="*/ 57 w 122"/>
                <a:gd name="T15" fmla="*/ 102 h 122"/>
                <a:gd name="T16" fmla="*/ 57 w 122"/>
                <a:gd name="T17" fmla="*/ 109 h 122"/>
                <a:gd name="T18" fmla="*/ 29 w 122"/>
                <a:gd name="T19" fmla="*/ 97 h 122"/>
                <a:gd name="T20" fmla="*/ 28 w 122"/>
                <a:gd name="T21" fmla="*/ 97 h 122"/>
                <a:gd name="T22" fmla="*/ 27 w 122"/>
                <a:gd name="T23" fmla="*/ 95 h 122"/>
                <a:gd name="T24" fmla="*/ 25 w 122"/>
                <a:gd name="T25" fmla="*/ 93 h 122"/>
                <a:gd name="T26" fmla="*/ 24 w 122"/>
                <a:gd name="T27" fmla="*/ 93 h 122"/>
                <a:gd name="T28" fmla="*/ 13 w 122"/>
                <a:gd name="T29" fmla="*/ 65 h 122"/>
                <a:gd name="T30" fmla="*/ 20 w 122"/>
                <a:gd name="T31" fmla="*/ 65 h 122"/>
                <a:gd name="T32" fmla="*/ 20 w 122"/>
                <a:gd name="T33" fmla="*/ 58 h 122"/>
                <a:gd name="T34" fmla="*/ 13 w 122"/>
                <a:gd name="T35" fmla="*/ 58 h 122"/>
                <a:gd name="T36" fmla="*/ 57 w 122"/>
                <a:gd name="T37" fmla="*/ 13 h 122"/>
                <a:gd name="T38" fmla="*/ 57 w 122"/>
                <a:gd name="T39" fmla="*/ 20 h 122"/>
                <a:gd name="T40" fmla="*/ 64 w 122"/>
                <a:gd name="T41" fmla="*/ 20 h 122"/>
                <a:gd name="T42" fmla="*/ 64 w 122"/>
                <a:gd name="T43" fmla="*/ 13 h 122"/>
                <a:gd name="T44" fmla="*/ 83 w 122"/>
                <a:gd name="T45" fmla="*/ 18 h 122"/>
                <a:gd name="T46" fmla="*/ 83 w 122"/>
                <a:gd name="T47" fmla="*/ 19 h 122"/>
                <a:gd name="T48" fmla="*/ 86 w 122"/>
                <a:gd name="T49" fmla="*/ 21 h 122"/>
                <a:gd name="T50" fmla="*/ 87 w 122"/>
                <a:gd name="T51" fmla="*/ 21 h 122"/>
                <a:gd name="T52" fmla="*/ 90 w 122"/>
                <a:gd name="T53" fmla="*/ 23 h 122"/>
                <a:gd name="T54" fmla="*/ 91 w 122"/>
                <a:gd name="T55" fmla="*/ 24 h 122"/>
                <a:gd name="T56" fmla="*/ 93 w 122"/>
                <a:gd name="T57" fmla="*/ 26 h 122"/>
                <a:gd name="T58" fmla="*/ 94 w 122"/>
                <a:gd name="T59" fmla="*/ 27 h 122"/>
                <a:gd name="T60" fmla="*/ 96 w 122"/>
                <a:gd name="T61" fmla="*/ 29 h 122"/>
                <a:gd name="T62" fmla="*/ 98 w 122"/>
                <a:gd name="T63" fmla="*/ 31 h 122"/>
                <a:gd name="T64" fmla="*/ 99 w 122"/>
                <a:gd name="T65" fmla="*/ 32 h 122"/>
                <a:gd name="T66" fmla="*/ 101 w 122"/>
                <a:gd name="T67" fmla="*/ 35 h 122"/>
                <a:gd name="T68" fmla="*/ 101 w 122"/>
                <a:gd name="T69" fmla="*/ 36 h 122"/>
                <a:gd name="T70" fmla="*/ 103 w 122"/>
                <a:gd name="T71" fmla="*/ 39 h 122"/>
                <a:gd name="T72" fmla="*/ 103 w 122"/>
                <a:gd name="T73" fmla="*/ 39 h 122"/>
                <a:gd name="T74" fmla="*/ 108 w 122"/>
                <a:gd name="T75" fmla="*/ 58 h 122"/>
                <a:gd name="T76" fmla="*/ 102 w 122"/>
                <a:gd name="T77" fmla="*/ 58 h 122"/>
                <a:gd name="T78" fmla="*/ 102 w 122"/>
                <a:gd name="T79" fmla="*/ 65 h 122"/>
                <a:gd name="T80" fmla="*/ 108 w 122"/>
                <a:gd name="T81" fmla="*/ 65 h 122"/>
                <a:gd name="T82" fmla="*/ 64 w 122"/>
                <a:gd name="T83" fmla="*/ 10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22">
                  <a:moveTo>
                    <a:pt x="61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ubicBezTo>
                    <a:pt x="94" y="122"/>
                    <a:pt x="122" y="95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lose/>
                  <a:moveTo>
                    <a:pt x="64" y="109"/>
                  </a:moveTo>
                  <a:cubicBezTo>
                    <a:pt x="64" y="102"/>
                    <a:pt x="64" y="102"/>
                    <a:pt x="64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9"/>
                    <a:pt x="57" y="109"/>
                    <a:pt x="57" y="109"/>
                  </a:cubicBezTo>
                  <a:cubicBezTo>
                    <a:pt x="46" y="108"/>
                    <a:pt x="37" y="104"/>
                    <a:pt x="29" y="97"/>
                  </a:cubicBezTo>
                  <a:cubicBezTo>
                    <a:pt x="29" y="97"/>
                    <a:pt x="29" y="97"/>
                    <a:pt x="28" y="97"/>
                  </a:cubicBezTo>
                  <a:cubicBezTo>
                    <a:pt x="28" y="96"/>
                    <a:pt x="27" y="96"/>
                    <a:pt x="27" y="95"/>
                  </a:cubicBezTo>
                  <a:cubicBezTo>
                    <a:pt x="26" y="95"/>
                    <a:pt x="25" y="94"/>
                    <a:pt x="25" y="93"/>
                  </a:cubicBezTo>
                  <a:cubicBezTo>
                    <a:pt x="25" y="93"/>
                    <a:pt x="25" y="93"/>
                    <a:pt x="24" y="93"/>
                  </a:cubicBezTo>
                  <a:cubicBezTo>
                    <a:pt x="18" y="85"/>
                    <a:pt x="13" y="75"/>
                    <a:pt x="13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5" y="34"/>
                    <a:pt x="33" y="15"/>
                    <a:pt x="57" y="13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71" y="14"/>
                    <a:pt x="77" y="16"/>
                    <a:pt x="83" y="1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4" y="19"/>
                    <a:pt x="85" y="20"/>
                    <a:pt x="86" y="21"/>
                  </a:cubicBezTo>
                  <a:cubicBezTo>
                    <a:pt x="87" y="21"/>
                    <a:pt x="87" y="21"/>
                    <a:pt x="87" y="21"/>
                  </a:cubicBezTo>
                  <a:cubicBezTo>
                    <a:pt x="88" y="22"/>
                    <a:pt x="89" y="22"/>
                    <a:pt x="90" y="23"/>
                  </a:cubicBezTo>
                  <a:cubicBezTo>
                    <a:pt x="90" y="23"/>
                    <a:pt x="91" y="24"/>
                    <a:pt x="91" y="24"/>
                  </a:cubicBezTo>
                  <a:cubicBezTo>
                    <a:pt x="92" y="25"/>
                    <a:pt x="92" y="25"/>
                    <a:pt x="93" y="26"/>
                  </a:cubicBezTo>
                  <a:cubicBezTo>
                    <a:pt x="94" y="26"/>
                    <a:pt x="94" y="27"/>
                    <a:pt x="94" y="27"/>
                  </a:cubicBezTo>
                  <a:cubicBezTo>
                    <a:pt x="95" y="28"/>
                    <a:pt x="96" y="28"/>
                    <a:pt x="96" y="29"/>
                  </a:cubicBezTo>
                  <a:cubicBezTo>
                    <a:pt x="97" y="29"/>
                    <a:pt x="97" y="30"/>
                    <a:pt x="98" y="31"/>
                  </a:cubicBezTo>
                  <a:cubicBezTo>
                    <a:pt x="98" y="31"/>
                    <a:pt x="98" y="32"/>
                    <a:pt x="99" y="32"/>
                  </a:cubicBezTo>
                  <a:cubicBezTo>
                    <a:pt x="99" y="33"/>
                    <a:pt x="100" y="34"/>
                    <a:pt x="101" y="35"/>
                  </a:cubicBezTo>
                  <a:cubicBezTo>
                    <a:pt x="101" y="35"/>
                    <a:pt x="101" y="35"/>
                    <a:pt x="101" y="36"/>
                  </a:cubicBezTo>
                  <a:cubicBezTo>
                    <a:pt x="102" y="37"/>
                    <a:pt x="103" y="38"/>
                    <a:pt x="103" y="39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6" y="45"/>
                    <a:pt x="108" y="51"/>
                    <a:pt x="108" y="58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7" y="88"/>
                    <a:pt x="88" y="107"/>
                    <a:pt x="64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39"/>
            <p:cNvSpPr>
              <a:spLocks noEditPoints="1"/>
            </p:cNvSpPr>
            <p:nvPr/>
          </p:nvSpPr>
          <p:spPr bwMode="auto">
            <a:xfrm>
              <a:off x="2063750" y="3125788"/>
              <a:ext cx="69850" cy="98425"/>
            </a:xfrm>
            <a:custGeom>
              <a:avLst/>
              <a:gdLst>
                <a:gd name="T0" fmla="*/ 9 w 36"/>
                <a:gd name="T1" fmla="*/ 29 h 52"/>
                <a:gd name="T2" fmla="*/ 9 w 36"/>
                <a:gd name="T3" fmla="*/ 29 h 52"/>
                <a:gd name="T4" fmla="*/ 0 w 36"/>
                <a:gd name="T5" fmla="*/ 52 h 52"/>
                <a:gd name="T6" fmla="*/ 20 w 36"/>
                <a:gd name="T7" fmla="*/ 36 h 52"/>
                <a:gd name="T8" fmla="*/ 20 w 36"/>
                <a:gd name="T9" fmla="*/ 36 h 52"/>
                <a:gd name="T10" fmla="*/ 22 w 36"/>
                <a:gd name="T11" fmla="*/ 32 h 52"/>
                <a:gd name="T12" fmla="*/ 36 w 36"/>
                <a:gd name="T13" fmla="*/ 0 h 52"/>
                <a:gd name="T14" fmla="*/ 11 w 36"/>
                <a:gd name="T15" fmla="*/ 25 h 52"/>
                <a:gd name="T16" fmla="*/ 9 w 36"/>
                <a:gd name="T17" fmla="*/ 29 h 52"/>
                <a:gd name="T18" fmla="*/ 16 w 36"/>
                <a:gd name="T19" fmla="*/ 27 h 52"/>
                <a:gd name="T20" fmla="*/ 19 w 36"/>
                <a:gd name="T21" fmla="*/ 30 h 52"/>
                <a:gd name="T22" fmla="*/ 16 w 36"/>
                <a:gd name="T23" fmla="*/ 33 h 52"/>
                <a:gd name="T24" fmla="*/ 13 w 36"/>
                <a:gd name="T25" fmla="*/ 30 h 52"/>
                <a:gd name="T26" fmla="*/ 16 w 36"/>
                <a:gd name="T27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52">
                  <a:moveTo>
                    <a:pt x="9" y="29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2" y="35"/>
                    <a:pt x="22" y="33"/>
                    <a:pt x="22" y="3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9" y="27"/>
                    <a:pt x="9" y="29"/>
                  </a:cubicBezTo>
                  <a:close/>
                  <a:moveTo>
                    <a:pt x="16" y="27"/>
                  </a:moveTo>
                  <a:cubicBezTo>
                    <a:pt x="17" y="27"/>
                    <a:pt x="19" y="28"/>
                    <a:pt x="19" y="30"/>
                  </a:cubicBezTo>
                  <a:cubicBezTo>
                    <a:pt x="19" y="32"/>
                    <a:pt x="17" y="33"/>
                    <a:pt x="16" y="33"/>
                  </a:cubicBezTo>
                  <a:cubicBezTo>
                    <a:pt x="14" y="33"/>
                    <a:pt x="13" y="32"/>
                    <a:pt x="13" y="30"/>
                  </a:cubicBezTo>
                  <a:cubicBezTo>
                    <a:pt x="13" y="28"/>
                    <a:pt x="14" y="27"/>
                    <a:pt x="1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Oval 40"/>
            <p:cNvSpPr>
              <a:spLocks noChangeArrowheads="1"/>
            </p:cNvSpPr>
            <p:nvPr/>
          </p:nvSpPr>
          <p:spPr bwMode="auto">
            <a:xfrm>
              <a:off x="2090738" y="3179763"/>
              <a:ext cx="6350" cy="63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810511" y="4651787"/>
            <a:ext cx="451276" cy="434685"/>
            <a:chOff x="4616450" y="1549401"/>
            <a:chExt cx="215900" cy="207963"/>
          </a:xfrm>
          <a:solidFill>
            <a:schemeClr val="bg1"/>
          </a:solidFill>
        </p:grpSpPr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4616450" y="1549401"/>
              <a:ext cx="215900" cy="207963"/>
            </a:xfrm>
            <a:custGeom>
              <a:avLst/>
              <a:gdLst>
                <a:gd name="T0" fmla="*/ 124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39 w 133"/>
                <a:gd name="T13" fmla="*/ 118 h 127"/>
                <a:gd name="T14" fmla="*/ 39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3 w 133"/>
                <a:gd name="T21" fmla="*/ 127 h 127"/>
                <a:gd name="T22" fmla="*/ 93 w 133"/>
                <a:gd name="T23" fmla="*/ 118 h 127"/>
                <a:gd name="T24" fmla="*/ 80 w 133"/>
                <a:gd name="T25" fmla="*/ 100 h 127"/>
                <a:gd name="T26" fmla="*/ 124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4 w 133"/>
                <a:gd name="T33" fmla="*/ 0 h 127"/>
                <a:gd name="T34" fmla="*/ 59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59 w 133"/>
                <a:gd name="T43" fmla="*/ 89 h 127"/>
                <a:gd name="T44" fmla="*/ 123 w 133"/>
                <a:gd name="T45" fmla="*/ 79 h 127"/>
                <a:gd name="T46" fmla="*/ 9 w 133"/>
                <a:gd name="T47" fmla="*/ 79 h 127"/>
                <a:gd name="T48" fmla="*/ 9 w 133"/>
                <a:gd name="T49" fmla="*/ 10 h 127"/>
                <a:gd name="T50" fmla="*/ 123 w 133"/>
                <a:gd name="T51" fmla="*/ 10 h 127"/>
                <a:gd name="T52" fmla="*/ 123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39" y="118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77" y="118"/>
                    <a:pt x="80" y="100"/>
                    <a:pt x="80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4" y="0"/>
                  </a:cubicBezTo>
                  <a:close/>
                  <a:moveTo>
                    <a:pt x="59" y="89"/>
                  </a:moveTo>
                  <a:cubicBezTo>
                    <a:pt x="59" y="85"/>
                    <a:pt x="63" y="82"/>
                    <a:pt x="67" y="82"/>
                  </a:cubicBezTo>
                  <a:cubicBezTo>
                    <a:pt x="71" y="82"/>
                    <a:pt x="75" y="85"/>
                    <a:pt x="75" y="89"/>
                  </a:cubicBezTo>
                  <a:cubicBezTo>
                    <a:pt x="75" y="93"/>
                    <a:pt x="71" y="97"/>
                    <a:pt x="67" y="97"/>
                  </a:cubicBezTo>
                  <a:cubicBezTo>
                    <a:pt x="63" y="97"/>
                    <a:pt x="59" y="93"/>
                    <a:pt x="59" y="89"/>
                  </a:cubicBezTo>
                  <a:close/>
                  <a:moveTo>
                    <a:pt x="123" y="79"/>
                  </a:moveTo>
                  <a:cubicBezTo>
                    <a:pt x="9" y="79"/>
                    <a:pt x="9" y="79"/>
                    <a:pt x="9" y="7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3" y="10"/>
                    <a:pt x="123" y="10"/>
                    <a:pt x="123" y="10"/>
                  </a:cubicBezTo>
                  <a:lnTo>
                    <a:pt x="123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7"/>
            <p:cNvSpPr>
              <a:spLocks noChangeArrowheads="1"/>
            </p:cNvSpPr>
            <p:nvPr/>
          </p:nvSpPr>
          <p:spPr bwMode="auto">
            <a:xfrm>
              <a:off x="4718050" y="1685926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Freeform 59"/>
          <p:cNvSpPr>
            <a:spLocks noEditPoints="1"/>
          </p:cNvSpPr>
          <p:nvPr/>
        </p:nvSpPr>
        <p:spPr bwMode="auto">
          <a:xfrm>
            <a:off x="3629618" y="4560369"/>
            <a:ext cx="392299" cy="526104"/>
          </a:xfrm>
          <a:custGeom>
            <a:avLst/>
            <a:gdLst>
              <a:gd name="T0" fmla="*/ 108 w 108"/>
              <a:gd name="T1" fmla="*/ 145 h 145"/>
              <a:gd name="T2" fmla="*/ 0 w 108"/>
              <a:gd name="T3" fmla="*/ 145 h 145"/>
              <a:gd name="T4" fmla="*/ 0 w 108"/>
              <a:gd name="T5" fmla="*/ 135 h 145"/>
              <a:gd name="T6" fmla="*/ 13 w 108"/>
              <a:gd name="T7" fmla="*/ 124 h 145"/>
              <a:gd name="T8" fmla="*/ 96 w 108"/>
              <a:gd name="T9" fmla="*/ 124 h 145"/>
              <a:gd name="T10" fmla="*/ 108 w 108"/>
              <a:gd name="T11" fmla="*/ 135 h 145"/>
              <a:gd name="T12" fmla="*/ 108 w 108"/>
              <a:gd name="T13" fmla="*/ 145 h 145"/>
              <a:gd name="T14" fmla="*/ 16 w 108"/>
              <a:gd name="T15" fmla="*/ 116 h 145"/>
              <a:gd name="T16" fmla="*/ 24 w 108"/>
              <a:gd name="T17" fmla="*/ 91 h 145"/>
              <a:gd name="T18" fmla="*/ 85 w 108"/>
              <a:gd name="T19" fmla="*/ 91 h 145"/>
              <a:gd name="T20" fmla="*/ 93 w 108"/>
              <a:gd name="T21" fmla="*/ 116 h 145"/>
              <a:gd name="T22" fmla="*/ 16 w 108"/>
              <a:gd name="T23" fmla="*/ 116 h 145"/>
              <a:gd name="T24" fmla="*/ 28 w 108"/>
              <a:gd name="T25" fmla="*/ 76 h 145"/>
              <a:gd name="T26" fmla="*/ 36 w 108"/>
              <a:gd name="T27" fmla="*/ 51 h 145"/>
              <a:gd name="T28" fmla="*/ 72 w 108"/>
              <a:gd name="T29" fmla="*/ 51 h 145"/>
              <a:gd name="T30" fmla="*/ 80 w 108"/>
              <a:gd name="T31" fmla="*/ 76 h 145"/>
              <a:gd name="T32" fmla="*/ 28 w 108"/>
              <a:gd name="T33" fmla="*/ 76 h 145"/>
              <a:gd name="T34" fmla="*/ 49 w 108"/>
              <a:gd name="T35" fmla="*/ 12 h 145"/>
              <a:gd name="T36" fmla="*/ 60 w 108"/>
              <a:gd name="T37" fmla="*/ 12 h 145"/>
              <a:gd name="T38" fmla="*/ 68 w 108"/>
              <a:gd name="T39" fmla="*/ 36 h 145"/>
              <a:gd name="T40" fmla="*/ 41 w 108"/>
              <a:gd name="T41" fmla="*/ 36 h 145"/>
              <a:gd name="T42" fmla="*/ 49 w 108"/>
              <a:gd name="T43" fmla="*/ 1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8" h="145">
                <a:moveTo>
                  <a:pt x="108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35"/>
                  <a:pt x="0" y="135"/>
                  <a:pt x="0" y="135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108" y="135"/>
                  <a:pt x="108" y="135"/>
                  <a:pt x="108" y="135"/>
                </a:cubicBezTo>
                <a:lnTo>
                  <a:pt x="108" y="145"/>
                </a:lnTo>
                <a:close/>
                <a:moveTo>
                  <a:pt x="16" y="116"/>
                </a:moveTo>
                <a:cubicBezTo>
                  <a:pt x="24" y="91"/>
                  <a:pt x="24" y="91"/>
                  <a:pt x="2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93" y="116"/>
                  <a:pt x="93" y="116"/>
                  <a:pt x="93" y="116"/>
                </a:cubicBezTo>
                <a:lnTo>
                  <a:pt x="16" y="116"/>
                </a:lnTo>
                <a:close/>
                <a:moveTo>
                  <a:pt x="28" y="76"/>
                </a:moveTo>
                <a:cubicBezTo>
                  <a:pt x="36" y="51"/>
                  <a:pt x="36" y="51"/>
                  <a:pt x="36" y="51"/>
                </a:cubicBezTo>
                <a:cubicBezTo>
                  <a:pt x="72" y="51"/>
                  <a:pt x="72" y="51"/>
                  <a:pt x="72" y="51"/>
                </a:cubicBezTo>
                <a:cubicBezTo>
                  <a:pt x="80" y="76"/>
                  <a:pt x="80" y="76"/>
                  <a:pt x="80" y="76"/>
                </a:cubicBezTo>
                <a:lnTo>
                  <a:pt x="28" y="76"/>
                </a:lnTo>
                <a:close/>
                <a:moveTo>
                  <a:pt x="49" y="12"/>
                </a:moveTo>
                <a:cubicBezTo>
                  <a:pt x="49" y="12"/>
                  <a:pt x="54" y="0"/>
                  <a:pt x="60" y="12"/>
                </a:cubicBezTo>
                <a:cubicBezTo>
                  <a:pt x="68" y="36"/>
                  <a:pt x="68" y="36"/>
                  <a:pt x="68" y="36"/>
                </a:cubicBezTo>
                <a:cubicBezTo>
                  <a:pt x="41" y="36"/>
                  <a:pt x="41" y="36"/>
                  <a:pt x="41" y="36"/>
                </a:cubicBezTo>
                <a:lnTo>
                  <a:pt x="49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650953" y="3490624"/>
            <a:ext cx="370965" cy="429731"/>
            <a:chOff x="3581400" y="3905251"/>
            <a:chExt cx="160338" cy="185738"/>
          </a:xfrm>
          <a:solidFill>
            <a:schemeClr val="bg1"/>
          </a:solidFill>
        </p:grpSpPr>
        <p:sp>
          <p:nvSpPr>
            <p:cNvPr id="28" name="Rectangle 33"/>
            <p:cNvSpPr>
              <a:spLocks noChangeArrowheads="1"/>
            </p:cNvSpPr>
            <p:nvPr/>
          </p:nvSpPr>
          <p:spPr bwMode="auto">
            <a:xfrm>
              <a:off x="3670300" y="3941763"/>
              <a:ext cx="28575" cy="149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34"/>
            <p:cNvSpPr>
              <a:spLocks noChangeArrowheads="1"/>
            </p:cNvSpPr>
            <p:nvPr/>
          </p:nvSpPr>
          <p:spPr bwMode="auto">
            <a:xfrm>
              <a:off x="3627438" y="3971926"/>
              <a:ext cx="26988" cy="1190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35"/>
            <p:cNvSpPr>
              <a:spLocks noChangeArrowheads="1"/>
            </p:cNvSpPr>
            <p:nvPr/>
          </p:nvSpPr>
          <p:spPr bwMode="auto">
            <a:xfrm>
              <a:off x="3581400" y="3994151"/>
              <a:ext cx="26988" cy="968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6"/>
            <p:cNvSpPr>
              <a:spLocks noChangeArrowheads="1"/>
            </p:cNvSpPr>
            <p:nvPr/>
          </p:nvSpPr>
          <p:spPr bwMode="auto">
            <a:xfrm>
              <a:off x="3714750" y="3905251"/>
              <a:ext cx="26988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文本框 12"/>
          <p:cNvSpPr txBox="1">
            <a:spLocks noChangeArrowheads="1"/>
          </p:cNvSpPr>
          <p:nvPr/>
        </p:nvSpPr>
        <p:spPr bwMode="auto">
          <a:xfrm>
            <a:off x="0" y="231949"/>
            <a:ext cx="47835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851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9" grpId="0" animBg="1"/>
      <p:bldP spid="8" grpId="0" animBg="1"/>
      <p:bldP spid="11" grpId="0"/>
      <p:bldP spid="12" grpId="0"/>
      <p:bldP spid="13" grpId="0" animBg="1"/>
      <p:bldP spid="14" grpId="0" animBg="1"/>
      <p:bldP spid="15" grpId="0"/>
      <p:bldP spid="16" grpId="0"/>
      <p:bldP spid="17" grpId="0" animBg="1"/>
      <p:bldP spid="18" grpId="0" animBg="1"/>
      <p:bldP spid="2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050513" y="2252821"/>
            <a:ext cx="6757725" cy="3800806"/>
            <a:chOff x="2891986" y="2136053"/>
            <a:chExt cx="6408028" cy="3604123"/>
          </a:xfrm>
        </p:grpSpPr>
        <p:sp>
          <p:nvSpPr>
            <p:cNvPr id="17" name="Rectangle 231"/>
            <p:cNvSpPr>
              <a:spLocks noChangeArrowheads="1"/>
            </p:cNvSpPr>
            <p:nvPr/>
          </p:nvSpPr>
          <p:spPr bwMode="auto">
            <a:xfrm>
              <a:off x="7474653" y="2136053"/>
              <a:ext cx="1620153" cy="735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32"/>
            <p:cNvSpPr>
              <a:spLocks/>
            </p:cNvSpPr>
            <p:nvPr/>
          </p:nvSpPr>
          <p:spPr bwMode="auto">
            <a:xfrm>
              <a:off x="6885018" y="2136053"/>
              <a:ext cx="589635" cy="981232"/>
            </a:xfrm>
            <a:custGeom>
              <a:avLst/>
              <a:gdLst>
                <a:gd name="T0" fmla="*/ 658 w 658"/>
                <a:gd name="T1" fmla="*/ 0 h 1095"/>
                <a:gd name="T2" fmla="*/ 0 w 658"/>
                <a:gd name="T3" fmla="*/ 1015 h 1095"/>
                <a:gd name="T4" fmla="*/ 85 w 658"/>
                <a:gd name="T5" fmla="*/ 1095 h 1095"/>
                <a:gd name="T6" fmla="*/ 658 w 658"/>
                <a:gd name="T7" fmla="*/ 821 h 1095"/>
                <a:gd name="T8" fmla="*/ 658 w 658"/>
                <a:gd name="T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8" h="1095">
                  <a:moveTo>
                    <a:pt x="658" y="0"/>
                  </a:moveTo>
                  <a:lnTo>
                    <a:pt x="0" y="1015"/>
                  </a:lnTo>
                  <a:lnTo>
                    <a:pt x="85" y="1095"/>
                  </a:lnTo>
                  <a:lnTo>
                    <a:pt x="658" y="821"/>
                  </a:lnTo>
                  <a:lnTo>
                    <a:pt x="65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233"/>
            <p:cNvSpPr>
              <a:spLocks noChangeArrowheads="1"/>
            </p:cNvSpPr>
            <p:nvPr/>
          </p:nvSpPr>
          <p:spPr bwMode="auto">
            <a:xfrm>
              <a:off x="3112427" y="2136053"/>
              <a:ext cx="1622841" cy="735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4"/>
            <p:cNvSpPr>
              <a:spLocks/>
            </p:cNvSpPr>
            <p:nvPr/>
          </p:nvSpPr>
          <p:spPr bwMode="auto">
            <a:xfrm>
              <a:off x="4735268" y="2136053"/>
              <a:ext cx="588739" cy="981232"/>
            </a:xfrm>
            <a:custGeom>
              <a:avLst/>
              <a:gdLst>
                <a:gd name="T0" fmla="*/ 0 w 657"/>
                <a:gd name="T1" fmla="*/ 0 h 1095"/>
                <a:gd name="T2" fmla="*/ 657 w 657"/>
                <a:gd name="T3" fmla="*/ 1015 h 1095"/>
                <a:gd name="T4" fmla="*/ 572 w 657"/>
                <a:gd name="T5" fmla="*/ 1095 h 1095"/>
                <a:gd name="T6" fmla="*/ 0 w 657"/>
                <a:gd name="T7" fmla="*/ 821 h 1095"/>
                <a:gd name="T8" fmla="*/ 0 w 657"/>
                <a:gd name="T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7" h="1095">
                  <a:moveTo>
                    <a:pt x="0" y="0"/>
                  </a:moveTo>
                  <a:lnTo>
                    <a:pt x="657" y="1015"/>
                  </a:lnTo>
                  <a:lnTo>
                    <a:pt x="572" y="1095"/>
                  </a:lnTo>
                  <a:lnTo>
                    <a:pt x="0" y="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35"/>
            <p:cNvSpPr>
              <a:spLocks noChangeArrowheads="1"/>
            </p:cNvSpPr>
            <p:nvPr/>
          </p:nvSpPr>
          <p:spPr bwMode="auto">
            <a:xfrm>
              <a:off x="7461212" y="5005372"/>
              <a:ext cx="1622841" cy="7348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36"/>
            <p:cNvSpPr>
              <a:spLocks/>
            </p:cNvSpPr>
            <p:nvPr/>
          </p:nvSpPr>
          <p:spPr bwMode="auto">
            <a:xfrm>
              <a:off x="6874265" y="4758944"/>
              <a:ext cx="586947" cy="981232"/>
            </a:xfrm>
            <a:custGeom>
              <a:avLst/>
              <a:gdLst>
                <a:gd name="T0" fmla="*/ 655 w 655"/>
                <a:gd name="T1" fmla="*/ 1095 h 1095"/>
                <a:gd name="T2" fmla="*/ 0 w 655"/>
                <a:gd name="T3" fmla="*/ 83 h 1095"/>
                <a:gd name="T4" fmla="*/ 83 w 655"/>
                <a:gd name="T5" fmla="*/ 0 h 1095"/>
                <a:gd name="T6" fmla="*/ 655 w 655"/>
                <a:gd name="T7" fmla="*/ 275 h 1095"/>
                <a:gd name="T8" fmla="*/ 655 w 655"/>
                <a:gd name="T9" fmla="*/ 1095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5" h="1095">
                  <a:moveTo>
                    <a:pt x="655" y="1095"/>
                  </a:moveTo>
                  <a:lnTo>
                    <a:pt x="0" y="83"/>
                  </a:lnTo>
                  <a:lnTo>
                    <a:pt x="83" y="0"/>
                  </a:lnTo>
                  <a:lnTo>
                    <a:pt x="655" y="275"/>
                  </a:lnTo>
                  <a:lnTo>
                    <a:pt x="655" y="109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237"/>
            <p:cNvSpPr>
              <a:spLocks noChangeArrowheads="1"/>
            </p:cNvSpPr>
            <p:nvPr/>
          </p:nvSpPr>
          <p:spPr bwMode="auto">
            <a:xfrm>
              <a:off x="3101674" y="5005372"/>
              <a:ext cx="1622841" cy="7348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8"/>
            <p:cNvSpPr>
              <a:spLocks/>
            </p:cNvSpPr>
            <p:nvPr/>
          </p:nvSpPr>
          <p:spPr bwMode="auto">
            <a:xfrm>
              <a:off x="4724515" y="4758944"/>
              <a:ext cx="588739" cy="981232"/>
            </a:xfrm>
            <a:custGeom>
              <a:avLst/>
              <a:gdLst>
                <a:gd name="T0" fmla="*/ 0 w 657"/>
                <a:gd name="T1" fmla="*/ 1095 h 1095"/>
                <a:gd name="T2" fmla="*/ 657 w 657"/>
                <a:gd name="T3" fmla="*/ 83 h 1095"/>
                <a:gd name="T4" fmla="*/ 572 w 657"/>
                <a:gd name="T5" fmla="*/ 0 h 1095"/>
                <a:gd name="T6" fmla="*/ 0 w 657"/>
                <a:gd name="T7" fmla="*/ 275 h 1095"/>
                <a:gd name="T8" fmla="*/ 0 w 657"/>
                <a:gd name="T9" fmla="*/ 1095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7" h="1095">
                  <a:moveTo>
                    <a:pt x="0" y="1095"/>
                  </a:moveTo>
                  <a:lnTo>
                    <a:pt x="657" y="83"/>
                  </a:lnTo>
                  <a:lnTo>
                    <a:pt x="572" y="0"/>
                  </a:lnTo>
                  <a:lnTo>
                    <a:pt x="0" y="275"/>
                  </a:lnTo>
                  <a:lnTo>
                    <a:pt x="0" y="109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239"/>
            <p:cNvSpPr>
              <a:spLocks noChangeArrowheads="1"/>
            </p:cNvSpPr>
            <p:nvPr/>
          </p:nvSpPr>
          <p:spPr bwMode="auto">
            <a:xfrm>
              <a:off x="4900151" y="2740026"/>
              <a:ext cx="2385425" cy="23854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Oval 240"/>
            <p:cNvSpPr>
              <a:spLocks noChangeArrowheads="1"/>
            </p:cNvSpPr>
            <p:nvPr/>
          </p:nvSpPr>
          <p:spPr bwMode="auto">
            <a:xfrm>
              <a:off x="5196761" y="3036635"/>
              <a:ext cx="1793997" cy="1794893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245"/>
            <p:cNvSpPr>
              <a:spLocks/>
            </p:cNvSpPr>
            <p:nvPr/>
          </p:nvSpPr>
          <p:spPr bwMode="auto">
            <a:xfrm>
              <a:off x="5425267" y="3208687"/>
              <a:ext cx="1655101" cy="1711556"/>
            </a:xfrm>
            <a:custGeom>
              <a:avLst/>
              <a:gdLst>
                <a:gd name="T0" fmla="*/ 632 w 781"/>
                <a:gd name="T1" fmla="*/ 0 h 808"/>
                <a:gd name="T2" fmla="*/ 582 w 781"/>
                <a:gd name="T3" fmla="*/ 10 h 808"/>
                <a:gd name="T4" fmla="*/ 741 w 781"/>
                <a:gd name="T5" fmla="*/ 342 h 808"/>
                <a:gd name="T6" fmla="*/ 741 w 781"/>
                <a:gd name="T7" fmla="*/ 342 h 808"/>
                <a:gd name="T8" fmla="*/ 315 w 781"/>
                <a:gd name="T9" fmla="*/ 769 h 808"/>
                <a:gd name="T10" fmla="*/ 50 w 781"/>
                <a:gd name="T11" fmla="*/ 676 h 808"/>
                <a:gd name="T12" fmla="*/ 50 w 781"/>
                <a:gd name="T13" fmla="*/ 676 h 808"/>
                <a:gd name="T14" fmla="*/ 0 w 781"/>
                <a:gd name="T15" fmla="*/ 686 h 808"/>
                <a:gd name="T16" fmla="*/ 18 w 781"/>
                <a:gd name="T17" fmla="*/ 702 h 808"/>
                <a:gd name="T18" fmla="*/ 315 w 781"/>
                <a:gd name="T19" fmla="*/ 808 h 808"/>
                <a:gd name="T20" fmla="*/ 781 w 781"/>
                <a:gd name="T21" fmla="*/ 342 h 808"/>
                <a:gd name="T22" fmla="*/ 632 w 781"/>
                <a:gd name="T23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1" h="808">
                  <a:moveTo>
                    <a:pt x="632" y="0"/>
                  </a:moveTo>
                  <a:cubicBezTo>
                    <a:pt x="582" y="10"/>
                    <a:pt x="582" y="10"/>
                    <a:pt x="582" y="10"/>
                  </a:cubicBezTo>
                  <a:cubicBezTo>
                    <a:pt x="679" y="88"/>
                    <a:pt x="741" y="208"/>
                    <a:pt x="741" y="342"/>
                  </a:cubicBezTo>
                  <a:cubicBezTo>
                    <a:pt x="741" y="342"/>
                    <a:pt x="741" y="342"/>
                    <a:pt x="741" y="342"/>
                  </a:cubicBezTo>
                  <a:cubicBezTo>
                    <a:pt x="741" y="578"/>
                    <a:pt x="551" y="769"/>
                    <a:pt x="315" y="769"/>
                  </a:cubicBezTo>
                  <a:cubicBezTo>
                    <a:pt x="215" y="769"/>
                    <a:pt x="122" y="734"/>
                    <a:pt x="50" y="676"/>
                  </a:cubicBezTo>
                  <a:cubicBezTo>
                    <a:pt x="50" y="676"/>
                    <a:pt x="50" y="676"/>
                    <a:pt x="50" y="676"/>
                  </a:cubicBezTo>
                  <a:cubicBezTo>
                    <a:pt x="0" y="686"/>
                    <a:pt x="0" y="686"/>
                    <a:pt x="0" y="686"/>
                  </a:cubicBezTo>
                  <a:cubicBezTo>
                    <a:pt x="6" y="691"/>
                    <a:pt x="12" y="696"/>
                    <a:pt x="18" y="702"/>
                  </a:cubicBezTo>
                  <a:cubicBezTo>
                    <a:pt x="99" y="768"/>
                    <a:pt x="202" y="808"/>
                    <a:pt x="315" y="808"/>
                  </a:cubicBezTo>
                  <a:cubicBezTo>
                    <a:pt x="573" y="808"/>
                    <a:pt x="781" y="600"/>
                    <a:pt x="781" y="342"/>
                  </a:cubicBezTo>
                  <a:cubicBezTo>
                    <a:pt x="781" y="207"/>
                    <a:pt x="724" y="85"/>
                    <a:pt x="6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246"/>
            <p:cNvSpPr>
              <a:spLocks/>
            </p:cNvSpPr>
            <p:nvPr/>
          </p:nvSpPr>
          <p:spPr bwMode="auto">
            <a:xfrm>
              <a:off x="5105359" y="2945233"/>
              <a:ext cx="1650621" cy="1707971"/>
            </a:xfrm>
            <a:custGeom>
              <a:avLst/>
              <a:gdLst>
                <a:gd name="T0" fmla="*/ 466 w 779"/>
                <a:gd name="T1" fmla="*/ 0 h 806"/>
                <a:gd name="T2" fmla="*/ 0 w 779"/>
                <a:gd name="T3" fmla="*/ 466 h 806"/>
                <a:gd name="T4" fmla="*/ 126 w 779"/>
                <a:gd name="T5" fmla="*/ 785 h 806"/>
                <a:gd name="T6" fmla="*/ 147 w 779"/>
                <a:gd name="T7" fmla="*/ 806 h 806"/>
                <a:gd name="T8" fmla="*/ 196 w 779"/>
                <a:gd name="T9" fmla="*/ 796 h 806"/>
                <a:gd name="T10" fmla="*/ 158 w 779"/>
                <a:gd name="T11" fmla="*/ 761 h 806"/>
                <a:gd name="T12" fmla="*/ 40 w 779"/>
                <a:gd name="T13" fmla="*/ 466 h 806"/>
                <a:gd name="T14" fmla="*/ 40 w 779"/>
                <a:gd name="T15" fmla="*/ 466 h 806"/>
                <a:gd name="T16" fmla="*/ 466 w 779"/>
                <a:gd name="T17" fmla="*/ 40 h 806"/>
                <a:gd name="T18" fmla="*/ 606 w 779"/>
                <a:gd name="T19" fmla="*/ 64 h 806"/>
                <a:gd name="T20" fmla="*/ 729 w 779"/>
                <a:gd name="T21" fmla="*/ 131 h 806"/>
                <a:gd name="T22" fmla="*/ 729 w 779"/>
                <a:gd name="T23" fmla="*/ 131 h 806"/>
                <a:gd name="T24" fmla="*/ 779 w 779"/>
                <a:gd name="T25" fmla="*/ 121 h 806"/>
                <a:gd name="T26" fmla="*/ 732 w 779"/>
                <a:gd name="T27" fmla="*/ 83 h 806"/>
                <a:gd name="T28" fmla="*/ 676 w 779"/>
                <a:gd name="T29" fmla="*/ 50 h 806"/>
                <a:gd name="T30" fmla="*/ 466 w 779"/>
                <a:gd name="T31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9" h="806">
                  <a:moveTo>
                    <a:pt x="466" y="0"/>
                  </a:moveTo>
                  <a:cubicBezTo>
                    <a:pt x="209" y="0"/>
                    <a:pt x="0" y="209"/>
                    <a:pt x="0" y="466"/>
                  </a:cubicBezTo>
                  <a:cubicBezTo>
                    <a:pt x="0" y="590"/>
                    <a:pt x="48" y="702"/>
                    <a:pt x="126" y="785"/>
                  </a:cubicBezTo>
                  <a:cubicBezTo>
                    <a:pt x="133" y="792"/>
                    <a:pt x="140" y="799"/>
                    <a:pt x="147" y="806"/>
                  </a:cubicBezTo>
                  <a:cubicBezTo>
                    <a:pt x="196" y="796"/>
                    <a:pt x="196" y="796"/>
                    <a:pt x="196" y="796"/>
                  </a:cubicBezTo>
                  <a:cubicBezTo>
                    <a:pt x="183" y="785"/>
                    <a:pt x="170" y="773"/>
                    <a:pt x="158" y="761"/>
                  </a:cubicBezTo>
                  <a:cubicBezTo>
                    <a:pt x="85" y="684"/>
                    <a:pt x="40" y="581"/>
                    <a:pt x="40" y="466"/>
                  </a:cubicBezTo>
                  <a:cubicBezTo>
                    <a:pt x="40" y="466"/>
                    <a:pt x="40" y="466"/>
                    <a:pt x="40" y="466"/>
                  </a:cubicBezTo>
                  <a:cubicBezTo>
                    <a:pt x="40" y="231"/>
                    <a:pt x="231" y="40"/>
                    <a:pt x="466" y="40"/>
                  </a:cubicBezTo>
                  <a:cubicBezTo>
                    <a:pt x="515" y="40"/>
                    <a:pt x="563" y="48"/>
                    <a:pt x="606" y="64"/>
                  </a:cubicBezTo>
                  <a:cubicBezTo>
                    <a:pt x="651" y="79"/>
                    <a:pt x="693" y="102"/>
                    <a:pt x="729" y="131"/>
                  </a:cubicBezTo>
                  <a:cubicBezTo>
                    <a:pt x="729" y="131"/>
                    <a:pt x="729" y="131"/>
                    <a:pt x="729" y="131"/>
                  </a:cubicBezTo>
                  <a:cubicBezTo>
                    <a:pt x="779" y="121"/>
                    <a:pt x="779" y="121"/>
                    <a:pt x="779" y="121"/>
                  </a:cubicBezTo>
                  <a:cubicBezTo>
                    <a:pt x="764" y="107"/>
                    <a:pt x="748" y="95"/>
                    <a:pt x="732" y="83"/>
                  </a:cubicBezTo>
                  <a:cubicBezTo>
                    <a:pt x="714" y="71"/>
                    <a:pt x="696" y="60"/>
                    <a:pt x="676" y="50"/>
                  </a:cubicBezTo>
                  <a:cubicBezTo>
                    <a:pt x="613" y="18"/>
                    <a:pt x="542" y="0"/>
                    <a:pt x="46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247"/>
            <p:cNvSpPr>
              <a:spLocks noChangeArrowheads="1"/>
            </p:cNvSpPr>
            <p:nvPr/>
          </p:nvSpPr>
          <p:spPr bwMode="auto">
            <a:xfrm>
              <a:off x="7677173" y="3538453"/>
              <a:ext cx="1622841" cy="7339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248"/>
            <p:cNvSpPr>
              <a:spLocks/>
            </p:cNvSpPr>
            <p:nvPr/>
          </p:nvSpPr>
          <p:spPr bwMode="auto">
            <a:xfrm>
              <a:off x="7285576" y="3538453"/>
              <a:ext cx="391597" cy="733908"/>
            </a:xfrm>
            <a:custGeom>
              <a:avLst/>
              <a:gdLst>
                <a:gd name="T0" fmla="*/ 437 w 437"/>
                <a:gd name="T1" fmla="*/ 0 h 819"/>
                <a:gd name="T2" fmla="*/ 0 w 437"/>
                <a:gd name="T3" fmla="*/ 355 h 819"/>
                <a:gd name="T4" fmla="*/ 0 w 437"/>
                <a:gd name="T5" fmla="*/ 511 h 819"/>
                <a:gd name="T6" fmla="*/ 437 w 437"/>
                <a:gd name="T7" fmla="*/ 819 h 819"/>
                <a:gd name="T8" fmla="*/ 437 w 437"/>
                <a:gd name="T9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819">
                  <a:moveTo>
                    <a:pt x="437" y="0"/>
                  </a:moveTo>
                  <a:lnTo>
                    <a:pt x="0" y="355"/>
                  </a:lnTo>
                  <a:lnTo>
                    <a:pt x="0" y="511"/>
                  </a:lnTo>
                  <a:lnTo>
                    <a:pt x="437" y="819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249"/>
            <p:cNvSpPr>
              <a:spLocks noChangeArrowheads="1"/>
            </p:cNvSpPr>
            <p:nvPr/>
          </p:nvSpPr>
          <p:spPr bwMode="auto">
            <a:xfrm>
              <a:off x="2891986" y="3538453"/>
              <a:ext cx="1622841" cy="7339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250"/>
            <p:cNvSpPr>
              <a:spLocks/>
            </p:cNvSpPr>
            <p:nvPr/>
          </p:nvSpPr>
          <p:spPr bwMode="auto">
            <a:xfrm>
              <a:off x="4514827" y="3538453"/>
              <a:ext cx="393389" cy="733908"/>
            </a:xfrm>
            <a:custGeom>
              <a:avLst/>
              <a:gdLst>
                <a:gd name="T0" fmla="*/ 0 w 439"/>
                <a:gd name="T1" fmla="*/ 0 h 819"/>
                <a:gd name="T2" fmla="*/ 439 w 439"/>
                <a:gd name="T3" fmla="*/ 355 h 819"/>
                <a:gd name="T4" fmla="*/ 439 w 439"/>
                <a:gd name="T5" fmla="*/ 511 h 819"/>
                <a:gd name="T6" fmla="*/ 0 w 439"/>
                <a:gd name="T7" fmla="*/ 819 h 819"/>
                <a:gd name="T8" fmla="*/ 0 w 439"/>
                <a:gd name="T9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9" h="819">
                  <a:moveTo>
                    <a:pt x="0" y="0"/>
                  </a:moveTo>
                  <a:lnTo>
                    <a:pt x="439" y="355"/>
                  </a:lnTo>
                  <a:lnTo>
                    <a:pt x="439" y="511"/>
                  </a:lnTo>
                  <a:lnTo>
                    <a:pt x="0" y="8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5565530" y="3640200"/>
              <a:ext cx="1117100" cy="558549"/>
              <a:chOff x="7938232" y="3636521"/>
              <a:chExt cx="1635545" cy="817771"/>
            </a:xfrm>
            <a:solidFill>
              <a:schemeClr val="bg2"/>
            </a:solidFill>
          </p:grpSpPr>
          <p:sp>
            <p:nvSpPr>
              <p:cNvPr id="50" name="Freeform 226"/>
              <p:cNvSpPr>
                <a:spLocks/>
              </p:cNvSpPr>
              <p:nvPr/>
            </p:nvSpPr>
            <p:spPr bwMode="auto">
              <a:xfrm>
                <a:off x="7938232" y="3636521"/>
                <a:ext cx="431783" cy="817771"/>
              </a:xfrm>
              <a:custGeom>
                <a:avLst/>
                <a:gdLst>
                  <a:gd name="T0" fmla="*/ 0 w 66"/>
                  <a:gd name="T1" fmla="*/ 121 h 126"/>
                  <a:gd name="T2" fmla="*/ 0 w 66"/>
                  <a:gd name="T3" fmla="*/ 82 h 126"/>
                  <a:gd name="T4" fmla="*/ 22 w 66"/>
                  <a:gd name="T5" fmla="*/ 96 h 126"/>
                  <a:gd name="T6" fmla="*/ 29 w 66"/>
                  <a:gd name="T7" fmla="*/ 94 h 126"/>
                  <a:gd name="T8" fmla="*/ 32 w 66"/>
                  <a:gd name="T9" fmla="*/ 88 h 126"/>
                  <a:gd name="T10" fmla="*/ 26 w 66"/>
                  <a:gd name="T11" fmla="*/ 78 h 126"/>
                  <a:gd name="T12" fmla="*/ 20 w 66"/>
                  <a:gd name="T13" fmla="*/ 74 h 126"/>
                  <a:gd name="T14" fmla="*/ 11 w 66"/>
                  <a:gd name="T15" fmla="*/ 66 h 126"/>
                  <a:gd name="T16" fmla="*/ 4 w 66"/>
                  <a:gd name="T17" fmla="*/ 58 h 126"/>
                  <a:gd name="T18" fmla="*/ 1 w 66"/>
                  <a:gd name="T19" fmla="*/ 49 h 126"/>
                  <a:gd name="T20" fmla="*/ 0 w 66"/>
                  <a:gd name="T21" fmla="*/ 40 h 126"/>
                  <a:gd name="T22" fmla="*/ 4 w 66"/>
                  <a:gd name="T23" fmla="*/ 22 h 126"/>
                  <a:gd name="T24" fmla="*/ 9 w 66"/>
                  <a:gd name="T25" fmla="*/ 14 h 126"/>
                  <a:gd name="T26" fmla="*/ 15 w 66"/>
                  <a:gd name="T27" fmla="*/ 8 h 126"/>
                  <a:gd name="T28" fmla="*/ 38 w 66"/>
                  <a:gd name="T29" fmla="*/ 0 h 126"/>
                  <a:gd name="T30" fmla="*/ 63 w 66"/>
                  <a:gd name="T31" fmla="*/ 6 h 126"/>
                  <a:gd name="T32" fmla="*/ 63 w 66"/>
                  <a:gd name="T33" fmla="*/ 44 h 126"/>
                  <a:gd name="T34" fmla="*/ 53 w 66"/>
                  <a:gd name="T35" fmla="*/ 34 h 126"/>
                  <a:gd name="T36" fmla="*/ 43 w 66"/>
                  <a:gd name="T37" fmla="*/ 30 h 126"/>
                  <a:gd name="T38" fmla="*/ 36 w 66"/>
                  <a:gd name="T39" fmla="*/ 32 h 126"/>
                  <a:gd name="T40" fmla="*/ 34 w 66"/>
                  <a:gd name="T41" fmla="*/ 37 h 126"/>
                  <a:gd name="T42" fmla="*/ 41 w 66"/>
                  <a:gd name="T43" fmla="*/ 47 h 126"/>
                  <a:gd name="T44" fmla="*/ 46 w 66"/>
                  <a:gd name="T45" fmla="*/ 51 h 126"/>
                  <a:gd name="T46" fmla="*/ 62 w 66"/>
                  <a:gd name="T47" fmla="*/ 66 h 126"/>
                  <a:gd name="T48" fmla="*/ 66 w 66"/>
                  <a:gd name="T49" fmla="*/ 85 h 126"/>
                  <a:gd name="T50" fmla="*/ 55 w 66"/>
                  <a:gd name="T51" fmla="*/ 114 h 126"/>
                  <a:gd name="T52" fmla="*/ 26 w 66"/>
                  <a:gd name="T53" fmla="*/ 126 h 126"/>
                  <a:gd name="T54" fmla="*/ 0 w 66"/>
                  <a:gd name="T55" fmla="*/ 121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6" h="126">
                    <a:moveTo>
                      <a:pt x="0" y="121"/>
                    </a:moveTo>
                    <a:cubicBezTo>
                      <a:pt x="0" y="82"/>
                      <a:pt x="0" y="82"/>
                      <a:pt x="0" y="82"/>
                    </a:cubicBezTo>
                    <a:cubicBezTo>
                      <a:pt x="7" y="91"/>
                      <a:pt x="14" y="96"/>
                      <a:pt x="22" y="96"/>
                    </a:cubicBezTo>
                    <a:cubicBezTo>
                      <a:pt x="25" y="96"/>
                      <a:pt x="27" y="95"/>
                      <a:pt x="29" y="94"/>
                    </a:cubicBezTo>
                    <a:cubicBezTo>
                      <a:pt x="31" y="92"/>
                      <a:pt x="32" y="90"/>
                      <a:pt x="32" y="88"/>
                    </a:cubicBezTo>
                    <a:cubicBezTo>
                      <a:pt x="32" y="85"/>
                      <a:pt x="30" y="82"/>
                      <a:pt x="26" y="78"/>
                    </a:cubicBezTo>
                    <a:cubicBezTo>
                      <a:pt x="20" y="74"/>
                      <a:pt x="20" y="74"/>
                      <a:pt x="20" y="74"/>
                    </a:cubicBezTo>
                    <a:cubicBezTo>
                      <a:pt x="17" y="72"/>
                      <a:pt x="14" y="69"/>
                      <a:pt x="11" y="66"/>
                    </a:cubicBezTo>
                    <a:cubicBezTo>
                      <a:pt x="8" y="64"/>
                      <a:pt x="6" y="61"/>
                      <a:pt x="4" y="58"/>
                    </a:cubicBezTo>
                    <a:cubicBezTo>
                      <a:pt x="3" y="55"/>
                      <a:pt x="2" y="52"/>
                      <a:pt x="1" y="49"/>
                    </a:cubicBezTo>
                    <a:cubicBezTo>
                      <a:pt x="0" y="46"/>
                      <a:pt x="0" y="43"/>
                      <a:pt x="0" y="40"/>
                    </a:cubicBezTo>
                    <a:cubicBezTo>
                      <a:pt x="0" y="34"/>
                      <a:pt x="1" y="28"/>
                      <a:pt x="4" y="22"/>
                    </a:cubicBezTo>
                    <a:cubicBezTo>
                      <a:pt x="5" y="19"/>
                      <a:pt x="7" y="16"/>
                      <a:pt x="9" y="14"/>
                    </a:cubicBezTo>
                    <a:cubicBezTo>
                      <a:pt x="10" y="12"/>
                      <a:pt x="12" y="9"/>
                      <a:pt x="15" y="8"/>
                    </a:cubicBezTo>
                    <a:cubicBezTo>
                      <a:pt x="21" y="2"/>
                      <a:pt x="29" y="0"/>
                      <a:pt x="38" y="0"/>
                    </a:cubicBezTo>
                    <a:cubicBezTo>
                      <a:pt x="46" y="0"/>
                      <a:pt x="55" y="2"/>
                      <a:pt x="63" y="6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0" y="40"/>
                      <a:pt x="57" y="36"/>
                      <a:pt x="53" y="34"/>
                    </a:cubicBezTo>
                    <a:cubicBezTo>
                      <a:pt x="50" y="31"/>
                      <a:pt x="46" y="30"/>
                      <a:pt x="43" y="30"/>
                    </a:cubicBezTo>
                    <a:cubicBezTo>
                      <a:pt x="40" y="30"/>
                      <a:pt x="38" y="31"/>
                      <a:pt x="36" y="32"/>
                    </a:cubicBezTo>
                    <a:cubicBezTo>
                      <a:pt x="35" y="34"/>
                      <a:pt x="34" y="35"/>
                      <a:pt x="34" y="37"/>
                    </a:cubicBezTo>
                    <a:cubicBezTo>
                      <a:pt x="34" y="41"/>
                      <a:pt x="36" y="44"/>
                      <a:pt x="41" y="47"/>
                    </a:cubicBezTo>
                    <a:cubicBezTo>
                      <a:pt x="46" y="51"/>
                      <a:pt x="46" y="51"/>
                      <a:pt x="46" y="51"/>
                    </a:cubicBezTo>
                    <a:cubicBezTo>
                      <a:pt x="53" y="56"/>
                      <a:pt x="58" y="61"/>
                      <a:pt x="62" y="66"/>
                    </a:cubicBezTo>
                    <a:cubicBezTo>
                      <a:pt x="65" y="72"/>
                      <a:pt x="66" y="78"/>
                      <a:pt x="66" y="85"/>
                    </a:cubicBezTo>
                    <a:cubicBezTo>
                      <a:pt x="66" y="97"/>
                      <a:pt x="62" y="107"/>
                      <a:pt x="55" y="114"/>
                    </a:cubicBezTo>
                    <a:cubicBezTo>
                      <a:pt x="47" y="122"/>
                      <a:pt x="38" y="126"/>
                      <a:pt x="26" y="126"/>
                    </a:cubicBezTo>
                    <a:cubicBezTo>
                      <a:pt x="18" y="126"/>
                      <a:pt x="9" y="124"/>
                      <a:pt x="0" y="1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227"/>
              <p:cNvSpPr>
                <a:spLocks/>
              </p:cNvSpPr>
              <p:nvPr/>
            </p:nvSpPr>
            <p:spPr bwMode="auto">
              <a:xfrm>
                <a:off x="8458336" y="3636521"/>
                <a:ext cx="412157" cy="817771"/>
              </a:xfrm>
              <a:custGeom>
                <a:avLst/>
                <a:gdLst>
                  <a:gd name="T0" fmla="*/ 0 w 126"/>
                  <a:gd name="T1" fmla="*/ 250 h 250"/>
                  <a:gd name="T2" fmla="*/ 0 w 126"/>
                  <a:gd name="T3" fmla="*/ 0 h 250"/>
                  <a:gd name="T4" fmla="*/ 126 w 126"/>
                  <a:gd name="T5" fmla="*/ 0 h 250"/>
                  <a:gd name="T6" fmla="*/ 126 w 126"/>
                  <a:gd name="T7" fmla="*/ 59 h 250"/>
                  <a:gd name="T8" fmla="*/ 68 w 126"/>
                  <a:gd name="T9" fmla="*/ 59 h 250"/>
                  <a:gd name="T10" fmla="*/ 68 w 126"/>
                  <a:gd name="T11" fmla="*/ 91 h 250"/>
                  <a:gd name="T12" fmla="*/ 120 w 126"/>
                  <a:gd name="T13" fmla="*/ 91 h 250"/>
                  <a:gd name="T14" fmla="*/ 120 w 126"/>
                  <a:gd name="T15" fmla="*/ 151 h 250"/>
                  <a:gd name="T16" fmla="*/ 68 w 126"/>
                  <a:gd name="T17" fmla="*/ 151 h 250"/>
                  <a:gd name="T18" fmla="*/ 68 w 126"/>
                  <a:gd name="T19" fmla="*/ 191 h 250"/>
                  <a:gd name="T20" fmla="*/ 126 w 126"/>
                  <a:gd name="T21" fmla="*/ 191 h 250"/>
                  <a:gd name="T22" fmla="*/ 126 w 126"/>
                  <a:gd name="T23" fmla="*/ 250 h 250"/>
                  <a:gd name="T24" fmla="*/ 0 w 126"/>
                  <a:gd name="T25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" h="250">
                    <a:moveTo>
                      <a:pt x="0" y="250"/>
                    </a:moveTo>
                    <a:lnTo>
                      <a:pt x="0" y="0"/>
                    </a:lnTo>
                    <a:lnTo>
                      <a:pt x="126" y="0"/>
                    </a:lnTo>
                    <a:lnTo>
                      <a:pt x="126" y="59"/>
                    </a:lnTo>
                    <a:lnTo>
                      <a:pt x="68" y="59"/>
                    </a:lnTo>
                    <a:lnTo>
                      <a:pt x="68" y="91"/>
                    </a:lnTo>
                    <a:lnTo>
                      <a:pt x="120" y="91"/>
                    </a:lnTo>
                    <a:lnTo>
                      <a:pt x="120" y="151"/>
                    </a:lnTo>
                    <a:lnTo>
                      <a:pt x="68" y="151"/>
                    </a:lnTo>
                    <a:lnTo>
                      <a:pt x="68" y="191"/>
                    </a:lnTo>
                    <a:lnTo>
                      <a:pt x="126" y="191"/>
                    </a:lnTo>
                    <a:lnTo>
                      <a:pt x="126" y="25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228"/>
              <p:cNvSpPr>
                <a:spLocks noEditPoints="1"/>
              </p:cNvSpPr>
              <p:nvPr/>
            </p:nvSpPr>
            <p:spPr bwMode="auto">
              <a:xfrm>
                <a:off x="8948999" y="3636521"/>
                <a:ext cx="624778" cy="817771"/>
              </a:xfrm>
              <a:custGeom>
                <a:avLst/>
                <a:gdLst>
                  <a:gd name="T0" fmla="*/ 96 w 96"/>
                  <a:gd name="T1" fmla="*/ 63 h 126"/>
                  <a:gd name="T2" fmla="*/ 83 w 96"/>
                  <a:gd name="T3" fmla="*/ 109 h 126"/>
                  <a:gd name="T4" fmla="*/ 48 w 96"/>
                  <a:gd name="T5" fmla="*/ 126 h 126"/>
                  <a:gd name="T6" fmla="*/ 16 w 96"/>
                  <a:gd name="T7" fmla="*/ 113 h 126"/>
                  <a:gd name="T8" fmla="*/ 0 w 96"/>
                  <a:gd name="T9" fmla="*/ 62 h 126"/>
                  <a:gd name="T10" fmla="*/ 17 w 96"/>
                  <a:gd name="T11" fmla="*/ 12 h 126"/>
                  <a:gd name="T12" fmla="*/ 48 w 96"/>
                  <a:gd name="T13" fmla="*/ 0 h 126"/>
                  <a:gd name="T14" fmla="*/ 83 w 96"/>
                  <a:gd name="T15" fmla="*/ 17 h 126"/>
                  <a:gd name="T16" fmla="*/ 96 w 96"/>
                  <a:gd name="T17" fmla="*/ 63 h 126"/>
                  <a:gd name="T18" fmla="*/ 60 w 96"/>
                  <a:gd name="T19" fmla="*/ 64 h 126"/>
                  <a:gd name="T20" fmla="*/ 48 w 96"/>
                  <a:gd name="T21" fmla="*/ 30 h 126"/>
                  <a:gd name="T22" fmla="*/ 38 w 96"/>
                  <a:gd name="T23" fmla="*/ 39 h 126"/>
                  <a:gd name="T24" fmla="*/ 35 w 96"/>
                  <a:gd name="T25" fmla="*/ 63 h 126"/>
                  <a:gd name="T26" fmla="*/ 38 w 96"/>
                  <a:gd name="T27" fmla="*/ 87 h 126"/>
                  <a:gd name="T28" fmla="*/ 47 w 96"/>
                  <a:gd name="T29" fmla="*/ 96 h 126"/>
                  <a:gd name="T30" fmla="*/ 57 w 96"/>
                  <a:gd name="T31" fmla="*/ 87 h 126"/>
                  <a:gd name="T32" fmla="*/ 60 w 96"/>
                  <a:gd name="T33" fmla="*/ 6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6" h="126">
                    <a:moveTo>
                      <a:pt x="96" y="63"/>
                    </a:moveTo>
                    <a:cubicBezTo>
                      <a:pt x="96" y="82"/>
                      <a:pt x="91" y="97"/>
                      <a:pt x="83" y="109"/>
                    </a:cubicBezTo>
                    <a:cubicBezTo>
                      <a:pt x="74" y="120"/>
                      <a:pt x="62" y="126"/>
                      <a:pt x="48" y="126"/>
                    </a:cubicBezTo>
                    <a:cubicBezTo>
                      <a:pt x="36" y="126"/>
                      <a:pt x="25" y="122"/>
                      <a:pt x="16" y="113"/>
                    </a:cubicBezTo>
                    <a:cubicBezTo>
                      <a:pt x="5" y="102"/>
                      <a:pt x="0" y="85"/>
                      <a:pt x="0" y="62"/>
                    </a:cubicBezTo>
                    <a:cubicBezTo>
                      <a:pt x="0" y="40"/>
                      <a:pt x="5" y="24"/>
                      <a:pt x="17" y="12"/>
                    </a:cubicBezTo>
                    <a:cubicBezTo>
                      <a:pt x="26" y="4"/>
                      <a:pt x="36" y="0"/>
                      <a:pt x="48" y="0"/>
                    </a:cubicBezTo>
                    <a:cubicBezTo>
                      <a:pt x="63" y="0"/>
                      <a:pt x="74" y="5"/>
                      <a:pt x="83" y="17"/>
                    </a:cubicBezTo>
                    <a:cubicBezTo>
                      <a:pt x="91" y="28"/>
                      <a:pt x="96" y="44"/>
                      <a:pt x="96" y="63"/>
                    </a:cubicBezTo>
                    <a:close/>
                    <a:moveTo>
                      <a:pt x="60" y="64"/>
                    </a:moveTo>
                    <a:cubicBezTo>
                      <a:pt x="60" y="41"/>
                      <a:pt x="56" y="30"/>
                      <a:pt x="48" y="30"/>
                    </a:cubicBezTo>
                    <a:cubicBezTo>
                      <a:pt x="44" y="30"/>
                      <a:pt x="41" y="33"/>
                      <a:pt x="38" y="39"/>
                    </a:cubicBezTo>
                    <a:cubicBezTo>
                      <a:pt x="36" y="44"/>
                      <a:pt x="35" y="52"/>
                      <a:pt x="35" y="63"/>
                    </a:cubicBezTo>
                    <a:cubicBezTo>
                      <a:pt x="35" y="73"/>
                      <a:pt x="36" y="81"/>
                      <a:pt x="38" y="87"/>
                    </a:cubicBezTo>
                    <a:cubicBezTo>
                      <a:pt x="40" y="93"/>
                      <a:pt x="44" y="96"/>
                      <a:pt x="47" y="96"/>
                    </a:cubicBezTo>
                    <a:cubicBezTo>
                      <a:pt x="52" y="96"/>
                      <a:pt x="55" y="93"/>
                      <a:pt x="57" y="87"/>
                    </a:cubicBezTo>
                    <a:cubicBezTo>
                      <a:pt x="59" y="82"/>
                      <a:pt x="60" y="74"/>
                      <a:pt x="60" y="6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7624531" y="2385935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624531" y="525480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253499" y="2385935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253499" y="525480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014926" y="382152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834692" y="382152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9759162" y="2338043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9759162" y="5363473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467134" y="2338043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467134" y="5363473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1245728" y="3850757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9913099" y="3850757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文本框 12"/>
          <p:cNvSpPr txBox="1">
            <a:spLocks noChangeArrowheads="1"/>
          </p:cNvSpPr>
          <p:nvPr/>
        </p:nvSpPr>
        <p:spPr bwMode="auto">
          <a:xfrm>
            <a:off x="0" y="231949"/>
            <a:ext cx="47835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43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7" grpId="0"/>
      <p:bldP spid="68" grpId="0"/>
      <p:bldP spid="69" grpId="0"/>
      <p:bldP spid="70" grpId="0"/>
      <p:bldP spid="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8" name="文本框 12"/>
          <p:cNvSpPr txBox="1">
            <a:spLocks noChangeArrowheads="1"/>
          </p:cNvSpPr>
          <p:nvPr/>
        </p:nvSpPr>
        <p:spPr bwMode="auto">
          <a:xfrm>
            <a:off x="0" y="231949"/>
            <a:ext cx="47835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335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文本框 12"/>
          <p:cNvSpPr txBox="1">
            <a:spLocks noChangeArrowheads="1"/>
          </p:cNvSpPr>
          <p:nvPr/>
        </p:nvSpPr>
        <p:spPr bwMode="auto">
          <a:xfrm>
            <a:off x="0" y="231949"/>
            <a:ext cx="47835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59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1213433" y="2365959"/>
            <a:ext cx="3077903" cy="176939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498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1102828" y="4221916"/>
            <a:ext cx="3299115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 flipH="1">
            <a:off x="3837229" y="199"/>
            <a:ext cx="6140653" cy="7232253"/>
          </a:xfrm>
          <a:custGeom>
            <a:avLst/>
            <a:gdLst>
              <a:gd name="connsiteX0" fmla="*/ 0 w 7357707"/>
              <a:gd name="connsiteY0" fmla="*/ 0 h 7232650"/>
              <a:gd name="connsiteX1" fmla="*/ 2636168 w 7357707"/>
              <a:gd name="connsiteY1" fmla="*/ 0 h 7232650"/>
              <a:gd name="connsiteX2" fmla="*/ 7357707 w 7357707"/>
              <a:gd name="connsiteY2" fmla="*/ 7232650 h 7232650"/>
              <a:gd name="connsiteX3" fmla="*/ 4721539 w 7357707"/>
              <a:gd name="connsiteY3" fmla="*/ 7232650 h 72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57707" h="7232650">
                <a:moveTo>
                  <a:pt x="0" y="0"/>
                </a:moveTo>
                <a:lnTo>
                  <a:pt x="2636168" y="0"/>
                </a:lnTo>
                <a:lnTo>
                  <a:pt x="7357707" y="7232650"/>
                </a:lnTo>
                <a:lnTo>
                  <a:pt x="4721539" y="72326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1" name="MH_Number_1"/>
          <p:cNvSpPr/>
          <p:nvPr>
            <p:custDataLst>
              <p:tags r:id="rId3"/>
            </p:custDataLst>
          </p:nvPr>
        </p:nvSpPr>
        <p:spPr>
          <a:xfrm>
            <a:off x="8448802" y="2222416"/>
            <a:ext cx="379647" cy="37964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4"/>
            </p:custDataLst>
          </p:nvPr>
        </p:nvSpPr>
        <p:spPr>
          <a:xfrm>
            <a:off x="9023432" y="2161917"/>
            <a:ext cx="2251057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53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2"/>
          <p:cNvSpPr/>
          <p:nvPr>
            <p:custDataLst>
              <p:tags r:id="rId5"/>
            </p:custDataLst>
          </p:nvPr>
        </p:nvSpPr>
        <p:spPr>
          <a:xfrm>
            <a:off x="7938798" y="3115756"/>
            <a:ext cx="379647" cy="37964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0" name="MH_Entry_2"/>
          <p:cNvSpPr/>
          <p:nvPr>
            <p:custDataLst>
              <p:tags r:id="rId6"/>
            </p:custDataLst>
          </p:nvPr>
        </p:nvSpPr>
        <p:spPr>
          <a:xfrm>
            <a:off x="8497945" y="3055257"/>
            <a:ext cx="2251057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53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Number_3"/>
          <p:cNvSpPr/>
          <p:nvPr>
            <p:custDataLst>
              <p:tags r:id="rId7"/>
            </p:custDataLst>
          </p:nvPr>
        </p:nvSpPr>
        <p:spPr>
          <a:xfrm>
            <a:off x="7428792" y="4009096"/>
            <a:ext cx="379647" cy="379647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2" name="MH_Entry_3"/>
          <p:cNvSpPr/>
          <p:nvPr>
            <p:custDataLst>
              <p:tags r:id="rId8"/>
            </p:custDataLst>
          </p:nvPr>
        </p:nvSpPr>
        <p:spPr>
          <a:xfrm>
            <a:off x="7972458" y="3948597"/>
            <a:ext cx="2251057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53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Number_4"/>
          <p:cNvSpPr/>
          <p:nvPr>
            <p:custDataLst>
              <p:tags r:id="rId9"/>
            </p:custDataLst>
          </p:nvPr>
        </p:nvSpPr>
        <p:spPr>
          <a:xfrm>
            <a:off x="6918786" y="4902435"/>
            <a:ext cx="379647" cy="379647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4" name="MH_Entry_4"/>
          <p:cNvSpPr/>
          <p:nvPr>
            <p:custDataLst>
              <p:tags r:id="rId10"/>
            </p:custDataLst>
          </p:nvPr>
        </p:nvSpPr>
        <p:spPr>
          <a:xfrm>
            <a:off x="7446970" y="4841937"/>
            <a:ext cx="2251057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53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3604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airplan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10" grpId="0" animBg="1"/>
      <p:bldP spid="11" grpId="0" animBg="1"/>
      <p:bldP spid="12" grpId="0"/>
      <p:bldP spid="17" grpId="0" animBg="1"/>
      <p:bldP spid="20" grpId="0"/>
      <p:bldP spid="21" grpId="0" animBg="1"/>
      <p:bldP spid="22" grpId="0"/>
      <p:bldP spid="23" grpId="0" animBg="1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6" name="文本框 12"/>
          <p:cNvSpPr txBox="1">
            <a:spLocks noChangeArrowheads="1"/>
          </p:cNvSpPr>
          <p:nvPr/>
        </p:nvSpPr>
        <p:spPr bwMode="auto">
          <a:xfrm>
            <a:off x="0" y="231949"/>
            <a:ext cx="47835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097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496" y="3456696"/>
            <a:ext cx="920124" cy="64896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7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7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31" y="3003593"/>
            <a:ext cx="6633266" cy="1205376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681" rIns="949115" anchor="ctr"/>
          <a:lstStyle/>
          <a:p>
            <a:pPr>
              <a:lnSpc>
                <a:spcPct val="130000"/>
              </a:lnSpc>
              <a:defRPr/>
            </a:pPr>
            <a:endParaRPr lang="zh-CN" altLang="en-US" sz="1475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529" y="3285934"/>
            <a:ext cx="646010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4077" y="2808806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3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398" y="3236745"/>
            <a:ext cx="4257961" cy="553870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sz="3999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398" y="3813919"/>
            <a:ext cx="4257961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63253263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553448" y="2083074"/>
            <a:ext cx="4828807" cy="4037259"/>
            <a:chOff x="6268472" y="1942824"/>
            <a:chExt cx="4831523" cy="4039530"/>
          </a:xfrm>
        </p:grpSpPr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7641912" y="2865795"/>
              <a:ext cx="3357094" cy="1790858"/>
            </a:xfrm>
            <a:custGeom>
              <a:avLst/>
              <a:gdLst>
                <a:gd name="T0" fmla="*/ 374 w 2320"/>
                <a:gd name="T1" fmla="*/ 611 h 1237"/>
                <a:gd name="T2" fmla="*/ 846 w 2320"/>
                <a:gd name="T3" fmla="*/ 313 h 1237"/>
                <a:gd name="T4" fmla="*/ 1265 w 2320"/>
                <a:gd name="T5" fmla="*/ 14 h 1237"/>
                <a:gd name="T6" fmla="*/ 1597 w 2320"/>
                <a:gd name="T7" fmla="*/ 279 h 1237"/>
                <a:gd name="T8" fmla="*/ 2199 w 2320"/>
                <a:gd name="T9" fmla="*/ 554 h 1237"/>
                <a:gd name="T10" fmla="*/ 2051 w 2320"/>
                <a:gd name="T11" fmla="*/ 1014 h 1237"/>
                <a:gd name="T12" fmla="*/ 1780 w 2320"/>
                <a:gd name="T13" fmla="*/ 1054 h 1237"/>
                <a:gd name="T14" fmla="*/ 1303 w 2320"/>
                <a:gd name="T15" fmla="*/ 1237 h 1237"/>
                <a:gd name="T16" fmla="*/ 815 w 2320"/>
                <a:gd name="T17" fmla="*/ 1083 h 1237"/>
                <a:gd name="T18" fmla="*/ 200 w 2320"/>
                <a:gd name="T19" fmla="*/ 953 h 1237"/>
                <a:gd name="T20" fmla="*/ 374 w 2320"/>
                <a:gd name="T21" fmla="*/ 611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20" h="1237">
                  <a:moveTo>
                    <a:pt x="374" y="611"/>
                  </a:moveTo>
                  <a:cubicBezTo>
                    <a:pt x="374" y="611"/>
                    <a:pt x="268" y="269"/>
                    <a:pt x="846" y="313"/>
                  </a:cubicBezTo>
                  <a:cubicBezTo>
                    <a:pt x="846" y="313"/>
                    <a:pt x="904" y="0"/>
                    <a:pt x="1265" y="14"/>
                  </a:cubicBezTo>
                  <a:cubicBezTo>
                    <a:pt x="1265" y="14"/>
                    <a:pt x="1592" y="24"/>
                    <a:pt x="1597" y="279"/>
                  </a:cubicBezTo>
                  <a:cubicBezTo>
                    <a:pt x="1597" y="279"/>
                    <a:pt x="2031" y="187"/>
                    <a:pt x="2199" y="554"/>
                  </a:cubicBezTo>
                  <a:cubicBezTo>
                    <a:pt x="2199" y="554"/>
                    <a:pt x="2320" y="869"/>
                    <a:pt x="2051" y="1014"/>
                  </a:cubicBezTo>
                  <a:cubicBezTo>
                    <a:pt x="2051" y="1014"/>
                    <a:pt x="1912" y="1085"/>
                    <a:pt x="1780" y="1054"/>
                  </a:cubicBezTo>
                  <a:cubicBezTo>
                    <a:pt x="1780" y="1054"/>
                    <a:pt x="1646" y="1225"/>
                    <a:pt x="1303" y="1237"/>
                  </a:cubicBezTo>
                  <a:cubicBezTo>
                    <a:pt x="1303" y="1237"/>
                    <a:pt x="972" y="1237"/>
                    <a:pt x="815" y="1083"/>
                  </a:cubicBezTo>
                  <a:cubicBezTo>
                    <a:pt x="815" y="1083"/>
                    <a:pt x="383" y="1184"/>
                    <a:pt x="200" y="953"/>
                  </a:cubicBezTo>
                  <a:cubicBezTo>
                    <a:pt x="200" y="953"/>
                    <a:pt x="0" y="685"/>
                    <a:pt x="374" y="61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13"/>
            <p:cNvSpPr>
              <a:spLocks/>
            </p:cNvSpPr>
            <p:nvPr/>
          </p:nvSpPr>
          <p:spPr bwMode="auto">
            <a:xfrm>
              <a:off x="8857444" y="3517629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9401556" y="3502939"/>
              <a:ext cx="503105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8851323" y="3529258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9395436" y="3514568"/>
              <a:ext cx="503717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7"/>
            <p:cNvSpPr>
              <a:spLocks/>
            </p:cNvSpPr>
            <p:nvPr/>
          </p:nvSpPr>
          <p:spPr bwMode="auto">
            <a:xfrm>
              <a:off x="6849920" y="2178463"/>
              <a:ext cx="398445" cy="242984"/>
            </a:xfrm>
            <a:custGeom>
              <a:avLst/>
              <a:gdLst>
                <a:gd name="T0" fmla="*/ 0 w 651"/>
                <a:gd name="T1" fmla="*/ 2 h 397"/>
                <a:gd name="T2" fmla="*/ 3 w 651"/>
                <a:gd name="T3" fmla="*/ 390 h 397"/>
                <a:gd name="T4" fmla="*/ 644 w 651"/>
                <a:gd name="T5" fmla="*/ 397 h 397"/>
                <a:gd name="T6" fmla="*/ 651 w 651"/>
                <a:gd name="T7" fmla="*/ 0 h 397"/>
                <a:gd name="T8" fmla="*/ 0 w 651"/>
                <a:gd name="T9" fmla="*/ 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1" h="397">
                  <a:moveTo>
                    <a:pt x="0" y="2"/>
                  </a:moveTo>
                  <a:lnTo>
                    <a:pt x="3" y="390"/>
                  </a:lnTo>
                  <a:lnTo>
                    <a:pt x="644" y="397"/>
                  </a:lnTo>
                  <a:lnTo>
                    <a:pt x="651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6799731" y="2458170"/>
              <a:ext cx="509226" cy="85075"/>
            </a:xfrm>
            <a:custGeom>
              <a:avLst/>
              <a:gdLst>
                <a:gd name="T0" fmla="*/ 0 w 832"/>
                <a:gd name="T1" fmla="*/ 139 h 139"/>
                <a:gd name="T2" fmla="*/ 832 w 832"/>
                <a:gd name="T3" fmla="*/ 137 h 139"/>
                <a:gd name="T4" fmla="*/ 737 w 832"/>
                <a:gd name="T5" fmla="*/ 0 h 139"/>
                <a:gd name="T6" fmla="*/ 82 w 832"/>
                <a:gd name="T7" fmla="*/ 4 h 139"/>
                <a:gd name="T8" fmla="*/ 0 w 832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2" h="139">
                  <a:moveTo>
                    <a:pt x="0" y="139"/>
                  </a:moveTo>
                  <a:lnTo>
                    <a:pt x="832" y="137"/>
                  </a:lnTo>
                  <a:lnTo>
                    <a:pt x="737" y="0"/>
                  </a:lnTo>
                  <a:lnTo>
                    <a:pt x="82" y="4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9"/>
            <p:cNvSpPr>
              <a:spLocks noEditPoints="1"/>
            </p:cNvSpPr>
            <p:nvPr/>
          </p:nvSpPr>
          <p:spPr bwMode="auto">
            <a:xfrm>
              <a:off x="6829722" y="2162550"/>
              <a:ext cx="438840" cy="274810"/>
            </a:xfrm>
            <a:custGeom>
              <a:avLst/>
              <a:gdLst>
                <a:gd name="T0" fmla="*/ 288 w 303"/>
                <a:gd name="T1" fmla="*/ 0 h 190"/>
                <a:gd name="T2" fmla="*/ 15 w 303"/>
                <a:gd name="T3" fmla="*/ 0 h 190"/>
                <a:gd name="T4" fmla="*/ 0 w 303"/>
                <a:gd name="T5" fmla="*/ 16 h 190"/>
                <a:gd name="T6" fmla="*/ 0 w 303"/>
                <a:gd name="T7" fmla="*/ 174 h 190"/>
                <a:gd name="T8" fmla="*/ 15 w 303"/>
                <a:gd name="T9" fmla="*/ 190 h 190"/>
                <a:gd name="T10" fmla="*/ 288 w 303"/>
                <a:gd name="T11" fmla="*/ 190 h 190"/>
                <a:gd name="T12" fmla="*/ 303 w 303"/>
                <a:gd name="T13" fmla="*/ 174 h 190"/>
                <a:gd name="T14" fmla="*/ 303 w 303"/>
                <a:gd name="T15" fmla="*/ 16 h 190"/>
                <a:gd name="T16" fmla="*/ 288 w 303"/>
                <a:gd name="T17" fmla="*/ 0 h 190"/>
                <a:gd name="T18" fmla="*/ 279 w 303"/>
                <a:gd name="T19" fmla="*/ 168 h 190"/>
                <a:gd name="T20" fmla="*/ 23 w 303"/>
                <a:gd name="T21" fmla="*/ 168 h 190"/>
                <a:gd name="T22" fmla="*/ 23 w 303"/>
                <a:gd name="T23" fmla="*/ 20 h 190"/>
                <a:gd name="T24" fmla="*/ 279 w 303"/>
                <a:gd name="T25" fmla="*/ 20 h 190"/>
                <a:gd name="T26" fmla="*/ 279 w 303"/>
                <a:gd name="T27" fmla="*/ 16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3" h="190">
                  <a:moveTo>
                    <a:pt x="28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83"/>
                    <a:pt x="7" y="190"/>
                    <a:pt x="15" y="190"/>
                  </a:cubicBezTo>
                  <a:cubicBezTo>
                    <a:pt x="288" y="190"/>
                    <a:pt x="288" y="190"/>
                    <a:pt x="288" y="190"/>
                  </a:cubicBezTo>
                  <a:cubicBezTo>
                    <a:pt x="296" y="190"/>
                    <a:pt x="303" y="183"/>
                    <a:pt x="303" y="174"/>
                  </a:cubicBezTo>
                  <a:cubicBezTo>
                    <a:pt x="303" y="16"/>
                    <a:pt x="303" y="16"/>
                    <a:pt x="303" y="16"/>
                  </a:cubicBezTo>
                  <a:cubicBezTo>
                    <a:pt x="303" y="7"/>
                    <a:pt x="296" y="0"/>
                    <a:pt x="288" y="0"/>
                  </a:cubicBezTo>
                  <a:close/>
                  <a:moveTo>
                    <a:pt x="279" y="168"/>
                  </a:moveTo>
                  <a:cubicBezTo>
                    <a:pt x="23" y="168"/>
                    <a:pt x="23" y="168"/>
                    <a:pt x="23" y="168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79" y="20"/>
                    <a:pt x="279" y="20"/>
                    <a:pt x="279" y="20"/>
                  </a:cubicBezTo>
                  <a:lnTo>
                    <a:pt x="279" y="1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0"/>
            <p:cNvSpPr>
              <a:spLocks noEditPoints="1"/>
            </p:cNvSpPr>
            <p:nvPr/>
          </p:nvSpPr>
          <p:spPr bwMode="auto">
            <a:xfrm>
              <a:off x="6788102" y="2450825"/>
              <a:ext cx="537992" cy="93644"/>
            </a:xfrm>
            <a:custGeom>
              <a:avLst/>
              <a:gdLst>
                <a:gd name="T0" fmla="*/ 370 w 372"/>
                <a:gd name="T1" fmla="*/ 65 h 65"/>
                <a:gd name="T2" fmla="*/ 371 w 372"/>
                <a:gd name="T3" fmla="*/ 65 h 65"/>
                <a:gd name="T4" fmla="*/ 372 w 372"/>
                <a:gd name="T5" fmla="*/ 65 h 65"/>
                <a:gd name="T6" fmla="*/ 327 w 372"/>
                <a:gd name="T7" fmla="*/ 0 h 65"/>
                <a:gd name="T8" fmla="*/ 34 w 372"/>
                <a:gd name="T9" fmla="*/ 0 h 65"/>
                <a:gd name="T10" fmla="*/ 0 w 372"/>
                <a:gd name="T11" fmla="*/ 65 h 65"/>
                <a:gd name="T12" fmla="*/ 1 w 372"/>
                <a:gd name="T13" fmla="*/ 65 h 65"/>
                <a:gd name="T14" fmla="*/ 2 w 372"/>
                <a:gd name="T15" fmla="*/ 65 h 65"/>
                <a:gd name="T16" fmla="*/ 370 w 372"/>
                <a:gd name="T17" fmla="*/ 65 h 65"/>
                <a:gd name="T18" fmla="*/ 146 w 372"/>
                <a:gd name="T19" fmla="*/ 57 h 65"/>
                <a:gd name="T20" fmla="*/ 151 w 372"/>
                <a:gd name="T21" fmla="*/ 48 h 65"/>
                <a:gd name="T22" fmla="*/ 217 w 372"/>
                <a:gd name="T23" fmla="*/ 49 h 65"/>
                <a:gd name="T24" fmla="*/ 223 w 372"/>
                <a:gd name="T25" fmla="*/ 57 h 65"/>
                <a:gd name="T26" fmla="*/ 146 w 372"/>
                <a:gd name="T27" fmla="*/ 57 h 65"/>
                <a:gd name="T28" fmla="*/ 50 w 372"/>
                <a:gd name="T29" fmla="*/ 9 h 65"/>
                <a:gd name="T30" fmla="*/ 309 w 372"/>
                <a:gd name="T31" fmla="*/ 9 h 65"/>
                <a:gd name="T32" fmla="*/ 332 w 372"/>
                <a:gd name="T33" fmla="*/ 41 h 65"/>
                <a:gd name="T34" fmla="*/ 34 w 372"/>
                <a:gd name="T35" fmla="*/ 41 h 65"/>
                <a:gd name="T36" fmla="*/ 50 w 372"/>
                <a:gd name="T37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2" h="65">
                  <a:moveTo>
                    <a:pt x="370" y="65"/>
                  </a:moveTo>
                  <a:cubicBezTo>
                    <a:pt x="370" y="65"/>
                    <a:pt x="370" y="65"/>
                    <a:pt x="371" y="65"/>
                  </a:cubicBezTo>
                  <a:cubicBezTo>
                    <a:pt x="372" y="65"/>
                    <a:pt x="372" y="65"/>
                    <a:pt x="372" y="65"/>
                  </a:cubicBezTo>
                  <a:cubicBezTo>
                    <a:pt x="327" y="0"/>
                    <a:pt x="327" y="0"/>
                    <a:pt x="32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2" y="65"/>
                    <a:pt x="2" y="65"/>
                  </a:cubicBezTo>
                  <a:lnTo>
                    <a:pt x="370" y="65"/>
                  </a:lnTo>
                  <a:close/>
                  <a:moveTo>
                    <a:pt x="146" y="57"/>
                  </a:moveTo>
                  <a:cubicBezTo>
                    <a:pt x="151" y="48"/>
                    <a:pt x="151" y="48"/>
                    <a:pt x="151" y="48"/>
                  </a:cubicBezTo>
                  <a:cubicBezTo>
                    <a:pt x="217" y="49"/>
                    <a:pt x="217" y="49"/>
                    <a:pt x="217" y="49"/>
                  </a:cubicBezTo>
                  <a:cubicBezTo>
                    <a:pt x="223" y="57"/>
                    <a:pt x="223" y="57"/>
                    <a:pt x="223" y="57"/>
                  </a:cubicBezTo>
                  <a:lnTo>
                    <a:pt x="146" y="57"/>
                  </a:lnTo>
                  <a:close/>
                  <a:moveTo>
                    <a:pt x="50" y="9"/>
                  </a:moveTo>
                  <a:cubicBezTo>
                    <a:pt x="309" y="9"/>
                    <a:pt x="309" y="9"/>
                    <a:pt x="309" y="9"/>
                  </a:cubicBezTo>
                  <a:cubicBezTo>
                    <a:pt x="332" y="41"/>
                    <a:pt x="332" y="41"/>
                    <a:pt x="332" y="41"/>
                  </a:cubicBezTo>
                  <a:cubicBezTo>
                    <a:pt x="34" y="41"/>
                    <a:pt x="34" y="41"/>
                    <a:pt x="34" y="41"/>
                  </a:cubicBezTo>
                  <a:lnTo>
                    <a:pt x="50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"/>
            <p:cNvSpPr>
              <a:spLocks/>
            </p:cNvSpPr>
            <p:nvPr/>
          </p:nvSpPr>
          <p:spPr bwMode="auto">
            <a:xfrm>
              <a:off x="6785042" y="2557934"/>
              <a:ext cx="544112" cy="25706"/>
            </a:xfrm>
            <a:custGeom>
              <a:avLst/>
              <a:gdLst>
                <a:gd name="T0" fmla="*/ 373 w 376"/>
                <a:gd name="T1" fmla="*/ 0 h 18"/>
                <a:gd name="T2" fmla="*/ 3 w 376"/>
                <a:gd name="T3" fmla="*/ 0 h 18"/>
                <a:gd name="T4" fmla="*/ 0 w 376"/>
                <a:gd name="T5" fmla="*/ 9 h 18"/>
                <a:gd name="T6" fmla="*/ 4 w 376"/>
                <a:gd name="T7" fmla="*/ 18 h 18"/>
                <a:gd name="T8" fmla="*/ 372 w 376"/>
                <a:gd name="T9" fmla="*/ 18 h 18"/>
                <a:gd name="T10" fmla="*/ 376 w 376"/>
                <a:gd name="T11" fmla="*/ 9 h 18"/>
                <a:gd name="T12" fmla="*/ 373 w 37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8">
                  <a:moveTo>
                    <a:pt x="37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0" y="5"/>
                    <a:pt x="0" y="9"/>
                  </a:cubicBezTo>
                  <a:cubicBezTo>
                    <a:pt x="0" y="14"/>
                    <a:pt x="2" y="18"/>
                    <a:pt x="4" y="18"/>
                  </a:cubicBezTo>
                  <a:cubicBezTo>
                    <a:pt x="372" y="18"/>
                    <a:pt x="372" y="18"/>
                    <a:pt x="372" y="18"/>
                  </a:cubicBezTo>
                  <a:cubicBezTo>
                    <a:pt x="374" y="18"/>
                    <a:pt x="376" y="14"/>
                    <a:pt x="376" y="9"/>
                  </a:cubicBezTo>
                  <a:cubicBezTo>
                    <a:pt x="376" y="5"/>
                    <a:pt x="375" y="1"/>
                    <a:pt x="3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6622849" y="1942824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4" y="18"/>
                    <a:pt x="18" y="145"/>
                    <a:pt x="18" y="300"/>
                  </a:cubicBezTo>
                  <a:cubicBezTo>
                    <a:pt x="18" y="455"/>
                    <a:pt x="144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3"/>
            <p:cNvSpPr>
              <a:spLocks/>
            </p:cNvSpPr>
            <p:nvPr/>
          </p:nvSpPr>
          <p:spPr bwMode="auto">
            <a:xfrm>
              <a:off x="6535938" y="3469889"/>
              <a:ext cx="308473" cy="503717"/>
            </a:xfrm>
            <a:custGeom>
              <a:avLst/>
              <a:gdLst>
                <a:gd name="T0" fmla="*/ 0 w 504"/>
                <a:gd name="T1" fmla="*/ 723 h 823"/>
                <a:gd name="T2" fmla="*/ 45 w 504"/>
                <a:gd name="T3" fmla="*/ 0 h 823"/>
                <a:gd name="T4" fmla="*/ 504 w 504"/>
                <a:gd name="T5" fmla="*/ 7 h 823"/>
                <a:gd name="T6" fmla="*/ 492 w 504"/>
                <a:gd name="T7" fmla="*/ 811 h 823"/>
                <a:gd name="T8" fmla="*/ 166 w 504"/>
                <a:gd name="T9" fmla="*/ 823 h 823"/>
                <a:gd name="T10" fmla="*/ 0 w 504"/>
                <a:gd name="T11" fmla="*/ 7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4" h="823">
                  <a:moveTo>
                    <a:pt x="0" y="723"/>
                  </a:moveTo>
                  <a:lnTo>
                    <a:pt x="45" y="0"/>
                  </a:lnTo>
                  <a:lnTo>
                    <a:pt x="504" y="7"/>
                  </a:lnTo>
                  <a:lnTo>
                    <a:pt x="492" y="811"/>
                  </a:lnTo>
                  <a:lnTo>
                    <a:pt x="166" y="823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4"/>
            <p:cNvSpPr>
              <a:spLocks noEditPoints="1"/>
            </p:cNvSpPr>
            <p:nvPr/>
          </p:nvSpPr>
          <p:spPr bwMode="auto">
            <a:xfrm>
              <a:off x="6521861" y="3439286"/>
              <a:ext cx="361722" cy="568594"/>
            </a:xfrm>
            <a:custGeom>
              <a:avLst/>
              <a:gdLst>
                <a:gd name="T0" fmla="*/ 203 w 250"/>
                <a:gd name="T1" fmla="*/ 0 h 393"/>
                <a:gd name="T2" fmla="*/ 47 w 250"/>
                <a:gd name="T3" fmla="*/ 0 h 393"/>
                <a:gd name="T4" fmla="*/ 0 w 250"/>
                <a:gd name="T5" fmla="*/ 47 h 393"/>
                <a:gd name="T6" fmla="*/ 0 w 250"/>
                <a:gd name="T7" fmla="*/ 346 h 393"/>
                <a:gd name="T8" fmla="*/ 47 w 250"/>
                <a:gd name="T9" fmla="*/ 393 h 393"/>
                <a:gd name="T10" fmla="*/ 203 w 250"/>
                <a:gd name="T11" fmla="*/ 393 h 393"/>
                <a:gd name="T12" fmla="*/ 250 w 250"/>
                <a:gd name="T13" fmla="*/ 346 h 393"/>
                <a:gd name="T14" fmla="*/ 250 w 250"/>
                <a:gd name="T15" fmla="*/ 47 h 393"/>
                <a:gd name="T16" fmla="*/ 203 w 250"/>
                <a:gd name="T17" fmla="*/ 0 h 393"/>
                <a:gd name="T18" fmla="*/ 100 w 250"/>
                <a:gd name="T19" fmla="*/ 51 h 393"/>
                <a:gd name="T20" fmla="*/ 164 w 250"/>
                <a:gd name="T21" fmla="*/ 51 h 393"/>
                <a:gd name="T22" fmla="*/ 170 w 250"/>
                <a:gd name="T23" fmla="*/ 56 h 393"/>
                <a:gd name="T24" fmla="*/ 164 w 250"/>
                <a:gd name="T25" fmla="*/ 62 h 393"/>
                <a:gd name="T26" fmla="*/ 100 w 250"/>
                <a:gd name="T27" fmla="*/ 62 h 393"/>
                <a:gd name="T28" fmla="*/ 94 w 250"/>
                <a:gd name="T29" fmla="*/ 56 h 393"/>
                <a:gd name="T30" fmla="*/ 100 w 250"/>
                <a:gd name="T31" fmla="*/ 51 h 393"/>
                <a:gd name="T32" fmla="*/ 41 w 250"/>
                <a:gd name="T33" fmla="*/ 47 h 393"/>
                <a:gd name="T34" fmla="*/ 50 w 250"/>
                <a:gd name="T35" fmla="*/ 37 h 393"/>
                <a:gd name="T36" fmla="*/ 60 w 250"/>
                <a:gd name="T37" fmla="*/ 47 h 393"/>
                <a:gd name="T38" fmla="*/ 50 w 250"/>
                <a:gd name="T39" fmla="*/ 56 h 393"/>
                <a:gd name="T40" fmla="*/ 41 w 250"/>
                <a:gd name="T41" fmla="*/ 47 h 393"/>
                <a:gd name="T42" fmla="*/ 152 w 250"/>
                <a:gd name="T43" fmla="*/ 347 h 393"/>
                <a:gd name="T44" fmla="*/ 112 w 250"/>
                <a:gd name="T45" fmla="*/ 347 h 393"/>
                <a:gd name="T46" fmla="*/ 109 w 250"/>
                <a:gd name="T47" fmla="*/ 344 h 393"/>
                <a:gd name="T48" fmla="*/ 112 w 250"/>
                <a:gd name="T49" fmla="*/ 340 h 393"/>
                <a:gd name="T50" fmla="*/ 152 w 250"/>
                <a:gd name="T51" fmla="*/ 340 h 393"/>
                <a:gd name="T52" fmla="*/ 155 w 250"/>
                <a:gd name="T53" fmla="*/ 344 h 393"/>
                <a:gd name="T54" fmla="*/ 152 w 250"/>
                <a:gd name="T55" fmla="*/ 347 h 393"/>
                <a:gd name="T56" fmla="*/ 205 w 250"/>
                <a:gd name="T57" fmla="*/ 307 h 393"/>
                <a:gd name="T58" fmla="*/ 53 w 250"/>
                <a:gd name="T59" fmla="*/ 307 h 393"/>
                <a:gd name="T60" fmla="*/ 53 w 250"/>
                <a:gd name="T61" fmla="*/ 85 h 393"/>
                <a:gd name="T62" fmla="*/ 205 w 250"/>
                <a:gd name="T63" fmla="*/ 85 h 393"/>
                <a:gd name="T64" fmla="*/ 205 w 250"/>
                <a:gd name="T65" fmla="*/ 307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0" h="393">
                  <a:moveTo>
                    <a:pt x="203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2"/>
                    <a:pt x="21" y="393"/>
                    <a:pt x="47" y="393"/>
                  </a:cubicBezTo>
                  <a:cubicBezTo>
                    <a:pt x="203" y="393"/>
                    <a:pt x="203" y="393"/>
                    <a:pt x="203" y="393"/>
                  </a:cubicBezTo>
                  <a:cubicBezTo>
                    <a:pt x="229" y="393"/>
                    <a:pt x="250" y="372"/>
                    <a:pt x="250" y="346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50" y="21"/>
                    <a:pt x="229" y="0"/>
                    <a:pt x="203" y="0"/>
                  </a:cubicBezTo>
                  <a:close/>
                  <a:moveTo>
                    <a:pt x="100" y="51"/>
                  </a:moveTo>
                  <a:cubicBezTo>
                    <a:pt x="164" y="51"/>
                    <a:pt x="164" y="51"/>
                    <a:pt x="164" y="51"/>
                  </a:cubicBezTo>
                  <a:cubicBezTo>
                    <a:pt x="167" y="51"/>
                    <a:pt x="170" y="54"/>
                    <a:pt x="170" y="56"/>
                  </a:cubicBezTo>
                  <a:cubicBezTo>
                    <a:pt x="170" y="59"/>
                    <a:pt x="167" y="62"/>
                    <a:pt x="164" y="62"/>
                  </a:cubicBezTo>
                  <a:cubicBezTo>
                    <a:pt x="100" y="62"/>
                    <a:pt x="100" y="62"/>
                    <a:pt x="100" y="62"/>
                  </a:cubicBezTo>
                  <a:cubicBezTo>
                    <a:pt x="97" y="62"/>
                    <a:pt x="94" y="59"/>
                    <a:pt x="94" y="56"/>
                  </a:cubicBezTo>
                  <a:cubicBezTo>
                    <a:pt x="94" y="54"/>
                    <a:pt x="97" y="51"/>
                    <a:pt x="100" y="51"/>
                  </a:cubicBezTo>
                  <a:close/>
                  <a:moveTo>
                    <a:pt x="41" y="47"/>
                  </a:moveTo>
                  <a:cubicBezTo>
                    <a:pt x="41" y="42"/>
                    <a:pt x="45" y="37"/>
                    <a:pt x="50" y="37"/>
                  </a:cubicBezTo>
                  <a:cubicBezTo>
                    <a:pt x="55" y="37"/>
                    <a:pt x="60" y="42"/>
                    <a:pt x="60" y="47"/>
                  </a:cubicBezTo>
                  <a:cubicBezTo>
                    <a:pt x="60" y="52"/>
                    <a:pt x="55" y="56"/>
                    <a:pt x="50" y="56"/>
                  </a:cubicBezTo>
                  <a:cubicBezTo>
                    <a:pt x="45" y="56"/>
                    <a:pt x="41" y="52"/>
                    <a:pt x="41" y="47"/>
                  </a:cubicBezTo>
                  <a:close/>
                  <a:moveTo>
                    <a:pt x="152" y="347"/>
                  </a:moveTo>
                  <a:cubicBezTo>
                    <a:pt x="112" y="347"/>
                    <a:pt x="112" y="347"/>
                    <a:pt x="112" y="347"/>
                  </a:cubicBezTo>
                  <a:cubicBezTo>
                    <a:pt x="110" y="347"/>
                    <a:pt x="109" y="346"/>
                    <a:pt x="109" y="344"/>
                  </a:cubicBezTo>
                  <a:cubicBezTo>
                    <a:pt x="109" y="342"/>
                    <a:pt x="110" y="340"/>
                    <a:pt x="112" y="340"/>
                  </a:cubicBezTo>
                  <a:cubicBezTo>
                    <a:pt x="152" y="340"/>
                    <a:pt x="152" y="340"/>
                    <a:pt x="152" y="340"/>
                  </a:cubicBezTo>
                  <a:cubicBezTo>
                    <a:pt x="154" y="340"/>
                    <a:pt x="155" y="342"/>
                    <a:pt x="155" y="344"/>
                  </a:cubicBezTo>
                  <a:cubicBezTo>
                    <a:pt x="155" y="346"/>
                    <a:pt x="154" y="347"/>
                    <a:pt x="152" y="347"/>
                  </a:cubicBezTo>
                  <a:close/>
                  <a:moveTo>
                    <a:pt x="205" y="307"/>
                  </a:moveTo>
                  <a:cubicBezTo>
                    <a:pt x="53" y="307"/>
                    <a:pt x="53" y="307"/>
                    <a:pt x="53" y="307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205" y="85"/>
                    <a:pt x="205" y="85"/>
                    <a:pt x="205" y="85"/>
                  </a:cubicBezTo>
                  <a:lnTo>
                    <a:pt x="205" y="3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5"/>
            <p:cNvSpPr>
              <a:spLocks noEditPoints="1"/>
            </p:cNvSpPr>
            <p:nvPr/>
          </p:nvSpPr>
          <p:spPr bwMode="auto">
            <a:xfrm>
              <a:off x="6268472" y="3303411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5"/>
                    <a:pt x="18" y="300"/>
                  </a:cubicBezTo>
                  <a:cubicBezTo>
                    <a:pt x="18" y="455"/>
                    <a:pt x="145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6439234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7"/>
            <p:cNvSpPr>
              <a:spLocks noEditPoints="1"/>
            </p:cNvSpPr>
            <p:nvPr/>
          </p:nvSpPr>
          <p:spPr bwMode="auto">
            <a:xfrm>
              <a:off x="6428829" y="4949214"/>
              <a:ext cx="272362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7 w 188"/>
                <a:gd name="T11" fmla="*/ 137 h 154"/>
                <a:gd name="T12" fmla="*/ 77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9 w 188"/>
                <a:gd name="T27" fmla="*/ 147 h 154"/>
                <a:gd name="T28" fmla="*/ 119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1 w 188"/>
                <a:gd name="T45" fmla="*/ 113 h 154"/>
                <a:gd name="T46" fmla="*/ 11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47"/>
                    <a:pt x="77" y="147"/>
                    <a:pt x="77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19" y="137"/>
                    <a:pt x="119" y="137"/>
                    <a:pt x="119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3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1" y="120"/>
                    <a:pt x="11" y="113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3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8"/>
            <p:cNvSpPr>
              <a:spLocks noChangeArrowheads="1"/>
            </p:cNvSpPr>
            <p:nvPr/>
          </p:nvSpPr>
          <p:spPr bwMode="auto">
            <a:xfrm>
              <a:off x="6769129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9"/>
            <p:cNvSpPr>
              <a:spLocks noEditPoints="1"/>
            </p:cNvSpPr>
            <p:nvPr/>
          </p:nvSpPr>
          <p:spPr bwMode="auto">
            <a:xfrm>
              <a:off x="6759336" y="4949214"/>
              <a:ext cx="271750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6 w 188"/>
                <a:gd name="T11" fmla="*/ 137 h 154"/>
                <a:gd name="T12" fmla="*/ 76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8 w 188"/>
                <a:gd name="T27" fmla="*/ 147 h 154"/>
                <a:gd name="T28" fmla="*/ 118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0 w 188"/>
                <a:gd name="T45" fmla="*/ 113 h 154"/>
                <a:gd name="T46" fmla="*/ 10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47"/>
                    <a:pt x="76" y="147"/>
                    <a:pt x="76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8" y="147"/>
                    <a:pt x="118" y="147"/>
                    <a:pt x="118" y="147"/>
                  </a:cubicBezTo>
                  <a:cubicBezTo>
                    <a:pt x="118" y="137"/>
                    <a:pt x="118" y="137"/>
                    <a:pt x="118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2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0" y="120"/>
                    <a:pt x="10" y="11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2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30"/>
            <p:cNvSpPr>
              <a:spLocks noChangeArrowheads="1"/>
            </p:cNvSpPr>
            <p:nvPr/>
          </p:nvSpPr>
          <p:spPr bwMode="auto">
            <a:xfrm>
              <a:off x="6426381" y="5272988"/>
              <a:ext cx="639592" cy="1468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31"/>
            <p:cNvSpPr>
              <a:spLocks noChangeArrowheads="1"/>
            </p:cNvSpPr>
            <p:nvPr/>
          </p:nvSpPr>
          <p:spPr bwMode="auto">
            <a:xfrm>
              <a:off x="6563480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32"/>
            <p:cNvSpPr>
              <a:spLocks noChangeArrowheads="1"/>
            </p:cNvSpPr>
            <p:nvPr/>
          </p:nvSpPr>
          <p:spPr bwMode="auto">
            <a:xfrm>
              <a:off x="6892151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33"/>
            <p:cNvSpPr>
              <a:spLocks noEditPoints="1"/>
            </p:cNvSpPr>
            <p:nvPr/>
          </p:nvSpPr>
          <p:spPr bwMode="auto">
            <a:xfrm>
              <a:off x="6311928" y="4681136"/>
              <a:ext cx="868499" cy="867275"/>
            </a:xfrm>
            <a:custGeom>
              <a:avLst/>
              <a:gdLst>
                <a:gd name="T0" fmla="*/ 300 w 600"/>
                <a:gd name="T1" fmla="*/ 599 h 599"/>
                <a:gd name="T2" fmla="*/ 0 w 600"/>
                <a:gd name="T3" fmla="*/ 299 h 599"/>
                <a:gd name="T4" fmla="*/ 300 w 600"/>
                <a:gd name="T5" fmla="*/ 0 h 599"/>
                <a:gd name="T6" fmla="*/ 600 w 600"/>
                <a:gd name="T7" fmla="*/ 299 h 599"/>
                <a:gd name="T8" fmla="*/ 300 w 600"/>
                <a:gd name="T9" fmla="*/ 599 h 599"/>
                <a:gd name="T10" fmla="*/ 300 w 600"/>
                <a:gd name="T11" fmla="*/ 18 h 599"/>
                <a:gd name="T12" fmla="*/ 18 w 600"/>
                <a:gd name="T13" fmla="*/ 299 h 599"/>
                <a:gd name="T14" fmla="*/ 300 w 600"/>
                <a:gd name="T15" fmla="*/ 581 h 599"/>
                <a:gd name="T16" fmla="*/ 582 w 600"/>
                <a:gd name="T17" fmla="*/ 299 h 599"/>
                <a:gd name="T18" fmla="*/ 300 w 600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599">
                  <a:moveTo>
                    <a:pt x="300" y="599"/>
                  </a:moveTo>
                  <a:cubicBezTo>
                    <a:pt x="135" y="599"/>
                    <a:pt x="0" y="465"/>
                    <a:pt x="0" y="299"/>
                  </a:cubicBezTo>
                  <a:cubicBezTo>
                    <a:pt x="0" y="134"/>
                    <a:pt x="135" y="0"/>
                    <a:pt x="300" y="0"/>
                  </a:cubicBezTo>
                  <a:cubicBezTo>
                    <a:pt x="466" y="0"/>
                    <a:pt x="600" y="134"/>
                    <a:pt x="600" y="299"/>
                  </a:cubicBezTo>
                  <a:cubicBezTo>
                    <a:pt x="600" y="465"/>
                    <a:pt x="466" y="599"/>
                    <a:pt x="300" y="599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4"/>
                    <a:pt x="18" y="299"/>
                  </a:cubicBezTo>
                  <a:cubicBezTo>
                    <a:pt x="18" y="455"/>
                    <a:pt x="145" y="581"/>
                    <a:pt x="300" y="581"/>
                  </a:cubicBezTo>
                  <a:cubicBezTo>
                    <a:pt x="456" y="581"/>
                    <a:pt x="582" y="455"/>
                    <a:pt x="582" y="299"/>
                  </a:cubicBezTo>
                  <a:cubicBezTo>
                    <a:pt x="582" y="144"/>
                    <a:pt x="456" y="18"/>
                    <a:pt x="300" y="1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7717194" y="5605943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4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4"/>
                    <a:pt x="164" y="34"/>
                  </a:cubicBezTo>
                  <a:cubicBezTo>
                    <a:pt x="100" y="34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5"/>
            <p:cNvSpPr>
              <a:spLocks/>
            </p:cNvSpPr>
            <p:nvPr/>
          </p:nvSpPr>
          <p:spPr bwMode="auto">
            <a:xfrm>
              <a:off x="7717194" y="5490266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3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3"/>
                    <a:pt x="164" y="33"/>
                  </a:cubicBezTo>
                  <a:cubicBezTo>
                    <a:pt x="100" y="33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Oval 36"/>
            <p:cNvSpPr>
              <a:spLocks noChangeArrowheads="1"/>
            </p:cNvSpPr>
            <p:nvPr/>
          </p:nvSpPr>
          <p:spPr bwMode="auto">
            <a:xfrm>
              <a:off x="7717194" y="5325012"/>
              <a:ext cx="475563" cy="17565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7"/>
            <p:cNvSpPr>
              <a:spLocks noEditPoints="1"/>
            </p:cNvSpPr>
            <p:nvPr/>
          </p:nvSpPr>
          <p:spPr bwMode="auto">
            <a:xfrm>
              <a:off x="7521338" y="5094882"/>
              <a:ext cx="867275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8"/>
            <p:cNvSpPr>
              <a:spLocks noEditPoints="1"/>
            </p:cNvSpPr>
            <p:nvPr/>
          </p:nvSpPr>
          <p:spPr bwMode="auto">
            <a:xfrm>
              <a:off x="8870297" y="5094882"/>
              <a:ext cx="866663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9"/>
            <p:cNvSpPr>
              <a:spLocks noEditPoints="1"/>
            </p:cNvSpPr>
            <p:nvPr/>
          </p:nvSpPr>
          <p:spPr bwMode="auto">
            <a:xfrm>
              <a:off x="10071139" y="4953498"/>
              <a:ext cx="1028856" cy="1028856"/>
            </a:xfrm>
            <a:custGeom>
              <a:avLst/>
              <a:gdLst>
                <a:gd name="T0" fmla="*/ 355 w 711"/>
                <a:gd name="T1" fmla="*/ 711 h 711"/>
                <a:gd name="T2" fmla="*/ 0 w 711"/>
                <a:gd name="T3" fmla="*/ 356 h 711"/>
                <a:gd name="T4" fmla="*/ 355 w 711"/>
                <a:gd name="T5" fmla="*/ 0 h 711"/>
                <a:gd name="T6" fmla="*/ 711 w 711"/>
                <a:gd name="T7" fmla="*/ 356 h 711"/>
                <a:gd name="T8" fmla="*/ 355 w 711"/>
                <a:gd name="T9" fmla="*/ 711 h 711"/>
                <a:gd name="T10" fmla="*/ 355 w 711"/>
                <a:gd name="T11" fmla="*/ 22 h 711"/>
                <a:gd name="T12" fmla="*/ 21 w 711"/>
                <a:gd name="T13" fmla="*/ 356 h 711"/>
                <a:gd name="T14" fmla="*/ 355 w 711"/>
                <a:gd name="T15" fmla="*/ 690 h 711"/>
                <a:gd name="T16" fmla="*/ 689 w 711"/>
                <a:gd name="T17" fmla="*/ 356 h 711"/>
                <a:gd name="T18" fmla="*/ 355 w 711"/>
                <a:gd name="T19" fmla="*/ 22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1" h="711">
                  <a:moveTo>
                    <a:pt x="355" y="711"/>
                  </a:moveTo>
                  <a:cubicBezTo>
                    <a:pt x="159" y="711"/>
                    <a:pt x="0" y="552"/>
                    <a:pt x="0" y="356"/>
                  </a:cubicBezTo>
                  <a:cubicBezTo>
                    <a:pt x="0" y="160"/>
                    <a:pt x="159" y="0"/>
                    <a:pt x="355" y="0"/>
                  </a:cubicBezTo>
                  <a:cubicBezTo>
                    <a:pt x="551" y="0"/>
                    <a:pt x="711" y="160"/>
                    <a:pt x="711" y="356"/>
                  </a:cubicBezTo>
                  <a:cubicBezTo>
                    <a:pt x="711" y="552"/>
                    <a:pt x="551" y="711"/>
                    <a:pt x="355" y="711"/>
                  </a:cubicBezTo>
                  <a:close/>
                  <a:moveTo>
                    <a:pt x="355" y="22"/>
                  </a:moveTo>
                  <a:cubicBezTo>
                    <a:pt x="171" y="22"/>
                    <a:pt x="21" y="171"/>
                    <a:pt x="21" y="356"/>
                  </a:cubicBezTo>
                  <a:cubicBezTo>
                    <a:pt x="21" y="540"/>
                    <a:pt x="171" y="690"/>
                    <a:pt x="355" y="690"/>
                  </a:cubicBezTo>
                  <a:cubicBezTo>
                    <a:pt x="540" y="690"/>
                    <a:pt x="689" y="540"/>
                    <a:pt x="689" y="356"/>
                  </a:cubicBezTo>
                  <a:cubicBezTo>
                    <a:pt x="689" y="171"/>
                    <a:pt x="540" y="22"/>
                    <a:pt x="355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40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  <a:gd name="T16" fmla="*/ 24 w 807"/>
                <a:gd name="T17" fmla="*/ 567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  <a:lnTo>
                    <a:pt x="24" y="567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41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42"/>
            <p:cNvSpPr>
              <a:spLocks noEditPoints="1"/>
            </p:cNvSpPr>
            <p:nvPr/>
          </p:nvSpPr>
          <p:spPr bwMode="auto">
            <a:xfrm>
              <a:off x="10254754" y="5163431"/>
              <a:ext cx="519630" cy="422314"/>
            </a:xfrm>
            <a:custGeom>
              <a:avLst/>
              <a:gdLst>
                <a:gd name="T0" fmla="*/ 332 w 359"/>
                <a:gd name="T1" fmla="*/ 0 h 292"/>
                <a:gd name="T2" fmla="*/ 27 w 359"/>
                <a:gd name="T3" fmla="*/ 0 h 292"/>
                <a:gd name="T4" fmla="*/ 0 w 359"/>
                <a:gd name="T5" fmla="*/ 27 h 292"/>
                <a:gd name="T6" fmla="*/ 0 w 359"/>
                <a:gd name="T7" fmla="*/ 234 h 292"/>
                <a:gd name="T8" fmla="*/ 27 w 359"/>
                <a:gd name="T9" fmla="*/ 261 h 292"/>
                <a:gd name="T10" fmla="*/ 147 w 359"/>
                <a:gd name="T11" fmla="*/ 261 h 292"/>
                <a:gd name="T12" fmla="*/ 147 w 359"/>
                <a:gd name="T13" fmla="*/ 279 h 292"/>
                <a:gd name="T14" fmla="*/ 33 w 359"/>
                <a:gd name="T15" fmla="*/ 279 h 292"/>
                <a:gd name="T16" fmla="*/ 27 w 359"/>
                <a:gd name="T17" fmla="*/ 286 h 292"/>
                <a:gd name="T18" fmla="*/ 33 w 359"/>
                <a:gd name="T19" fmla="*/ 292 h 292"/>
                <a:gd name="T20" fmla="*/ 327 w 359"/>
                <a:gd name="T21" fmla="*/ 292 h 292"/>
                <a:gd name="T22" fmla="*/ 333 w 359"/>
                <a:gd name="T23" fmla="*/ 286 h 292"/>
                <a:gd name="T24" fmla="*/ 327 w 359"/>
                <a:gd name="T25" fmla="*/ 279 h 292"/>
                <a:gd name="T26" fmla="*/ 226 w 359"/>
                <a:gd name="T27" fmla="*/ 279 h 292"/>
                <a:gd name="T28" fmla="*/ 226 w 359"/>
                <a:gd name="T29" fmla="*/ 261 h 292"/>
                <a:gd name="T30" fmla="*/ 332 w 359"/>
                <a:gd name="T31" fmla="*/ 261 h 292"/>
                <a:gd name="T32" fmla="*/ 359 w 359"/>
                <a:gd name="T33" fmla="*/ 234 h 292"/>
                <a:gd name="T34" fmla="*/ 359 w 359"/>
                <a:gd name="T35" fmla="*/ 27 h 292"/>
                <a:gd name="T36" fmla="*/ 332 w 359"/>
                <a:gd name="T37" fmla="*/ 0 h 292"/>
                <a:gd name="T38" fmla="*/ 340 w 359"/>
                <a:gd name="T39" fmla="*/ 215 h 292"/>
                <a:gd name="T40" fmla="*/ 316 w 359"/>
                <a:gd name="T41" fmla="*/ 238 h 292"/>
                <a:gd name="T42" fmla="*/ 45 w 359"/>
                <a:gd name="T43" fmla="*/ 238 h 292"/>
                <a:gd name="T44" fmla="*/ 21 w 359"/>
                <a:gd name="T45" fmla="*/ 215 h 292"/>
                <a:gd name="T46" fmla="*/ 21 w 359"/>
                <a:gd name="T47" fmla="*/ 40 h 292"/>
                <a:gd name="T48" fmla="*/ 45 w 359"/>
                <a:gd name="T49" fmla="*/ 17 h 292"/>
                <a:gd name="T50" fmla="*/ 316 w 359"/>
                <a:gd name="T51" fmla="*/ 17 h 292"/>
                <a:gd name="T52" fmla="*/ 340 w 359"/>
                <a:gd name="T53" fmla="*/ 40 h 292"/>
                <a:gd name="T54" fmla="*/ 340 w 359"/>
                <a:gd name="T55" fmla="*/ 21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" h="292">
                  <a:moveTo>
                    <a:pt x="33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49"/>
                    <a:pt x="12" y="261"/>
                    <a:pt x="27" y="261"/>
                  </a:cubicBezTo>
                  <a:cubicBezTo>
                    <a:pt x="147" y="261"/>
                    <a:pt x="147" y="261"/>
                    <a:pt x="147" y="261"/>
                  </a:cubicBezTo>
                  <a:cubicBezTo>
                    <a:pt x="147" y="279"/>
                    <a:pt x="147" y="279"/>
                    <a:pt x="147" y="279"/>
                  </a:cubicBezTo>
                  <a:cubicBezTo>
                    <a:pt x="33" y="279"/>
                    <a:pt x="33" y="279"/>
                    <a:pt x="33" y="279"/>
                  </a:cubicBezTo>
                  <a:cubicBezTo>
                    <a:pt x="30" y="279"/>
                    <a:pt x="27" y="282"/>
                    <a:pt x="27" y="286"/>
                  </a:cubicBezTo>
                  <a:cubicBezTo>
                    <a:pt x="27" y="289"/>
                    <a:pt x="30" y="292"/>
                    <a:pt x="33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30" y="292"/>
                    <a:pt x="333" y="289"/>
                    <a:pt x="333" y="286"/>
                  </a:cubicBezTo>
                  <a:cubicBezTo>
                    <a:pt x="333" y="282"/>
                    <a:pt x="330" y="279"/>
                    <a:pt x="327" y="279"/>
                  </a:cubicBezTo>
                  <a:cubicBezTo>
                    <a:pt x="226" y="279"/>
                    <a:pt x="226" y="279"/>
                    <a:pt x="226" y="279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47" y="261"/>
                    <a:pt x="359" y="249"/>
                    <a:pt x="359" y="234"/>
                  </a:cubicBezTo>
                  <a:cubicBezTo>
                    <a:pt x="359" y="27"/>
                    <a:pt x="359" y="27"/>
                    <a:pt x="359" y="27"/>
                  </a:cubicBezTo>
                  <a:cubicBezTo>
                    <a:pt x="359" y="12"/>
                    <a:pt x="347" y="0"/>
                    <a:pt x="332" y="0"/>
                  </a:cubicBezTo>
                  <a:close/>
                  <a:moveTo>
                    <a:pt x="340" y="215"/>
                  </a:moveTo>
                  <a:cubicBezTo>
                    <a:pt x="340" y="228"/>
                    <a:pt x="329" y="238"/>
                    <a:pt x="316" y="238"/>
                  </a:cubicBezTo>
                  <a:cubicBezTo>
                    <a:pt x="45" y="238"/>
                    <a:pt x="45" y="238"/>
                    <a:pt x="45" y="238"/>
                  </a:cubicBezTo>
                  <a:cubicBezTo>
                    <a:pt x="31" y="238"/>
                    <a:pt x="21" y="228"/>
                    <a:pt x="21" y="215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27"/>
                    <a:pt x="31" y="17"/>
                    <a:pt x="45" y="17"/>
                  </a:cubicBezTo>
                  <a:cubicBezTo>
                    <a:pt x="316" y="17"/>
                    <a:pt x="316" y="17"/>
                    <a:pt x="316" y="17"/>
                  </a:cubicBezTo>
                  <a:cubicBezTo>
                    <a:pt x="329" y="17"/>
                    <a:pt x="340" y="27"/>
                    <a:pt x="340" y="40"/>
                  </a:cubicBezTo>
                  <a:lnTo>
                    <a:pt x="340" y="2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Oval 43"/>
            <p:cNvSpPr>
              <a:spLocks noChangeArrowheads="1"/>
            </p:cNvSpPr>
            <p:nvPr/>
          </p:nvSpPr>
          <p:spPr bwMode="auto">
            <a:xfrm>
              <a:off x="10762755" y="5612064"/>
              <a:ext cx="101600" cy="97928"/>
            </a:xfrm>
            <a:prstGeom prst="ellipse">
              <a:avLst/>
            </a:pr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44"/>
            <p:cNvSpPr>
              <a:spLocks/>
            </p:cNvSpPr>
            <p:nvPr/>
          </p:nvSpPr>
          <p:spPr bwMode="auto">
            <a:xfrm>
              <a:off x="10712567" y="5372752"/>
              <a:ext cx="181779" cy="145056"/>
            </a:xfrm>
            <a:custGeom>
              <a:avLst/>
              <a:gdLst>
                <a:gd name="T0" fmla="*/ 4 w 297"/>
                <a:gd name="T1" fmla="*/ 237 h 237"/>
                <a:gd name="T2" fmla="*/ 0 w 297"/>
                <a:gd name="T3" fmla="*/ 0 h 237"/>
                <a:gd name="T4" fmla="*/ 295 w 297"/>
                <a:gd name="T5" fmla="*/ 8 h 237"/>
                <a:gd name="T6" fmla="*/ 297 w 297"/>
                <a:gd name="T7" fmla="*/ 237 h 237"/>
                <a:gd name="T8" fmla="*/ 4 w 297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237">
                  <a:moveTo>
                    <a:pt x="4" y="237"/>
                  </a:moveTo>
                  <a:lnTo>
                    <a:pt x="0" y="0"/>
                  </a:lnTo>
                  <a:lnTo>
                    <a:pt x="295" y="8"/>
                  </a:lnTo>
                  <a:lnTo>
                    <a:pt x="297" y="237"/>
                  </a:lnTo>
                  <a:lnTo>
                    <a:pt x="4" y="237"/>
                  </a:lnTo>
                  <a:close/>
                </a:path>
              </a:pathLst>
            </a:cu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45"/>
            <p:cNvSpPr>
              <a:spLocks noEditPoints="1"/>
            </p:cNvSpPr>
            <p:nvPr/>
          </p:nvSpPr>
          <p:spPr bwMode="auto">
            <a:xfrm>
              <a:off x="10686249" y="5307875"/>
              <a:ext cx="238700" cy="440064"/>
            </a:xfrm>
            <a:custGeom>
              <a:avLst/>
              <a:gdLst>
                <a:gd name="T0" fmla="*/ 83 w 165"/>
                <a:gd name="T1" fmla="*/ 0 h 304"/>
                <a:gd name="T2" fmla="*/ 0 w 165"/>
                <a:gd name="T3" fmla="*/ 69 h 304"/>
                <a:gd name="T4" fmla="*/ 0 w 165"/>
                <a:gd name="T5" fmla="*/ 236 h 304"/>
                <a:gd name="T6" fmla="*/ 83 w 165"/>
                <a:gd name="T7" fmla="*/ 304 h 304"/>
                <a:gd name="T8" fmla="*/ 165 w 165"/>
                <a:gd name="T9" fmla="*/ 236 h 304"/>
                <a:gd name="T10" fmla="*/ 165 w 165"/>
                <a:gd name="T11" fmla="*/ 69 h 304"/>
                <a:gd name="T12" fmla="*/ 83 w 165"/>
                <a:gd name="T13" fmla="*/ 0 h 304"/>
                <a:gd name="T14" fmla="*/ 85 w 165"/>
                <a:gd name="T15" fmla="*/ 265 h 304"/>
                <a:gd name="T16" fmla="*/ 65 w 165"/>
                <a:gd name="T17" fmla="*/ 245 h 304"/>
                <a:gd name="T18" fmla="*/ 85 w 165"/>
                <a:gd name="T19" fmla="*/ 225 h 304"/>
                <a:gd name="T20" fmla="*/ 105 w 165"/>
                <a:gd name="T21" fmla="*/ 245 h 304"/>
                <a:gd name="T22" fmla="*/ 85 w 165"/>
                <a:gd name="T23" fmla="*/ 265 h 304"/>
                <a:gd name="T24" fmla="*/ 129 w 165"/>
                <a:gd name="T25" fmla="*/ 124 h 304"/>
                <a:gd name="T26" fmla="*/ 38 w 165"/>
                <a:gd name="T27" fmla="*/ 124 h 304"/>
                <a:gd name="T28" fmla="*/ 31 w 165"/>
                <a:gd name="T29" fmla="*/ 117 h 304"/>
                <a:gd name="T30" fmla="*/ 38 w 165"/>
                <a:gd name="T31" fmla="*/ 110 h 304"/>
                <a:gd name="T32" fmla="*/ 129 w 165"/>
                <a:gd name="T33" fmla="*/ 110 h 304"/>
                <a:gd name="T34" fmla="*/ 136 w 165"/>
                <a:gd name="T35" fmla="*/ 117 h 304"/>
                <a:gd name="T36" fmla="*/ 129 w 165"/>
                <a:gd name="T37" fmla="*/ 124 h 304"/>
                <a:gd name="T38" fmla="*/ 129 w 165"/>
                <a:gd name="T39" fmla="*/ 75 h 304"/>
                <a:gd name="T40" fmla="*/ 38 w 165"/>
                <a:gd name="T41" fmla="*/ 75 h 304"/>
                <a:gd name="T42" fmla="*/ 31 w 165"/>
                <a:gd name="T43" fmla="*/ 68 h 304"/>
                <a:gd name="T44" fmla="*/ 38 w 165"/>
                <a:gd name="T45" fmla="*/ 61 h 304"/>
                <a:gd name="T46" fmla="*/ 129 w 165"/>
                <a:gd name="T47" fmla="*/ 61 h 304"/>
                <a:gd name="T48" fmla="*/ 136 w 165"/>
                <a:gd name="T49" fmla="*/ 68 h 304"/>
                <a:gd name="T50" fmla="*/ 129 w 165"/>
                <a:gd name="T51" fmla="*/ 75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5" h="304">
                  <a:moveTo>
                    <a:pt x="83" y="0"/>
                  </a:moveTo>
                  <a:cubicBezTo>
                    <a:pt x="37" y="0"/>
                    <a:pt x="3" y="8"/>
                    <a:pt x="0" y="69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2" y="299"/>
                    <a:pt x="37" y="304"/>
                    <a:pt x="83" y="304"/>
                  </a:cubicBezTo>
                  <a:cubicBezTo>
                    <a:pt x="128" y="304"/>
                    <a:pt x="165" y="296"/>
                    <a:pt x="165" y="236"/>
                  </a:cubicBezTo>
                  <a:cubicBezTo>
                    <a:pt x="165" y="69"/>
                    <a:pt x="165" y="69"/>
                    <a:pt x="165" y="69"/>
                  </a:cubicBezTo>
                  <a:cubicBezTo>
                    <a:pt x="164" y="15"/>
                    <a:pt x="128" y="0"/>
                    <a:pt x="83" y="0"/>
                  </a:cubicBezTo>
                  <a:close/>
                  <a:moveTo>
                    <a:pt x="85" y="265"/>
                  </a:moveTo>
                  <a:cubicBezTo>
                    <a:pt x="74" y="265"/>
                    <a:pt x="65" y="256"/>
                    <a:pt x="65" y="245"/>
                  </a:cubicBezTo>
                  <a:cubicBezTo>
                    <a:pt x="65" y="234"/>
                    <a:pt x="74" y="225"/>
                    <a:pt x="85" y="225"/>
                  </a:cubicBezTo>
                  <a:cubicBezTo>
                    <a:pt x="96" y="225"/>
                    <a:pt x="105" y="234"/>
                    <a:pt x="105" y="245"/>
                  </a:cubicBezTo>
                  <a:cubicBezTo>
                    <a:pt x="105" y="256"/>
                    <a:pt x="96" y="265"/>
                    <a:pt x="85" y="265"/>
                  </a:cubicBezTo>
                  <a:close/>
                  <a:moveTo>
                    <a:pt x="129" y="124"/>
                  </a:moveTo>
                  <a:cubicBezTo>
                    <a:pt x="38" y="124"/>
                    <a:pt x="38" y="124"/>
                    <a:pt x="38" y="124"/>
                  </a:cubicBezTo>
                  <a:cubicBezTo>
                    <a:pt x="34" y="124"/>
                    <a:pt x="31" y="121"/>
                    <a:pt x="31" y="117"/>
                  </a:cubicBezTo>
                  <a:cubicBezTo>
                    <a:pt x="31" y="113"/>
                    <a:pt x="34" y="110"/>
                    <a:pt x="38" y="110"/>
                  </a:cubicBezTo>
                  <a:cubicBezTo>
                    <a:pt x="129" y="110"/>
                    <a:pt x="129" y="110"/>
                    <a:pt x="129" y="110"/>
                  </a:cubicBezTo>
                  <a:cubicBezTo>
                    <a:pt x="133" y="110"/>
                    <a:pt x="136" y="113"/>
                    <a:pt x="136" y="117"/>
                  </a:cubicBezTo>
                  <a:cubicBezTo>
                    <a:pt x="136" y="121"/>
                    <a:pt x="133" y="124"/>
                    <a:pt x="129" y="124"/>
                  </a:cubicBezTo>
                  <a:close/>
                  <a:moveTo>
                    <a:pt x="129" y="75"/>
                  </a:moveTo>
                  <a:cubicBezTo>
                    <a:pt x="38" y="75"/>
                    <a:pt x="38" y="75"/>
                    <a:pt x="38" y="75"/>
                  </a:cubicBezTo>
                  <a:cubicBezTo>
                    <a:pt x="34" y="75"/>
                    <a:pt x="31" y="72"/>
                    <a:pt x="31" y="68"/>
                  </a:cubicBezTo>
                  <a:cubicBezTo>
                    <a:pt x="31" y="64"/>
                    <a:pt x="34" y="61"/>
                    <a:pt x="38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33" y="61"/>
                    <a:pt x="136" y="64"/>
                    <a:pt x="136" y="68"/>
                  </a:cubicBezTo>
                  <a:cubicBezTo>
                    <a:pt x="136" y="72"/>
                    <a:pt x="133" y="75"/>
                    <a:pt x="129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46"/>
            <p:cNvSpPr>
              <a:spLocks/>
            </p:cNvSpPr>
            <p:nvPr/>
          </p:nvSpPr>
          <p:spPr bwMode="auto">
            <a:xfrm>
              <a:off x="8761964" y="3117960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8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7"/>
            <p:cNvSpPr>
              <a:spLocks/>
            </p:cNvSpPr>
            <p:nvPr/>
          </p:nvSpPr>
          <p:spPr bwMode="auto">
            <a:xfrm>
              <a:off x="8671992" y="3077565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8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8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2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8"/>
            <p:cNvSpPr>
              <a:spLocks/>
            </p:cNvSpPr>
            <p:nvPr/>
          </p:nvSpPr>
          <p:spPr bwMode="auto">
            <a:xfrm>
              <a:off x="8580797" y="3035333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4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20" y="0"/>
                    <a:pt x="9" y="5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9"/>
            <p:cNvSpPr>
              <a:spLocks/>
            </p:cNvSpPr>
            <p:nvPr/>
          </p:nvSpPr>
          <p:spPr bwMode="auto">
            <a:xfrm>
              <a:off x="8489602" y="2994938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4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5" y="14"/>
                  </a:cubicBezTo>
                  <a:cubicBezTo>
                    <a:pt x="0" y="23"/>
                    <a:pt x="5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0"/>
            <p:cNvSpPr>
              <a:spLocks/>
            </p:cNvSpPr>
            <p:nvPr/>
          </p:nvSpPr>
          <p:spPr bwMode="auto">
            <a:xfrm>
              <a:off x="8400242" y="2954543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1"/>
            <p:cNvSpPr>
              <a:spLocks/>
            </p:cNvSpPr>
            <p:nvPr/>
          </p:nvSpPr>
          <p:spPr bwMode="auto">
            <a:xfrm>
              <a:off x="8309047" y="2912311"/>
              <a:ext cx="61817" cy="62429"/>
            </a:xfrm>
            <a:custGeom>
              <a:avLst/>
              <a:gdLst>
                <a:gd name="T0" fmla="*/ 39 w 43"/>
                <a:gd name="T1" fmla="*/ 29 h 43"/>
                <a:gd name="T2" fmla="*/ 29 w 43"/>
                <a:gd name="T3" fmla="*/ 5 h 43"/>
                <a:gd name="T4" fmla="*/ 5 w 43"/>
                <a:gd name="T5" fmla="*/ 14 h 43"/>
                <a:gd name="T6" fmla="*/ 14 w 43"/>
                <a:gd name="T7" fmla="*/ 39 h 43"/>
                <a:gd name="T8" fmla="*/ 39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9" y="29"/>
                  </a:moveTo>
                  <a:cubicBezTo>
                    <a:pt x="43" y="20"/>
                    <a:pt x="39" y="9"/>
                    <a:pt x="29" y="5"/>
                  </a:cubicBezTo>
                  <a:cubicBezTo>
                    <a:pt x="20" y="0"/>
                    <a:pt x="9" y="5"/>
                    <a:pt x="5" y="14"/>
                  </a:cubicBezTo>
                  <a:cubicBezTo>
                    <a:pt x="0" y="23"/>
                    <a:pt x="5" y="34"/>
                    <a:pt x="14" y="39"/>
                  </a:cubicBezTo>
                  <a:cubicBezTo>
                    <a:pt x="23" y="43"/>
                    <a:pt x="34" y="39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2"/>
            <p:cNvSpPr>
              <a:spLocks/>
            </p:cNvSpPr>
            <p:nvPr/>
          </p:nvSpPr>
          <p:spPr bwMode="auto">
            <a:xfrm>
              <a:off x="8219075" y="2871916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9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"/>
            <p:cNvSpPr>
              <a:spLocks/>
            </p:cNvSpPr>
            <p:nvPr/>
          </p:nvSpPr>
          <p:spPr bwMode="auto">
            <a:xfrm>
              <a:off x="8127880" y="2831521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3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19"/>
                    <a:pt x="39" y="8"/>
                    <a:pt x="29" y="4"/>
                  </a:cubicBezTo>
                  <a:cubicBezTo>
                    <a:pt x="20" y="0"/>
                    <a:pt x="9" y="4"/>
                    <a:pt x="5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4"/>
            <p:cNvSpPr>
              <a:spLocks/>
            </p:cNvSpPr>
            <p:nvPr/>
          </p:nvSpPr>
          <p:spPr bwMode="auto">
            <a:xfrm>
              <a:off x="8037909" y="2789289"/>
              <a:ext cx="61205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19" y="0"/>
                    <a:pt x="8" y="5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5"/>
            <p:cNvSpPr>
              <a:spLocks/>
            </p:cNvSpPr>
            <p:nvPr/>
          </p:nvSpPr>
          <p:spPr bwMode="auto">
            <a:xfrm>
              <a:off x="7947325" y="2748894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6"/>
            <p:cNvSpPr>
              <a:spLocks/>
            </p:cNvSpPr>
            <p:nvPr/>
          </p:nvSpPr>
          <p:spPr bwMode="auto">
            <a:xfrm>
              <a:off x="7857354" y="2708499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7"/>
            <p:cNvSpPr>
              <a:spLocks/>
            </p:cNvSpPr>
            <p:nvPr/>
          </p:nvSpPr>
          <p:spPr bwMode="auto">
            <a:xfrm>
              <a:off x="7766158" y="2666267"/>
              <a:ext cx="62429" cy="62429"/>
            </a:xfrm>
            <a:custGeom>
              <a:avLst/>
              <a:gdLst>
                <a:gd name="T0" fmla="*/ 38 w 43"/>
                <a:gd name="T1" fmla="*/ 29 h 43"/>
                <a:gd name="T2" fmla="*/ 29 w 43"/>
                <a:gd name="T3" fmla="*/ 5 h 43"/>
                <a:gd name="T4" fmla="*/ 4 w 43"/>
                <a:gd name="T5" fmla="*/ 14 h 43"/>
                <a:gd name="T6" fmla="*/ 14 w 43"/>
                <a:gd name="T7" fmla="*/ 39 h 43"/>
                <a:gd name="T8" fmla="*/ 38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29"/>
                  </a:moveTo>
                  <a:cubicBezTo>
                    <a:pt x="43" y="20"/>
                    <a:pt x="38" y="9"/>
                    <a:pt x="29" y="5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8"/>
            <p:cNvSpPr>
              <a:spLocks/>
            </p:cNvSpPr>
            <p:nvPr/>
          </p:nvSpPr>
          <p:spPr bwMode="auto">
            <a:xfrm>
              <a:off x="7676187" y="2625872"/>
              <a:ext cx="61205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8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9"/>
            <p:cNvSpPr>
              <a:spLocks/>
            </p:cNvSpPr>
            <p:nvPr/>
          </p:nvSpPr>
          <p:spPr bwMode="auto">
            <a:xfrm>
              <a:off x="7584992" y="2585476"/>
              <a:ext cx="62429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3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19"/>
                    <a:pt x="38" y="8"/>
                    <a:pt x="29" y="4"/>
                  </a:cubicBezTo>
                  <a:cubicBezTo>
                    <a:pt x="20" y="0"/>
                    <a:pt x="9" y="4"/>
                    <a:pt x="4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0"/>
            <p:cNvSpPr>
              <a:spLocks/>
            </p:cNvSpPr>
            <p:nvPr/>
          </p:nvSpPr>
          <p:spPr bwMode="auto">
            <a:xfrm>
              <a:off x="7495632" y="2543245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8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8" y="5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2" y="43"/>
                    <a:pt x="33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1"/>
            <p:cNvSpPr>
              <a:spLocks/>
            </p:cNvSpPr>
            <p:nvPr/>
          </p:nvSpPr>
          <p:spPr bwMode="auto">
            <a:xfrm>
              <a:off x="7999350" y="3610048"/>
              <a:ext cx="54472" cy="53248"/>
            </a:xfrm>
            <a:custGeom>
              <a:avLst/>
              <a:gdLst>
                <a:gd name="T0" fmla="*/ 38 w 38"/>
                <a:gd name="T1" fmla="*/ 19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Oval 62"/>
            <p:cNvSpPr>
              <a:spLocks noChangeArrowheads="1"/>
            </p:cNvSpPr>
            <p:nvPr/>
          </p:nvSpPr>
          <p:spPr bwMode="auto">
            <a:xfrm>
              <a:off x="7900809" y="3610048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Oval 63"/>
            <p:cNvSpPr>
              <a:spLocks noChangeArrowheads="1"/>
            </p:cNvSpPr>
            <p:nvPr/>
          </p:nvSpPr>
          <p:spPr bwMode="auto">
            <a:xfrm>
              <a:off x="7801045" y="3611272"/>
              <a:ext cx="53248" cy="5386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4"/>
            <p:cNvSpPr>
              <a:spLocks/>
            </p:cNvSpPr>
            <p:nvPr/>
          </p:nvSpPr>
          <p:spPr bwMode="auto">
            <a:xfrm>
              <a:off x="7701281" y="3611272"/>
              <a:ext cx="54472" cy="53860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5"/>
            <p:cNvSpPr>
              <a:spLocks/>
            </p:cNvSpPr>
            <p:nvPr/>
          </p:nvSpPr>
          <p:spPr bwMode="auto">
            <a:xfrm>
              <a:off x="7602741" y="3611272"/>
              <a:ext cx="53248" cy="53860"/>
            </a:xfrm>
            <a:custGeom>
              <a:avLst/>
              <a:gdLst>
                <a:gd name="T0" fmla="*/ 37 w 37"/>
                <a:gd name="T1" fmla="*/ 19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9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Oval 66"/>
            <p:cNvSpPr>
              <a:spLocks noChangeArrowheads="1"/>
            </p:cNvSpPr>
            <p:nvPr/>
          </p:nvSpPr>
          <p:spPr bwMode="auto">
            <a:xfrm>
              <a:off x="7502977" y="3611272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7"/>
            <p:cNvSpPr>
              <a:spLocks/>
            </p:cNvSpPr>
            <p:nvPr/>
          </p:nvSpPr>
          <p:spPr bwMode="auto">
            <a:xfrm>
              <a:off x="7403213" y="3613108"/>
              <a:ext cx="54472" cy="53248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8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8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8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8"/>
            <p:cNvSpPr>
              <a:spLocks/>
            </p:cNvSpPr>
            <p:nvPr/>
          </p:nvSpPr>
          <p:spPr bwMode="auto">
            <a:xfrm>
              <a:off x="7304673" y="3613108"/>
              <a:ext cx="53248" cy="53248"/>
            </a:xfrm>
            <a:custGeom>
              <a:avLst/>
              <a:gdLst>
                <a:gd name="T0" fmla="*/ 37 w 37"/>
                <a:gd name="T1" fmla="*/ 18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Oval 69"/>
            <p:cNvSpPr>
              <a:spLocks noChangeArrowheads="1"/>
            </p:cNvSpPr>
            <p:nvPr/>
          </p:nvSpPr>
          <p:spPr bwMode="auto">
            <a:xfrm>
              <a:off x="7204909" y="3613108"/>
              <a:ext cx="53248" cy="5324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70"/>
            <p:cNvSpPr>
              <a:spLocks/>
            </p:cNvSpPr>
            <p:nvPr/>
          </p:nvSpPr>
          <p:spPr bwMode="auto">
            <a:xfrm>
              <a:off x="7850009" y="4424687"/>
              <a:ext cx="60593" cy="61205"/>
            </a:xfrm>
            <a:custGeom>
              <a:avLst/>
              <a:gdLst>
                <a:gd name="T0" fmla="*/ 37 w 42"/>
                <a:gd name="T1" fmla="*/ 12 h 42"/>
                <a:gd name="T2" fmla="*/ 12 w 42"/>
                <a:gd name="T3" fmla="*/ 4 h 42"/>
                <a:gd name="T4" fmla="*/ 4 w 42"/>
                <a:gd name="T5" fmla="*/ 30 h 42"/>
                <a:gd name="T6" fmla="*/ 30 w 42"/>
                <a:gd name="T7" fmla="*/ 37 h 42"/>
                <a:gd name="T8" fmla="*/ 37 w 42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7" y="12"/>
                  </a:moveTo>
                  <a:cubicBezTo>
                    <a:pt x="33" y="3"/>
                    <a:pt x="21" y="0"/>
                    <a:pt x="12" y="4"/>
                  </a:cubicBezTo>
                  <a:cubicBezTo>
                    <a:pt x="3" y="9"/>
                    <a:pt x="0" y="21"/>
                    <a:pt x="4" y="30"/>
                  </a:cubicBezTo>
                  <a:cubicBezTo>
                    <a:pt x="9" y="39"/>
                    <a:pt x="21" y="42"/>
                    <a:pt x="30" y="37"/>
                  </a:cubicBezTo>
                  <a:cubicBezTo>
                    <a:pt x="39" y="32"/>
                    <a:pt x="42" y="21"/>
                    <a:pt x="37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71"/>
            <p:cNvSpPr>
              <a:spLocks/>
            </p:cNvSpPr>
            <p:nvPr/>
          </p:nvSpPr>
          <p:spPr bwMode="auto">
            <a:xfrm>
              <a:off x="7761874" y="4471203"/>
              <a:ext cx="62429" cy="62429"/>
            </a:xfrm>
            <a:custGeom>
              <a:avLst/>
              <a:gdLst>
                <a:gd name="T0" fmla="*/ 38 w 43"/>
                <a:gd name="T1" fmla="*/ 12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39" y="33"/>
                    <a:pt x="43" y="22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72"/>
            <p:cNvSpPr>
              <a:spLocks/>
            </p:cNvSpPr>
            <p:nvPr/>
          </p:nvSpPr>
          <p:spPr bwMode="auto">
            <a:xfrm>
              <a:off x="7674963" y="4517718"/>
              <a:ext cx="60593" cy="61817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4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2" y="4"/>
                    <a:pt x="21" y="0"/>
                    <a:pt x="12" y="5"/>
                  </a:cubicBezTo>
                  <a:cubicBezTo>
                    <a:pt x="3" y="10"/>
                    <a:pt x="0" y="21"/>
                    <a:pt x="4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73"/>
            <p:cNvSpPr>
              <a:spLocks/>
            </p:cNvSpPr>
            <p:nvPr/>
          </p:nvSpPr>
          <p:spPr bwMode="auto">
            <a:xfrm>
              <a:off x="7586828" y="4565458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2 w 43"/>
                <a:gd name="T3" fmla="*/ 5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2" y="5"/>
                  </a:cubicBezTo>
                  <a:cubicBezTo>
                    <a:pt x="3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74"/>
            <p:cNvSpPr>
              <a:spLocks/>
            </p:cNvSpPr>
            <p:nvPr/>
          </p:nvSpPr>
          <p:spPr bwMode="auto">
            <a:xfrm>
              <a:off x="7498693" y="4611974"/>
              <a:ext cx="61817" cy="61817"/>
            </a:xfrm>
            <a:custGeom>
              <a:avLst/>
              <a:gdLst>
                <a:gd name="T0" fmla="*/ 38 w 43"/>
                <a:gd name="T1" fmla="*/ 13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3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40" y="33"/>
                    <a:pt x="43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75"/>
            <p:cNvSpPr>
              <a:spLocks/>
            </p:cNvSpPr>
            <p:nvPr/>
          </p:nvSpPr>
          <p:spPr bwMode="auto">
            <a:xfrm>
              <a:off x="7411781" y="4657878"/>
              <a:ext cx="60593" cy="62429"/>
            </a:xfrm>
            <a:custGeom>
              <a:avLst/>
              <a:gdLst>
                <a:gd name="T0" fmla="*/ 38 w 42"/>
                <a:gd name="T1" fmla="*/ 13 h 43"/>
                <a:gd name="T2" fmla="*/ 12 w 42"/>
                <a:gd name="T3" fmla="*/ 5 h 43"/>
                <a:gd name="T4" fmla="*/ 5 w 42"/>
                <a:gd name="T5" fmla="*/ 31 h 43"/>
                <a:gd name="T6" fmla="*/ 30 w 42"/>
                <a:gd name="T7" fmla="*/ 38 h 43"/>
                <a:gd name="T8" fmla="*/ 38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1"/>
                  </a:cubicBezTo>
                  <a:cubicBezTo>
                    <a:pt x="10" y="40"/>
                    <a:pt x="21" y="43"/>
                    <a:pt x="30" y="38"/>
                  </a:cubicBezTo>
                  <a:cubicBezTo>
                    <a:pt x="39" y="33"/>
                    <a:pt x="42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76"/>
            <p:cNvSpPr>
              <a:spLocks/>
            </p:cNvSpPr>
            <p:nvPr/>
          </p:nvSpPr>
          <p:spPr bwMode="auto">
            <a:xfrm>
              <a:off x="7323646" y="4705618"/>
              <a:ext cx="61817" cy="61205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5 h 42"/>
                <a:gd name="T4" fmla="*/ 5 w 43"/>
                <a:gd name="T5" fmla="*/ 30 h 42"/>
                <a:gd name="T6" fmla="*/ 30 w 43"/>
                <a:gd name="T7" fmla="*/ 38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2"/>
                    <a:pt x="30" y="38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77"/>
            <p:cNvSpPr>
              <a:spLocks/>
            </p:cNvSpPr>
            <p:nvPr/>
          </p:nvSpPr>
          <p:spPr bwMode="auto">
            <a:xfrm>
              <a:off x="7236735" y="4752134"/>
              <a:ext cx="60593" cy="62429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5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78"/>
            <p:cNvSpPr>
              <a:spLocks/>
            </p:cNvSpPr>
            <p:nvPr/>
          </p:nvSpPr>
          <p:spPr bwMode="auto">
            <a:xfrm>
              <a:off x="7147988" y="4799873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4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4"/>
                  </a:cubicBezTo>
                  <a:cubicBezTo>
                    <a:pt x="4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2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79"/>
            <p:cNvSpPr>
              <a:spLocks/>
            </p:cNvSpPr>
            <p:nvPr/>
          </p:nvSpPr>
          <p:spPr bwMode="auto">
            <a:xfrm>
              <a:off x="8528773" y="4584432"/>
              <a:ext cx="62429" cy="60593"/>
            </a:xfrm>
            <a:custGeom>
              <a:avLst/>
              <a:gdLst>
                <a:gd name="T0" fmla="*/ 31 w 43"/>
                <a:gd name="T1" fmla="*/ 6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6"/>
                  </a:moveTo>
                  <a:cubicBezTo>
                    <a:pt x="23" y="0"/>
                    <a:pt x="11" y="3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80"/>
            <p:cNvSpPr>
              <a:spLocks/>
            </p:cNvSpPr>
            <p:nvPr/>
          </p:nvSpPr>
          <p:spPr bwMode="auto">
            <a:xfrm>
              <a:off x="8474912" y="4668283"/>
              <a:ext cx="62429" cy="60593"/>
            </a:xfrm>
            <a:custGeom>
              <a:avLst/>
              <a:gdLst>
                <a:gd name="T0" fmla="*/ 31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1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81"/>
            <p:cNvSpPr>
              <a:spLocks/>
            </p:cNvSpPr>
            <p:nvPr/>
          </p:nvSpPr>
          <p:spPr bwMode="auto">
            <a:xfrm>
              <a:off x="8421664" y="4752134"/>
              <a:ext cx="62429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82"/>
            <p:cNvSpPr>
              <a:spLocks/>
            </p:cNvSpPr>
            <p:nvPr/>
          </p:nvSpPr>
          <p:spPr bwMode="auto">
            <a:xfrm>
              <a:off x="8368416" y="4835984"/>
              <a:ext cx="61817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2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83"/>
            <p:cNvSpPr>
              <a:spLocks/>
            </p:cNvSpPr>
            <p:nvPr/>
          </p:nvSpPr>
          <p:spPr bwMode="auto">
            <a:xfrm>
              <a:off x="8314555" y="4919835"/>
              <a:ext cx="62429" cy="61205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19"/>
                    <a:pt x="3" y="31"/>
                    <a:pt x="12" y="37"/>
                  </a:cubicBezTo>
                  <a:cubicBezTo>
                    <a:pt x="20" y="42"/>
                    <a:pt x="32" y="39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84"/>
            <p:cNvSpPr>
              <a:spLocks/>
            </p:cNvSpPr>
            <p:nvPr/>
          </p:nvSpPr>
          <p:spPr bwMode="auto">
            <a:xfrm>
              <a:off x="8261307" y="5002462"/>
              <a:ext cx="61817" cy="62429"/>
            </a:xfrm>
            <a:custGeom>
              <a:avLst/>
              <a:gdLst>
                <a:gd name="T0" fmla="*/ 32 w 43"/>
                <a:gd name="T1" fmla="*/ 6 h 43"/>
                <a:gd name="T2" fmla="*/ 6 w 43"/>
                <a:gd name="T3" fmla="*/ 12 h 43"/>
                <a:gd name="T4" fmla="*/ 12 w 43"/>
                <a:gd name="T5" fmla="*/ 37 h 43"/>
                <a:gd name="T6" fmla="*/ 37 w 43"/>
                <a:gd name="T7" fmla="*/ 32 h 43"/>
                <a:gd name="T8" fmla="*/ 32 w 43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2" y="6"/>
                  </a:moveTo>
                  <a:cubicBezTo>
                    <a:pt x="23" y="0"/>
                    <a:pt x="12" y="3"/>
                    <a:pt x="6" y="12"/>
                  </a:cubicBezTo>
                  <a:cubicBezTo>
                    <a:pt x="0" y="20"/>
                    <a:pt x="3" y="32"/>
                    <a:pt x="12" y="37"/>
                  </a:cubicBezTo>
                  <a:cubicBezTo>
                    <a:pt x="20" y="43"/>
                    <a:pt x="32" y="40"/>
                    <a:pt x="37" y="32"/>
                  </a:cubicBezTo>
                  <a:cubicBezTo>
                    <a:pt x="43" y="23"/>
                    <a:pt x="40" y="12"/>
                    <a:pt x="32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85"/>
            <p:cNvSpPr>
              <a:spLocks/>
            </p:cNvSpPr>
            <p:nvPr/>
          </p:nvSpPr>
          <p:spPr bwMode="auto">
            <a:xfrm>
              <a:off x="8208671" y="5086313"/>
              <a:ext cx="61205" cy="62429"/>
            </a:xfrm>
            <a:custGeom>
              <a:avLst/>
              <a:gdLst>
                <a:gd name="T0" fmla="*/ 31 w 42"/>
                <a:gd name="T1" fmla="*/ 6 h 43"/>
                <a:gd name="T2" fmla="*/ 5 w 42"/>
                <a:gd name="T3" fmla="*/ 12 h 43"/>
                <a:gd name="T4" fmla="*/ 11 w 42"/>
                <a:gd name="T5" fmla="*/ 37 h 43"/>
                <a:gd name="T6" fmla="*/ 37 w 42"/>
                <a:gd name="T7" fmla="*/ 32 h 43"/>
                <a:gd name="T8" fmla="*/ 31 w 42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1" y="6"/>
                  </a:moveTo>
                  <a:cubicBezTo>
                    <a:pt x="22" y="0"/>
                    <a:pt x="11" y="3"/>
                    <a:pt x="5" y="12"/>
                  </a:cubicBezTo>
                  <a:cubicBezTo>
                    <a:pt x="0" y="20"/>
                    <a:pt x="2" y="32"/>
                    <a:pt x="11" y="37"/>
                  </a:cubicBezTo>
                  <a:cubicBezTo>
                    <a:pt x="19" y="43"/>
                    <a:pt x="31" y="40"/>
                    <a:pt x="37" y="32"/>
                  </a:cubicBezTo>
                  <a:cubicBezTo>
                    <a:pt x="42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86"/>
            <p:cNvSpPr>
              <a:spLocks/>
            </p:cNvSpPr>
            <p:nvPr/>
          </p:nvSpPr>
          <p:spPr bwMode="auto">
            <a:xfrm>
              <a:off x="9346472" y="4782736"/>
              <a:ext cx="57533" cy="57533"/>
            </a:xfrm>
            <a:custGeom>
              <a:avLst/>
              <a:gdLst>
                <a:gd name="T0" fmla="*/ 22 w 40"/>
                <a:gd name="T1" fmla="*/ 1 h 40"/>
                <a:gd name="T2" fmla="*/ 1 w 40"/>
                <a:gd name="T3" fmla="*/ 17 h 40"/>
                <a:gd name="T4" fmla="*/ 17 w 40"/>
                <a:gd name="T5" fmla="*/ 38 h 40"/>
                <a:gd name="T6" fmla="*/ 38 w 40"/>
                <a:gd name="T7" fmla="*/ 22 h 40"/>
                <a:gd name="T8" fmla="*/ 22 w 40"/>
                <a:gd name="T9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40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7"/>
            <p:cNvSpPr>
              <a:spLocks/>
            </p:cNvSpPr>
            <p:nvPr/>
          </p:nvSpPr>
          <p:spPr bwMode="auto">
            <a:xfrm>
              <a:off x="9331782" y="4880664"/>
              <a:ext cx="58145" cy="56921"/>
            </a:xfrm>
            <a:custGeom>
              <a:avLst/>
              <a:gdLst>
                <a:gd name="T0" fmla="*/ 22 w 40"/>
                <a:gd name="T1" fmla="*/ 1 h 39"/>
                <a:gd name="T2" fmla="*/ 1 w 40"/>
                <a:gd name="T3" fmla="*/ 17 h 39"/>
                <a:gd name="T4" fmla="*/ 17 w 40"/>
                <a:gd name="T5" fmla="*/ 38 h 39"/>
                <a:gd name="T6" fmla="*/ 38 w 40"/>
                <a:gd name="T7" fmla="*/ 22 h 39"/>
                <a:gd name="T8" fmla="*/ 22 w 40"/>
                <a:gd name="T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39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88"/>
            <p:cNvSpPr>
              <a:spLocks/>
            </p:cNvSpPr>
            <p:nvPr/>
          </p:nvSpPr>
          <p:spPr bwMode="auto">
            <a:xfrm>
              <a:off x="9317093" y="4977980"/>
              <a:ext cx="58145" cy="57533"/>
            </a:xfrm>
            <a:custGeom>
              <a:avLst/>
              <a:gdLst>
                <a:gd name="T0" fmla="*/ 22 w 40"/>
                <a:gd name="T1" fmla="*/ 2 h 40"/>
                <a:gd name="T2" fmla="*/ 1 w 40"/>
                <a:gd name="T3" fmla="*/ 18 h 40"/>
                <a:gd name="T4" fmla="*/ 17 w 40"/>
                <a:gd name="T5" fmla="*/ 39 h 40"/>
                <a:gd name="T6" fmla="*/ 38 w 40"/>
                <a:gd name="T7" fmla="*/ 23 h 40"/>
                <a:gd name="T8" fmla="*/ 22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2"/>
                  </a:moveTo>
                  <a:cubicBezTo>
                    <a:pt x="12" y="0"/>
                    <a:pt x="3" y="7"/>
                    <a:pt x="1" y="18"/>
                  </a:cubicBezTo>
                  <a:cubicBezTo>
                    <a:pt x="0" y="28"/>
                    <a:pt x="7" y="37"/>
                    <a:pt x="17" y="39"/>
                  </a:cubicBezTo>
                  <a:cubicBezTo>
                    <a:pt x="27" y="40"/>
                    <a:pt x="36" y="33"/>
                    <a:pt x="38" y="23"/>
                  </a:cubicBezTo>
                  <a:cubicBezTo>
                    <a:pt x="40" y="13"/>
                    <a:pt x="32" y="3"/>
                    <a:pt x="22" y="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89"/>
            <p:cNvSpPr>
              <a:spLocks/>
            </p:cNvSpPr>
            <p:nvPr/>
          </p:nvSpPr>
          <p:spPr bwMode="auto">
            <a:xfrm>
              <a:off x="10301270" y="4574027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3 w 42"/>
                <a:gd name="T3" fmla="*/ 26 h 42"/>
                <a:gd name="T4" fmla="*/ 27 w 42"/>
                <a:gd name="T5" fmla="*/ 39 h 42"/>
                <a:gd name="T6" fmla="*/ 39 w 42"/>
                <a:gd name="T7" fmla="*/ 15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6"/>
                    <a:pt x="0" y="17"/>
                    <a:pt x="3" y="26"/>
                  </a:cubicBezTo>
                  <a:cubicBezTo>
                    <a:pt x="7" y="36"/>
                    <a:pt x="17" y="42"/>
                    <a:pt x="27" y="39"/>
                  </a:cubicBezTo>
                  <a:cubicBezTo>
                    <a:pt x="37" y="35"/>
                    <a:pt x="42" y="25"/>
                    <a:pt x="39" y="15"/>
                  </a:cubicBezTo>
                  <a:cubicBezTo>
                    <a:pt x="36" y="5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90"/>
            <p:cNvSpPr>
              <a:spLocks/>
            </p:cNvSpPr>
            <p:nvPr/>
          </p:nvSpPr>
          <p:spPr bwMode="auto">
            <a:xfrm>
              <a:off x="10331872" y="4668283"/>
              <a:ext cx="60593" cy="60593"/>
            </a:xfrm>
            <a:custGeom>
              <a:avLst/>
              <a:gdLst>
                <a:gd name="T0" fmla="*/ 15 w 42"/>
                <a:gd name="T1" fmla="*/ 4 h 42"/>
                <a:gd name="T2" fmla="*/ 3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5 w 42"/>
                <a:gd name="T9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5" y="4"/>
                  </a:moveTo>
                  <a:cubicBezTo>
                    <a:pt x="5" y="7"/>
                    <a:pt x="0" y="17"/>
                    <a:pt x="3" y="27"/>
                  </a:cubicBezTo>
                  <a:cubicBezTo>
                    <a:pt x="6" y="37"/>
                    <a:pt x="17" y="42"/>
                    <a:pt x="27" y="39"/>
                  </a:cubicBezTo>
                  <a:cubicBezTo>
                    <a:pt x="36" y="36"/>
                    <a:pt x="42" y="25"/>
                    <a:pt x="39" y="16"/>
                  </a:cubicBezTo>
                  <a:cubicBezTo>
                    <a:pt x="36" y="6"/>
                    <a:pt x="25" y="0"/>
                    <a:pt x="15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91"/>
            <p:cNvSpPr>
              <a:spLocks/>
            </p:cNvSpPr>
            <p:nvPr/>
          </p:nvSpPr>
          <p:spPr bwMode="auto">
            <a:xfrm>
              <a:off x="10361863" y="4763762"/>
              <a:ext cx="59369" cy="60593"/>
            </a:xfrm>
            <a:custGeom>
              <a:avLst/>
              <a:gdLst>
                <a:gd name="T0" fmla="*/ 15 w 41"/>
                <a:gd name="T1" fmla="*/ 3 h 42"/>
                <a:gd name="T2" fmla="*/ 3 w 41"/>
                <a:gd name="T3" fmla="*/ 26 h 42"/>
                <a:gd name="T4" fmla="*/ 26 w 41"/>
                <a:gd name="T5" fmla="*/ 39 h 42"/>
                <a:gd name="T6" fmla="*/ 38 w 41"/>
                <a:gd name="T7" fmla="*/ 15 h 42"/>
                <a:gd name="T8" fmla="*/ 15 w 41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2">
                  <a:moveTo>
                    <a:pt x="15" y="3"/>
                  </a:moveTo>
                  <a:cubicBezTo>
                    <a:pt x="5" y="6"/>
                    <a:pt x="0" y="17"/>
                    <a:pt x="3" y="26"/>
                  </a:cubicBezTo>
                  <a:cubicBezTo>
                    <a:pt x="6" y="36"/>
                    <a:pt x="16" y="42"/>
                    <a:pt x="26" y="39"/>
                  </a:cubicBezTo>
                  <a:cubicBezTo>
                    <a:pt x="36" y="35"/>
                    <a:pt x="41" y="25"/>
                    <a:pt x="38" y="15"/>
                  </a:cubicBezTo>
                  <a:cubicBezTo>
                    <a:pt x="35" y="5"/>
                    <a:pt x="25" y="0"/>
                    <a:pt x="15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92"/>
            <p:cNvSpPr>
              <a:spLocks/>
            </p:cNvSpPr>
            <p:nvPr/>
          </p:nvSpPr>
          <p:spPr bwMode="auto">
            <a:xfrm>
              <a:off x="10391241" y="4858018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4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7"/>
                    <a:pt x="0" y="17"/>
                    <a:pt x="4" y="27"/>
                  </a:cubicBezTo>
                  <a:cubicBezTo>
                    <a:pt x="7" y="37"/>
                    <a:pt x="17" y="42"/>
                    <a:pt x="27" y="39"/>
                  </a:cubicBezTo>
                  <a:cubicBezTo>
                    <a:pt x="37" y="36"/>
                    <a:pt x="42" y="25"/>
                    <a:pt x="39" y="16"/>
                  </a:cubicBezTo>
                  <a:cubicBezTo>
                    <a:pt x="36" y="6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Rectangle 93"/>
            <p:cNvSpPr>
              <a:spLocks noChangeArrowheads="1"/>
            </p:cNvSpPr>
            <p:nvPr/>
          </p:nvSpPr>
          <p:spPr bwMode="auto">
            <a:xfrm>
              <a:off x="9071661" y="5771197"/>
              <a:ext cx="441288" cy="189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94"/>
            <p:cNvSpPr>
              <a:spLocks noChangeArrowheads="1"/>
            </p:cNvSpPr>
            <p:nvPr/>
          </p:nvSpPr>
          <p:spPr bwMode="auto">
            <a:xfrm>
              <a:off x="9290163" y="5636546"/>
              <a:ext cx="18362" cy="1432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95"/>
            <p:cNvSpPr>
              <a:spLocks/>
            </p:cNvSpPr>
            <p:nvPr/>
          </p:nvSpPr>
          <p:spPr bwMode="auto">
            <a:xfrm>
              <a:off x="9046567" y="5293186"/>
              <a:ext cx="504941" cy="97316"/>
            </a:xfrm>
            <a:custGeom>
              <a:avLst/>
              <a:gdLst>
                <a:gd name="T0" fmla="*/ 349 w 349"/>
                <a:gd name="T1" fmla="*/ 33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3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3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96"/>
            <p:cNvSpPr>
              <a:spLocks/>
            </p:cNvSpPr>
            <p:nvPr/>
          </p:nvSpPr>
          <p:spPr bwMode="auto">
            <a:xfrm>
              <a:off x="9046567" y="5420492"/>
              <a:ext cx="504941" cy="97316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97"/>
            <p:cNvSpPr>
              <a:spLocks/>
            </p:cNvSpPr>
            <p:nvPr/>
          </p:nvSpPr>
          <p:spPr bwMode="auto">
            <a:xfrm>
              <a:off x="9046567" y="5549635"/>
              <a:ext cx="504941" cy="96704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98"/>
            <p:cNvSpPr>
              <a:spLocks noChangeArrowheads="1"/>
            </p:cNvSpPr>
            <p:nvPr/>
          </p:nvSpPr>
          <p:spPr bwMode="auto">
            <a:xfrm>
              <a:off x="9120625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99"/>
            <p:cNvSpPr>
              <a:spLocks noChangeArrowheads="1"/>
            </p:cNvSpPr>
            <p:nvPr/>
          </p:nvSpPr>
          <p:spPr bwMode="auto">
            <a:xfrm>
              <a:off x="9175710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100"/>
            <p:cNvSpPr>
              <a:spLocks noChangeArrowheads="1"/>
            </p:cNvSpPr>
            <p:nvPr/>
          </p:nvSpPr>
          <p:spPr bwMode="auto">
            <a:xfrm>
              <a:off x="9228958" y="5322564"/>
              <a:ext cx="33663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Rectangle 101"/>
            <p:cNvSpPr>
              <a:spLocks noChangeArrowheads="1"/>
            </p:cNvSpPr>
            <p:nvPr/>
          </p:nvSpPr>
          <p:spPr bwMode="auto">
            <a:xfrm>
              <a:off x="9282818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Rectangle 102"/>
            <p:cNvSpPr>
              <a:spLocks noChangeArrowheads="1"/>
            </p:cNvSpPr>
            <p:nvPr/>
          </p:nvSpPr>
          <p:spPr bwMode="auto">
            <a:xfrm>
              <a:off x="9336067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103"/>
            <p:cNvSpPr>
              <a:spLocks noChangeArrowheads="1"/>
            </p:cNvSpPr>
            <p:nvPr/>
          </p:nvSpPr>
          <p:spPr bwMode="auto">
            <a:xfrm>
              <a:off x="9389927" y="5322564"/>
              <a:ext cx="34275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Rectangle 104"/>
            <p:cNvSpPr>
              <a:spLocks noChangeArrowheads="1"/>
            </p:cNvSpPr>
            <p:nvPr/>
          </p:nvSpPr>
          <p:spPr bwMode="auto">
            <a:xfrm>
              <a:off x="9443176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105"/>
            <p:cNvSpPr>
              <a:spLocks noChangeArrowheads="1"/>
            </p:cNvSpPr>
            <p:nvPr/>
          </p:nvSpPr>
          <p:spPr bwMode="auto">
            <a:xfrm>
              <a:off x="9120625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106"/>
            <p:cNvSpPr>
              <a:spLocks noChangeArrowheads="1"/>
            </p:cNvSpPr>
            <p:nvPr/>
          </p:nvSpPr>
          <p:spPr bwMode="auto">
            <a:xfrm>
              <a:off x="9175710" y="5582685"/>
              <a:ext cx="33051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7"/>
            <p:cNvSpPr>
              <a:spLocks noChangeArrowheads="1"/>
            </p:cNvSpPr>
            <p:nvPr/>
          </p:nvSpPr>
          <p:spPr bwMode="auto">
            <a:xfrm>
              <a:off x="9228958" y="5582685"/>
              <a:ext cx="33663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8"/>
            <p:cNvSpPr>
              <a:spLocks noChangeArrowheads="1"/>
            </p:cNvSpPr>
            <p:nvPr/>
          </p:nvSpPr>
          <p:spPr bwMode="auto">
            <a:xfrm>
              <a:off x="9336067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9"/>
            <p:cNvSpPr>
              <a:spLocks noChangeArrowheads="1"/>
            </p:cNvSpPr>
            <p:nvPr/>
          </p:nvSpPr>
          <p:spPr bwMode="auto">
            <a:xfrm>
              <a:off x="9443176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110"/>
            <p:cNvSpPr>
              <a:spLocks noChangeArrowheads="1"/>
            </p:cNvSpPr>
            <p:nvPr/>
          </p:nvSpPr>
          <p:spPr bwMode="auto">
            <a:xfrm>
              <a:off x="9237527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11"/>
            <p:cNvSpPr>
              <a:spLocks noChangeArrowheads="1"/>
            </p:cNvSpPr>
            <p:nvPr/>
          </p:nvSpPr>
          <p:spPr bwMode="auto">
            <a:xfrm>
              <a:off x="9172649" y="5448034"/>
              <a:ext cx="40395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Oval 112"/>
            <p:cNvSpPr>
              <a:spLocks noChangeArrowheads="1"/>
            </p:cNvSpPr>
            <p:nvPr/>
          </p:nvSpPr>
          <p:spPr bwMode="auto">
            <a:xfrm>
              <a:off x="9108996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7" name="TextBox 62"/>
          <p:cNvSpPr txBox="1"/>
          <p:nvPr/>
        </p:nvSpPr>
        <p:spPr>
          <a:xfrm>
            <a:off x="1287217" y="181852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Rectangle 64"/>
          <p:cNvSpPr/>
          <p:nvPr/>
        </p:nvSpPr>
        <p:spPr>
          <a:xfrm>
            <a:off x="1282292" y="2083075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Donut 65"/>
          <p:cNvSpPr/>
          <p:nvPr/>
        </p:nvSpPr>
        <p:spPr>
          <a:xfrm>
            <a:off x="1370341" y="3519677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Freeform 66"/>
          <p:cNvSpPr>
            <a:spLocks noEditPoints="1"/>
          </p:cNvSpPr>
          <p:nvPr/>
        </p:nvSpPr>
        <p:spPr bwMode="auto">
          <a:xfrm>
            <a:off x="1576097" y="3717118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4" name="Freeform 67"/>
          <p:cNvSpPr>
            <a:spLocks noEditPoints="1"/>
          </p:cNvSpPr>
          <p:nvPr/>
        </p:nvSpPr>
        <p:spPr bwMode="auto">
          <a:xfrm>
            <a:off x="1547746" y="5242261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5" name="Freeform 68"/>
          <p:cNvSpPr>
            <a:spLocks noEditPoints="1"/>
          </p:cNvSpPr>
          <p:nvPr/>
        </p:nvSpPr>
        <p:spPr bwMode="auto">
          <a:xfrm>
            <a:off x="4287300" y="5239740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6" name="Freeform 69"/>
          <p:cNvSpPr>
            <a:spLocks noEditPoints="1"/>
          </p:cNvSpPr>
          <p:nvPr/>
        </p:nvSpPr>
        <p:spPr bwMode="auto">
          <a:xfrm>
            <a:off x="4277168" y="3729971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Donut 70"/>
          <p:cNvSpPr/>
          <p:nvPr/>
        </p:nvSpPr>
        <p:spPr>
          <a:xfrm>
            <a:off x="4043745" y="503671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8" name="Donut 71"/>
          <p:cNvSpPr/>
          <p:nvPr/>
        </p:nvSpPr>
        <p:spPr>
          <a:xfrm>
            <a:off x="1364921" y="50368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Donut 72"/>
          <p:cNvSpPr/>
          <p:nvPr/>
        </p:nvSpPr>
        <p:spPr>
          <a:xfrm>
            <a:off x="4038039" y="351967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Box 73"/>
          <p:cNvSpPr txBox="1"/>
          <p:nvPr/>
        </p:nvSpPr>
        <p:spPr>
          <a:xfrm>
            <a:off x="2112994" y="382768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Box 74"/>
          <p:cNvSpPr txBox="1"/>
          <p:nvPr/>
        </p:nvSpPr>
        <p:spPr>
          <a:xfrm>
            <a:off x="2112994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TextBox 75"/>
          <p:cNvSpPr txBox="1"/>
          <p:nvPr/>
        </p:nvSpPr>
        <p:spPr>
          <a:xfrm>
            <a:off x="4810998" y="3827681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TextBox 76"/>
          <p:cNvSpPr txBox="1"/>
          <p:nvPr/>
        </p:nvSpPr>
        <p:spPr>
          <a:xfrm>
            <a:off x="4810998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TextBox 77"/>
          <p:cNvSpPr txBox="1"/>
          <p:nvPr/>
        </p:nvSpPr>
        <p:spPr>
          <a:xfrm>
            <a:off x="2112994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TextBox 78"/>
          <p:cNvSpPr txBox="1"/>
          <p:nvPr/>
        </p:nvSpPr>
        <p:spPr>
          <a:xfrm>
            <a:off x="2112994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TextBox 79"/>
          <p:cNvSpPr txBox="1"/>
          <p:nvPr/>
        </p:nvSpPr>
        <p:spPr>
          <a:xfrm>
            <a:off x="4810998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7" name="TextBox 80"/>
          <p:cNvSpPr txBox="1"/>
          <p:nvPr/>
        </p:nvSpPr>
        <p:spPr>
          <a:xfrm>
            <a:off x="4810998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81"/>
          <p:cNvSpPr/>
          <p:nvPr/>
        </p:nvSpPr>
        <p:spPr>
          <a:xfrm>
            <a:off x="1317222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Rectangle 82"/>
          <p:cNvSpPr/>
          <p:nvPr/>
        </p:nvSpPr>
        <p:spPr>
          <a:xfrm>
            <a:off x="1317222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0" name="Rectangle 83"/>
          <p:cNvSpPr/>
          <p:nvPr/>
        </p:nvSpPr>
        <p:spPr>
          <a:xfrm>
            <a:off x="3981534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1" name="Rectangle 84"/>
          <p:cNvSpPr/>
          <p:nvPr/>
        </p:nvSpPr>
        <p:spPr>
          <a:xfrm>
            <a:off x="3975405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2" name="文本框 12"/>
          <p:cNvSpPr txBox="1">
            <a:spLocks noChangeArrowheads="1"/>
          </p:cNvSpPr>
          <p:nvPr/>
        </p:nvSpPr>
        <p:spPr bwMode="auto">
          <a:xfrm>
            <a:off x="0" y="231949"/>
            <a:ext cx="47835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074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/>
      <p:bldP spid="128" grpId="0"/>
      <p:bldP spid="129" grpId="0" animBg="1"/>
      <p:bldP spid="130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489706" y="1960141"/>
            <a:ext cx="4559775" cy="4461526"/>
            <a:chOff x="5935480" y="1522617"/>
            <a:chExt cx="5018173" cy="4910048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7220387" y="3756948"/>
              <a:ext cx="231061" cy="1336007"/>
            </a:xfrm>
            <a:custGeom>
              <a:avLst/>
              <a:gdLst>
                <a:gd name="T0" fmla="*/ 132 w 132"/>
                <a:gd name="T1" fmla="*/ 0 h 763"/>
                <a:gd name="T2" fmla="*/ 132 w 132"/>
                <a:gd name="T3" fmla="*/ 743 h 763"/>
                <a:gd name="T4" fmla="*/ 112 w 132"/>
                <a:gd name="T5" fmla="*/ 763 h 763"/>
                <a:gd name="T6" fmla="*/ 0 w 132"/>
                <a:gd name="T7" fmla="*/ 763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63">
                  <a:moveTo>
                    <a:pt x="132" y="0"/>
                  </a:moveTo>
                  <a:cubicBezTo>
                    <a:pt x="132" y="743"/>
                    <a:pt x="132" y="743"/>
                    <a:pt x="132" y="743"/>
                  </a:cubicBezTo>
                  <a:cubicBezTo>
                    <a:pt x="132" y="754"/>
                    <a:pt x="123" y="763"/>
                    <a:pt x="112" y="763"/>
                  </a:cubicBezTo>
                  <a:cubicBezTo>
                    <a:pt x="0" y="763"/>
                    <a:pt x="0" y="763"/>
                    <a:pt x="0" y="763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5935480" y="6024605"/>
              <a:ext cx="1498935" cy="37029"/>
            </a:xfrm>
            <a:custGeom>
              <a:avLst/>
              <a:gdLst>
                <a:gd name="T0" fmla="*/ 0 w 856"/>
                <a:gd name="T1" fmla="*/ 0 h 21"/>
                <a:gd name="T2" fmla="*/ 0 w 856"/>
                <a:gd name="T3" fmla="*/ 18 h 21"/>
                <a:gd name="T4" fmla="*/ 4 w 856"/>
                <a:gd name="T5" fmla="*/ 21 h 21"/>
                <a:gd name="T6" fmla="*/ 853 w 856"/>
                <a:gd name="T7" fmla="*/ 21 h 21"/>
                <a:gd name="T8" fmla="*/ 856 w 856"/>
                <a:gd name="T9" fmla="*/ 18 h 21"/>
                <a:gd name="T10" fmla="*/ 856 w 856"/>
                <a:gd name="T11" fmla="*/ 0 h 21"/>
                <a:gd name="T12" fmla="*/ 0 w 856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6" h="21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2" y="21"/>
                    <a:pt x="4" y="21"/>
                  </a:cubicBezTo>
                  <a:cubicBezTo>
                    <a:pt x="853" y="21"/>
                    <a:pt x="853" y="21"/>
                    <a:pt x="853" y="21"/>
                  </a:cubicBezTo>
                  <a:cubicBezTo>
                    <a:pt x="855" y="21"/>
                    <a:pt x="856" y="20"/>
                    <a:pt x="856" y="18"/>
                  </a:cubicBezTo>
                  <a:cubicBezTo>
                    <a:pt x="856" y="0"/>
                    <a:pt x="856" y="0"/>
                    <a:pt x="8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6175428" y="5009269"/>
              <a:ext cx="1020520" cy="662079"/>
            </a:xfrm>
            <a:custGeom>
              <a:avLst/>
              <a:gdLst>
                <a:gd name="T0" fmla="*/ 583 w 583"/>
                <a:gd name="T1" fmla="*/ 375 h 378"/>
                <a:gd name="T2" fmla="*/ 579 w 583"/>
                <a:gd name="T3" fmla="*/ 378 h 378"/>
                <a:gd name="T4" fmla="*/ 3 w 583"/>
                <a:gd name="T5" fmla="*/ 378 h 378"/>
                <a:gd name="T6" fmla="*/ 0 w 583"/>
                <a:gd name="T7" fmla="*/ 375 h 378"/>
                <a:gd name="T8" fmla="*/ 0 w 583"/>
                <a:gd name="T9" fmla="*/ 3 h 378"/>
                <a:gd name="T10" fmla="*/ 3 w 583"/>
                <a:gd name="T11" fmla="*/ 0 h 378"/>
                <a:gd name="T12" fmla="*/ 579 w 583"/>
                <a:gd name="T13" fmla="*/ 0 h 378"/>
                <a:gd name="T14" fmla="*/ 583 w 583"/>
                <a:gd name="T15" fmla="*/ 3 h 378"/>
                <a:gd name="T16" fmla="*/ 583 w 583"/>
                <a:gd name="T17" fmla="*/ 375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3" h="378">
                  <a:moveTo>
                    <a:pt x="583" y="375"/>
                  </a:moveTo>
                  <a:cubicBezTo>
                    <a:pt x="583" y="377"/>
                    <a:pt x="581" y="378"/>
                    <a:pt x="579" y="378"/>
                  </a:cubicBezTo>
                  <a:cubicBezTo>
                    <a:pt x="3" y="378"/>
                    <a:pt x="3" y="378"/>
                    <a:pt x="3" y="378"/>
                  </a:cubicBezTo>
                  <a:cubicBezTo>
                    <a:pt x="1" y="378"/>
                    <a:pt x="0" y="377"/>
                    <a:pt x="0" y="37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581" y="0"/>
                    <a:pt x="583" y="2"/>
                    <a:pt x="583" y="3"/>
                  </a:cubicBezTo>
                  <a:lnTo>
                    <a:pt x="583" y="37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6215419" y="5047780"/>
              <a:ext cx="940537" cy="5850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5935480" y="5672830"/>
              <a:ext cx="1500416" cy="355479"/>
            </a:xfrm>
            <a:custGeom>
              <a:avLst/>
              <a:gdLst>
                <a:gd name="T0" fmla="*/ 856 w 857"/>
                <a:gd name="T1" fmla="*/ 200 h 203"/>
                <a:gd name="T2" fmla="*/ 853 w 857"/>
                <a:gd name="T3" fmla="*/ 203 h 203"/>
                <a:gd name="T4" fmla="*/ 4 w 857"/>
                <a:gd name="T5" fmla="*/ 203 h 203"/>
                <a:gd name="T6" fmla="*/ 1 w 857"/>
                <a:gd name="T7" fmla="*/ 200 h 203"/>
                <a:gd name="T8" fmla="*/ 134 w 857"/>
                <a:gd name="T9" fmla="*/ 2 h 203"/>
                <a:gd name="T10" fmla="*/ 139 w 857"/>
                <a:gd name="T11" fmla="*/ 0 h 203"/>
                <a:gd name="T12" fmla="*/ 718 w 857"/>
                <a:gd name="T13" fmla="*/ 0 h 203"/>
                <a:gd name="T14" fmla="*/ 723 w 857"/>
                <a:gd name="T15" fmla="*/ 2 h 203"/>
                <a:gd name="T16" fmla="*/ 856 w 857"/>
                <a:gd name="T17" fmla="*/ 20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7" h="203">
                  <a:moveTo>
                    <a:pt x="856" y="200"/>
                  </a:moveTo>
                  <a:cubicBezTo>
                    <a:pt x="857" y="202"/>
                    <a:pt x="855" y="203"/>
                    <a:pt x="853" y="203"/>
                  </a:cubicBezTo>
                  <a:cubicBezTo>
                    <a:pt x="563" y="203"/>
                    <a:pt x="294" y="203"/>
                    <a:pt x="4" y="203"/>
                  </a:cubicBezTo>
                  <a:cubicBezTo>
                    <a:pt x="1" y="203"/>
                    <a:pt x="0" y="202"/>
                    <a:pt x="1" y="200"/>
                  </a:cubicBezTo>
                  <a:cubicBezTo>
                    <a:pt x="48" y="129"/>
                    <a:pt x="86" y="74"/>
                    <a:pt x="134" y="2"/>
                  </a:cubicBezTo>
                  <a:cubicBezTo>
                    <a:pt x="135" y="1"/>
                    <a:pt x="137" y="0"/>
                    <a:pt x="139" y="0"/>
                  </a:cubicBezTo>
                  <a:cubicBezTo>
                    <a:pt x="332" y="0"/>
                    <a:pt x="525" y="0"/>
                    <a:pt x="718" y="0"/>
                  </a:cubicBezTo>
                  <a:cubicBezTo>
                    <a:pt x="720" y="0"/>
                    <a:pt x="722" y="1"/>
                    <a:pt x="723" y="2"/>
                  </a:cubicBezTo>
                  <a:cubicBezTo>
                    <a:pt x="771" y="74"/>
                    <a:pt x="808" y="129"/>
                    <a:pt x="856" y="2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6084337" y="5846125"/>
              <a:ext cx="91091" cy="42213"/>
            </a:xfrm>
            <a:custGeom>
              <a:avLst/>
              <a:gdLst>
                <a:gd name="T0" fmla="*/ 51 w 52"/>
                <a:gd name="T1" fmla="*/ 3 h 24"/>
                <a:gd name="T2" fmla="*/ 48 w 52"/>
                <a:gd name="T3" fmla="*/ 0 h 24"/>
                <a:gd name="T4" fmla="*/ 18 w 52"/>
                <a:gd name="T5" fmla="*/ 0 h 24"/>
                <a:gd name="T6" fmla="*/ 12 w 52"/>
                <a:gd name="T7" fmla="*/ 3 h 24"/>
                <a:gd name="T8" fmla="*/ 1 w 52"/>
                <a:gd name="T9" fmla="*/ 21 h 24"/>
                <a:gd name="T10" fmla="*/ 4 w 52"/>
                <a:gd name="T11" fmla="*/ 24 h 24"/>
                <a:gd name="T12" fmla="*/ 35 w 52"/>
                <a:gd name="T13" fmla="*/ 24 h 24"/>
                <a:gd name="T14" fmla="*/ 41 w 52"/>
                <a:gd name="T15" fmla="*/ 21 h 24"/>
                <a:gd name="T16" fmla="*/ 51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51" y="3"/>
                  </a:moveTo>
                  <a:cubicBezTo>
                    <a:pt x="52" y="1"/>
                    <a:pt x="50" y="0"/>
                    <a:pt x="48" y="0"/>
                  </a:cubicBezTo>
                  <a:cubicBezTo>
                    <a:pt x="38" y="0"/>
                    <a:pt x="28" y="0"/>
                    <a:pt x="18" y="0"/>
                  </a:cubicBezTo>
                  <a:cubicBezTo>
                    <a:pt x="16" y="0"/>
                    <a:pt x="13" y="1"/>
                    <a:pt x="12" y="3"/>
                  </a:cubicBezTo>
                  <a:cubicBezTo>
                    <a:pt x="8" y="9"/>
                    <a:pt x="5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4" y="15"/>
                    <a:pt x="48" y="9"/>
                    <a:pt x="5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6171725" y="5846125"/>
              <a:ext cx="87388" cy="42213"/>
            </a:xfrm>
            <a:custGeom>
              <a:avLst/>
              <a:gdLst>
                <a:gd name="T0" fmla="*/ 49 w 50"/>
                <a:gd name="T1" fmla="*/ 3 h 24"/>
                <a:gd name="T2" fmla="*/ 46 w 50"/>
                <a:gd name="T3" fmla="*/ 0 h 24"/>
                <a:gd name="T4" fmla="*/ 16 w 50"/>
                <a:gd name="T5" fmla="*/ 0 h 24"/>
                <a:gd name="T6" fmla="*/ 10 w 50"/>
                <a:gd name="T7" fmla="*/ 3 h 24"/>
                <a:gd name="T8" fmla="*/ 0 w 50"/>
                <a:gd name="T9" fmla="*/ 21 h 24"/>
                <a:gd name="T10" fmla="*/ 3 w 50"/>
                <a:gd name="T11" fmla="*/ 24 h 24"/>
                <a:gd name="T12" fmla="*/ 35 w 50"/>
                <a:gd name="T13" fmla="*/ 24 h 24"/>
                <a:gd name="T14" fmla="*/ 41 w 50"/>
                <a:gd name="T15" fmla="*/ 21 h 24"/>
                <a:gd name="T16" fmla="*/ 49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9" y="3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36" y="0"/>
                    <a:pt x="26" y="0"/>
                    <a:pt x="16" y="0"/>
                  </a:cubicBezTo>
                  <a:cubicBezTo>
                    <a:pt x="13" y="0"/>
                    <a:pt x="11" y="1"/>
                    <a:pt x="10" y="3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4" y="24"/>
                    <a:pt x="24" y="24"/>
                    <a:pt x="35" y="24"/>
                  </a:cubicBezTo>
                  <a:cubicBezTo>
                    <a:pt x="37" y="24"/>
                    <a:pt x="40" y="23"/>
                    <a:pt x="41" y="21"/>
                  </a:cubicBezTo>
                  <a:cubicBezTo>
                    <a:pt x="43" y="15"/>
                    <a:pt x="46" y="9"/>
                    <a:pt x="4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6257632" y="5846125"/>
              <a:ext cx="83686" cy="42213"/>
            </a:xfrm>
            <a:custGeom>
              <a:avLst/>
              <a:gdLst>
                <a:gd name="T0" fmla="*/ 48 w 48"/>
                <a:gd name="T1" fmla="*/ 3 h 24"/>
                <a:gd name="T2" fmla="*/ 45 w 48"/>
                <a:gd name="T3" fmla="*/ 0 h 24"/>
                <a:gd name="T4" fmla="*/ 14 w 48"/>
                <a:gd name="T5" fmla="*/ 0 h 24"/>
                <a:gd name="T6" fmla="*/ 9 w 48"/>
                <a:gd name="T7" fmla="*/ 3 h 24"/>
                <a:gd name="T8" fmla="*/ 1 w 48"/>
                <a:gd name="T9" fmla="*/ 21 h 24"/>
                <a:gd name="T10" fmla="*/ 4 w 48"/>
                <a:gd name="T11" fmla="*/ 24 h 24"/>
                <a:gd name="T12" fmla="*/ 36 w 48"/>
                <a:gd name="T13" fmla="*/ 24 h 24"/>
                <a:gd name="T14" fmla="*/ 41 w 48"/>
                <a:gd name="T15" fmla="*/ 21 h 24"/>
                <a:gd name="T16" fmla="*/ 48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8" y="3"/>
                  </a:moveTo>
                  <a:cubicBezTo>
                    <a:pt x="48" y="1"/>
                    <a:pt x="47" y="0"/>
                    <a:pt x="45" y="0"/>
                  </a:cubicBezTo>
                  <a:cubicBezTo>
                    <a:pt x="35" y="0"/>
                    <a:pt x="24" y="0"/>
                    <a:pt x="14" y="0"/>
                  </a:cubicBezTo>
                  <a:cubicBezTo>
                    <a:pt x="12" y="0"/>
                    <a:pt x="10" y="1"/>
                    <a:pt x="9" y="3"/>
                  </a:cubicBezTo>
                  <a:cubicBezTo>
                    <a:pt x="6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1" y="23"/>
                    <a:pt x="41" y="21"/>
                  </a:cubicBezTo>
                  <a:cubicBezTo>
                    <a:pt x="43" y="15"/>
                    <a:pt x="46" y="9"/>
                    <a:pt x="4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6345021" y="5846125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2 w 46"/>
                <a:gd name="T3" fmla="*/ 0 h 24"/>
                <a:gd name="T4" fmla="*/ 12 w 46"/>
                <a:gd name="T5" fmla="*/ 0 h 24"/>
                <a:gd name="T6" fmla="*/ 7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6 w 46"/>
                <a:gd name="T13" fmla="*/ 24 h 24"/>
                <a:gd name="T14" fmla="*/ 41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2" y="0"/>
                    <a:pt x="22" y="0"/>
                    <a:pt x="12" y="0"/>
                  </a:cubicBezTo>
                  <a:cubicBezTo>
                    <a:pt x="10" y="0"/>
                    <a:pt x="7" y="1"/>
                    <a:pt x="7" y="3"/>
                  </a:cubicBezTo>
                  <a:cubicBezTo>
                    <a:pt x="5" y="9"/>
                    <a:pt x="3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2" y="15"/>
                    <a:pt x="44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6432409" y="5846125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0 w 44"/>
                <a:gd name="T3" fmla="*/ 0 h 24"/>
                <a:gd name="T4" fmla="*/ 10 w 44"/>
                <a:gd name="T5" fmla="*/ 0 h 24"/>
                <a:gd name="T6" fmla="*/ 5 w 44"/>
                <a:gd name="T7" fmla="*/ 3 h 24"/>
                <a:gd name="T8" fmla="*/ 0 w 44"/>
                <a:gd name="T9" fmla="*/ 21 h 24"/>
                <a:gd name="T10" fmla="*/ 4 w 44"/>
                <a:gd name="T11" fmla="*/ 24 h 24"/>
                <a:gd name="T12" fmla="*/ 36 w 44"/>
                <a:gd name="T13" fmla="*/ 24 h 24"/>
                <a:gd name="T14" fmla="*/ 40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2" y="0"/>
                    <a:pt x="40" y="0"/>
                  </a:cubicBezTo>
                  <a:cubicBezTo>
                    <a:pt x="30" y="0"/>
                    <a:pt x="20" y="0"/>
                    <a:pt x="10" y="0"/>
                  </a:cubicBezTo>
                  <a:cubicBezTo>
                    <a:pt x="8" y="0"/>
                    <a:pt x="5" y="1"/>
                    <a:pt x="5" y="3"/>
                  </a:cubicBezTo>
                  <a:cubicBezTo>
                    <a:pt x="3" y="9"/>
                    <a:pt x="2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2" y="15"/>
                    <a:pt x="43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6519798" y="5846125"/>
              <a:ext cx="74058" cy="42213"/>
            </a:xfrm>
            <a:custGeom>
              <a:avLst/>
              <a:gdLst>
                <a:gd name="T0" fmla="*/ 42 w 42"/>
                <a:gd name="T1" fmla="*/ 3 h 24"/>
                <a:gd name="T2" fmla="*/ 38 w 42"/>
                <a:gd name="T3" fmla="*/ 0 h 24"/>
                <a:gd name="T4" fmla="*/ 8 w 42"/>
                <a:gd name="T5" fmla="*/ 0 h 24"/>
                <a:gd name="T6" fmla="*/ 3 w 42"/>
                <a:gd name="T7" fmla="*/ 3 h 24"/>
                <a:gd name="T8" fmla="*/ 0 w 42"/>
                <a:gd name="T9" fmla="*/ 21 h 24"/>
                <a:gd name="T10" fmla="*/ 4 w 42"/>
                <a:gd name="T11" fmla="*/ 24 h 24"/>
                <a:gd name="T12" fmla="*/ 35 w 42"/>
                <a:gd name="T13" fmla="*/ 24 h 24"/>
                <a:gd name="T14" fmla="*/ 40 w 42"/>
                <a:gd name="T15" fmla="*/ 21 h 24"/>
                <a:gd name="T16" fmla="*/ 42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2" y="3"/>
                  </a:moveTo>
                  <a:cubicBezTo>
                    <a:pt x="42" y="1"/>
                    <a:pt x="40" y="0"/>
                    <a:pt x="38" y="0"/>
                  </a:cubicBezTo>
                  <a:cubicBezTo>
                    <a:pt x="28" y="0"/>
                    <a:pt x="18" y="0"/>
                    <a:pt x="8" y="0"/>
                  </a:cubicBezTo>
                  <a:cubicBezTo>
                    <a:pt x="5" y="0"/>
                    <a:pt x="3" y="1"/>
                    <a:pt x="3" y="3"/>
                  </a:cubicBezTo>
                  <a:cubicBezTo>
                    <a:pt x="2" y="9"/>
                    <a:pt x="1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1" y="15"/>
                    <a:pt x="41" y="9"/>
                    <a:pt x="4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6605705" y="5846125"/>
              <a:ext cx="71836" cy="42213"/>
            </a:xfrm>
            <a:custGeom>
              <a:avLst/>
              <a:gdLst>
                <a:gd name="T0" fmla="*/ 41 w 41"/>
                <a:gd name="T1" fmla="*/ 3 h 24"/>
                <a:gd name="T2" fmla="*/ 37 w 41"/>
                <a:gd name="T3" fmla="*/ 0 h 24"/>
                <a:gd name="T4" fmla="*/ 6 w 41"/>
                <a:gd name="T5" fmla="*/ 0 h 24"/>
                <a:gd name="T6" fmla="*/ 2 w 41"/>
                <a:gd name="T7" fmla="*/ 3 h 24"/>
                <a:gd name="T8" fmla="*/ 0 w 41"/>
                <a:gd name="T9" fmla="*/ 21 h 24"/>
                <a:gd name="T10" fmla="*/ 5 w 41"/>
                <a:gd name="T11" fmla="*/ 24 h 24"/>
                <a:gd name="T12" fmla="*/ 36 w 41"/>
                <a:gd name="T13" fmla="*/ 24 h 24"/>
                <a:gd name="T14" fmla="*/ 41 w 41"/>
                <a:gd name="T15" fmla="*/ 21 h 24"/>
                <a:gd name="T16" fmla="*/ 41 w 41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4">
                  <a:moveTo>
                    <a:pt x="41" y="3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6" y="0"/>
                    <a:pt x="6" y="0"/>
                  </a:cubicBezTo>
                  <a:cubicBezTo>
                    <a:pt x="4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5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9" y="24"/>
                    <a:pt x="41" y="23"/>
                    <a:pt x="41" y="21"/>
                  </a:cubicBezTo>
                  <a:cubicBezTo>
                    <a:pt x="41" y="15"/>
                    <a:pt x="41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6693094" y="5846125"/>
              <a:ext cx="70355" cy="42213"/>
            </a:xfrm>
            <a:custGeom>
              <a:avLst/>
              <a:gdLst>
                <a:gd name="T0" fmla="*/ 39 w 40"/>
                <a:gd name="T1" fmla="*/ 3 h 24"/>
                <a:gd name="T2" fmla="*/ 34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0 w 40"/>
                <a:gd name="T9" fmla="*/ 21 h 24"/>
                <a:gd name="T10" fmla="*/ 4 w 40"/>
                <a:gd name="T11" fmla="*/ 24 h 24"/>
                <a:gd name="T12" fmla="*/ 36 w 40"/>
                <a:gd name="T13" fmla="*/ 24 h 24"/>
                <a:gd name="T14" fmla="*/ 40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0" y="15"/>
                    <a:pt x="39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6777520" y="5846125"/>
              <a:ext cx="73317" cy="42213"/>
            </a:xfrm>
            <a:custGeom>
              <a:avLst/>
              <a:gdLst>
                <a:gd name="T0" fmla="*/ 39 w 42"/>
                <a:gd name="T1" fmla="*/ 3 h 24"/>
                <a:gd name="T2" fmla="*/ 34 w 42"/>
                <a:gd name="T3" fmla="*/ 0 h 24"/>
                <a:gd name="T4" fmla="*/ 4 w 42"/>
                <a:gd name="T5" fmla="*/ 0 h 24"/>
                <a:gd name="T6" fmla="*/ 0 w 42"/>
                <a:gd name="T7" fmla="*/ 3 h 24"/>
                <a:gd name="T8" fmla="*/ 2 w 42"/>
                <a:gd name="T9" fmla="*/ 21 h 24"/>
                <a:gd name="T10" fmla="*/ 6 w 42"/>
                <a:gd name="T11" fmla="*/ 24 h 24"/>
                <a:gd name="T12" fmla="*/ 38 w 42"/>
                <a:gd name="T13" fmla="*/ 24 h 24"/>
                <a:gd name="T14" fmla="*/ 42 w 42"/>
                <a:gd name="T15" fmla="*/ 21 h 24"/>
                <a:gd name="T16" fmla="*/ 39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1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7" y="24"/>
                    <a:pt x="27" y="24"/>
                    <a:pt x="38" y="24"/>
                  </a:cubicBezTo>
                  <a:cubicBezTo>
                    <a:pt x="40" y="24"/>
                    <a:pt x="42" y="23"/>
                    <a:pt x="42" y="21"/>
                  </a:cubicBezTo>
                  <a:cubicBezTo>
                    <a:pt x="41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6861206" y="5846125"/>
              <a:ext cx="77020" cy="42213"/>
            </a:xfrm>
            <a:custGeom>
              <a:avLst/>
              <a:gdLst>
                <a:gd name="T0" fmla="*/ 39 w 44"/>
                <a:gd name="T1" fmla="*/ 3 h 24"/>
                <a:gd name="T2" fmla="*/ 34 w 44"/>
                <a:gd name="T3" fmla="*/ 0 h 24"/>
                <a:gd name="T4" fmla="*/ 4 w 44"/>
                <a:gd name="T5" fmla="*/ 0 h 24"/>
                <a:gd name="T6" fmla="*/ 0 w 44"/>
                <a:gd name="T7" fmla="*/ 3 h 24"/>
                <a:gd name="T8" fmla="*/ 3 w 44"/>
                <a:gd name="T9" fmla="*/ 21 h 24"/>
                <a:gd name="T10" fmla="*/ 8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9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2" y="15"/>
                    <a:pt x="3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9" y="24"/>
                    <a:pt x="29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2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6944151" y="5846125"/>
              <a:ext cx="82204" cy="42213"/>
            </a:xfrm>
            <a:custGeom>
              <a:avLst/>
              <a:gdLst>
                <a:gd name="T0" fmla="*/ 40 w 47"/>
                <a:gd name="T1" fmla="*/ 3 h 24"/>
                <a:gd name="T2" fmla="*/ 35 w 47"/>
                <a:gd name="T3" fmla="*/ 0 h 24"/>
                <a:gd name="T4" fmla="*/ 4 w 47"/>
                <a:gd name="T5" fmla="*/ 0 h 24"/>
                <a:gd name="T6" fmla="*/ 1 w 47"/>
                <a:gd name="T7" fmla="*/ 3 h 24"/>
                <a:gd name="T8" fmla="*/ 6 w 47"/>
                <a:gd name="T9" fmla="*/ 21 h 24"/>
                <a:gd name="T10" fmla="*/ 11 w 47"/>
                <a:gd name="T11" fmla="*/ 24 h 24"/>
                <a:gd name="T12" fmla="*/ 43 w 47"/>
                <a:gd name="T13" fmla="*/ 24 h 24"/>
                <a:gd name="T14" fmla="*/ 46 w 47"/>
                <a:gd name="T15" fmla="*/ 21 h 24"/>
                <a:gd name="T16" fmla="*/ 40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0" y="3"/>
                  </a:moveTo>
                  <a:cubicBezTo>
                    <a:pt x="39" y="1"/>
                    <a:pt x="37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4" y="15"/>
                    <a:pt x="6" y="21"/>
                  </a:cubicBezTo>
                  <a:cubicBezTo>
                    <a:pt x="6" y="23"/>
                    <a:pt x="9" y="24"/>
                    <a:pt x="11" y="24"/>
                  </a:cubicBezTo>
                  <a:cubicBezTo>
                    <a:pt x="22" y="24"/>
                    <a:pt x="32" y="24"/>
                    <a:pt x="43" y="24"/>
                  </a:cubicBezTo>
                  <a:cubicBezTo>
                    <a:pt x="45" y="24"/>
                    <a:pt x="47" y="23"/>
                    <a:pt x="46" y="21"/>
                  </a:cubicBezTo>
                  <a:cubicBezTo>
                    <a:pt x="44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7027836" y="5846125"/>
              <a:ext cx="84426" cy="42213"/>
            </a:xfrm>
            <a:custGeom>
              <a:avLst/>
              <a:gdLst>
                <a:gd name="T0" fmla="*/ 40 w 48"/>
                <a:gd name="T1" fmla="*/ 3 h 24"/>
                <a:gd name="T2" fmla="*/ 34 w 48"/>
                <a:gd name="T3" fmla="*/ 0 h 24"/>
                <a:gd name="T4" fmla="*/ 4 w 48"/>
                <a:gd name="T5" fmla="*/ 0 h 24"/>
                <a:gd name="T6" fmla="*/ 1 w 48"/>
                <a:gd name="T7" fmla="*/ 3 h 24"/>
                <a:gd name="T8" fmla="*/ 8 w 48"/>
                <a:gd name="T9" fmla="*/ 21 h 24"/>
                <a:gd name="T10" fmla="*/ 13 w 48"/>
                <a:gd name="T11" fmla="*/ 24 h 24"/>
                <a:gd name="T12" fmla="*/ 44 w 48"/>
                <a:gd name="T13" fmla="*/ 24 h 24"/>
                <a:gd name="T14" fmla="*/ 48 w 48"/>
                <a:gd name="T15" fmla="*/ 21 h 24"/>
                <a:gd name="T16" fmla="*/ 40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0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5" y="15"/>
                    <a:pt x="8" y="21"/>
                  </a:cubicBezTo>
                  <a:cubicBezTo>
                    <a:pt x="8" y="23"/>
                    <a:pt x="10" y="24"/>
                    <a:pt x="13" y="24"/>
                  </a:cubicBezTo>
                  <a:cubicBezTo>
                    <a:pt x="23" y="24"/>
                    <a:pt x="34" y="24"/>
                    <a:pt x="44" y="24"/>
                  </a:cubicBezTo>
                  <a:cubicBezTo>
                    <a:pt x="47" y="24"/>
                    <a:pt x="48" y="23"/>
                    <a:pt x="48" y="21"/>
                  </a:cubicBezTo>
                  <a:cubicBezTo>
                    <a:pt x="45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7112262" y="5846125"/>
              <a:ext cx="87388" cy="42213"/>
            </a:xfrm>
            <a:custGeom>
              <a:avLst/>
              <a:gdLst>
                <a:gd name="T0" fmla="*/ 40 w 50"/>
                <a:gd name="T1" fmla="*/ 3 h 24"/>
                <a:gd name="T2" fmla="*/ 34 w 50"/>
                <a:gd name="T3" fmla="*/ 0 h 24"/>
                <a:gd name="T4" fmla="*/ 4 w 50"/>
                <a:gd name="T5" fmla="*/ 0 h 24"/>
                <a:gd name="T6" fmla="*/ 1 w 50"/>
                <a:gd name="T7" fmla="*/ 3 h 24"/>
                <a:gd name="T8" fmla="*/ 9 w 50"/>
                <a:gd name="T9" fmla="*/ 21 h 24"/>
                <a:gd name="T10" fmla="*/ 15 w 50"/>
                <a:gd name="T11" fmla="*/ 24 h 24"/>
                <a:gd name="T12" fmla="*/ 46 w 50"/>
                <a:gd name="T13" fmla="*/ 24 h 24"/>
                <a:gd name="T14" fmla="*/ 49 w 50"/>
                <a:gd name="T15" fmla="*/ 21 h 24"/>
                <a:gd name="T16" fmla="*/ 40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3"/>
                    <a:pt x="12" y="24"/>
                    <a:pt x="15" y="24"/>
                  </a:cubicBezTo>
                  <a:cubicBezTo>
                    <a:pt x="25" y="24"/>
                    <a:pt x="36" y="24"/>
                    <a:pt x="46" y="24"/>
                  </a:cubicBezTo>
                  <a:cubicBezTo>
                    <a:pt x="49" y="24"/>
                    <a:pt x="50" y="23"/>
                    <a:pt x="49" y="21"/>
                  </a:cubicBezTo>
                  <a:cubicBezTo>
                    <a:pt x="46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7195948" y="5846125"/>
              <a:ext cx="91091" cy="42213"/>
            </a:xfrm>
            <a:custGeom>
              <a:avLst/>
              <a:gdLst>
                <a:gd name="T0" fmla="*/ 40 w 52"/>
                <a:gd name="T1" fmla="*/ 3 h 24"/>
                <a:gd name="T2" fmla="*/ 34 w 52"/>
                <a:gd name="T3" fmla="*/ 0 h 24"/>
                <a:gd name="T4" fmla="*/ 4 w 52"/>
                <a:gd name="T5" fmla="*/ 0 h 24"/>
                <a:gd name="T6" fmla="*/ 1 w 52"/>
                <a:gd name="T7" fmla="*/ 3 h 24"/>
                <a:gd name="T8" fmla="*/ 11 w 52"/>
                <a:gd name="T9" fmla="*/ 21 h 24"/>
                <a:gd name="T10" fmla="*/ 16 w 52"/>
                <a:gd name="T11" fmla="*/ 24 h 24"/>
                <a:gd name="T12" fmla="*/ 48 w 52"/>
                <a:gd name="T13" fmla="*/ 24 h 24"/>
                <a:gd name="T14" fmla="*/ 51 w 52"/>
                <a:gd name="T15" fmla="*/ 21 h 24"/>
                <a:gd name="T16" fmla="*/ 40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7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7" y="24"/>
                    <a:pt x="38" y="24"/>
                    <a:pt x="48" y="24"/>
                  </a:cubicBezTo>
                  <a:cubicBezTo>
                    <a:pt x="51" y="24"/>
                    <a:pt x="52" y="23"/>
                    <a:pt x="51" y="21"/>
                  </a:cubicBezTo>
                  <a:cubicBezTo>
                    <a:pt x="47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6113960" y="5797247"/>
              <a:ext cx="87388" cy="39991"/>
            </a:xfrm>
            <a:custGeom>
              <a:avLst/>
              <a:gdLst>
                <a:gd name="T0" fmla="*/ 49 w 50"/>
                <a:gd name="T1" fmla="*/ 2 h 23"/>
                <a:gd name="T2" fmla="*/ 47 w 50"/>
                <a:gd name="T3" fmla="*/ 0 h 23"/>
                <a:gd name="T4" fmla="*/ 18 w 50"/>
                <a:gd name="T5" fmla="*/ 0 h 23"/>
                <a:gd name="T6" fmla="*/ 13 w 50"/>
                <a:gd name="T7" fmla="*/ 2 h 23"/>
                <a:gd name="T8" fmla="*/ 1 w 50"/>
                <a:gd name="T9" fmla="*/ 21 h 23"/>
                <a:gd name="T10" fmla="*/ 4 w 50"/>
                <a:gd name="T11" fmla="*/ 23 h 23"/>
                <a:gd name="T12" fmla="*/ 34 w 50"/>
                <a:gd name="T13" fmla="*/ 23 h 23"/>
                <a:gd name="T14" fmla="*/ 39 w 50"/>
                <a:gd name="T15" fmla="*/ 21 h 23"/>
                <a:gd name="T16" fmla="*/ 49 w 5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49" y="2"/>
                  </a:moveTo>
                  <a:cubicBezTo>
                    <a:pt x="50" y="1"/>
                    <a:pt x="49" y="0"/>
                    <a:pt x="47" y="0"/>
                  </a:cubicBezTo>
                  <a:cubicBezTo>
                    <a:pt x="37" y="0"/>
                    <a:pt x="28" y="0"/>
                    <a:pt x="18" y="0"/>
                  </a:cubicBezTo>
                  <a:cubicBezTo>
                    <a:pt x="16" y="0"/>
                    <a:pt x="13" y="1"/>
                    <a:pt x="13" y="2"/>
                  </a:cubicBezTo>
                  <a:cubicBezTo>
                    <a:pt x="9" y="9"/>
                    <a:pt x="5" y="15"/>
                    <a:pt x="1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9" y="22"/>
                    <a:pt x="39" y="21"/>
                  </a:cubicBezTo>
                  <a:cubicBezTo>
                    <a:pt x="43" y="15"/>
                    <a:pt x="46" y="9"/>
                    <a:pt x="4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6197645" y="5797247"/>
              <a:ext cx="82204" cy="39991"/>
            </a:xfrm>
            <a:custGeom>
              <a:avLst/>
              <a:gdLst>
                <a:gd name="T0" fmla="*/ 47 w 47"/>
                <a:gd name="T1" fmla="*/ 2 h 23"/>
                <a:gd name="T2" fmla="*/ 44 w 47"/>
                <a:gd name="T3" fmla="*/ 0 h 23"/>
                <a:gd name="T4" fmla="*/ 15 w 47"/>
                <a:gd name="T5" fmla="*/ 0 h 23"/>
                <a:gd name="T6" fmla="*/ 10 w 47"/>
                <a:gd name="T7" fmla="*/ 2 h 23"/>
                <a:gd name="T8" fmla="*/ 0 w 47"/>
                <a:gd name="T9" fmla="*/ 21 h 23"/>
                <a:gd name="T10" fmla="*/ 3 w 47"/>
                <a:gd name="T11" fmla="*/ 23 h 23"/>
                <a:gd name="T12" fmla="*/ 33 w 47"/>
                <a:gd name="T13" fmla="*/ 23 h 23"/>
                <a:gd name="T14" fmla="*/ 38 w 47"/>
                <a:gd name="T15" fmla="*/ 21 h 23"/>
                <a:gd name="T16" fmla="*/ 47 w 4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3">
                  <a:moveTo>
                    <a:pt x="47" y="2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4" y="0"/>
                    <a:pt x="25" y="0"/>
                    <a:pt x="15" y="0"/>
                  </a:cubicBezTo>
                  <a:cubicBezTo>
                    <a:pt x="13" y="0"/>
                    <a:pt x="11" y="1"/>
                    <a:pt x="10" y="2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5" y="23"/>
                    <a:pt x="38" y="22"/>
                    <a:pt x="38" y="21"/>
                  </a:cubicBezTo>
                  <a:cubicBezTo>
                    <a:pt x="41" y="15"/>
                    <a:pt x="44" y="9"/>
                    <a:pt x="4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26"/>
            <p:cNvSpPr>
              <a:spLocks/>
            </p:cNvSpPr>
            <p:nvPr/>
          </p:nvSpPr>
          <p:spPr bwMode="auto">
            <a:xfrm>
              <a:off x="6279850" y="5797247"/>
              <a:ext cx="80723" cy="39991"/>
            </a:xfrm>
            <a:custGeom>
              <a:avLst/>
              <a:gdLst>
                <a:gd name="T0" fmla="*/ 45 w 46"/>
                <a:gd name="T1" fmla="*/ 2 h 23"/>
                <a:gd name="T2" fmla="*/ 42 w 46"/>
                <a:gd name="T3" fmla="*/ 0 h 23"/>
                <a:gd name="T4" fmla="*/ 13 w 46"/>
                <a:gd name="T5" fmla="*/ 0 h 23"/>
                <a:gd name="T6" fmla="*/ 8 w 46"/>
                <a:gd name="T7" fmla="*/ 2 h 23"/>
                <a:gd name="T8" fmla="*/ 0 w 46"/>
                <a:gd name="T9" fmla="*/ 21 h 23"/>
                <a:gd name="T10" fmla="*/ 3 w 46"/>
                <a:gd name="T11" fmla="*/ 23 h 23"/>
                <a:gd name="T12" fmla="*/ 33 w 46"/>
                <a:gd name="T13" fmla="*/ 23 h 23"/>
                <a:gd name="T14" fmla="*/ 38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4" y="0"/>
                    <a:pt x="42" y="0"/>
                  </a:cubicBezTo>
                  <a:cubicBezTo>
                    <a:pt x="33" y="0"/>
                    <a:pt x="23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9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41" y="15"/>
                    <a:pt x="43" y="9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27"/>
            <p:cNvSpPr>
              <a:spLocks/>
            </p:cNvSpPr>
            <p:nvPr/>
          </p:nvSpPr>
          <p:spPr bwMode="auto">
            <a:xfrm>
              <a:off x="6362795" y="5797247"/>
              <a:ext cx="77020" cy="39991"/>
            </a:xfrm>
            <a:custGeom>
              <a:avLst/>
              <a:gdLst>
                <a:gd name="T0" fmla="*/ 44 w 44"/>
                <a:gd name="T1" fmla="*/ 2 h 23"/>
                <a:gd name="T2" fmla="*/ 40 w 44"/>
                <a:gd name="T3" fmla="*/ 0 h 23"/>
                <a:gd name="T4" fmla="*/ 12 w 44"/>
                <a:gd name="T5" fmla="*/ 0 h 23"/>
                <a:gd name="T6" fmla="*/ 7 w 44"/>
                <a:gd name="T7" fmla="*/ 2 h 23"/>
                <a:gd name="T8" fmla="*/ 0 w 44"/>
                <a:gd name="T9" fmla="*/ 21 h 23"/>
                <a:gd name="T10" fmla="*/ 4 w 44"/>
                <a:gd name="T11" fmla="*/ 23 h 23"/>
                <a:gd name="T12" fmla="*/ 34 w 44"/>
                <a:gd name="T13" fmla="*/ 23 h 23"/>
                <a:gd name="T14" fmla="*/ 39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0" y="0"/>
                  </a:cubicBezTo>
                  <a:cubicBezTo>
                    <a:pt x="31" y="0"/>
                    <a:pt x="21" y="0"/>
                    <a:pt x="12" y="0"/>
                  </a:cubicBezTo>
                  <a:cubicBezTo>
                    <a:pt x="10" y="0"/>
                    <a:pt x="7" y="1"/>
                    <a:pt x="7" y="2"/>
                  </a:cubicBezTo>
                  <a:cubicBezTo>
                    <a:pt x="5" y="9"/>
                    <a:pt x="3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2" y="9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28"/>
            <p:cNvSpPr>
              <a:spLocks/>
            </p:cNvSpPr>
            <p:nvPr/>
          </p:nvSpPr>
          <p:spPr bwMode="auto">
            <a:xfrm>
              <a:off x="6444999" y="5797247"/>
              <a:ext cx="73317" cy="39991"/>
            </a:xfrm>
            <a:custGeom>
              <a:avLst/>
              <a:gdLst>
                <a:gd name="T0" fmla="*/ 42 w 42"/>
                <a:gd name="T1" fmla="*/ 2 h 23"/>
                <a:gd name="T2" fmla="*/ 39 w 42"/>
                <a:gd name="T3" fmla="*/ 0 h 23"/>
                <a:gd name="T4" fmla="*/ 10 w 42"/>
                <a:gd name="T5" fmla="*/ 0 h 23"/>
                <a:gd name="T6" fmla="*/ 5 w 42"/>
                <a:gd name="T7" fmla="*/ 2 h 23"/>
                <a:gd name="T8" fmla="*/ 1 w 42"/>
                <a:gd name="T9" fmla="*/ 21 h 23"/>
                <a:gd name="T10" fmla="*/ 4 w 42"/>
                <a:gd name="T11" fmla="*/ 23 h 23"/>
                <a:gd name="T12" fmla="*/ 34 w 42"/>
                <a:gd name="T13" fmla="*/ 23 h 23"/>
                <a:gd name="T14" fmla="*/ 39 w 42"/>
                <a:gd name="T15" fmla="*/ 21 h 23"/>
                <a:gd name="T16" fmla="*/ 42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42" y="2"/>
                  </a:moveTo>
                  <a:cubicBezTo>
                    <a:pt x="42" y="1"/>
                    <a:pt x="41" y="0"/>
                    <a:pt x="39" y="0"/>
                  </a:cubicBezTo>
                  <a:cubicBezTo>
                    <a:pt x="29" y="0"/>
                    <a:pt x="19" y="0"/>
                    <a:pt x="10" y="0"/>
                  </a:cubicBezTo>
                  <a:cubicBezTo>
                    <a:pt x="8" y="0"/>
                    <a:pt x="6" y="1"/>
                    <a:pt x="5" y="2"/>
                  </a:cubicBezTo>
                  <a:cubicBezTo>
                    <a:pt x="4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1" y="9"/>
                    <a:pt x="4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29"/>
            <p:cNvSpPr>
              <a:spLocks/>
            </p:cNvSpPr>
            <p:nvPr/>
          </p:nvSpPr>
          <p:spPr bwMode="auto">
            <a:xfrm>
              <a:off x="6527204" y="5797247"/>
              <a:ext cx="71836" cy="39991"/>
            </a:xfrm>
            <a:custGeom>
              <a:avLst/>
              <a:gdLst>
                <a:gd name="T0" fmla="*/ 41 w 41"/>
                <a:gd name="T1" fmla="*/ 2 h 23"/>
                <a:gd name="T2" fmla="*/ 37 w 41"/>
                <a:gd name="T3" fmla="*/ 0 h 23"/>
                <a:gd name="T4" fmla="*/ 8 w 41"/>
                <a:gd name="T5" fmla="*/ 0 h 23"/>
                <a:gd name="T6" fmla="*/ 4 w 41"/>
                <a:gd name="T7" fmla="*/ 2 h 23"/>
                <a:gd name="T8" fmla="*/ 1 w 41"/>
                <a:gd name="T9" fmla="*/ 21 h 23"/>
                <a:gd name="T10" fmla="*/ 4 w 41"/>
                <a:gd name="T11" fmla="*/ 23 h 23"/>
                <a:gd name="T12" fmla="*/ 34 w 41"/>
                <a:gd name="T13" fmla="*/ 23 h 23"/>
                <a:gd name="T14" fmla="*/ 39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8" y="0"/>
                    <a:pt x="8" y="0"/>
                  </a:cubicBezTo>
                  <a:cubicBezTo>
                    <a:pt x="6" y="0"/>
                    <a:pt x="4" y="1"/>
                    <a:pt x="4" y="2"/>
                  </a:cubicBezTo>
                  <a:cubicBezTo>
                    <a:pt x="3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7" y="23"/>
                    <a:pt x="39" y="22"/>
                    <a:pt x="39" y="21"/>
                  </a:cubicBezTo>
                  <a:cubicBezTo>
                    <a:pt x="39" y="15"/>
                    <a:pt x="40" y="9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6610889" y="5797247"/>
              <a:ext cx="66652" cy="39991"/>
            </a:xfrm>
            <a:custGeom>
              <a:avLst/>
              <a:gdLst>
                <a:gd name="T0" fmla="*/ 38 w 38"/>
                <a:gd name="T1" fmla="*/ 2 h 23"/>
                <a:gd name="T2" fmla="*/ 34 w 38"/>
                <a:gd name="T3" fmla="*/ 0 h 23"/>
                <a:gd name="T4" fmla="*/ 5 w 38"/>
                <a:gd name="T5" fmla="*/ 0 h 23"/>
                <a:gd name="T6" fmla="*/ 1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5" y="0"/>
                    <a:pt x="15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1" y="9"/>
                    <a:pt x="0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8" y="15"/>
                    <a:pt x="38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1"/>
            <p:cNvSpPr>
              <a:spLocks/>
            </p:cNvSpPr>
            <p:nvPr/>
          </p:nvSpPr>
          <p:spPr bwMode="auto">
            <a:xfrm>
              <a:off x="6693094" y="5797247"/>
              <a:ext cx="66652" cy="39991"/>
            </a:xfrm>
            <a:custGeom>
              <a:avLst/>
              <a:gdLst>
                <a:gd name="T0" fmla="*/ 36 w 38"/>
                <a:gd name="T1" fmla="*/ 2 h 23"/>
                <a:gd name="T2" fmla="*/ 32 w 38"/>
                <a:gd name="T3" fmla="*/ 0 h 23"/>
                <a:gd name="T4" fmla="*/ 4 w 38"/>
                <a:gd name="T5" fmla="*/ 0 h 23"/>
                <a:gd name="T6" fmla="*/ 0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6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6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7" y="15"/>
                    <a:pt x="37" y="9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2"/>
            <p:cNvSpPr>
              <a:spLocks/>
            </p:cNvSpPr>
            <p:nvPr/>
          </p:nvSpPr>
          <p:spPr bwMode="auto">
            <a:xfrm>
              <a:off x="6772336" y="5797247"/>
              <a:ext cx="69615" cy="39991"/>
            </a:xfrm>
            <a:custGeom>
              <a:avLst/>
              <a:gdLst>
                <a:gd name="T0" fmla="*/ 37 w 40"/>
                <a:gd name="T1" fmla="*/ 2 h 23"/>
                <a:gd name="T2" fmla="*/ 33 w 40"/>
                <a:gd name="T3" fmla="*/ 0 h 23"/>
                <a:gd name="T4" fmla="*/ 4 w 40"/>
                <a:gd name="T5" fmla="*/ 0 h 23"/>
                <a:gd name="T6" fmla="*/ 0 w 40"/>
                <a:gd name="T7" fmla="*/ 2 h 23"/>
                <a:gd name="T8" fmla="*/ 2 w 40"/>
                <a:gd name="T9" fmla="*/ 21 h 23"/>
                <a:gd name="T10" fmla="*/ 6 w 40"/>
                <a:gd name="T11" fmla="*/ 23 h 23"/>
                <a:gd name="T12" fmla="*/ 36 w 40"/>
                <a:gd name="T13" fmla="*/ 23 h 23"/>
                <a:gd name="T14" fmla="*/ 40 w 40"/>
                <a:gd name="T15" fmla="*/ 21 h 23"/>
                <a:gd name="T16" fmla="*/ 37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9"/>
                    <a:pt x="1" y="15"/>
                    <a:pt x="2" y="21"/>
                  </a:cubicBezTo>
                  <a:cubicBezTo>
                    <a:pt x="2" y="22"/>
                    <a:pt x="4" y="23"/>
                    <a:pt x="6" y="23"/>
                  </a:cubicBezTo>
                  <a:cubicBezTo>
                    <a:pt x="16" y="23"/>
                    <a:pt x="26" y="23"/>
                    <a:pt x="36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9" y="15"/>
                    <a:pt x="38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6850837" y="5797247"/>
              <a:ext cx="74058" cy="39991"/>
            </a:xfrm>
            <a:custGeom>
              <a:avLst/>
              <a:gdLst>
                <a:gd name="T0" fmla="*/ 37 w 42"/>
                <a:gd name="T1" fmla="*/ 2 h 23"/>
                <a:gd name="T2" fmla="*/ 33 w 42"/>
                <a:gd name="T3" fmla="*/ 0 h 23"/>
                <a:gd name="T4" fmla="*/ 4 w 42"/>
                <a:gd name="T5" fmla="*/ 0 h 23"/>
                <a:gd name="T6" fmla="*/ 1 w 42"/>
                <a:gd name="T7" fmla="*/ 2 h 23"/>
                <a:gd name="T8" fmla="*/ 4 w 42"/>
                <a:gd name="T9" fmla="*/ 21 h 23"/>
                <a:gd name="T10" fmla="*/ 9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7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4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2" y="9"/>
                    <a:pt x="3" y="15"/>
                    <a:pt x="4" y="21"/>
                  </a:cubicBezTo>
                  <a:cubicBezTo>
                    <a:pt x="4" y="22"/>
                    <a:pt x="6" y="23"/>
                    <a:pt x="9" y="23"/>
                  </a:cubicBezTo>
                  <a:cubicBezTo>
                    <a:pt x="19" y="23"/>
                    <a:pt x="29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34"/>
            <p:cNvSpPr>
              <a:spLocks/>
            </p:cNvSpPr>
            <p:nvPr/>
          </p:nvSpPr>
          <p:spPr bwMode="auto">
            <a:xfrm>
              <a:off x="6931561" y="5797247"/>
              <a:ext cx="77020" cy="39991"/>
            </a:xfrm>
            <a:custGeom>
              <a:avLst/>
              <a:gdLst>
                <a:gd name="T0" fmla="*/ 37 w 44"/>
                <a:gd name="T1" fmla="*/ 2 h 23"/>
                <a:gd name="T2" fmla="*/ 32 w 44"/>
                <a:gd name="T3" fmla="*/ 0 h 23"/>
                <a:gd name="T4" fmla="*/ 3 w 44"/>
                <a:gd name="T5" fmla="*/ 0 h 23"/>
                <a:gd name="T6" fmla="*/ 0 w 44"/>
                <a:gd name="T7" fmla="*/ 2 h 23"/>
                <a:gd name="T8" fmla="*/ 5 w 44"/>
                <a:gd name="T9" fmla="*/ 21 h 23"/>
                <a:gd name="T10" fmla="*/ 10 w 44"/>
                <a:gd name="T11" fmla="*/ 23 h 23"/>
                <a:gd name="T12" fmla="*/ 40 w 44"/>
                <a:gd name="T13" fmla="*/ 23 h 23"/>
                <a:gd name="T14" fmla="*/ 43 w 44"/>
                <a:gd name="T15" fmla="*/ 21 h 23"/>
                <a:gd name="T16" fmla="*/ 37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9"/>
                    <a:pt x="3" y="15"/>
                    <a:pt x="5" y="21"/>
                  </a:cubicBezTo>
                  <a:cubicBezTo>
                    <a:pt x="5" y="22"/>
                    <a:pt x="8" y="23"/>
                    <a:pt x="10" y="23"/>
                  </a:cubicBezTo>
                  <a:cubicBezTo>
                    <a:pt x="20" y="23"/>
                    <a:pt x="30" y="23"/>
                    <a:pt x="40" y="23"/>
                  </a:cubicBezTo>
                  <a:cubicBezTo>
                    <a:pt x="42" y="23"/>
                    <a:pt x="44" y="22"/>
                    <a:pt x="43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35"/>
            <p:cNvSpPr>
              <a:spLocks/>
            </p:cNvSpPr>
            <p:nvPr/>
          </p:nvSpPr>
          <p:spPr bwMode="auto">
            <a:xfrm>
              <a:off x="7010062" y="5797247"/>
              <a:ext cx="80723" cy="39991"/>
            </a:xfrm>
            <a:custGeom>
              <a:avLst/>
              <a:gdLst>
                <a:gd name="T0" fmla="*/ 37 w 46"/>
                <a:gd name="T1" fmla="*/ 2 h 23"/>
                <a:gd name="T2" fmla="*/ 32 w 46"/>
                <a:gd name="T3" fmla="*/ 0 h 23"/>
                <a:gd name="T4" fmla="*/ 3 w 46"/>
                <a:gd name="T5" fmla="*/ 0 h 23"/>
                <a:gd name="T6" fmla="*/ 0 w 46"/>
                <a:gd name="T7" fmla="*/ 2 h 23"/>
                <a:gd name="T8" fmla="*/ 7 w 46"/>
                <a:gd name="T9" fmla="*/ 21 h 23"/>
                <a:gd name="T10" fmla="*/ 12 w 46"/>
                <a:gd name="T11" fmla="*/ 23 h 23"/>
                <a:gd name="T12" fmla="*/ 42 w 46"/>
                <a:gd name="T13" fmla="*/ 23 h 23"/>
                <a:gd name="T14" fmla="*/ 45 w 46"/>
                <a:gd name="T15" fmla="*/ 21 h 23"/>
                <a:gd name="T16" fmla="*/ 37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37" y="2"/>
                  </a:moveTo>
                  <a:cubicBezTo>
                    <a:pt x="37" y="1"/>
                    <a:pt x="34" y="0"/>
                    <a:pt x="32" y="0"/>
                  </a:cubicBezTo>
                  <a:cubicBezTo>
                    <a:pt x="23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9"/>
                    <a:pt x="5" y="15"/>
                    <a:pt x="7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2" y="23"/>
                    <a:pt x="32" y="23"/>
                    <a:pt x="42" y="23"/>
                  </a:cubicBezTo>
                  <a:cubicBezTo>
                    <a:pt x="45" y="23"/>
                    <a:pt x="46" y="22"/>
                    <a:pt x="45" y="21"/>
                  </a:cubicBezTo>
                  <a:cubicBezTo>
                    <a:pt x="43" y="15"/>
                    <a:pt x="40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36"/>
            <p:cNvSpPr>
              <a:spLocks/>
            </p:cNvSpPr>
            <p:nvPr/>
          </p:nvSpPr>
          <p:spPr bwMode="auto">
            <a:xfrm>
              <a:off x="7089304" y="5797247"/>
              <a:ext cx="83686" cy="39991"/>
            </a:xfrm>
            <a:custGeom>
              <a:avLst/>
              <a:gdLst>
                <a:gd name="T0" fmla="*/ 38 w 48"/>
                <a:gd name="T1" fmla="*/ 2 h 23"/>
                <a:gd name="T2" fmla="*/ 32 w 48"/>
                <a:gd name="T3" fmla="*/ 0 h 23"/>
                <a:gd name="T4" fmla="*/ 4 w 48"/>
                <a:gd name="T5" fmla="*/ 0 h 23"/>
                <a:gd name="T6" fmla="*/ 1 w 48"/>
                <a:gd name="T7" fmla="*/ 2 h 23"/>
                <a:gd name="T8" fmla="*/ 9 w 48"/>
                <a:gd name="T9" fmla="*/ 21 h 23"/>
                <a:gd name="T10" fmla="*/ 15 w 48"/>
                <a:gd name="T11" fmla="*/ 23 h 23"/>
                <a:gd name="T12" fmla="*/ 45 w 48"/>
                <a:gd name="T13" fmla="*/ 23 h 23"/>
                <a:gd name="T14" fmla="*/ 47 w 48"/>
                <a:gd name="T15" fmla="*/ 21 h 23"/>
                <a:gd name="T16" fmla="*/ 38 w 4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3">
                  <a:moveTo>
                    <a:pt x="38" y="2"/>
                  </a:moveTo>
                  <a:cubicBezTo>
                    <a:pt x="37" y="1"/>
                    <a:pt x="35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2"/>
                    <a:pt x="12" y="23"/>
                    <a:pt x="15" y="23"/>
                  </a:cubicBezTo>
                  <a:cubicBezTo>
                    <a:pt x="25" y="23"/>
                    <a:pt x="35" y="23"/>
                    <a:pt x="45" y="23"/>
                  </a:cubicBezTo>
                  <a:cubicBezTo>
                    <a:pt x="47" y="23"/>
                    <a:pt x="48" y="22"/>
                    <a:pt x="47" y="21"/>
                  </a:cubicBezTo>
                  <a:cubicBezTo>
                    <a:pt x="44" y="15"/>
                    <a:pt x="41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37"/>
            <p:cNvSpPr>
              <a:spLocks/>
            </p:cNvSpPr>
            <p:nvPr/>
          </p:nvSpPr>
          <p:spPr bwMode="auto">
            <a:xfrm>
              <a:off x="7170028" y="5797247"/>
              <a:ext cx="85167" cy="39991"/>
            </a:xfrm>
            <a:custGeom>
              <a:avLst/>
              <a:gdLst>
                <a:gd name="T0" fmla="*/ 37 w 49"/>
                <a:gd name="T1" fmla="*/ 2 h 23"/>
                <a:gd name="T2" fmla="*/ 32 w 49"/>
                <a:gd name="T3" fmla="*/ 0 h 23"/>
                <a:gd name="T4" fmla="*/ 3 w 49"/>
                <a:gd name="T5" fmla="*/ 0 h 23"/>
                <a:gd name="T6" fmla="*/ 0 w 49"/>
                <a:gd name="T7" fmla="*/ 2 h 23"/>
                <a:gd name="T8" fmla="*/ 10 w 49"/>
                <a:gd name="T9" fmla="*/ 21 h 23"/>
                <a:gd name="T10" fmla="*/ 16 w 49"/>
                <a:gd name="T11" fmla="*/ 23 h 23"/>
                <a:gd name="T12" fmla="*/ 46 w 49"/>
                <a:gd name="T13" fmla="*/ 23 h 23"/>
                <a:gd name="T14" fmla="*/ 48 w 49"/>
                <a:gd name="T15" fmla="*/ 21 h 23"/>
                <a:gd name="T16" fmla="*/ 37 w 49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4" y="9"/>
                    <a:pt x="7" y="15"/>
                    <a:pt x="10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6" y="23"/>
                    <a:pt x="36" y="23"/>
                    <a:pt x="46" y="23"/>
                  </a:cubicBezTo>
                  <a:cubicBezTo>
                    <a:pt x="48" y="23"/>
                    <a:pt x="49" y="22"/>
                    <a:pt x="48" y="21"/>
                  </a:cubicBezTo>
                  <a:cubicBezTo>
                    <a:pt x="45" y="15"/>
                    <a:pt x="41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38"/>
            <p:cNvSpPr>
              <a:spLocks/>
            </p:cNvSpPr>
            <p:nvPr/>
          </p:nvSpPr>
          <p:spPr bwMode="auto">
            <a:xfrm>
              <a:off x="6145064" y="5746147"/>
              <a:ext cx="82945" cy="42213"/>
            </a:xfrm>
            <a:custGeom>
              <a:avLst/>
              <a:gdLst>
                <a:gd name="T0" fmla="*/ 47 w 47"/>
                <a:gd name="T1" fmla="*/ 3 h 24"/>
                <a:gd name="T2" fmla="*/ 44 w 47"/>
                <a:gd name="T3" fmla="*/ 0 h 24"/>
                <a:gd name="T4" fmla="*/ 17 w 47"/>
                <a:gd name="T5" fmla="*/ 0 h 24"/>
                <a:gd name="T6" fmla="*/ 12 w 47"/>
                <a:gd name="T7" fmla="*/ 3 h 24"/>
                <a:gd name="T8" fmla="*/ 1 w 47"/>
                <a:gd name="T9" fmla="*/ 21 h 24"/>
                <a:gd name="T10" fmla="*/ 3 w 47"/>
                <a:gd name="T11" fmla="*/ 24 h 24"/>
                <a:gd name="T12" fmla="*/ 31 w 47"/>
                <a:gd name="T13" fmla="*/ 24 h 24"/>
                <a:gd name="T14" fmla="*/ 37 w 47"/>
                <a:gd name="T15" fmla="*/ 21 h 24"/>
                <a:gd name="T16" fmla="*/ 47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7" y="3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5" y="0"/>
                    <a:pt x="26" y="0"/>
                    <a:pt x="17" y="0"/>
                  </a:cubicBezTo>
                  <a:cubicBezTo>
                    <a:pt x="15" y="0"/>
                    <a:pt x="13" y="1"/>
                    <a:pt x="12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2" y="24"/>
                    <a:pt x="22" y="24"/>
                    <a:pt x="31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40" y="15"/>
                    <a:pt x="43" y="9"/>
                    <a:pt x="4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39"/>
            <p:cNvSpPr>
              <a:spLocks/>
            </p:cNvSpPr>
            <p:nvPr/>
          </p:nvSpPr>
          <p:spPr bwMode="auto">
            <a:xfrm>
              <a:off x="6222085" y="5746147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3 w 46"/>
                <a:gd name="T3" fmla="*/ 0 h 24"/>
                <a:gd name="T4" fmla="*/ 16 w 46"/>
                <a:gd name="T5" fmla="*/ 0 h 24"/>
                <a:gd name="T6" fmla="*/ 11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2 w 46"/>
                <a:gd name="T13" fmla="*/ 24 h 24"/>
                <a:gd name="T14" fmla="*/ 37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5" y="0"/>
                    <a:pt x="16" y="0"/>
                  </a:cubicBezTo>
                  <a:cubicBezTo>
                    <a:pt x="14" y="0"/>
                    <a:pt x="12" y="1"/>
                    <a:pt x="11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7" y="23"/>
                    <a:pt x="37" y="21"/>
                  </a:cubicBezTo>
                  <a:cubicBezTo>
                    <a:pt x="40" y="15"/>
                    <a:pt x="43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40"/>
            <p:cNvSpPr>
              <a:spLocks/>
            </p:cNvSpPr>
            <p:nvPr/>
          </p:nvSpPr>
          <p:spPr bwMode="auto">
            <a:xfrm>
              <a:off x="6301327" y="5746147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1 w 44"/>
                <a:gd name="T3" fmla="*/ 0 h 24"/>
                <a:gd name="T4" fmla="*/ 14 w 44"/>
                <a:gd name="T5" fmla="*/ 0 h 24"/>
                <a:gd name="T6" fmla="*/ 9 w 44"/>
                <a:gd name="T7" fmla="*/ 3 h 24"/>
                <a:gd name="T8" fmla="*/ 1 w 44"/>
                <a:gd name="T9" fmla="*/ 21 h 24"/>
                <a:gd name="T10" fmla="*/ 4 w 44"/>
                <a:gd name="T11" fmla="*/ 24 h 24"/>
                <a:gd name="T12" fmla="*/ 32 w 44"/>
                <a:gd name="T13" fmla="*/ 24 h 24"/>
                <a:gd name="T14" fmla="*/ 37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2" y="0"/>
                    <a:pt x="23" y="0"/>
                    <a:pt x="14" y="0"/>
                  </a:cubicBezTo>
                  <a:cubicBezTo>
                    <a:pt x="12" y="0"/>
                    <a:pt x="9" y="1"/>
                    <a:pt x="9" y="3"/>
                  </a:cubicBezTo>
                  <a:cubicBezTo>
                    <a:pt x="6" y="9"/>
                    <a:pt x="3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39" y="15"/>
                    <a:pt x="41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41"/>
            <p:cNvSpPr>
              <a:spLocks/>
            </p:cNvSpPr>
            <p:nvPr/>
          </p:nvSpPr>
          <p:spPr bwMode="auto">
            <a:xfrm>
              <a:off x="6379828" y="5746147"/>
              <a:ext cx="74058" cy="42213"/>
            </a:xfrm>
            <a:custGeom>
              <a:avLst/>
              <a:gdLst>
                <a:gd name="T0" fmla="*/ 41 w 42"/>
                <a:gd name="T1" fmla="*/ 3 h 24"/>
                <a:gd name="T2" fmla="*/ 38 w 42"/>
                <a:gd name="T3" fmla="*/ 0 h 24"/>
                <a:gd name="T4" fmla="*/ 11 w 42"/>
                <a:gd name="T5" fmla="*/ 0 h 24"/>
                <a:gd name="T6" fmla="*/ 7 w 42"/>
                <a:gd name="T7" fmla="*/ 3 h 24"/>
                <a:gd name="T8" fmla="*/ 0 w 42"/>
                <a:gd name="T9" fmla="*/ 21 h 24"/>
                <a:gd name="T10" fmla="*/ 3 w 42"/>
                <a:gd name="T11" fmla="*/ 24 h 24"/>
                <a:gd name="T12" fmla="*/ 32 w 42"/>
                <a:gd name="T13" fmla="*/ 24 h 24"/>
                <a:gd name="T14" fmla="*/ 36 w 42"/>
                <a:gd name="T15" fmla="*/ 21 h 24"/>
                <a:gd name="T16" fmla="*/ 41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1" y="3"/>
                  </a:moveTo>
                  <a:cubicBezTo>
                    <a:pt x="42" y="1"/>
                    <a:pt x="41" y="0"/>
                    <a:pt x="38" y="0"/>
                  </a:cubicBezTo>
                  <a:cubicBezTo>
                    <a:pt x="29" y="0"/>
                    <a:pt x="20" y="0"/>
                    <a:pt x="11" y="0"/>
                  </a:cubicBezTo>
                  <a:cubicBezTo>
                    <a:pt x="9" y="0"/>
                    <a:pt x="7" y="1"/>
                    <a:pt x="7" y="3"/>
                  </a:cubicBezTo>
                  <a:cubicBezTo>
                    <a:pt x="5" y="9"/>
                    <a:pt x="2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8" y="15"/>
                    <a:pt x="40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42"/>
            <p:cNvSpPr>
              <a:spLocks/>
            </p:cNvSpPr>
            <p:nvPr/>
          </p:nvSpPr>
          <p:spPr bwMode="auto">
            <a:xfrm>
              <a:off x="6459070" y="5746147"/>
              <a:ext cx="69615" cy="42213"/>
            </a:xfrm>
            <a:custGeom>
              <a:avLst/>
              <a:gdLst>
                <a:gd name="T0" fmla="*/ 39 w 40"/>
                <a:gd name="T1" fmla="*/ 3 h 24"/>
                <a:gd name="T2" fmla="*/ 36 w 40"/>
                <a:gd name="T3" fmla="*/ 0 h 24"/>
                <a:gd name="T4" fmla="*/ 9 w 40"/>
                <a:gd name="T5" fmla="*/ 0 h 24"/>
                <a:gd name="T6" fmla="*/ 5 w 40"/>
                <a:gd name="T7" fmla="*/ 3 h 24"/>
                <a:gd name="T8" fmla="*/ 0 w 40"/>
                <a:gd name="T9" fmla="*/ 21 h 24"/>
                <a:gd name="T10" fmla="*/ 3 w 40"/>
                <a:gd name="T11" fmla="*/ 24 h 24"/>
                <a:gd name="T12" fmla="*/ 32 w 40"/>
                <a:gd name="T13" fmla="*/ 24 h 24"/>
                <a:gd name="T14" fmla="*/ 36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40" y="1"/>
                    <a:pt x="38" y="0"/>
                    <a:pt x="36" y="0"/>
                  </a:cubicBezTo>
                  <a:cubicBezTo>
                    <a:pt x="27" y="0"/>
                    <a:pt x="18" y="0"/>
                    <a:pt x="9" y="0"/>
                  </a:cubicBezTo>
                  <a:cubicBezTo>
                    <a:pt x="7" y="0"/>
                    <a:pt x="5" y="1"/>
                    <a:pt x="5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7" y="15"/>
                    <a:pt x="38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43"/>
            <p:cNvSpPr>
              <a:spLocks/>
            </p:cNvSpPr>
            <p:nvPr/>
          </p:nvSpPr>
          <p:spPr bwMode="auto">
            <a:xfrm>
              <a:off x="6536091" y="5746147"/>
              <a:ext cx="66652" cy="42213"/>
            </a:xfrm>
            <a:custGeom>
              <a:avLst/>
              <a:gdLst>
                <a:gd name="T0" fmla="*/ 38 w 38"/>
                <a:gd name="T1" fmla="*/ 3 h 24"/>
                <a:gd name="T2" fmla="*/ 35 w 38"/>
                <a:gd name="T3" fmla="*/ 0 h 24"/>
                <a:gd name="T4" fmla="*/ 8 w 38"/>
                <a:gd name="T5" fmla="*/ 0 h 24"/>
                <a:gd name="T6" fmla="*/ 4 w 38"/>
                <a:gd name="T7" fmla="*/ 3 h 24"/>
                <a:gd name="T8" fmla="*/ 0 w 38"/>
                <a:gd name="T9" fmla="*/ 21 h 24"/>
                <a:gd name="T10" fmla="*/ 4 w 38"/>
                <a:gd name="T11" fmla="*/ 24 h 24"/>
                <a:gd name="T12" fmla="*/ 32 w 38"/>
                <a:gd name="T13" fmla="*/ 24 h 24"/>
                <a:gd name="T14" fmla="*/ 37 w 38"/>
                <a:gd name="T15" fmla="*/ 21 h 24"/>
                <a:gd name="T16" fmla="*/ 38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8" y="3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7" y="0"/>
                    <a:pt x="8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5" y="24"/>
                    <a:pt x="36" y="23"/>
                    <a:pt x="37" y="21"/>
                  </a:cubicBezTo>
                  <a:cubicBezTo>
                    <a:pt x="37" y="15"/>
                    <a:pt x="38" y="9"/>
                    <a:pt x="3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44"/>
            <p:cNvSpPr>
              <a:spLocks/>
            </p:cNvSpPr>
            <p:nvPr/>
          </p:nvSpPr>
          <p:spPr bwMode="auto">
            <a:xfrm>
              <a:off x="6614592" y="5746147"/>
              <a:ext cx="62949" cy="42213"/>
            </a:xfrm>
            <a:custGeom>
              <a:avLst/>
              <a:gdLst>
                <a:gd name="T0" fmla="*/ 36 w 36"/>
                <a:gd name="T1" fmla="*/ 3 h 24"/>
                <a:gd name="T2" fmla="*/ 33 w 36"/>
                <a:gd name="T3" fmla="*/ 0 h 24"/>
                <a:gd name="T4" fmla="*/ 5 w 36"/>
                <a:gd name="T5" fmla="*/ 0 h 24"/>
                <a:gd name="T6" fmla="*/ 2 w 36"/>
                <a:gd name="T7" fmla="*/ 3 h 24"/>
                <a:gd name="T8" fmla="*/ 0 w 36"/>
                <a:gd name="T9" fmla="*/ 21 h 24"/>
                <a:gd name="T10" fmla="*/ 4 w 36"/>
                <a:gd name="T11" fmla="*/ 24 h 24"/>
                <a:gd name="T12" fmla="*/ 32 w 36"/>
                <a:gd name="T13" fmla="*/ 24 h 24"/>
                <a:gd name="T14" fmla="*/ 36 w 36"/>
                <a:gd name="T15" fmla="*/ 21 h 24"/>
                <a:gd name="T16" fmla="*/ 36 w 3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4">
                  <a:moveTo>
                    <a:pt x="36" y="3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4" y="0"/>
                    <a:pt x="5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6" y="15"/>
                    <a:pt x="36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45"/>
            <p:cNvSpPr>
              <a:spLocks/>
            </p:cNvSpPr>
            <p:nvPr/>
          </p:nvSpPr>
          <p:spPr bwMode="auto">
            <a:xfrm>
              <a:off x="6691613" y="5746147"/>
              <a:ext cx="65171" cy="42213"/>
            </a:xfrm>
            <a:custGeom>
              <a:avLst/>
              <a:gdLst>
                <a:gd name="T0" fmla="*/ 35 w 37"/>
                <a:gd name="T1" fmla="*/ 3 h 24"/>
                <a:gd name="T2" fmla="*/ 31 w 37"/>
                <a:gd name="T3" fmla="*/ 0 h 24"/>
                <a:gd name="T4" fmla="*/ 4 w 37"/>
                <a:gd name="T5" fmla="*/ 0 h 24"/>
                <a:gd name="T6" fmla="*/ 0 w 37"/>
                <a:gd name="T7" fmla="*/ 3 h 24"/>
                <a:gd name="T8" fmla="*/ 1 w 37"/>
                <a:gd name="T9" fmla="*/ 21 h 24"/>
                <a:gd name="T10" fmla="*/ 5 w 37"/>
                <a:gd name="T11" fmla="*/ 24 h 24"/>
                <a:gd name="T12" fmla="*/ 33 w 37"/>
                <a:gd name="T13" fmla="*/ 24 h 24"/>
                <a:gd name="T14" fmla="*/ 37 w 37"/>
                <a:gd name="T15" fmla="*/ 21 h 24"/>
                <a:gd name="T16" fmla="*/ 35 w 3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1" y="15"/>
                    <a:pt x="1" y="21"/>
                  </a:cubicBezTo>
                  <a:cubicBezTo>
                    <a:pt x="1" y="23"/>
                    <a:pt x="2" y="24"/>
                    <a:pt x="5" y="24"/>
                  </a:cubicBezTo>
                  <a:cubicBezTo>
                    <a:pt x="14" y="24"/>
                    <a:pt x="23" y="24"/>
                    <a:pt x="33" y="24"/>
                  </a:cubicBezTo>
                  <a:cubicBezTo>
                    <a:pt x="35" y="24"/>
                    <a:pt x="37" y="23"/>
                    <a:pt x="37" y="21"/>
                  </a:cubicBezTo>
                  <a:cubicBezTo>
                    <a:pt x="36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46"/>
            <p:cNvSpPr>
              <a:spLocks/>
            </p:cNvSpPr>
            <p:nvPr/>
          </p:nvSpPr>
          <p:spPr bwMode="auto">
            <a:xfrm>
              <a:off x="6767152" y="5746147"/>
              <a:ext cx="66652" cy="42213"/>
            </a:xfrm>
            <a:custGeom>
              <a:avLst/>
              <a:gdLst>
                <a:gd name="T0" fmla="*/ 35 w 38"/>
                <a:gd name="T1" fmla="*/ 3 h 24"/>
                <a:gd name="T2" fmla="*/ 31 w 38"/>
                <a:gd name="T3" fmla="*/ 0 h 24"/>
                <a:gd name="T4" fmla="*/ 4 w 38"/>
                <a:gd name="T5" fmla="*/ 0 h 24"/>
                <a:gd name="T6" fmla="*/ 0 w 38"/>
                <a:gd name="T7" fmla="*/ 3 h 24"/>
                <a:gd name="T8" fmla="*/ 2 w 38"/>
                <a:gd name="T9" fmla="*/ 21 h 24"/>
                <a:gd name="T10" fmla="*/ 6 w 38"/>
                <a:gd name="T11" fmla="*/ 24 h 24"/>
                <a:gd name="T12" fmla="*/ 35 w 38"/>
                <a:gd name="T13" fmla="*/ 24 h 24"/>
                <a:gd name="T14" fmla="*/ 38 w 38"/>
                <a:gd name="T15" fmla="*/ 21 h 24"/>
                <a:gd name="T16" fmla="*/ 35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1" y="9"/>
                    <a:pt x="2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6" y="24"/>
                    <a:pt x="25" y="24"/>
                    <a:pt x="35" y="24"/>
                  </a:cubicBezTo>
                  <a:cubicBezTo>
                    <a:pt x="37" y="24"/>
                    <a:pt x="38" y="23"/>
                    <a:pt x="38" y="21"/>
                  </a:cubicBezTo>
                  <a:cubicBezTo>
                    <a:pt x="37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47"/>
            <p:cNvSpPr>
              <a:spLocks/>
            </p:cNvSpPr>
            <p:nvPr/>
          </p:nvSpPr>
          <p:spPr bwMode="auto">
            <a:xfrm>
              <a:off x="6841950" y="5746147"/>
              <a:ext cx="70355" cy="42213"/>
            </a:xfrm>
            <a:custGeom>
              <a:avLst/>
              <a:gdLst>
                <a:gd name="T0" fmla="*/ 35 w 40"/>
                <a:gd name="T1" fmla="*/ 3 h 24"/>
                <a:gd name="T2" fmla="*/ 31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4 w 40"/>
                <a:gd name="T9" fmla="*/ 21 h 24"/>
                <a:gd name="T10" fmla="*/ 8 w 40"/>
                <a:gd name="T11" fmla="*/ 24 h 24"/>
                <a:gd name="T12" fmla="*/ 37 w 40"/>
                <a:gd name="T13" fmla="*/ 24 h 24"/>
                <a:gd name="T14" fmla="*/ 40 w 40"/>
                <a:gd name="T15" fmla="*/ 21 h 24"/>
                <a:gd name="T16" fmla="*/ 35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3" y="15"/>
                    <a:pt x="4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8" y="24"/>
                    <a:pt x="27" y="24"/>
                    <a:pt x="37" y="24"/>
                  </a:cubicBezTo>
                  <a:cubicBezTo>
                    <a:pt x="39" y="24"/>
                    <a:pt x="40" y="23"/>
                    <a:pt x="40" y="21"/>
                  </a:cubicBezTo>
                  <a:cubicBezTo>
                    <a:pt x="38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48"/>
            <p:cNvSpPr>
              <a:spLocks/>
            </p:cNvSpPr>
            <p:nvPr/>
          </p:nvSpPr>
          <p:spPr bwMode="auto">
            <a:xfrm>
              <a:off x="6917490" y="5746147"/>
              <a:ext cx="73317" cy="42213"/>
            </a:xfrm>
            <a:custGeom>
              <a:avLst/>
              <a:gdLst>
                <a:gd name="T0" fmla="*/ 35 w 42"/>
                <a:gd name="T1" fmla="*/ 3 h 24"/>
                <a:gd name="T2" fmla="*/ 30 w 42"/>
                <a:gd name="T3" fmla="*/ 0 h 24"/>
                <a:gd name="T4" fmla="*/ 3 w 42"/>
                <a:gd name="T5" fmla="*/ 0 h 24"/>
                <a:gd name="T6" fmla="*/ 0 w 42"/>
                <a:gd name="T7" fmla="*/ 3 h 24"/>
                <a:gd name="T8" fmla="*/ 5 w 42"/>
                <a:gd name="T9" fmla="*/ 21 h 24"/>
                <a:gd name="T10" fmla="*/ 10 w 42"/>
                <a:gd name="T11" fmla="*/ 24 h 24"/>
                <a:gd name="T12" fmla="*/ 38 w 42"/>
                <a:gd name="T13" fmla="*/ 24 h 24"/>
                <a:gd name="T14" fmla="*/ 41 w 42"/>
                <a:gd name="T15" fmla="*/ 21 h 24"/>
                <a:gd name="T16" fmla="*/ 35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4" y="15"/>
                    <a:pt x="5" y="21"/>
                  </a:cubicBezTo>
                  <a:cubicBezTo>
                    <a:pt x="6" y="23"/>
                    <a:pt x="8" y="24"/>
                    <a:pt x="10" y="24"/>
                  </a:cubicBezTo>
                  <a:cubicBezTo>
                    <a:pt x="19" y="24"/>
                    <a:pt x="29" y="24"/>
                    <a:pt x="38" y="24"/>
                  </a:cubicBezTo>
                  <a:cubicBezTo>
                    <a:pt x="40" y="24"/>
                    <a:pt x="42" y="23"/>
                    <a:pt x="41" y="21"/>
                  </a:cubicBezTo>
                  <a:cubicBezTo>
                    <a:pt x="39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49"/>
            <p:cNvSpPr>
              <a:spLocks/>
            </p:cNvSpPr>
            <p:nvPr/>
          </p:nvSpPr>
          <p:spPr bwMode="auto">
            <a:xfrm>
              <a:off x="6993029" y="5746147"/>
              <a:ext cx="77020" cy="42213"/>
            </a:xfrm>
            <a:custGeom>
              <a:avLst/>
              <a:gdLst>
                <a:gd name="T0" fmla="*/ 35 w 44"/>
                <a:gd name="T1" fmla="*/ 3 h 24"/>
                <a:gd name="T2" fmla="*/ 30 w 44"/>
                <a:gd name="T3" fmla="*/ 0 h 24"/>
                <a:gd name="T4" fmla="*/ 3 w 44"/>
                <a:gd name="T5" fmla="*/ 0 h 24"/>
                <a:gd name="T6" fmla="*/ 0 w 44"/>
                <a:gd name="T7" fmla="*/ 3 h 24"/>
                <a:gd name="T8" fmla="*/ 7 w 44"/>
                <a:gd name="T9" fmla="*/ 21 h 24"/>
                <a:gd name="T10" fmla="*/ 12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5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5" y="15"/>
                    <a:pt x="7" y="21"/>
                  </a:cubicBezTo>
                  <a:cubicBezTo>
                    <a:pt x="7" y="23"/>
                    <a:pt x="10" y="24"/>
                    <a:pt x="12" y="24"/>
                  </a:cubicBezTo>
                  <a:cubicBezTo>
                    <a:pt x="21" y="24"/>
                    <a:pt x="31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0" y="15"/>
                    <a:pt x="38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50"/>
            <p:cNvSpPr>
              <a:spLocks/>
            </p:cNvSpPr>
            <p:nvPr/>
          </p:nvSpPr>
          <p:spPr bwMode="auto">
            <a:xfrm>
              <a:off x="7066346" y="5746147"/>
              <a:ext cx="80723" cy="42213"/>
            </a:xfrm>
            <a:custGeom>
              <a:avLst/>
              <a:gdLst>
                <a:gd name="T0" fmla="*/ 36 w 46"/>
                <a:gd name="T1" fmla="*/ 3 h 24"/>
                <a:gd name="T2" fmla="*/ 31 w 46"/>
                <a:gd name="T3" fmla="*/ 0 h 24"/>
                <a:gd name="T4" fmla="*/ 4 w 46"/>
                <a:gd name="T5" fmla="*/ 0 h 24"/>
                <a:gd name="T6" fmla="*/ 1 w 46"/>
                <a:gd name="T7" fmla="*/ 3 h 24"/>
                <a:gd name="T8" fmla="*/ 9 w 46"/>
                <a:gd name="T9" fmla="*/ 21 h 24"/>
                <a:gd name="T10" fmla="*/ 14 w 46"/>
                <a:gd name="T11" fmla="*/ 24 h 24"/>
                <a:gd name="T12" fmla="*/ 43 w 46"/>
                <a:gd name="T13" fmla="*/ 24 h 24"/>
                <a:gd name="T14" fmla="*/ 45 w 46"/>
                <a:gd name="T15" fmla="*/ 21 h 24"/>
                <a:gd name="T16" fmla="*/ 3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36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4" y="9"/>
                    <a:pt x="7" y="15"/>
                    <a:pt x="9" y="21"/>
                  </a:cubicBezTo>
                  <a:cubicBezTo>
                    <a:pt x="10" y="23"/>
                    <a:pt x="12" y="24"/>
                    <a:pt x="14" y="24"/>
                  </a:cubicBezTo>
                  <a:cubicBezTo>
                    <a:pt x="24" y="24"/>
                    <a:pt x="33" y="24"/>
                    <a:pt x="43" y="24"/>
                  </a:cubicBezTo>
                  <a:cubicBezTo>
                    <a:pt x="45" y="24"/>
                    <a:pt x="46" y="23"/>
                    <a:pt x="45" y="21"/>
                  </a:cubicBezTo>
                  <a:cubicBezTo>
                    <a:pt x="42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51"/>
            <p:cNvSpPr>
              <a:spLocks/>
            </p:cNvSpPr>
            <p:nvPr/>
          </p:nvSpPr>
          <p:spPr bwMode="auto">
            <a:xfrm>
              <a:off x="7141886" y="5746147"/>
              <a:ext cx="83686" cy="42213"/>
            </a:xfrm>
            <a:custGeom>
              <a:avLst/>
              <a:gdLst>
                <a:gd name="T0" fmla="*/ 36 w 48"/>
                <a:gd name="T1" fmla="*/ 3 h 24"/>
                <a:gd name="T2" fmla="*/ 30 w 48"/>
                <a:gd name="T3" fmla="*/ 0 h 24"/>
                <a:gd name="T4" fmla="*/ 3 w 48"/>
                <a:gd name="T5" fmla="*/ 0 h 24"/>
                <a:gd name="T6" fmla="*/ 1 w 48"/>
                <a:gd name="T7" fmla="*/ 3 h 24"/>
                <a:gd name="T8" fmla="*/ 11 w 48"/>
                <a:gd name="T9" fmla="*/ 21 h 24"/>
                <a:gd name="T10" fmla="*/ 16 w 48"/>
                <a:gd name="T11" fmla="*/ 24 h 24"/>
                <a:gd name="T12" fmla="*/ 45 w 48"/>
                <a:gd name="T13" fmla="*/ 24 h 24"/>
                <a:gd name="T14" fmla="*/ 47 w 48"/>
                <a:gd name="T15" fmla="*/ 21 h 24"/>
                <a:gd name="T16" fmla="*/ 36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36" y="3"/>
                  </a:moveTo>
                  <a:cubicBezTo>
                    <a:pt x="35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8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6" y="24"/>
                    <a:pt x="35" y="24"/>
                    <a:pt x="45" y="24"/>
                  </a:cubicBezTo>
                  <a:cubicBezTo>
                    <a:pt x="47" y="24"/>
                    <a:pt x="48" y="23"/>
                    <a:pt x="47" y="21"/>
                  </a:cubicBezTo>
                  <a:cubicBezTo>
                    <a:pt x="43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52"/>
            <p:cNvSpPr>
              <a:spLocks/>
            </p:cNvSpPr>
            <p:nvPr/>
          </p:nvSpPr>
          <p:spPr bwMode="auto">
            <a:xfrm>
              <a:off x="6175428" y="5697269"/>
              <a:ext cx="79983" cy="40732"/>
            </a:xfrm>
            <a:custGeom>
              <a:avLst/>
              <a:gdLst>
                <a:gd name="T0" fmla="*/ 45 w 46"/>
                <a:gd name="T1" fmla="*/ 2 h 23"/>
                <a:gd name="T2" fmla="*/ 43 w 46"/>
                <a:gd name="T3" fmla="*/ 0 h 23"/>
                <a:gd name="T4" fmla="*/ 17 w 46"/>
                <a:gd name="T5" fmla="*/ 0 h 23"/>
                <a:gd name="T6" fmla="*/ 12 w 46"/>
                <a:gd name="T7" fmla="*/ 2 h 23"/>
                <a:gd name="T8" fmla="*/ 1 w 46"/>
                <a:gd name="T9" fmla="*/ 21 h 23"/>
                <a:gd name="T10" fmla="*/ 3 w 46"/>
                <a:gd name="T11" fmla="*/ 23 h 23"/>
                <a:gd name="T12" fmla="*/ 30 w 46"/>
                <a:gd name="T13" fmla="*/ 23 h 23"/>
                <a:gd name="T14" fmla="*/ 35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6" y="0"/>
                    <a:pt x="17" y="0"/>
                  </a:cubicBezTo>
                  <a:cubicBezTo>
                    <a:pt x="16" y="0"/>
                    <a:pt x="13" y="1"/>
                    <a:pt x="12" y="2"/>
                  </a:cubicBezTo>
                  <a:cubicBezTo>
                    <a:pt x="9" y="8"/>
                    <a:pt x="5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5" y="21"/>
                  </a:cubicBezTo>
                  <a:cubicBezTo>
                    <a:pt x="38" y="15"/>
                    <a:pt x="42" y="8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6248746" y="5697269"/>
              <a:ext cx="77020" cy="40732"/>
            </a:xfrm>
            <a:custGeom>
              <a:avLst/>
              <a:gdLst>
                <a:gd name="T0" fmla="*/ 44 w 44"/>
                <a:gd name="T1" fmla="*/ 2 h 23"/>
                <a:gd name="T2" fmla="*/ 41 w 44"/>
                <a:gd name="T3" fmla="*/ 0 h 23"/>
                <a:gd name="T4" fmla="*/ 16 w 44"/>
                <a:gd name="T5" fmla="*/ 0 h 23"/>
                <a:gd name="T6" fmla="*/ 11 w 44"/>
                <a:gd name="T7" fmla="*/ 2 h 23"/>
                <a:gd name="T8" fmla="*/ 1 w 44"/>
                <a:gd name="T9" fmla="*/ 21 h 23"/>
                <a:gd name="T10" fmla="*/ 3 w 44"/>
                <a:gd name="T11" fmla="*/ 23 h 23"/>
                <a:gd name="T12" fmla="*/ 30 w 44"/>
                <a:gd name="T13" fmla="*/ 23 h 23"/>
                <a:gd name="T14" fmla="*/ 35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3" y="0"/>
                    <a:pt x="24" y="0"/>
                    <a:pt x="16" y="0"/>
                  </a:cubicBezTo>
                  <a:cubicBezTo>
                    <a:pt x="14" y="0"/>
                    <a:pt x="12" y="1"/>
                    <a:pt x="11" y="2"/>
                  </a:cubicBezTo>
                  <a:cubicBezTo>
                    <a:pt x="8" y="8"/>
                    <a:pt x="4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5" y="22"/>
                    <a:pt x="35" y="21"/>
                  </a:cubicBezTo>
                  <a:cubicBezTo>
                    <a:pt x="38" y="15"/>
                    <a:pt x="41" y="8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54"/>
            <p:cNvSpPr>
              <a:spLocks/>
            </p:cNvSpPr>
            <p:nvPr/>
          </p:nvSpPr>
          <p:spPr bwMode="auto">
            <a:xfrm>
              <a:off x="6324285" y="5697269"/>
              <a:ext cx="71836" cy="40732"/>
            </a:xfrm>
            <a:custGeom>
              <a:avLst/>
              <a:gdLst>
                <a:gd name="T0" fmla="*/ 41 w 41"/>
                <a:gd name="T1" fmla="*/ 2 h 23"/>
                <a:gd name="T2" fmla="*/ 38 w 41"/>
                <a:gd name="T3" fmla="*/ 0 h 23"/>
                <a:gd name="T4" fmla="*/ 13 w 41"/>
                <a:gd name="T5" fmla="*/ 0 h 23"/>
                <a:gd name="T6" fmla="*/ 8 w 41"/>
                <a:gd name="T7" fmla="*/ 2 h 23"/>
                <a:gd name="T8" fmla="*/ 0 w 41"/>
                <a:gd name="T9" fmla="*/ 21 h 23"/>
                <a:gd name="T10" fmla="*/ 3 w 41"/>
                <a:gd name="T11" fmla="*/ 23 h 23"/>
                <a:gd name="T12" fmla="*/ 30 w 41"/>
                <a:gd name="T13" fmla="*/ 23 h 23"/>
                <a:gd name="T14" fmla="*/ 34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40" y="0"/>
                    <a:pt x="38" y="0"/>
                  </a:cubicBezTo>
                  <a:cubicBezTo>
                    <a:pt x="30" y="0"/>
                    <a:pt x="21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8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9" y="8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55"/>
            <p:cNvSpPr>
              <a:spLocks/>
            </p:cNvSpPr>
            <p:nvPr/>
          </p:nvSpPr>
          <p:spPr bwMode="auto">
            <a:xfrm>
              <a:off x="6397602" y="5697269"/>
              <a:ext cx="69615" cy="40732"/>
            </a:xfrm>
            <a:custGeom>
              <a:avLst/>
              <a:gdLst>
                <a:gd name="T0" fmla="*/ 39 w 40"/>
                <a:gd name="T1" fmla="*/ 2 h 23"/>
                <a:gd name="T2" fmla="*/ 37 w 40"/>
                <a:gd name="T3" fmla="*/ 0 h 23"/>
                <a:gd name="T4" fmla="*/ 11 w 40"/>
                <a:gd name="T5" fmla="*/ 0 h 23"/>
                <a:gd name="T6" fmla="*/ 7 w 40"/>
                <a:gd name="T7" fmla="*/ 2 h 23"/>
                <a:gd name="T8" fmla="*/ 0 w 40"/>
                <a:gd name="T9" fmla="*/ 21 h 23"/>
                <a:gd name="T10" fmla="*/ 3 w 40"/>
                <a:gd name="T11" fmla="*/ 23 h 23"/>
                <a:gd name="T12" fmla="*/ 30 w 40"/>
                <a:gd name="T13" fmla="*/ 23 h 23"/>
                <a:gd name="T14" fmla="*/ 34 w 40"/>
                <a:gd name="T15" fmla="*/ 21 h 23"/>
                <a:gd name="T16" fmla="*/ 39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9" y="2"/>
                  </a:moveTo>
                  <a:cubicBezTo>
                    <a:pt x="40" y="1"/>
                    <a:pt x="38" y="0"/>
                    <a:pt x="37" y="0"/>
                  </a:cubicBezTo>
                  <a:cubicBezTo>
                    <a:pt x="28" y="0"/>
                    <a:pt x="19" y="0"/>
                    <a:pt x="11" y="0"/>
                  </a:cubicBezTo>
                  <a:cubicBezTo>
                    <a:pt x="9" y="0"/>
                    <a:pt x="7" y="1"/>
                    <a:pt x="7" y="2"/>
                  </a:cubicBezTo>
                  <a:cubicBezTo>
                    <a:pt x="4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8" y="8"/>
                    <a:pt x="3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56"/>
            <p:cNvSpPr>
              <a:spLocks/>
            </p:cNvSpPr>
            <p:nvPr/>
          </p:nvSpPr>
          <p:spPr bwMode="auto">
            <a:xfrm>
              <a:off x="6470920" y="5697269"/>
              <a:ext cx="66652" cy="40732"/>
            </a:xfrm>
            <a:custGeom>
              <a:avLst/>
              <a:gdLst>
                <a:gd name="T0" fmla="*/ 38 w 38"/>
                <a:gd name="T1" fmla="*/ 2 h 23"/>
                <a:gd name="T2" fmla="*/ 35 w 38"/>
                <a:gd name="T3" fmla="*/ 0 h 23"/>
                <a:gd name="T4" fmla="*/ 9 w 38"/>
                <a:gd name="T5" fmla="*/ 0 h 23"/>
                <a:gd name="T6" fmla="*/ 5 w 38"/>
                <a:gd name="T7" fmla="*/ 2 h 23"/>
                <a:gd name="T8" fmla="*/ 0 w 38"/>
                <a:gd name="T9" fmla="*/ 21 h 23"/>
                <a:gd name="T10" fmla="*/ 3 w 38"/>
                <a:gd name="T11" fmla="*/ 23 h 23"/>
                <a:gd name="T12" fmla="*/ 30 w 38"/>
                <a:gd name="T13" fmla="*/ 23 h 23"/>
                <a:gd name="T14" fmla="*/ 34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8" y="0"/>
                    <a:pt x="9" y="0"/>
                  </a:cubicBezTo>
                  <a:cubicBezTo>
                    <a:pt x="7" y="0"/>
                    <a:pt x="5" y="1"/>
                    <a:pt x="5" y="2"/>
                  </a:cubicBezTo>
                  <a:cubicBezTo>
                    <a:pt x="3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7" y="8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57"/>
            <p:cNvSpPr>
              <a:spLocks/>
            </p:cNvSpPr>
            <p:nvPr/>
          </p:nvSpPr>
          <p:spPr bwMode="auto">
            <a:xfrm>
              <a:off x="6544237" y="5697269"/>
              <a:ext cx="63690" cy="40732"/>
            </a:xfrm>
            <a:custGeom>
              <a:avLst/>
              <a:gdLst>
                <a:gd name="T0" fmla="*/ 36 w 36"/>
                <a:gd name="T1" fmla="*/ 2 h 23"/>
                <a:gd name="T2" fmla="*/ 33 w 36"/>
                <a:gd name="T3" fmla="*/ 0 h 23"/>
                <a:gd name="T4" fmla="*/ 7 w 36"/>
                <a:gd name="T5" fmla="*/ 0 h 23"/>
                <a:gd name="T6" fmla="*/ 3 w 36"/>
                <a:gd name="T7" fmla="*/ 2 h 23"/>
                <a:gd name="T8" fmla="*/ 0 w 36"/>
                <a:gd name="T9" fmla="*/ 21 h 23"/>
                <a:gd name="T10" fmla="*/ 4 w 36"/>
                <a:gd name="T11" fmla="*/ 23 h 23"/>
                <a:gd name="T12" fmla="*/ 30 w 36"/>
                <a:gd name="T13" fmla="*/ 23 h 23"/>
                <a:gd name="T14" fmla="*/ 34 w 36"/>
                <a:gd name="T15" fmla="*/ 21 h 23"/>
                <a:gd name="T16" fmla="*/ 36 w 3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3">
                  <a:moveTo>
                    <a:pt x="36" y="2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6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8"/>
                    <a:pt x="1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5" y="8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58"/>
            <p:cNvSpPr>
              <a:spLocks/>
            </p:cNvSpPr>
            <p:nvPr/>
          </p:nvSpPr>
          <p:spPr bwMode="auto">
            <a:xfrm>
              <a:off x="6618295" y="5697269"/>
              <a:ext cx="61468" cy="40732"/>
            </a:xfrm>
            <a:custGeom>
              <a:avLst/>
              <a:gdLst>
                <a:gd name="T0" fmla="*/ 34 w 35"/>
                <a:gd name="T1" fmla="*/ 2 h 23"/>
                <a:gd name="T2" fmla="*/ 31 w 35"/>
                <a:gd name="T3" fmla="*/ 0 h 23"/>
                <a:gd name="T4" fmla="*/ 5 w 35"/>
                <a:gd name="T5" fmla="*/ 0 h 23"/>
                <a:gd name="T6" fmla="*/ 2 w 35"/>
                <a:gd name="T7" fmla="*/ 2 h 23"/>
                <a:gd name="T8" fmla="*/ 0 w 35"/>
                <a:gd name="T9" fmla="*/ 21 h 23"/>
                <a:gd name="T10" fmla="*/ 4 w 35"/>
                <a:gd name="T11" fmla="*/ 23 h 23"/>
                <a:gd name="T12" fmla="*/ 31 w 35"/>
                <a:gd name="T13" fmla="*/ 23 h 23"/>
                <a:gd name="T14" fmla="*/ 34 w 35"/>
                <a:gd name="T15" fmla="*/ 21 h 23"/>
                <a:gd name="T16" fmla="*/ 34 w 3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3">
                  <a:moveTo>
                    <a:pt x="34" y="2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3" y="0"/>
                    <a:pt x="14" y="0"/>
                    <a:pt x="5" y="0"/>
                  </a:cubicBezTo>
                  <a:cubicBezTo>
                    <a:pt x="4" y="0"/>
                    <a:pt x="2" y="1"/>
                    <a:pt x="2" y="2"/>
                  </a:cubicBezTo>
                  <a:cubicBezTo>
                    <a:pt x="1" y="8"/>
                    <a:pt x="1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4" y="8"/>
                    <a:pt x="3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59"/>
            <p:cNvSpPr>
              <a:spLocks/>
            </p:cNvSpPr>
            <p:nvPr/>
          </p:nvSpPr>
          <p:spPr bwMode="auto">
            <a:xfrm>
              <a:off x="6691613" y="5697269"/>
              <a:ext cx="59246" cy="40732"/>
            </a:xfrm>
            <a:custGeom>
              <a:avLst/>
              <a:gdLst>
                <a:gd name="T0" fmla="*/ 33 w 34"/>
                <a:gd name="T1" fmla="*/ 2 h 23"/>
                <a:gd name="T2" fmla="*/ 29 w 34"/>
                <a:gd name="T3" fmla="*/ 0 h 23"/>
                <a:gd name="T4" fmla="*/ 4 w 34"/>
                <a:gd name="T5" fmla="*/ 0 h 23"/>
                <a:gd name="T6" fmla="*/ 0 w 34"/>
                <a:gd name="T7" fmla="*/ 2 h 23"/>
                <a:gd name="T8" fmla="*/ 0 w 34"/>
                <a:gd name="T9" fmla="*/ 21 h 23"/>
                <a:gd name="T10" fmla="*/ 4 w 34"/>
                <a:gd name="T11" fmla="*/ 23 h 23"/>
                <a:gd name="T12" fmla="*/ 31 w 34"/>
                <a:gd name="T13" fmla="*/ 23 h 23"/>
                <a:gd name="T14" fmla="*/ 34 w 34"/>
                <a:gd name="T15" fmla="*/ 21 h 23"/>
                <a:gd name="T16" fmla="*/ 33 w 3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8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3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60"/>
            <p:cNvSpPr>
              <a:spLocks/>
            </p:cNvSpPr>
            <p:nvPr/>
          </p:nvSpPr>
          <p:spPr bwMode="auto">
            <a:xfrm>
              <a:off x="6761968" y="5697269"/>
              <a:ext cx="64430" cy="40732"/>
            </a:xfrm>
            <a:custGeom>
              <a:avLst/>
              <a:gdLst>
                <a:gd name="T0" fmla="*/ 33 w 37"/>
                <a:gd name="T1" fmla="*/ 2 h 23"/>
                <a:gd name="T2" fmla="*/ 29 w 37"/>
                <a:gd name="T3" fmla="*/ 0 h 23"/>
                <a:gd name="T4" fmla="*/ 4 w 37"/>
                <a:gd name="T5" fmla="*/ 0 h 23"/>
                <a:gd name="T6" fmla="*/ 1 w 37"/>
                <a:gd name="T7" fmla="*/ 2 h 23"/>
                <a:gd name="T8" fmla="*/ 2 w 37"/>
                <a:gd name="T9" fmla="*/ 21 h 23"/>
                <a:gd name="T10" fmla="*/ 6 w 37"/>
                <a:gd name="T11" fmla="*/ 23 h 23"/>
                <a:gd name="T12" fmla="*/ 33 w 37"/>
                <a:gd name="T13" fmla="*/ 23 h 23"/>
                <a:gd name="T14" fmla="*/ 36 w 37"/>
                <a:gd name="T15" fmla="*/ 21 h 23"/>
                <a:gd name="T16" fmla="*/ 33 w 3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1" y="8"/>
                    <a:pt x="2" y="15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15" y="23"/>
                    <a:pt x="24" y="23"/>
                    <a:pt x="33" y="23"/>
                  </a:cubicBezTo>
                  <a:cubicBezTo>
                    <a:pt x="35" y="23"/>
                    <a:pt x="37" y="22"/>
                    <a:pt x="36" y="21"/>
                  </a:cubicBezTo>
                  <a:cubicBezTo>
                    <a:pt x="35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1"/>
            <p:cNvSpPr>
              <a:spLocks/>
            </p:cNvSpPr>
            <p:nvPr/>
          </p:nvSpPr>
          <p:spPr bwMode="auto">
            <a:xfrm>
              <a:off x="6833804" y="5697269"/>
              <a:ext cx="65912" cy="40732"/>
            </a:xfrm>
            <a:custGeom>
              <a:avLst/>
              <a:gdLst>
                <a:gd name="T0" fmla="*/ 33 w 38"/>
                <a:gd name="T1" fmla="*/ 2 h 23"/>
                <a:gd name="T2" fmla="*/ 29 w 38"/>
                <a:gd name="T3" fmla="*/ 0 h 23"/>
                <a:gd name="T4" fmla="*/ 3 w 38"/>
                <a:gd name="T5" fmla="*/ 0 h 23"/>
                <a:gd name="T6" fmla="*/ 0 w 38"/>
                <a:gd name="T7" fmla="*/ 2 h 23"/>
                <a:gd name="T8" fmla="*/ 3 w 38"/>
                <a:gd name="T9" fmla="*/ 21 h 23"/>
                <a:gd name="T10" fmla="*/ 8 w 38"/>
                <a:gd name="T11" fmla="*/ 23 h 23"/>
                <a:gd name="T12" fmla="*/ 34 w 38"/>
                <a:gd name="T13" fmla="*/ 23 h 23"/>
                <a:gd name="T14" fmla="*/ 37 w 38"/>
                <a:gd name="T15" fmla="*/ 21 h 23"/>
                <a:gd name="T16" fmla="*/ 33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3" y="2"/>
                  </a:moveTo>
                  <a:cubicBezTo>
                    <a:pt x="32" y="1"/>
                    <a:pt x="30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8"/>
                    <a:pt x="2" y="15"/>
                    <a:pt x="3" y="21"/>
                  </a:cubicBezTo>
                  <a:cubicBezTo>
                    <a:pt x="4" y="22"/>
                    <a:pt x="6" y="23"/>
                    <a:pt x="8" y="23"/>
                  </a:cubicBezTo>
                  <a:cubicBezTo>
                    <a:pt x="17" y="23"/>
                    <a:pt x="25" y="23"/>
                    <a:pt x="34" y="23"/>
                  </a:cubicBezTo>
                  <a:cubicBezTo>
                    <a:pt x="36" y="23"/>
                    <a:pt x="38" y="22"/>
                    <a:pt x="37" y="21"/>
                  </a:cubicBezTo>
                  <a:cubicBezTo>
                    <a:pt x="36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62"/>
            <p:cNvSpPr>
              <a:spLocks/>
            </p:cNvSpPr>
            <p:nvPr/>
          </p:nvSpPr>
          <p:spPr bwMode="auto">
            <a:xfrm>
              <a:off x="6903419" y="5697269"/>
              <a:ext cx="70355" cy="40732"/>
            </a:xfrm>
            <a:custGeom>
              <a:avLst/>
              <a:gdLst>
                <a:gd name="T0" fmla="*/ 33 w 40"/>
                <a:gd name="T1" fmla="*/ 2 h 23"/>
                <a:gd name="T2" fmla="*/ 29 w 40"/>
                <a:gd name="T3" fmla="*/ 0 h 23"/>
                <a:gd name="T4" fmla="*/ 3 w 40"/>
                <a:gd name="T5" fmla="*/ 0 h 23"/>
                <a:gd name="T6" fmla="*/ 0 w 40"/>
                <a:gd name="T7" fmla="*/ 2 h 23"/>
                <a:gd name="T8" fmla="*/ 5 w 40"/>
                <a:gd name="T9" fmla="*/ 21 h 23"/>
                <a:gd name="T10" fmla="*/ 10 w 40"/>
                <a:gd name="T11" fmla="*/ 23 h 23"/>
                <a:gd name="T12" fmla="*/ 37 w 40"/>
                <a:gd name="T13" fmla="*/ 23 h 23"/>
                <a:gd name="T14" fmla="*/ 39 w 40"/>
                <a:gd name="T15" fmla="*/ 21 h 23"/>
                <a:gd name="T16" fmla="*/ 33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8"/>
                    <a:pt x="4" y="15"/>
                    <a:pt x="5" y="21"/>
                  </a:cubicBezTo>
                  <a:cubicBezTo>
                    <a:pt x="6" y="22"/>
                    <a:pt x="8" y="23"/>
                    <a:pt x="10" y="23"/>
                  </a:cubicBezTo>
                  <a:cubicBezTo>
                    <a:pt x="19" y="23"/>
                    <a:pt x="28" y="23"/>
                    <a:pt x="37" y="23"/>
                  </a:cubicBezTo>
                  <a:cubicBezTo>
                    <a:pt x="39" y="23"/>
                    <a:pt x="40" y="22"/>
                    <a:pt x="39" y="21"/>
                  </a:cubicBezTo>
                  <a:cubicBezTo>
                    <a:pt x="37" y="15"/>
                    <a:pt x="35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63"/>
            <p:cNvSpPr>
              <a:spLocks/>
            </p:cNvSpPr>
            <p:nvPr/>
          </p:nvSpPr>
          <p:spPr bwMode="auto">
            <a:xfrm>
              <a:off x="6973774" y="5697269"/>
              <a:ext cx="73317" cy="40732"/>
            </a:xfrm>
            <a:custGeom>
              <a:avLst/>
              <a:gdLst>
                <a:gd name="T0" fmla="*/ 33 w 42"/>
                <a:gd name="T1" fmla="*/ 2 h 23"/>
                <a:gd name="T2" fmla="*/ 29 w 42"/>
                <a:gd name="T3" fmla="*/ 0 h 23"/>
                <a:gd name="T4" fmla="*/ 3 w 42"/>
                <a:gd name="T5" fmla="*/ 0 h 23"/>
                <a:gd name="T6" fmla="*/ 1 w 42"/>
                <a:gd name="T7" fmla="*/ 2 h 23"/>
                <a:gd name="T8" fmla="*/ 8 w 42"/>
                <a:gd name="T9" fmla="*/ 21 h 23"/>
                <a:gd name="T10" fmla="*/ 12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3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3" y="8"/>
                    <a:pt x="5" y="15"/>
                    <a:pt x="8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1" y="23"/>
                    <a:pt x="30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64"/>
            <p:cNvSpPr>
              <a:spLocks/>
            </p:cNvSpPr>
            <p:nvPr/>
          </p:nvSpPr>
          <p:spPr bwMode="auto">
            <a:xfrm>
              <a:off x="7045610" y="5697269"/>
              <a:ext cx="74799" cy="40732"/>
            </a:xfrm>
            <a:custGeom>
              <a:avLst/>
              <a:gdLst>
                <a:gd name="T0" fmla="*/ 33 w 43"/>
                <a:gd name="T1" fmla="*/ 2 h 23"/>
                <a:gd name="T2" fmla="*/ 28 w 43"/>
                <a:gd name="T3" fmla="*/ 0 h 23"/>
                <a:gd name="T4" fmla="*/ 3 w 43"/>
                <a:gd name="T5" fmla="*/ 0 h 23"/>
                <a:gd name="T6" fmla="*/ 0 w 43"/>
                <a:gd name="T7" fmla="*/ 2 h 23"/>
                <a:gd name="T8" fmla="*/ 9 w 43"/>
                <a:gd name="T9" fmla="*/ 21 h 23"/>
                <a:gd name="T10" fmla="*/ 13 w 43"/>
                <a:gd name="T11" fmla="*/ 23 h 23"/>
                <a:gd name="T12" fmla="*/ 40 w 43"/>
                <a:gd name="T13" fmla="*/ 23 h 23"/>
                <a:gd name="T14" fmla="*/ 43 w 43"/>
                <a:gd name="T15" fmla="*/ 21 h 23"/>
                <a:gd name="T16" fmla="*/ 33 w 43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8"/>
                    <a:pt x="6" y="15"/>
                    <a:pt x="9" y="21"/>
                  </a:cubicBezTo>
                  <a:cubicBezTo>
                    <a:pt x="9" y="22"/>
                    <a:pt x="11" y="23"/>
                    <a:pt x="13" y="23"/>
                  </a:cubicBezTo>
                  <a:cubicBezTo>
                    <a:pt x="22" y="23"/>
                    <a:pt x="31" y="23"/>
                    <a:pt x="40" y="23"/>
                  </a:cubicBezTo>
                  <a:cubicBezTo>
                    <a:pt x="42" y="23"/>
                    <a:pt x="43" y="22"/>
                    <a:pt x="43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65"/>
            <p:cNvSpPr>
              <a:spLocks/>
            </p:cNvSpPr>
            <p:nvPr/>
          </p:nvSpPr>
          <p:spPr bwMode="auto">
            <a:xfrm>
              <a:off x="7115225" y="5697269"/>
              <a:ext cx="79242" cy="40732"/>
            </a:xfrm>
            <a:custGeom>
              <a:avLst/>
              <a:gdLst>
                <a:gd name="T0" fmla="*/ 33 w 45"/>
                <a:gd name="T1" fmla="*/ 2 h 23"/>
                <a:gd name="T2" fmla="*/ 28 w 45"/>
                <a:gd name="T3" fmla="*/ 0 h 23"/>
                <a:gd name="T4" fmla="*/ 3 w 45"/>
                <a:gd name="T5" fmla="*/ 0 h 23"/>
                <a:gd name="T6" fmla="*/ 1 w 45"/>
                <a:gd name="T7" fmla="*/ 2 h 23"/>
                <a:gd name="T8" fmla="*/ 11 w 45"/>
                <a:gd name="T9" fmla="*/ 21 h 23"/>
                <a:gd name="T10" fmla="*/ 16 w 45"/>
                <a:gd name="T11" fmla="*/ 23 h 23"/>
                <a:gd name="T12" fmla="*/ 42 w 45"/>
                <a:gd name="T13" fmla="*/ 23 h 23"/>
                <a:gd name="T14" fmla="*/ 45 w 45"/>
                <a:gd name="T15" fmla="*/ 21 h 23"/>
                <a:gd name="T16" fmla="*/ 33 w 4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4" y="8"/>
                    <a:pt x="7" y="15"/>
                    <a:pt x="11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5" y="23"/>
                    <a:pt x="34" y="23"/>
                    <a:pt x="42" y="23"/>
                  </a:cubicBezTo>
                  <a:cubicBezTo>
                    <a:pt x="45" y="23"/>
                    <a:pt x="45" y="22"/>
                    <a:pt x="45" y="21"/>
                  </a:cubicBezTo>
                  <a:cubicBezTo>
                    <a:pt x="41" y="15"/>
                    <a:pt x="37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66"/>
            <p:cNvSpPr>
              <a:spLocks/>
            </p:cNvSpPr>
            <p:nvPr/>
          </p:nvSpPr>
          <p:spPr bwMode="auto">
            <a:xfrm>
              <a:off x="6493878" y="5921665"/>
              <a:ext cx="383621" cy="87388"/>
            </a:xfrm>
            <a:custGeom>
              <a:avLst/>
              <a:gdLst>
                <a:gd name="T0" fmla="*/ 218 w 219"/>
                <a:gd name="T1" fmla="*/ 47 h 50"/>
                <a:gd name="T2" fmla="*/ 214 w 219"/>
                <a:gd name="T3" fmla="*/ 50 h 50"/>
                <a:gd name="T4" fmla="*/ 5 w 219"/>
                <a:gd name="T5" fmla="*/ 50 h 50"/>
                <a:gd name="T6" fmla="*/ 0 w 219"/>
                <a:gd name="T7" fmla="*/ 47 h 50"/>
                <a:gd name="T8" fmla="*/ 11 w 219"/>
                <a:gd name="T9" fmla="*/ 2 h 50"/>
                <a:gd name="T10" fmla="*/ 16 w 219"/>
                <a:gd name="T11" fmla="*/ 0 h 50"/>
                <a:gd name="T12" fmla="*/ 203 w 219"/>
                <a:gd name="T13" fmla="*/ 0 h 50"/>
                <a:gd name="T14" fmla="*/ 208 w 219"/>
                <a:gd name="T15" fmla="*/ 2 h 50"/>
                <a:gd name="T16" fmla="*/ 218 w 219"/>
                <a:gd name="T1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50">
                  <a:moveTo>
                    <a:pt x="218" y="47"/>
                  </a:moveTo>
                  <a:cubicBezTo>
                    <a:pt x="219" y="49"/>
                    <a:pt x="216" y="50"/>
                    <a:pt x="214" y="50"/>
                  </a:cubicBezTo>
                  <a:cubicBezTo>
                    <a:pt x="144" y="50"/>
                    <a:pt x="75" y="50"/>
                    <a:pt x="5" y="50"/>
                  </a:cubicBezTo>
                  <a:cubicBezTo>
                    <a:pt x="2" y="50"/>
                    <a:pt x="0" y="49"/>
                    <a:pt x="0" y="47"/>
                  </a:cubicBezTo>
                  <a:cubicBezTo>
                    <a:pt x="4" y="27"/>
                    <a:pt x="7" y="23"/>
                    <a:pt x="11" y="2"/>
                  </a:cubicBezTo>
                  <a:cubicBezTo>
                    <a:pt x="11" y="1"/>
                    <a:pt x="13" y="0"/>
                    <a:pt x="16" y="0"/>
                  </a:cubicBezTo>
                  <a:cubicBezTo>
                    <a:pt x="78" y="0"/>
                    <a:pt x="141" y="0"/>
                    <a:pt x="203" y="0"/>
                  </a:cubicBezTo>
                  <a:cubicBezTo>
                    <a:pt x="205" y="0"/>
                    <a:pt x="208" y="1"/>
                    <a:pt x="208" y="2"/>
                  </a:cubicBezTo>
                  <a:cubicBezTo>
                    <a:pt x="211" y="23"/>
                    <a:pt x="215" y="27"/>
                    <a:pt x="21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67"/>
            <p:cNvSpPr>
              <a:spLocks/>
            </p:cNvSpPr>
            <p:nvPr/>
          </p:nvSpPr>
          <p:spPr bwMode="auto">
            <a:xfrm>
              <a:off x="7195948" y="5047780"/>
              <a:ext cx="139970" cy="91091"/>
            </a:xfrm>
            <a:custGeom>
              <a:avLst/>
              <a:gdLst>
                <a:gd name="T0" fmla="*/ 60 w 80"/>
                <a:gd name="T1" fmla="*/ 0 h 52"/>
                <a:gd name="T2" fmla="*/ 0 w 80"/>
                <a:gd name="T3" fmla="*/ 0 h 52"/>
                <a:gd name="T4" fmla="*/ 0 w 80"/>
                <a:gd name="T5" fmla="*/ 52 h 52"/>
                <a:gd name="T6" fmla="*/ 60 w 80"/>
                <a:gd name="T7" fmla="*/ 52 h 52"/>
                <a:gd name="T8" fmla="*/ 80 w 80"/>
                <a:gd name="T9" fmla="*/ 32 h 52"/>
                <a:gd name="T10" fmla="*/ 80 w 80"/>
                <a:gd name="T11" fmla="*/ 20 h 52"/>
                <a:gd name="T12" fmla="*/ 6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71" y="52"/>
                    <a:pt x="80" y="43"/>
                    <a:pt x="80" y="32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9"/>
                    <a:pt x="71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68"/>
            <p:cNvSpPr>
              <a:spLocks/>
            </p:cNvSpPr>
            <p:nvPr/>
          </p:nvSpPr>
          <p:spPr bwMode="auto">
            <a:xfrm>
              <a:off x="9256983" y="3756948"/>
              <a:ext cx="231061" cy="1415249"/>
            </a:xfrm>
            <a:custGeom>
              <a:avLst/>
              <a:gdLst>
                <a:gd name="T0" fmla="*/ 0 w 132"/>
                <a:gd name="T1" fmla="*/ 0 h 808"/>
                <a:gd name="T2" fmla="*/ 0 w 132"/>
                <a:gd name="T3" fmla="*/ 788 h 808"/>
                <a:gd name="T4" fmla="*/ 20 w 132"/>
                <a:gd name="T5" fmla="*/ 808 h 808"/>
                <a:gd name="T6" fmla="*/ 132 w 132"/>
                <a:gd name="T7" fmla="*/ 808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808">
                  <a:moveTo>
                    <a:pt x="0" y="0"/>
                  </a:moveTo>
                  <a:cubicBezTo>
                    <a:pt x="0" y="788"/>
                    <a:pt x="0" y="788"/>
                    <a:pt x="0" y="788"/>
                  </a:cubicBezTo>
                  <a:cubicBezTo>
                    <a:pt x="0" y="799"/>
                    <a:pt x="9" y="808"/>
                    <a:pt x="20" y="808"/>
                  </a:cubicBezTo>
                  <a:cubicBezTo>
                    <a:pt x="132" y="808"/>
                    <a:pt x="132" y="808"/>
                    <a:pt x="132" y="808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Rectangle 69"/>
            <p:cNvSpPr>
              <a:spLocks noChangeArrowheads="1"/>
            </p:cNvSpPr>
            <p:nvPr/>
          </p:nvSpPr>
          <p:spPr bwMode="auto">
            <a:xfrm>
              <a:off x="10092358" y="6029789"/>
              <a:ext cx="279939" cy="20662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70"/>
            <p:cNvSpPr>
              <a:spLocks/>
            </p:cNvSpPr>
            <p:nvPr/>
          </p:nvSpPr>
          <p:spPr bwMode="auto">
            <a:xfrm>
              <a:off x="9512483" y="5009269"/>
              <a:ext cx="1441170" cy="1052365"/>
            </a:xfrm>
            <a:custGeom>
              <a:avLst/>
              <a:gdLst>
                <a:gd name="T0" fmla="*/ 823 w 823"/>
                <a:gd name="T1" fmla="*/ 596 h 601"/>
                <a:gd name="T2" fmla="*/ 817 w 823"/>
                <a:gd name="T3" fmla="*/ 601 h 601"/>
                <a:gd name="T4" fmla="*/ 5 w 823"/>
                <a:gd name="T5" fmla="*/ 601 h 601"/>
                <a:gd name="T6" fmla="*/ 0 w 823"/>
                <a:gd name="T7" fmla="*/ 596 h 601"/>
                <a:gd name="T8" fmla="*/ 0 w 823"/>
                <a:gd name="T9" fmla="*/ 5 h 601"/>
                <a:gd name="T10" fmla="*/ 5 w 823"/>
                <a:gd name="T11" fmla="*/ 0 h 601"/>
                <a:gd name="T12" fmla="*/ 817 w 823"/>
                <a:gd name="T13" fmla="*/ 0 h 601"/>
                <a:gd name="T14" fmla="*/ 823 w 823"/>
                <a:gd name="T15" fmla="*/ 5 h 601"/>
                <a:gd name="T16" fmla="*/ 823 w 823"/>
                <a:gd name="T17" fmla="*/ 596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3" h="601">
                  <a:moveTo>
                    <a:pt x="823" y="596"/>
                  </a:moveTo>
                  <a:cubicBezTo>
                    <a:pt x="823" y="599"/>
                    <a:pt x="820" y="601"/>
                    <a:pt x="817" y="601"/>
                  </a:cubicBezTo>
                  <a:cubicBezTo>
                    <a:pt x="5" y="601"/>
                    <a:pt x="5" y="601"/>
                    <a:pt x="5" y="601"/>
                  </a:cubicBezTo>
                  <a:cubicBezTo>
                    <a:pt x="3" y="601"/>
                    <a:pt x="0" y="599"/>
                    <a:pt x="0" y="59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820" y="0"/>
                    <a:pt x="823" y="2"/>
                    <a:pt x="823" y="5"/>
                  </a:cubicBezTo>
                  <a:lnTo>
                    <a:pt x="823" y="59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71"/>
            <p:cNvSpPr>
              <a:spLocks/>
            </p:cNvSpPr>
            <p:nvPr/>
          </p:nvSpPr>
          <p:spPr bwMode="auto">
            <a:xfrm>
              <a:off x="9512483" y="5883154"/>
              <a:ext cx="1441170" cy="178480"/>
            </a:xfrm>
            <a:custGeom>
              <a:avLst/>
              <a:gdLst>
                <a:gd name="T0" fmla="*/ 0 w 823"/>
                <a:gd name="T1" fmla="*/ 0 h 102"/>
                <a:gd name="T2" fmla="*/ 0 w 823"/>
                <a:gd name="T3" fmla="*/ 97 h 102"/>
                <a:gd name="T4" fmla="*/ 5 w 823"/>
                <a:gd name="T5" fmla="*/ 102 h 102"/>
                <a:gd name="T6" fmla="*/ 817 w 823"/>
                <a:gd name="T7" fmla="*/ 102 h 102"/>
                <a:gd name="T8" fmla="*/ 823 w 823"/>
                <a:gd name="T9" fmla="*/ 97 h 102"/>
                <a:gd name="T10" fmla="*/ 823 w 823"/>
                <a:gd name="T11" fmla="*/ 0 h 102"/>
                <a:gd name="T12" fmla="*/ 0 w 823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3" h="102">
                  <a:moveTo>
                    <a:pt x="0" y="0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2"/>
                    <a:pt x="5" y="102"/>
                  </a:cubicBezTo>
                  <a:cubicBezTo>
                    <a:pt x="817" y="102"/>
                    <a:pt x="817" y="102"/>
                    <a:pt x="817" y="102"/>
                  </a:cubicBezTo>
                  <a:cubicBezTo>
                    <a:pt x="820" y="102"/>
                    <a:pt x="823" y="100"/>
                    <a:pt x="823" y="97"/>
                  </a:cubicBezTo>
                  <a:cubicBezTo>
                    <a:pt x="823" y="0"/>
                    <a:pt x="823" y="0"/>
                    <a:pt x="8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72"/>
            <p:cNvSpPr>
              <a:spLocks noChangeArrowheads="1"/>
            </p:cNvSpPr>
            <p:nvPr/>
          </p:nvSpPr>
          <p:spPr bwMode="auto">
            <a:xfrm>
              <a:off x="9575433" y="5068516"/>
              <a:ext cx="1315271" cy="814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73"/>
            <p:cNvSpPr>
              <a:spLocks noChangeArrowheads="1"/>
            </p:cNvSpPr>
            <p:nvPr/>
          </p:nvSpPr>
          <p:spPr bwMode="auto">
            <a:xfrm>
              <a:off x="9930911" y="6210491"/>
              <a:ext cx="604314" cy="525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74"/>
            <p:cNvSpPr>
              <a:spLocks/>
            </p:cNvSpPr>
            <p:nvPr/>
          </p:nvSpPr>
          <p:spPr bwMode="auto">
            <a:xfrm>
              <a:off x="9372514" y="5126281"/>
              <a:ext cx="139970" cy="91091"/>
            </a:xfrm>
            <a:custGeom>
              <a:avLst/>
              <a:gdLst>
                <a:gd name="T0" fmla="*/ 20 w 80"/>
                <a:gd name="T1" fmla="*/ 0 h 52"/>
                <a:gd name="T2" fmla="*/ 80 w 80"/>
                <a:gd name="T3" fmla="*/ 0 h 52"/>
                <a:gd name="T4" fmla="*/ 80 w 80"/>
                <a:gd name="T5" fmla="*/ 52 h 52"/>
                <a:gd name="T6" fmla="*/ 20 w 80"/>
                <a:gd name="T7" fmla="*/ 52 h 52"/>
                <a:gd name="T8" fmla="*/ 0 w 80"/>
                <a:gd name="T9" fmla="*/ 32 h 52"/>
                <a:gd name="T10" fmla="*/ 0 w 80"/>
                <a:gd name="T11" fmla="*/ 20 h 52"/>
                <a:gd name="T12" fmla="*/ 2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20" y="0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9" y="52"/>
                    <a:pt x="0" y="43"/>
                    <a:pt x="0" y="3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75"/>
            <p:cNvSpPr>
              <a:spLocks noChangeShapeType="1"/>
            </p:cNvSpPr>
            <p:nvPr/>
          </p:nvSpPr>
          <p:spPr bwMode="auto">
            <a:xfrm>
              <a:off x="8623046" y="3756948"/>
              <a:ext cx="0" cy="1597432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76"/>
            <p:cNvSpPr>
              <a:spLocks/>
            </p:cNvSpPr>
            <p:nvPr/>
          </p:nvSpPr>
          <p:spPr bwMode="auto">
            <a:xfrm>
              <a:off x="8463822" y="5376597"/>
              <a:ext cx="812417" cy="1056068"/>
            </a:xfrm>
            <a:custGeom>
              <a:avLst/>
              <a:gdLst>
                <a:gd name="T0" fmla="*/ 464 w 464"/>
                <a:gd name="T1" fmla="*/ 586 h 603"/>
                <a:gd name="T2" fmla="*/ 446 w 464"/>
                <a:gd name="T3" fmla="*/ 603 h 603"/>
                <a:gd name="T4" fmla="*/ 18 w 464"/>
                <a:gd name="T5" fmla="*/ 603 h 603"/>
                <a:gd name="T6" fmla="*/ 0 w 464"/>
                <a:gd name="T7" fmla="*/ 586 h 603"/>
                <a:gd name="T8" fmla="*/ 0 w 464"/>
                <a:gd name="T9" fmla="*/ 18 h 603"/>
                <a:gd name="T10" fmla="*/ 18 w 464"/>
                <a:gd name="T11" fmla="*/ 0 h 603"/>
                <a:gd name="T12" fmla="*/ 446 w 464"/>
                <a:gd name="T13" fmla="*/ 0 h 603"/>
                <a:gd name="T14" fmla="*/ 464 w 464"/>
                <a:gd name="T15" fmla="*/ 18 h 603"/>
                <a:gd name="T16" fmla="*/ 464 w 464"/>
                <a:gd name="T17" fmla="*/ 58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603">
                  <a:moveTo>
                    <a:pt x="464" y="586"/>
                  </a:moveTo>
                  <a:cubicBezTo>
                    <a:pt x="464" y="596"/>
                    <a:pt x="456" y="603"/>
                    <a:pt x="446" y="603"/>
                  </a:cubicBezTo>
                  <a:cubicBezTo>
                    <a:pt x="18" y="603"/>
                    <a:pt x="18" y="603"/>
                    <a:pt x="18" y="603"/>
                  </a:cubicBezTo>
                  <a:cubicBezTo>
                    <a:pt x="8" y="603"/>
                    <a:pt x="0" y="596"/>
                    <a:pt x="0" y="58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56" y="0"/>
                    <a:pt x="464" y="8"/>
                    <a:pt x="464" y="18"/>
                  </a:cubicBezTo>
                  <a:lnTo>
                    <a:pt x="464" y="5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77"/>
            <p:cNvSpPr>
              <a:spLocks noChangeArrowheads="1"/>
            </p:cNvSpPr>
            <p:nvPr/>
          </p:nvSpPr>
          <p:spPr bwMode="auto">
            <a:xfrm>
              <a:off x="8491964" y="5412145"/>
              <a:ext cx="756133" cy="9346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Oval 78"/>
            <p:cNvSpPr>
              <a:spLocks noChangeArrowheads="1"/>
            </p:cNvSpPr>
            <p:nvPr/>
          </p:nvSpPr>
          <p:spPr bwMode="auto">
            <a:xfrm>
              <a:off x="8843739" y="6360829"/>
              <a:ext cx="5258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Freeform 79"/>
            <p:cNvSpPr>
              <a:spLocks/>
            </p:cNvSpPr>
            <p:nvPr/>
          </p:nvSpPr>
          <p:spPr bwMode="auto">
            <a:xfrm>
              <a:off x="8577871" y="5236628"/>
              <a:ext cx="90351" cy="139970"/>
            </a:xfrm>
            <a:custGeom>
              <a:avLst/>
              <a:gdLst>
                <a:gd name="T0" fmla="*/ 52 w 52"/>
                <a:gd name="T1" fmla="*/ 20 h 80"/>
                <a:gd name="T2" fmla="*/ 52 w 52"/>
                <a:gd name="T3" fmla="*/ 80 h 80"/>
                <a:gd name="T4" fmla="*/ 0 w 52"/>
                <a:gd name="T5" fmla="*/ 80 h 80"/>
                <a:gd name="T6" fmla="*/ 0 w 52"/>
                <a:gd name="T7" fmla="*/ 20 h 80"/>
                <a:gd name="T8" fmla="*/ 20 w 52"/>
                <a:gd name="T9" fmla="*/ 0 h 80"/>
                <a:gd name="T10" fmla="*/ 32 w 52"/>
                <a:gd name="T11" fmla="*/ 0 h 80"/>
                <a:gd name="T12" fmla="*/ 52 w 52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0">
                  <a:moveTo>
                    <a:pt x="52" y="20"/>
                  </a:moveTo>
                  <a:cubicBezTo>
                    <a:pt x="52" y="80"/>
                    <a:pt x="52" y="80"/>
                    <a:pt x="52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3" y="0"/>
                    <a:pt x="52" y="9"/>
                    <a:pt x="52" y="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Line 80"/>
            <p:cNvSpPr>
              <a:spLocks noChangeShapeType="1"/>
            </p:cNvSpPr>
            <p:nvPr/>
          </p:nvSpPr>
          <p:spPr bwMode="auto">
            <a:xfrm>
              <a:off x="7868395" y="3756948"/>
              <a:ext cx="0" cy="1844045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81"/>
            <p:cNvSpPr>
              <a:spLocks/>
            </p:cNvSpPr>
            <p:nvPr/>
          </p:nvSpPr>
          <p:spPr bwMode="auto">
            <a:xfrm>
              <a:off x="7647702" y="5625432"/>
              <a:ext cx="439905" cy="807233"/>
            </a:xfrm>
            <a:custGeom>
              <a:avLst/>
              <a:gdLst>
                <a:gd name="T0" fmla="*/ 251 w 251"/>
                <a:gd name="T1" fmla="*/ 444 h 461"/>
                <a:gd name="T2" fmla="*/ 233 w 251"/>
                <a:gd name="T3" fmla="*/ 461 h 461"/>
                <a:gd name="T4" fmla="*/ 18 w 251"/>
                <a:gd name="T5" fmla="*/ 461 h 461"/>
                <a:gd name="T6" fmla="*/ 0 w 251"/>
                <a:gd name="T7" fmla="*/ 444 h 461"/>
                <a:gd name="T8" fmla="*/ 0 w 251"/>
                <a:gd name="T9" fmla="*/ 18 h 461"/>
                <a:gd name="T10" fmla="*/ 18 w 251"/>
                <a:gd name="T11" fmla="*/ 0 h 461"/>
                <a:gd name="T12" fmla="*/ 233 w 251"/>
                <a:gd name="T13" fmla="*/ 0 h 461"/>
                <a:gd name="T14" fmla="*/ 251 w 251"/>
                <a:gd name="T15" fmla="*/ 18 h 461"/>
                <a:gd name="T16" fmla="*/ 251 w 251"/>
                <a:gd name="T17" fmla="*/ 444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461">
                  <a:moveTo>
                    <a:pt x="251" y="444"/>
                  </a:moveTo>
                  <a:cubicBezTo>
                    <a:pt x="251" y="454"/>
                    <a:pt x="243" y="461"/>
                    <a:pt x="233" y="461"/>
                  </a:cubicBezTo>
                  <a:cubicBezTo>
                    <a:pt x="18" y="461"/>
                    <a:pt x="18" y="461"/>
                    <a:pt x="18" y="461"/>
                  </a:cubicBezTo>
                  <a:cubicBezTo>
                    <a:pt x="8" y="461"/>
                    <a:pt x="0" y="454"/>
                    <a:pt x="0" y="44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43" y="0"/>
                    <a:pt x="251" y="8"/>
                    <a:pt x="251" y="18"/>
                  </a:cubicBezTo>
                  <a:lnTo>
                    <a:pt x="251" y="4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82"/>
            <p:cNvSpPr>
              <a:spLocks/>
            </p:cNvSpPr>
            <p:nvPr/>
          </p:nvSpPr>
          <p:spPr bwMode="auto">
            <a:xfrm>
              <a:off x="7786190" y="5649872"/>
              <a:ext cx="162928" cy="17774"/>
            </a:xfrm>
            <a:custGeom>
              <a:avLst/>
              <a:gdLst>
                <a:gd name="T0" fmla="*/ 93 w 93"/>
                <a:gd name="T1" fmla="*/ 5 h 10"/>
                <a:gd name="T2" fmla="*/ 88 w 93"/>
                <a:gd name="T3" fmla="*/ 10 h 10"/>
                <a:gd name="T4" fmla="*/ 5 w 93"/>
                <a:gd name="T5" fmla="*/ 10 h 10"/>
                <a:gd name="T6" fmla="*/ 0 w 93"/>
                <a:gd name="T7" fmla="*/ 5 h 10"/>
                <a:gd name="T8" fmla="*/ 0 w 93"/>
                <a:gd name="T9" fmla="*/ 5 h 10"/>
                <a:gd name="T10" fmla="*/ 5 w 93"/>
                <a:gd name="T11" fmla="*/ 0 h 10"/>
                <a:gd name="T12" fmla="*/ 88 w 93"/>
                <a:gd name="T13" fmla="*/ 0 h 10"/>
                <a:gd name="T14" fmla="*/ 93 w 93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10">
                  <a:moveTo>
                    <a:pt x="93" y="5"/>
                  </a:moveTo>
                  <a:cubicBezTo>
                    <a:pt x="93" y="7"/>
                    <a:pt x="91" y="10"/>
                    <a:pt x="8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1" y="0"/>
                    <a:pt x="93" y="2"/>
                    <a:pt x="93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83"/>
            <p:cNvSpPr>
              <a:spLocks noChangeArrowheads="1"/>
            </p:cNvSpPr>
            <p:nvPr/>
          </p:nvSpPr>
          <p:spPr bwMode="auto">
            <a:xfrm>
              <a:off x="7675844" y="5686901"/>
              <a:ext cx="383621" cy="6598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84"/>
            <p:cNvSpPr>
              <a:spLocks noChangeArrowheads="1"/>
            </p:cNvSpPr>
            <p:nvPr/>
          </p:nvSpPr>
          <p:spPr bwMode="auto">
            <a:xfrm>
              <a:off x="7842475" y="6360829"/>
              <a:ext cx="5184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85"/>
            <p:cNvSpPr>
              <a:spLocks/>
            </p:cNvSpPr>
            <p:nvPr/>
          </p:nvSpPr>
          <p:spPr bwMode="auto">
            <a:xfrm>
              <a:off x="7822479" y="5485463"/>
              <a:ext cx="89610" cy="139970"/>
            </a:xfrm>
            <a:custGeom>
              <a:avLst/>
              <a:gdLst>
                <a:gd name="T0" fmla="*/ 51 w 51"/>
                <a:gd name="T1" fmla="*/ 20 h 80"/>
                <a:gd name="T2" fmla="*/ 51 w 51"/>
                <a:gd name="T3" fmla="*/ 80 h 80"/>
                <a:gd name="T4" fmla="*/ 0 w 51"/>
                <a:gd name="T5" fmla="*/ 80 h 80"/>
                <a:gd name="T6" fmla="*/ 0 w 51"/>
                <a:gd name="T7" fmla="*/ 20 h 80"/>
                <a:gd name="T8" fmla="*/ 20 w 51"/>
                <a:gd name="T9" fmla="*/ 0 h 80"/>
                <a:gd name="T10" fmla="*/ 31 w 51"/>
                <a:gd name="T11" fmla="*/ 0 h 80"/>
                <a:gd name="T12" fmla="*/ 51 w 51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80">
                  <a:moveTo>
                    <a:pt x="51" y="20"/>
                  </a:moveTo>
                  <a:cubicBezTo>
                    <a:pt x="51" y="80"/>
                    <a:pt x="51" y="80"/>
                    <a:pt x="51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3" y="0"/>
                    <a:pt x="51" y="9"/>
                    <a:pt x="51" y="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86"/>
            <p:cNvSpPr>
              <a:spLocks/>
            </p:cNvSpPr>
            <p:nvPr/>
          </p:nvSpPr>
          <p:spPr bwMode="auto">
            <a:xfrm>
              <a:off x="6047308" y="1522617"/>
              <a:ext cx="4794518" cy="2824574"/>
            </a:xfrm>
            <a:custGeom>
              <a:avLst/>
              <a:gdLst>
                <a:gd name="T0" fmla="*/ 2456 w 2738"/>
                <a:gd name="T1" fmla="*/ 830 h 1613"/>
                <a:gd name="T2" fmla="*/ 2348 w 2738"/>
                <a:gd name="T3" fmla="*/ 851 h 1613"/>
                <a:gd name="T4" fmla="*/ 2348 w 2738"/>
                <a:gd name="T5" fmla="*/ 850 h 1613"/>
                <a:gd name="T6" fmla="*/ 2025 w 2738"/>
                <a:gd name="T7" fmla="*/ 528 h 1613"/>
                <a:gd name="T8" fmla="*/ 1910 w 2738"/>
                <a:gd name="T9" fmla="*/ 549 h 1613"/>
                <a:gd name="T10" fmla="*/ 1812 w 2738"/>
                <a:gd name="T11" fmla="*/ 480 h 1613"/>
                <a:gd name="T12" fmla="*/ 1814 w 2738"/>
                <a:gd name="T13" fmla="*/ 435 h 1613"/>
                <a:gd name="T14" fmla="*/ 1379 w 2738"/>
                <a:gd name="T15" fmla="*/ 0 h 1613"/>
                <a:gd name="T16" fmla="*/ 1015 w 2738"/>
                <a:gd name="T17" fmla="*/ 196 h 1613"/>
                <a:gd name="T18" fmla="*/ 917 w 2738"/>
                <a:gd name="T19" fmla="*/ 162 h 1613"/>
                <a:gd name="T20" fmla="*/ 759 w 2738"/>
                <a:gd name="T21" fmla="*/ 320 h 1613"/>
                <a:gd name="T22" fmla="*/ 763 w 2738"/>
                <a:gd name="T23" fmla="*/ 356 h 1613"/>
                <a:gd name="T24" fmla="*/ 511 w 2738"/>
                <a:gd name="T25" fmla="*/ 621 h 1613"/>
                <a:gd name="T26" fmla="*/ 469 w 2738"/>
                <a:gd name="T27" fmla="*/ 616 h 1613"/>
                <a:gd name="T28" fmla="*/ 294 w 2738"/>
                <a:gd name="T29" fmla="*/ 791 h 1613"/>
                <a:gd name="T30" fmla="*/ 298 w 2738"/>
                <a:gd name="T31" fmla="*/ 830 h 1613"/>
                <a:gd name="T32" fmla="*/ 0 w 2738"/>
                <a:gd name="T33" fmla="*/ 1139 h 1613"/>
                <a:gd name="T34" fmla="*/ 309 w 2738"/>
                <a:gd name="T35" fmla="*/ 1449 h 1613"/>
                <a:gd name="T36" fmla="*/ 426 w 2738"/>
                <a:gd name="T37" fmla="*/ 1426 h 1613"/>
                <a:gd name="T38" fmla="*/ 737 w 2738"/>
                <a:gd name="T39" fmla="*/ 1573 h 1613"/>
                <a:gd name="T40" fmla="*/ 984 w 2738"/>
                <a:gd name="T41" fmla="*/ 1488 h 1613"/>
                <a:gd name="T42" fmla="*/ 1138 w 2738"/>
                <a:gd name="T43" fmla="*/ 1607 h 1613"/>
                <a:gd name="T44" fmla="*/ 1296 w 2738"/>
                <a:gd name="T45" fmla="*/ 1461 h 1613"/>
                <a:gd name="T46" fmla="*/ 1379 w 2738"/>
                <a:gd name="T47" fmla="*/ 1469 h 1613"/>
                <a:gd name="T48" fmla="*/ 1594 w 2738"/>
                <a:gd name="T49" fmla="*/ 1412 h 1613"/>
                <a:gd name="T50" fmla="*/ 1763 w 2738"/>
                <a:gd name="T51" fmla="*/ 1449 h 1613"/>
                <a:gd name="T52" fmla="*/ 1803 w 2738"/>
                <a:gd name="T53" fmla="*/ 1447 h 1613"/>
                <a:gd name="T54" fmla="*/ 2085 w 2738"/>
                <a:gd name="T55" fmla="*/ 1613 h 1613"/>
                <a:gd name="T56" fmla="*/ 2393 w 2738"/>
                <a:gd name="T57" fmla="*/ 1387 h 1613"/>
                <a:gd name="T58" fmla="*/ 2456 w 2738"/>
                <a:gd name="T59" fmla="*/ 1395 h 1613"/>
                <a:gd name="T60" fmla="*/ 2738 w 2738"/>
                <a:gd name="T61" fmla="*/ 1112 h 1613"/>
                <a:gd name="T62" fmla="*/ 2456 w 2738"/>
                <a:gd name="T63" fmla="*/ 830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38" h="1613">
                  <a:moveTo>
                    <a:pt x="2456" y="830"/>
                  </a:moveTo>
                  <a:cubicBezTo>
                    <a:pt x="2418" y="830"/>
                    <a:pt x="2381" y="837"/>
                    <a:pt x="2348" y="851"/>
                  </a:cubicBezTo>
                  <a:cubicBezTo>
                    <a:pt x="2348" y="851"/>
                    <a:pt x="2348" y="851"/>
                    <a:pt x="2348" y="850"/>
                  </a:cubicBezTo>
                  <a:cubicBezTo>
                    <a:pt x="2348" y="672"/>
                    <a:pt x="2203" y="528"/>
                    <a:pt x="2025" y="528"/>
                  </a:cubicBezTo>
                  <a:cubicBezTo>
                    <a:pt x="1985" y="528"/>
                    <a:pt x="1946" y="536"/>
                    <a:pt x="1910" y="549"/>
                  </a:cubicBezTo>
                  <a:cubicBezTo>
                    <a:pt x="1890" y="513"/>
                    <a:pt x="1854" y="487"/>
                    <a:pt x="1812" y="480"/>
                  </a:cubicBezTo>
                  <a:cubicBezTo>
                    <a:pt x="1813" y="465"/>
                    <a:pt x="1814" y="450"/>
                    <a:pt x="1814" y="435"/>
                  </a:cubicBezTo>
                  <a:cubicBezTo>
                    <a:pt x="1814" y="194"/>
                    <a:pt x="1619" y="0"/>
                    <a:pt x="1379" y="0"/>
                  </a:cubicBezTo>
                  <a:cubicBezTo>
                    <a:pt x="1227" y="0"/>
                    <a:pt x="1093" y="78"/>
                    <a:pt x="1015" y="196"/>
                  </a:cubicBezTo>
                  <a:cubicBezTo>
                    <a:pt x="988" y="175"/>
                    <a:pt x="954" y="162"/>
                    <a:pt x="917" y="162"/>
                  </a:cubicBezTo>
                  <a:cubicBezTo>
                    <a:pt x="829" y="162"/>
                    <a:pt x="759" y="233"/>
                    <a:pt x="759" y="320"/>
                  </a:cubicBezTo>
                  <a:cubicBezTo>
                    <a:pt x="759" y="333"/>
                    <a:pt x="760" y="344"/>
                    <a:pt x="763" y="356"/>
                  </a:cubicBezTo>
                  <a:cubicBezTo>
                    <a:pt x="642" y="398"/>
                    <a:pt x="547" y="497"/>
                    <a:pt x="511" y="621"/>
                  </a:cubicBezTo>
                  <a:cubicBezTo>
                    <a:pt x="497" y="618"/>
                    <a:pt x="483" y="616"/>
                    <a:pt x="469" y="616"/>
                  </a:cubicBezTo>
                  <a:cubicBezTo>
                    <a:pt x="372" y="616"/>
                    <a:pt x="294" y="694"/>
                    <a:pt x="294" y="791"/>
                  </a:cubicBezTo>
                  <a:cubicBezTo>
                    <a:pt x="294" y="805"/>
                    <a:pt x="295" y="818"/>
                    <a:pt x="298" y="830"/>
                  </a:cubicBezTo>
                  <a:cubicBezTo>
                    <a:pt x="132" y="836"/>
                    <a:pt x="0" y="972"/>
                    <a:pt x="0" y="1139"/>
                  </a:cubicBezTo>
                  <a:cubicBezTo>
                    <a:pt x="0" y="1310"/>
                    <a:pt x="138" y="1449"/>
                    <a:pt x="309" y="1449"/>
                  </a:cubicBezTo>
                  <a:cubicBezTo>
                    <a:pt x="351" y="1449"/>
                    <a:pt x="390" y="1441"/>
                    <a:pt x="426" y="1426"/>
                  </a:cubicBezTo>
                  <a:cubicBezTo>
                    <a:pt x="500" y="1516"/>
                    <a:pt x="612" y="1573"/>
                    <a:pt x="737" y="1573"/>
                  </a:cubicBezTo>
                  <a:cubicBezTo>
                    <a:pt x="830" y="1573"/>
                    <a:pt x="916" y="1541"/>
                    <a:pt x="984" y="1488"/>
                  </a:cubicBezTo>
                  <a:cubicBezTo>
                    <a:pt x="1002" y="1556"/>
                    <a:pt x="1064" y="1607"/>
                    <a:pt x="1138" y="1607"/>
                  </a:cubicBezTo>
                  <a:cubicBezTo>
                    <a:pt x="1221" y="1607"/>
                    <a:pt x="1290" y="1543"/>
                    <a:pt x="1296" y="1461"/>
                  </a:cubicBezTo>
                  <a:cubicBezTo>
                    <a:pt x="1323" y="1466"/>
                    <a:pt x="1351" y="1469"/>
                    <a:pt x="1379" y="1469"/>
                  </a:cubicBezTo>
                  <a:cubicBezTo>
                    <a:pt x="1457" y="1469"/>
                    <a:pt x="1531" y="1448"/>
                    <a:pt x="1594" y="1412"/>
                  </a:cubicBezTo>
                  <a:cubicBezTo>
                    <a:pt x="1646" y="1435"/>
                    <a:pt x="1703" y="1449"/>
                    <a:pt x="1763" y="1449"/>
                  </a:cubicBezTo>
                  <a:cubicBezTo>
                    <a:pt x="1777" y="1449"/>
                    <a:pt x="1790" y="1448"/>
                    <a:pt x="1803" y="1447"/>
                  </a:cubicBezTo>
                  <a:cubicBezTo>
                    <a:pt x="1858" y="1546"/>
                    <a:pt x="1964" y="1613"/>
                    <a:pt x="2085" y="1613"/>
                  </a:cubicBezTo>
                  <a:cubicBezTo>
                    <a:pt x="2229" y="1613"/>
                    <a:pt x="2351" y="1518"/>
                    <a:pt x="2393" y="1387"/>
                  </a:cubicBezTo>
                  <a:cubicBezTo>
                    <a:pt x="2413" y="1392"/>
                    <a:pt x="2434" y="1395"/>
                    <a:pt x="2456" y="1395"/>
                  </a:cubicBezTo>
                  <a:cubicBezTo>
                    <a:pt x="2612" y="1395"/>
                    <a:pt x="2738" y="1268"/>
                    <a:pt x="2738" y="1112"/>
                  </a:cubicBezTo>
                  <a:cubicBezTo>
                    <a:pt x="2738" y="956"/>
                    <a:pt x="2612" y="830"/>
                    <a:pt x="2456" y="83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87"/>
            <p:cNvSpPr>
              <a:spLocks noEditPoints="1"/>
            </p:cNvSpPr>
            <p:nvPr/>
          </p:nvSpPr>
          <p:spPr bwMode="auto">
            <a:xfrm>
              <a:off x="8797823" y="289861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88"/>
            <p:cNvSpPr>
              <a:spLocks noEditPoints="1"/>
            </p:cNvSpPr>
            <p:nvPr/>
          </p:nvSpPr>
          <p:spPr bwMode="auto">
            <a:xfrm>
              <a:off x="8908170" y="3020071"/>
              <a:ext cx="44435" cy="96275"/>
            </a:xfrm>
            <a:custGeom>
              <a:avLst/>
              <a:gdLst>
                <a:gd name="T0" fmla="*/ 21 w 25"/>
                <a:gd name="T1" fmla="*/ 0 h 55"/>
                <a:gd name="T2" fmla="*/ 5 w 25"/>
                <a:gd name="T3" fmla="*/ 0 h 55"/>
                <a:gd name="T4" fmla="*/ 0 w 25"/>
                <a:gd name="T5" fmla="*/ 4 h 55"/>
                <a:gd name="T6" fmla="*/ 0 w 25"/>
                <a:gd name="T7" fmla="*/ 50 h 55"/>
                <a:gd name="T8" fmla="*/ 5 w 25"/>
                <a:gd name="T9" fmla="*/ 55 h 55"/>
                <a:gd name="T10" fmla="*/ 21 w 25"/>
                <a:gd name="T11" fmla="*/ 55 h 55"/>
                <a:gd name="T12" fmla="*/ 25 w 25"/>
                <a:gd name="T13" fmla="*/ 50 h 55"/>
                <a:gd name="T14" fmla="*/ 25 w 25"/>
                <a:gd name="T15" fmla="*/ 4 h 55"/>
                <a:gd name="T16" fmla="*/ 21 w 25"/>
                <a:gd name="T17" fmla="*/ 0 h 55"/>
                <a:gd name="T18" fmla="*/ 21 w 25"/>
                <a:gd name="T19" fmla="*/ 0 h 55"/>
                <a:gd name="T20" fmla="*/ 21 w 25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55">
                  <a:moveTo>
                    <a:pt x="2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5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3" y="55"/>
                    <a:pt x="25" y="53"/>
                    <a:pt x="25" y="5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2"/>
                    <a:pt x="23" y="0"/>
                    <a:pt x="21" y="0"/>
                  </a:cubicBez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89"/>
            <p:cNvSpPr>
              <a:spLocks noEditPoints="1"/>
            </p:cNvSpPr>
            <p:nvPr/>
          </p:nvSpPr>
          <p:spPr bwMode="auto">
            <a:xfrm>
              <a:off x="8906689" y="294823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1" y="28"/>
                    <a:pt x="28" y="22"/>
                    <a:pt x="28" y="14"/>
                  </a:cubicBezTo>
                  <a:cubicBezTo>
                    <a:pt x="28" y="6"/>
                    <a:pt x="21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90"/>
            <p:cNvSpPr>
              <a:spLocks noEditPoints="1"/>
            </p:cNvSpPr>
            <p:nvPr/>
          </p:nvSpPr>
          <p:spPr bwMode="auto">
            <a:xfrm>
              <a:off x="6793072" y="330667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91"/>
            <p:cNvSpPr>
              <a:spLocks noEditPoints="1"/>
            </p:cNvSpPr>
            <p:nvPr/>
          </p:nvSpPr>
          <p:spPr bwMode="auto">
            <a:xfrm>
              <a:off x="6905640" y="3428130"/>
              <a:ext cx="41473" cy="96275"/>
            </a:xfrm>
            <a:custGeom>
              <a:avLst/>
              <a:gdLst>
                <a:gd name="T0" fmla="*/ 20 w 24"/>
                <a:gd name="T1" fmla="*/ 0 h 55"/>
                <a:gd name="T2" fmla="*/ 4 w 24"/>
                <a:gd name="T3" fmla="*/ 0 h 55"/>
                <a:gd name="T4" fmla="*/ 0 w 24"/>
                <a:gd name="T5" fmla="*/ 4 h 55"/>
                <a:gd name="T6" fmla="*/ 0 w 24"/>
                <a:gd name="T7" fmla="*/ 50 h 55"/>
                <a:gd name="T8" fmla="*/ 4 w 24"/>
                <a:gd name="T9" fmla="*/ 55 h 55"/>
                <a:gd name="T10" fmla="*/ 20 w 24"/>
                <a:gd name="T11" fmla="*/ 55 h 55"/>
                <a:gd name="T12" fmla="*/ 24 w 24"/>
                <a:gd name="T13" fmla="*/ 50 h 55"/>
                <a:gd name="T14" fmla="*/ 24 w 24"/>
                <a:gd name="T15" fmla="*/ 4 h 55"/>
                <a:gd name="T16" fmla="*/ 20 w 24"/>
                <a:gd name="T17" fmla="*/ 0 h 55"/>
                <a:gd name="T18" fmla="*/ 20 w 24"/>
                <a:gd name="T19" fmla="*/ 0 h 55"/>
                <a:gd name="T20" fmla="*/ 20 w 24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55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4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2" y="55"/>
                    <a:pt x="24" y="53"/>
                    <a:pt x="24" y="5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92"/>
            <p:cNvSpPr>
              <a:spLocks noEditPoints="1"/>
            </p:cNvSpPr>
            <p:nvPr/>
          </p:nvSpPr>
          <p:spPr bwMode="auto">
            <a:xfrm>
              <a:off x="6901937" y="335629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8"/>
                    <a:pt x="14" y="28"/>
                  </a:cubicBezTo>
                  <a:cubicBezTo>
                    <a:pt x="22" y="28"/>
                    <a:pt x="28" y="21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93"/>
            <p:cNvSpPr>
              <a:spLocks noEditPoints="1"/>
            </p:cNvSpPr>
            <p:nvPr/>
          </p:nvSpPr>
          <p:spPr bwMode="auto">
            <a:xfrm>
              <a:off x="9340669" y="3196329"/>
              <a:ext cx="487302" cy="705773"/>
            </a:xfrm>
            <a:custGeom>
              <a:avLst/>
              <a:gdLst>
                <a:gd name="T0" fmla="*/ 163 w 278"/>
                <a:gd name="T1" fmla="*/ 16 h 403"/>
                <a:gd name="T2" fmla="*/ 17 w 278"/>
                <a:gd name="T3" fmla="*/ 201 h 403"/>
                <a:gd name="T4" fmla="*/ 24 w 278"/>
                <a:gd name="T5" fmla="*/ 337 h 403"/>
                <a:gd name="T6" fmla="*/ 48 w 278"/>
                <a:gd name="T7" fmla="*/ 356 h 403"/>
                <a:gd name="T8" fmla="*/ 68 w 278"/>
                <a:gd name="T9" fmla="*/ 395 h 403"/>
                <a:gd name="T10" fmla="*/ 123 w 278"/>
                <a:gd name="T11" fmla="*/ 379 h 403"/>
                <a:gd name="T12" fmla="*/ 139 w 278"/>
                <a:gd name="T13" fmla="*/ 376 h 403"/>
                <a:gd name="T14" fmla="*/ 172 w 278"/>
                <a:gd name="T15" fmla="*/ 288 h 403"/>
                <a:gd name="T16" fmla="*/ 263 w 278"/>
                <a:gd name="T17" fmla="*/ 172 h 403"/>
                <a:gd name="T18" fmla="*/ 90 w 278"/>
                <a:gd name="T19" fmla="*/ 152 h 403"/>
                <a:gd name="T20" fmla="*/ 119 w 278"/>
                <a:gd name="T21" fmla="*/ 165 h 403"/>
                <a:gd name="T22" fmla="*/ 128 w 278"/>
                <a:gd name="T23" fmla="*/ 167 h 403"/>
                <a:gd name="T24" fmla="*/ 151 w 278"/>
                <a:gd name="T25" fmla="*/ 171 h 403"/>
                <a:gd name="T26" fmla="*/ 158 w 278"/>
                <a:gd name="T27" fmla="*/ 176 h 403"/>
                <a:gd name="T28" fmla="*/ 129 w 278"/>
                <a:gd name="T29" fmla="*/ 261 h 403"/>
                <a:gd name="T30" fmla="*/ 144 w 278"/>
                <a:gd name="T31" fmla="*/ 292 h 403"/>
                <a:gd name="T32" fmla="*/ 60 w 278"/>
                <a:gd name="T33" fmla="*/ 296 h 403"/>
                <a:gd name="T34" fmla="*/ 144 w 278"/>
                <a:gd name="T35" fmla="*/ 292 h 403"/>
                <a:gd name="T36" fmla="*/ 57 w 278"/>
                <a:gd name="T37" fmla="*/ 308 h 403"/>
                <a:gd name="T38" fmla="*/ 132 w 278"/>
                <a:gd name="T39" fmla="*/ 348 h 403"/>
                <a:gd name="T40" fmla="*/ 156 w 278"/>
                <a:gd name="T41" fmla="*/ 267 h 403"/>
                <a:gd name="T42" fmla="*/ 196 w 278"/>
                <a:gd name="T43" fmla="*/ 165 h 403"/>
                <a:gd name="T44" fmla="*/ 178 w 278"/>
                <a:gd name="T45" fmla="*/ 157 h 403"/>
                <a:gd name="T46" fmla="*/ 162 w 278"/>
                <a:gd name="T47" fmla="*/ 162 h 403"/>
                <a:gd name="T48" fmla="*/ 152 w 278"/>
                <a:gd name="T49" fmla="*/ 135 h 403"/>
                <a:gd name="T50" fmla="*/ 125 w 278"/>
                <a:gd name="T51" fmla="*/ 152 h 403"/>
                <a:gd name="T52" fmla="*/ 106 w 278"/>
                <a:gd name="T53" fmla="*/ 132 h 403"/>
                <a:gd name="T54" fmla="*/ 90 w 278"/>
                <a:gd name="T55" fmla="*/ 138 h 403"/>
                <a:gd name="T56" fmla="*/ 71 w 278"/>
                <a:gd name="T57" fmla="*/ 138 h 403"/>
                <a:gd name="T58" fmla="*/ 64 w 278"/>
                <a:gd name="T59" fmla="*/ 247 h 403"/>
                <a:gd name="T60" fmla="*/ 32 w 278"/>
                <a:gd name="T61" fmla="*/ 121 h 403"/>
                <a:gd name="T62" fmla="*/ 237 w 278"/>
                <a:gd name="T63" fmla="*/ 166 h 403"/>
                <a:gd name="T64" fmla="*/ 156 w 278"/>
                <a:gd name="T65" fmla="*/ 267 h 403"/>
                <a:gd name="T66" fmla="*/ 156 w 278"/>
                <a:gd name="T67" fmla="*/ 267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8" h="403">
                  <a:moveTo>
                    <a:pt x="263" y="172"/>
                  </a:moveTo>
                  <a:cubicBezTo>
                    <a:pt x="278" y="101"/>
                    <a:pt x="234" y="31"/>
                    <a:pt x="163" y="16"/>
                  </a:cubicBezTo>
                  <a:cubicBezTo>
                    <a:pt x="92" y="0"/>
                    <a:pt x="22" y="45"/>
                    <a:pt x="7" y="116"/>
                  </a:cubicBezTo>
                  <a:cubicBezTo>
                    <a:pt x="0" y="145"/>
                    <a:pt x="4" y="174"/>
                    <a:pt x="17" y="201"/>
                  </a:cubicBezTo>
                  <a:cubicBezTo>
                    <a:pt x="26" y="219"/>
                    <a:pt x="34" y="240"/>
                    <a:pt x="41" y="259"/>
                  </a:cubicBezTo>
                  <a:cubicBezTo>
                    <a:pt x="24" y="337"/>
                    <a:pt x="24" y="337"/>
                    <a:pt x="24" y="337"/>
                  </a:cubicBezTo>
                  <a:cubicBezTo>
                    <a:pt x="22" y="344"/>
                    <a:pt x="27" y="351"/>
                    <a:pt x="34" y="353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47" y="362"/>
                    <a:pt x="47" y="362"/>
                    <a:pt x="47" y="362"/>
                  </a:cubicBezTo>
                  <a:cubicBezTo>
                    <a:pt x="44" y="377"/>
                    <a:pt x="53" y="392"/>
                    <a:pt x="68" y="395"/>
                  </a:cubicBezTo>
                  <a:cubicBezTo>
                    <a:pt x="90" y="400"/>
                    <a:pt x="90" y="400"/>
                    <a:pt x="90" y="400"/>
                  </a:cubicBezTo>
                  <a:cubicBezTo>
                    <a:pt x="105" y="403"/>
                    <a:pt x="120" y="394"/>
                    <a:pt x="123" y="379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39" y="376"/>
                    <a:pt x="139" y="376"/>
                    <a:pt x="139" y="376"/>
                  </a:cubicBezTo>
                  <a:cubicBezTo>
                    <a:pt x="146" y="378"/>
                    <a:pt x="153" y="373"/>
                    <a:pt x="155" y="366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86" y="273"/>
                    <a:pt x="202" y="258"/>
                    <a:pt x="218" y="245"/>
                  </a:cubicBezTo>
                  <a:cubicBezTo>
                    <a:pt x="241" y="226"/>
                    <a:pt x="257" y="201"/>
                    <a:pt x="263" y="172"/>
                  </a:cubicBezTo>
                  <a:close/>
                  <a:moveTo>
                    <a:pt x="91" y="253"/>
                  </a:moveTo>
                  <a:cubicBezTo>
                    <a:pt x="90" y="152"/>
                    <a:pt x="90" y="152"/>
                    <a:pt x="90" y="152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20" y="167"/>
                    <a:pt x="121" y="168"/>
                    <a:pt x="123" y="168"/>
                  </a:cubicBezTo>
                  <a:cubicBezTo>
                    <a:pt x="125" y="169"/>
                    <a:pt x="127" y="168"/>
                    <a:pt x="128" y="167"/>
                  </a:cubicBezTo>
                  <a:cubicBezTo>
                    <a:pt x="146" y="153"/>
                    <a:pt x="146" y="153"/>
                    <a:pt x="146" y="153"/>
                  </a:cubicBezTo>
                  <a:cubicBezTo>
                    <a:pt x="151" y="171"/>
                    <a:pt x="151" y="171"/>
                    <a:pt x="151" y="171"/>
                  </a:cubicBezTo>
                  <a:cubicBezTo>
                    <a:pt x="152" y="173"/>
                    <a:pt x="153" y="175"/>
                    <a:pt x="156" y="175"/>
                  </a:cubicBezTo>
                  <a:cubicBezTo>
                    <a:pt x="157" y="176"/>
                    <a:pt x="157" y="176"/>
                    <a:pt x="158" y="176"/>
                  </a:cubicBezTo>
                  <a:cubicBezTo>
                    <a:pt x="170" y="173"/>
                    <a:pt x="170" y="173"/>
                    <a:pt x="170" y="173"/>
                  </a:cubicBezTo>
                  <a:cubicBezTo>
                    <a:pt x="129" y="261"/>
                    <a:pt x="129" y="261"/>
                    <a:pt x="129" y="261"/>
                  </a:cubicBezTo>
                  <a:lnTo>
                    <a:pt x="91" y="253"/>
                  </a:lnTo>
                  <a:close/>
                  <a:moveTo>
                    <a:pt x="144" y="292"/>
                  </a:moveTo>
                  <a:cubicBezTo>
                    <a:pt x="140" y="313"/>
                    <a:pt x="140" y="313"/>
                    <a:pt x="140" y="313"/>
                  </a:cubicBezTo>
                  <a:cubicBezTo>
                    <a:pt x="60" y="296"/>
                    <a:pt x="60" y="296"/>
                    <a:pt x="60" y="296"/>
                  </a:cubicBezTo>
                  <a:cubicBezTo>
                    <a:pt x="64" y="274"/>
                    <a:pt x="64" y="274"/>
                    <a:pt x="64" y="274"/>
                  </a:cubicBezTo>
                  <a:lnTo>
                    <a:pt x="144" y="292"/>
                  </a:lnTo>
                  <a:close/>
                  <a:moveTo>
                    <a:pt x="52" y="330"/>
                  </a:moveTo>
                  <a:cubicBezTo>
                    <a:pt x="57" y="308"/>
                    <a:pt x="57" y="308"/>
                    <a:pt x="57" y="308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2" y="348"/>
                    <a:pt x="132" y="348"/>
                    <a:pt x="132" y="348"/>
                  </a:cubicBezTo>
                  <a:lnTo>
                    <a:pt x="52" y="330"/>
                  </a:lnTo>
                  <a:close/>
                  <a:moveTo>
                    <a:pt x="156" y="267"/>
                  </a:moveTo>
                  <a:cubicBezTo>
                    <a:pt x="148" y="266"/>
                    <a:pt x="148" y="266"/>
                    <a:pt x="148" y="266"/>
                  </a:cubicBezTo>
                  <a:cubicBezTo>
                    <a:pt x="196" y="165"/>
                    <a:pt x="196" y="165"/>
                    <a:pt x="196" y="165"/>
                  </a:cubicBezTo>
                  <a:cubicBezTo>
                    <a:pt x="198" y="160"/>
                    <a:pt x="196" y="154"/>
                    <a:pt x="191" y="152"/>
                  </a:cubicBezTo>
                  <a:cubicBezTo>
                    <a:pt x="186" y="150"/>
                    <a:pt x="180" y="152"/>
                    <a:pt x="178" y="157"/>
                  </a:cubicBezTo>
                  <a:cubicBezTo>
                    <a:pt x="177" y="159"/>
                    <a:pt x="177" y="159"/>
                    <a:pt x="177" y="159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8"/>
                    <a:pt x="154" y="136"/>
                    <a:pt x="152" y="135"/>
                  </a:cubicBezTo>
                  <a:cubicBezTo>
                    <a:pt x="150" y="134"/>
                    <a:pt x="148" y="135"/>
                    <a:pt x="146" y="136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2" y="132"/>
                    <a:pt x="109" y="131"/>
                    <a:pt x="106" y="132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2"/>
                    <a:pt x="86" y="128"/>
                    <a:pt x="80" y="128"/>
                  </a:cubicBezTo>
                  <a:cubicBezTo>
                    <a:pt x="75" y="128"/>
                    <a:pt x="71" y="132"/>
                    <a:pt x="71" y="138"/>
                  </a:cubicBezTo>
                  <a:cubicBezTo>
                    <a:pt x="72" y="249"/>
                    <a:pt x="72" y="249"/>
                    <a:pt x="72" y="249"/>
                  </a:cubicBezTo>
                  <a:cubicBezTo>
                    <a:pt x="64" y="247"/>
                    <a:pt x="64" y="247"/>
                    <a:pt x="64" y="247"/>
                  </a:cubicBezTo>
                  <a:cubicBezTo>
                    <a:pt x="58" y="228"/>
                    <a:pt x="50" y="208"/>
                    <a:pt x="41" y="189"/>
                  </a:cubicBezTo>
                  <a:cubicBezTo>
                    <a:pt x="30" y="168"/>
                    <a:pt x="27" y="144"/>
                    <a:pt x="32" y="121"/>
                  </a:cubicBezTo>
                  <a:cubicBezTo>
                    <a:pt x="45" y="65"/>
                    <a:pt x="101" y="29"/>
                    <a:pt x="157" y="41"/>
                  </a:cubicBezTo>
                  <a:cubicBezTo>
                    <a:pt x="214" y="54"/>
                    <a:pt x="250" y="110"/>
                    <a:pt x="237" y="166"/>
                  </a:cubicBezTo>
                  <a:cubicBezTo>
                    <a:pt x="232" y="189"/>
                    <a:pt x="220" y="210"/>
                    <a:pt x="201" y="225"/>
                  </a:cubicBezTo>
                  <a:cubicBezTo>
                    <a:pt x="185" y="238"/>
                    <a:pt x="170" y="252"/>
                    <a:pt x="156" y="267"/>
                  </a:cubicBezTo>
                  <a:close/>
                  <a:moveTo>
                    <a:pt x="156" y="267"/>
                  </a:moveTo>
                  <a:cubicBezTo>
                    <a:pt x="156" y="267"/>
                    <a:pt x="156" y="267"/>
                    <a:pt x="156" y="2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Freeform 94"/>
            <p:cNvSpPr>
              <a:spLocks noEditPoints="1"/>
            </p:cNvSpPr>
            <p:nvPr/>
          </p:nvSpPr>
          <p:spPr bwMode="auto">
            <a:xfrm>
              <a:off x="6924895" y="3683631"/>
              <a:ext cx="208103" cy="302897"/>
            </a:xfrm>
            <a:custGeom>
              <a:avLst/>
              <a:gdLst>
                <a:gd name="T0" fmla="*/ 69 w 119"/>
                <a:gd name="T1" fmla="*/ 7 h 173"/>
                <a:gd name="T2" fmla="*/ 7 w 119"/>
                <a:gd name="T3" fmla="*/ 86 h 173"/>
                <a:gd name="T4" fmla="*/ 10 w 119"/>
                <a:gd name="T5" fmla="*/ 145 h 173"/>
                <a:gd name="T6" fmla="*/ 20 w 119"/>
                <a:gd name="T7" fmla="*/ 153 h 173"/>
                <a:gd name="T8" fmla="*/ 29 w 119"/>
                <a:gd name="T9" fmla="*/ 169 h 173"/>
                <a:gd name="T10" fmla="*/ 52 w 119"/>
                <a:gd name="T11" fmla="*/ 162 h 173"/>
                <a:gd name="T12" fmla="*/ 59 w 119"/>
                <a:gd name="T13" fmla="*/ 161 h 173"/>
                <a:gd name="T14" fmla="*/ 73 w 119"/>
                <a:gd name="T15" fmla="*/ 124 h 173"/>
                <a:gd name="T16" fmla="*/ 112 w 119"/>
                <a:gd name="T17" fmla="*/ 74 h 173"/>
                <a:gd name="T18" fmla="*/ 38 w 119"/>
                <a:gd name="T19" fmla="*/ 65 h 173"/>
                <a:gd name="T20" fmla="*/ 50 w 119"/>
                <a:gd name="T21" fmla="*/ 71 h 173"/>
                <a:gd name="T22" fmla="*/ 54 w 119"/>
                <a:gd name="T23" fmla="*/ 72 h 173"/>
                <a:gd name="T24" fmla="*/ 64 w 119"/>
                <a:gd name="T25" fmla="*/ 73 h 173"/>
                <a:gd name="T26" fmla="*/ 67 w 119"/>
                <a:gd name="T27" fmla="*/ 75 h 173"/>
                <a:gd name="T28" fmla="*/ 54 w 119"/>
                <a:gd name="T29" fmla="*/ 112 h 173"/>
                <a:gd name="T30" fmla="*/ 61 w 119"/>
                <a:gd name="T31" fmla="*/ 125 h 173"/>
                <a:gd name="T32" fmla="*/ 25 w 119"/>
                <a:gd name="T33" fmla="*/ 127 h 173"/>
                <a:gd name="T34" fmla="*/ 61 w 119"/>
                <a:gd name="T35" fmla="*/ 125 h 173"/>
                <a:gd name="T36" fmla="*/ 24 w 119"/>
                <a:gd name="T37" fmla="*/ 132 h 173"/>
                <a:gd name="T38" fmla="*/ 56 w 119"/>
                <a:gd name="T39" fmla="*/ 149 h 173"/>
                <a:gd name="T40" fmla="*/ 66 w 119"/>
                <a:gd name="T41" fmla="*/ 115 h 173"/>
                <a:gd name="T42" fmla="*/ 83 w 119"/>
                <a:gd name="T43" fmla="*/ 71 h 173"/>
                <a:gd name="T44" fmla="*/ 76 w 119"/>
                <a:gd name="T45" fmla="*/ 67 h 173"/>
                <a:gd name="T46" fmla="*/ 69 w 119"/>
                <a:gd name="T47" fmla="*/ 69 h 173"/>
                <a:gd name="T48" fmla="*/ 65 w 119"/>
                <a:gd name="T49" fmla="*/ 58 h 173"/>
                <a:gd name="T50" fmla="*/ 53 w 119"/>
                <a:gd name="T51" fmla="*/ 65 h 173"/>
                <a:gd name="T52" fmla="*/ 45 w 119"/>
                <a:gd name="T53" fmla="*/ 57 h 173"/>
                <a:gd name="T54" fmla="*/ 38 w 119"/>
                <a:gd name="T55" fmla="*/ 59 h 173"/>
                <a:gd name="T56" fmla="*/ 30 w 119"/>
                <a:gd name="T57" fmla="*/ 59 h 173"/>
                <a:gd name="T58" fmla="*/ 27 w 119"/>
                <a:gd name="T59" fmla="*/ 106 h 173"/>
                <a:gd name="T60" fmla="*/ 13 w 119"/>
                <a:gd name="T61" fmla="*/ 52 h 173"/>
                <a:gd name="T62" fmla="*/ 101 w 119"/>
                <a:gd name="T63" fmla="*/ 71 h 173"/>
                <a:gd name="T64" fmla="*/ 66 w 119"/>
                <a:gd name="T65" fmla="*/ 115 h 173"/>
                <a:gd name="T66" fmla="*/ 66 w 119"/>
                <a:gd name="T67" fmla="*/ 11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" h="173">
                  <a:moveTo>
                    <a:pt x="112" y="74"/>
                  </a:moveTo>
                  <a:cubicBezTo>
                    <a:pt x="119" y="44"/>
                    <a:pt x="99" y="14"/>
                    <a:pt x="69" y="7"/>
                  </a:cubicBezTo>
                  <a:cubicBezTo>
                    <a:pt x="39" y="0"/>
                    <a:pt x="9" y="20"/>
                    <a:pt x="2" y="50"/>
                  </a:cubicBezTo>
                  <a:cubicBezTo>
                    <a:pt x="0" y="62"/>
                    <a:pt x="1" y="75"/>
                    <a:pt x="7" y="86"/>
                  </a:cubicBezTo>
                  <a:cubicBezTo>
                    <a:pt x="11" y="94"/>
                    <a:pt x="14" y="103"/>
                    <a:pt x="17" y="111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9" y="148"/>
                    <a:pt x="11" y="151"/>
                    <a:pt x="14" y="151"/>
                  </a:cubicBezTo>
                  <a:cubicBezTo>
                    <a:pt x="20" y="153"/>
                    <a:pt x="20" y="153"/>
                    <a:pt x="20" y="153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8" y="162"/>
                    <a:pt x="22" y="168"/>
                    <a:pt x="29" y="169"/>
                  </a:cubicBezTo>
                  <a:cubicBezTo>
                    <a:pt x="38" y="172"/>
                    <a:pt x="38" y="172"/>
                    <a:pt x="38" y="172"/>
                  </a:cubicBezTo>
                  <a:cubicBezTo>
                    <a:pt x="45" y="173"/>
                    <a:pt x="51" y="169"/>
                    <a:pt x="52" y="162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62" y="162"/>
                    <a:pt x="65" y="160"/>
                    <a:pt x="66" y="157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9" y="117"/>
                    <a:pt x="86" y="111"/>
                    <a:pt x="93" y="105"/>
                  </a:cubicBezTo>
                  <a:cubicBezTo>
                    <a:pt x="103" y="97"/>
                    <a:pt x="109" y="86"/>
                    <a:pt x="112" y="74"/>
                  </a:cubicBezTo>
                  <a:close/>
                  <a:moveTo>
                    <a:pt x="39" y="109"/>
                  </a:moveTo>
                  <a:cubicBezTo>
                    <a:pt x="38" y="65"/>
                    <a:pt x="38" y="65"/>
                    <a:pt x="38" y="65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2"/>
                    <a:pt x="51" y="72"/>
                    <a:pt x="52" y="72"/>
                  </a:cubicBezTo>
                  <a:cubicBezTo>
                    <a:pt x="53" y="72"/>
                    <a:pt x="54" y="72"/>
                    <a:pt x="54" y="72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4" y="74"/>
                    <a:pt x="65" y="75"/>
                    <a:pt x="66" y="75"/>
                  </a:cubicBezTo>
                  <a:cubicBezTo>
                    <a:pt x="66" y="75"/>
                    <a:pt x="67" y="75"/>
                    <a:pt x="67" y="75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54" y="112"/>
                    <a:pt x="54" y="112"/>
                    <a:pt x="54" y="112"/>
                  </a:cubicBezTo>
                  <a:lnTo>
                    <a:pt x="39" y="109"/>
                  </a:lnTo>
                  <a:close/>
                  <a:moveTo>
                    <a:pt x="61" y="125"/>
                  </a:moveTo>
                  <a:cubicBezTo>
                    <a:pt x="59" y="134"/>
                    <a:pt x="59" y="134"/>
                    <a:pt x="59" y="13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7" y="118"/>
                    <a:pt x="27" y="118"/>
                    <a:pt x="27" y="118"/>
                  </a:cubicBezTo>
                  <a:lnTo>
                    <a:pt x="61" y="125"/>
                  </a:lnTo>
                  <a:close/>
                  <a:moveTo>
                    <a:pt x="22" y="14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56" y="149"/>
                    <a:pt x="56" y="149"/>
                    <a:pt x="56" y="149"/>
                  </a:cubicBezTo>
                  <a:lnTo>
                    <a:pt x="22" y="142"/>
                  </a:lnTo>
                  <a:close/>
                  <a:moveTo>
                    <a:pt x="66" y="115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83" y="71"/>
                    <a:pt x="83" y="71"/>
                    <a:pt x="83" y="71"/>
                  </a:cubicBezTo>
                  <a:cubicBezTo>
                    <a:pt x="84" y="69"/>
                    <a:pt x="83" y="66"/>
                    <a:pt x="81" y="65"/>
                  </a:cubicBezTo>
                  <a:cubicBezTo>
                    <a:pt x="79" y="64"/>
                    <a:pt x="77" y="65"/>
                    <a:pt x="76" y="67"/>
                  </a:cubicBezTo>
                  <a:cubicBezTo>
                    <a:pt x="75" y="68"/>
                    <a:pt x="75" y="68"/>
                    <a:pt x="75" y="68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6" y="59"/>
                    <a:pt x="65" y="58"/>
                    <a:pt x="65" y="58"/>
                  </a:cubicBezTo>
                  <a:cubicBezTo>
                    <a:pt x="64" y="58"/>
                    <a:pt x="63" y="58"/>
                    <a:pt x="62" y="59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7" y="57"/>
                    <a:pt x="46" y="56"/>
                    <a:pt x="45" y="57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7"/>
                    <a:pt x="36" y="55"/>
                    <a:pt x="34" y="55"/>
                  </a:cubicBezTo>
                  <a:cubicBezTo>
                    <a:pt x="32" y="55"/>
                    <a:pt x="30" y="57"/>
                    <a:pt x="30" y="59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4" y="98"/>
                    <a:pt x="21" y="89"/>
                    <a:pt x="17" y="81"/>
                  </a:cubicBezTo>
                  <a:cubicBezTo>
                    <a:pt x="12" y="72"/>
                    <a:pt x="11" y="62"/>
                    <a:pt x="13" y="52"/>
                  </a:cubicBezTo>
                  <a:cubicBezTo>
                    <a:pt x="19" y="28"/>
                    <a:pt x="43" y="13"/>
                    <a:pt x="67" y="18"/>
                  </a:cubicBezTo>
                  <a:cubicBezTo>
                    <a:pt x="91" y="23"/>
                    <a:pt x="106" y="47"/>
                    <a:pt x="101" y="71"/>
                  </a:cubicBezTo>
                  <a:cubicBezTo>
                    <a:pt x="99" y="81"/>
                    <a:pt x="94" y="90"/>
                    <a:pt x="86" y="96"/>
                  </a:cubicBezTo>
                  <a:cubicBezTo>
                    <a:pt x="79" y="102"/>
                    <a:pt x="72" y="108"/>
                    <a:pt x="66" y="115"/>
                  </a:cubicBezTo>
                  <a:close/>
                  <a:moveTo>
                    <a:pt x="66" y="115"/>
                  </a:moveTo>
                  <a:cubicBezTo>
                    <a:pt x="66" y="115"/>
                    <a:pt x="66" y="115"/>
                    <a:pt x="66" y="1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95"/>
            <p:cNvSpPr>
              <a:spLocks noEditPoints="1"/>
            </p:cNvSpPr>
            <p:nvPr/>
          </p:nvSpPr>
          <p:spPr bwMode="auto">
            <a:xfrm>
              <a:off x="7745459" y="2105454"/>
              <a:ext cx="662079" cy="648008"/>
            </a:xfrm>
            <a:custGeom>
              <a:avLst/>
              <a:gdLst>
                <a:gd name="T0" fmla="*/ 251 w 378"/>
                <a:gd name="T1" fmla="*/ 53 h 370"/>
                <a:gd name="T2" fmla="*/ 54 w 378"/>
                <a:gd name="T3" fmla="*/ 58 h 370"/>
                <a:gd name="T4" fmla="*/ 58 w 378"/>
                <a:gd name="T5" fmla="*/ 255 h 370"/>
                <a:gd name="T6" fmla="*/ 236 w 378"/>
                <a:gd name="T7" fmla="*/ 267 h 370"/>
                <a:gd name="T8" fmla="*/ 245 w 378"/>
                <a:gd name="T9" fmla="*/ 281 h 370"/>
                <a:gd name="T10" fmla="*/ 325 w 378"/>
                <a:gd name="T11" fmla="*/ 359 h 370"/>
                <a:gd name="T12" fmla="*/ 367 w 378"/>
                <a:gd name="T13" fmla="*/ 358 h 370"/>
                <a:gd name="T14" fmla="*/ 366 w 378"/>
                <a:gd name="T15" fmla="*/ 316 h 370"/>
                <a:gd name="T16" fmla="*/ 285 w 378"/>
                <a:gd name="T17" fmla="*/ 239 h 370"/>
                <a:gd name="T18" fmla="*/ 270 w 378"/>
                <a:gd name="T19" fmla="*/ 231 h 370"/>
                <a:gd name="T20" fmla="*/ 251 w 378"/>
                <a:gd name="T21" fmla="*/ 53 h 370"/>
                <a:gd name="T22" fmla="*/ 229 w 378"/>
                <a:gd name="T23" fmla="*/ 226 h 370"/>
                <a:gd name="T24" fmla="*/ 82 w 378"/>
                <a:gd name="T25" fmla="*/ 229 h 370"/>
                <a:gd name="T26" fmla="*/ 79 w 378"/>
                <a:gd name="T27" fmla="*/ 82 h 370"/>
                <a:gd name="T28" fmla="*/ 226 w 378"/>
                <a:gd name="T29" fmla="*/ 79 h 370"/>
                <a:gd name="T30" fmla="*/ 229 w 378"/>
                <a:gd name="T31" fmla="*/ 226 h 370"/>
                <a:gd name="T32" fmla="*/ 229 w 378"/>
                <a:gd name="T33" fmla="*/ 226 h 370"/>
                <a:gd name="T34" fmla="*/ 229 w 378"/>
                <a:gd name="T35" fmla="*/ 22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8" h="370">
                  <a:moveTo>
                    <a:pt x="251" y="53"/>
                  </a:moveTo>
                  <a:cubicBezTo>
                    <a:pt x="195" y="0"/>
                    <a:pt x="107" y="2"/>
                    <a:pt x="54" y="58"/>
                  </a:cubicBezTo>
                  <a:cubicBezTo>
                    <a:pt x="0" y="113"/>
                    <a:pt x="2" y="201"/>
                    <a:pt x="58" y="255"/>
                  </a:cubicBezTo>
                  <a:cubicBezTo>
                    <a:pt x="107" y="302"/>
                    <a:pt x="183" y="306"/>
                    <a:pt x="236" y="267"/>
                  </a:cubicBezTo>
                  <a:cubicBezTo>
                    <a:pt x="237" y="272"/>
                    <a:pt x="240" y="277"/>
                    <a:pt x="245" y="281"/>
                  </a:cubicBezTo>
                  <a:cubicBezTo>
                    <a:pt x="325" y="359"/>
                    <a:pt x="325" y="359"/>
                    <a:pt x="325" y="359"/>
                  </a:cubicBezTo>
                  <a:cubicBezTo>
                    <a:pt x="337" y="370"/>
                    <a:pt x="356" y="370"/>
                    <a:pt x="367" y="358"/>
                  </a:cubicBezTo>
                  <a:cubicBezTo>
                    <a:pt x="378" y="346"/>
                    <a:pt x="378" y="327"/>
                    <a:pt x="366" y="316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1" y="235"/>
                    <a:pt x="276" y="232"/>
                    <a:pt x="270" y="231"/>
                  </a:cubicBezTo>
                  <a:cubicBezTo>
                    <a:pt x="307" y="176"/>
                    <a:pt x="300" y="101"/>
                    <a:pt x="251" y="53"/>
                  </a:cubicBezTo>
                  <a:close/>
                  <a:moveTo>
                    <a:pt x="229" y="226"/>
                  </a:moveTo>
                  <a:cubicBezTo>
                    <a:pt x="190" y="267"/>
                    <a:pt x="124" y="269"/>
                    <a:pt x="82" y="229"/>
                  </a:cubicBezTo>
                  <a:cubicBezTo>
                    <a:pt x="41" y="189"/>
                    <a:pt x="39" y="123"/>
                    <a:pt x="79" y="82"/>
                  </a:cubicBezTo>
                  <a:cubicBezTo>
                    <a:pt x="119" y="41"/>
                    <a:pt x="185" y="39"/>
                    <a:pt x="226" y="79"/>
                  </a:cubicBezTo>
                  <a:cubicBezTo>
                    <a:pt x="268" y="119"/>
                    <a:pt x="269" y="185"/>
                    <a:pt x="229" y="226"/>
                  </a:cubicBezTo>
                  <a:close/>
                  <a:moveTo>
                    <a:pt x="229" y="226"/>
                  </a:moveTo>
                  <a:cubicBezTo>
                    <a:pt x="229" y="226"/>
                    <a:pt x="229" y="226"/>
                    <a:pt x="229" y="2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96"/>
            <p:cNvSpPr>
              <a:spLocks noEditPoints="1"/>
            </p:cNvSpPr>
            <p:nvPr/>
          </p:nvSpPr>
          <p:spPr bwMode="auto">
            <a:xfrm>
              <a:off x="10445615" y="3240023"/>
              <a:ext cx="250316" cy="278458"/>
            </a:xfrm>
            <a:custGeom>
              <a:avLst/>
              <a:gdLst>
                <a:gd name="T0" fmla="*/ 71 w 143"/>
                <a:gd name="T1" fmla="*/ 17 h 159"/>
                <a:gd name="T2" fmla="*/ 70 w 143"/>
                <a:gd name="T3" fmla="*/ 14 h 159"/>
                <a:gd name="T4" fmla="*/ 61 w 143"/>
                <a:gd name="T5" fmla="*/ 11 h 159"/>
                <a:gd name="T6" fmla="*/ 51 w 143"/>
                <a:gd name="T7" fmla="*/ 15 h 159"/>
                <a:gd name="T8" fmla="*/ 50 w 143"/>
                <a:gd name="T9" fmla="*/ 9 h 159"/>
                <a:gd name="T10" fmla="*/ 33 w 143"/>
                <a:gd name="T11" fmla="*/ 3 h 159"/>
                <a:gd name="T12" fmla="*/ 27 w 143"/>
                <a:gd name="T13" fmla="*/ 20 h 159"/>
                <a:gd name="T14" fmla="*/ 31 w 143"/>
                <a:gd name="T15" fmla="*/ 24 h 159"/>
                <a:gd name="T16" fmla="*/ 23 w 143"/>
                <a:gd name="T17" fmla="*/ 28 h 159"/>
                <a:gd name="T18" fmla="*/ 19 w 143"/>
                <a:gd name="T19" fmla="*/ 37 h 159"/>
                <a:gd name="T20" fmla="*/ 21 w 143"/>
                <a:gd name="T21" fmla="*/ 40 h 159"/>
                <a:gd name="T22" fmla="*/ 7 w 143"/>
                <a:gd name="T23" fmla="*/ 46 h 159"/>
                <a:gd name="T24" fmla="*/ 2 w 143"/>
                <a:gd name="T25" fmla="*/ 60 h 159"/>
                <a:gd name="T26" fmla="*/ 44 w 143"/>
                <a:gd name="T27" fmla="*/ 152 h 159"/>
                <a:gd name="T28" fmla="*/ 58 w 143"/>
                <a:gd name="T29" fmla="*/ 157 h 159"/>
                <a:gd name="T30" fmla="*/ 136 w 143"/>
                <a:gd name="T31" fmla="*/ 121 h 159"/>
                <a:gd name="T32" fmla="*/ 141 w 143"/>
                <a:gd name="T33" fmla="*/ 107 h 159"/>
                <a:gd name="T34" fmla="*/ 99 w 143"/>
                <a:gd name="T35" fmla="*/ 16 h 159"/>
                <a:gd name="T36" fmla="*/ 85 w 143"/>
                <a:gd name="T37" fmla="*/ 11 h 159"/>
                <a:gd name="T38" fmla="*/ 71 w 143"/>
                <a:gd name="T39" fmla="*/ 17 h 159"/>
                <a:gd name="T40" fmla="*/ 32 w 143"/>
                <a:gd name="T41" fmla="*/ 18 h 159"/>
                <a:gd name="T42" fmla="*/ 35 w 143"/>
                <a:gd name="T43" fmla="*/ 8 h 159"/>
                <a:gd name="T44" fmla="*/ 45 w 143"/>
                <a:gd name="T45" fmla="*/ 12 h 159"/>
                <a:gd name="T46" fmla="*/ 45 w 143"/>
                <a:gd name="T47" fmla="*/ 18 h 159"/>
                <a:gd name="T48" fmla="*/ 37 w 143"/>
                <a:gd name="T49" fmla="*/ 22 h 159"/>
                <a:gd name="T50" fmla="*/ 32 w 143"/>
                <a:gd name="T51" fmla="*/ 18 h 159"/>
                <a:gd name="T52" fmla="*/ 129 w 143"/>
                <a:gd name="T53" fmla="*/ 106 h 159"/>
                <a:gd name="T54" fmla="*/ 126 w 143"/>
                <a:gd name="T55" fmla="*/ 114 h 159"/>
                <a:gd name="T56" fmla="*/ 59 w 143"/>
                <a:gd name="T57" fmla="*/ 145 h 159"/>
                <a:gd name="T58" fmla="*/ 51 w 143"/>
                <a:gd name="T59" fmla="*/ 142 h 159"/>
                <a:gd name="T60" fmla="*/ 14 w 143"/>
                <a:gd name="T61" fmla="*/ 61 h 159"/>
                <a:gd name="T62" fmla="*/ 17 w 143"/>
                <a:gd name="T63" fmla="*/ 53 h 159"/>
                <a:gd name="T64" fmla="*/ 25 w 143"/>
                <a:gd name="T65" fmla="*/ 50 h 159"/>
                <a:gd name="T66" fmla="*/ 32 w 143"/>
                <a:gd name="T67" fmla="*/ 52 h 159"/>
                <a:gd name="T68" fmla="*/ 73 w 143"/>
                <a:gd name="T69" fmla="*/ 33 h 159"/>
                <a:gd name="T70" fmla="*/ 76 w 143"/>
                <a:gd name="T71" fmla="*/ 26 h 159"/>
                <a:gd name="T72" fmla="*/ 84 w 143"/>
                <a:gd name="T73" fmla="*/ 23 h 159"/>
                <a:gd name="T74" fmla="*/ 92 w 143"/>
                <a:gd name="T75" fmla="*/ 26 h 159"/>
                <a:gd name="T76" fmla="*/ 129 w 143"/>
                <a:gd name="T77" fmla="*/ 106 h 159"/>
                <a:gd name="T78" fmla="*/ 129 w 143"/>
                <a:gd name="T79" fmla="*/ 106 h 159"/>
                <a:gd name="T80" fmla="*/ 129 w 143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9">
                  <a:moveTo>
                    <a:pt x="71" y="17"/>
                  </a:moveTo>
                  <a:cubicBezTo>
                    <a:pt x="70" y="14"/>
                    <a:pt x="70" y="14"/>
                    <a:pt x="70" y="14"/>
                  </a:cubicBezTo>
                  <a:cubicBezTo>
                    <a:pt x="69" y="11"/>
                    <a:pt x="64" y="9"/>
                    <a:pt x="61" y="11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3"/>
                    <a:pt x="51" y="11"/>
                    <a:pt x="50" y="9"/>
                  </a:cubicBezTo>
                  <a:cubicBezTo>
                    <a:pt x="47" y="3"/>
                    <a:pt x="40" y="0"/>
                    <a:pt x="33" y="3"/>
                  </a:cubicBezTo>
                  <a:cubicBezTo>
                    <a:pt x="27" y="6"/>
                    <a:pt x="24" y="14"/>
                    <a:pt x="27" y="20"/>
                  </a:cubicBezTo>
                  <a:cubicBezTo>
                    <a:pt x="28" y="22"/>
                    <a:pt x="29" y="23"/>
                    <a:pt x="31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9" y="30"/>
                    <a:pt x="18" y="34"/>
                    <a:pt x="19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2" y="49"/>
                    <a:pt x="0" y="55"/>
                    <a:pt x="2" y="60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6" y="157"/>
                    <a:pt x="52" y="159"/>
                    <a:pt x="58" y="157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9"/>
                    <a:pt x="143" y="113"/>
                    <a:pt x="141" y="107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6" y="11"/>
                    <a:pt x="90" y="8"/>
                    <a:pt x="85" y="11"/>
                  </a:cubicBezTo>
                  <a:lnTo>
                    <a:pt x="71" y="17"/>
                  </a:lnTo>
                  <a:close/>
                  <a:moveTo>
                    <a:pt x="32" y="18"/>
                  </a:moveTo>
                  <a:cubicBezTo>
                    <a:pt x="30" y="14"/>
                    <a:pt x="32" y="10"/>
                    <a:pt x="35" y="8"/>
                  </a:cubicBezTo>
                  <a:cubicBezTo>
                    <a:pt x="39" y="6"/>
                    <a:pt x="44" y="8"/>
                    <a:pt x="45" y="12"/>
                  </a:cubicBezTo>
                  <a:cubicBezTo>
                    <a:pt x="46" y="14"/>
                    <a:pt x="46" y="16"/>
                    <a:pt x="45" y="18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5" y="21"/>
                    <a:pt x="33" y="20"/>
                    <a:pt x="32" y="18"/>
                  </a:cubicBezTo>
                  <a:close/>
                  <a:moveTo>
                    <a:pt x="129" y="106"/>
                  </a:moveTo>
                  <a:cubicBezTo>
                    <a:pt x="130" y="109"/>
                    <a:pt x="129" y="113"/>
                    <a:pt x="126" y="114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56" y="146"/>
                    <a:pt x="52" y="145"/>
                    <a:pt x="51" y="142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3" y="58"/>
                    <a:pt x="14" y="55"/>
                    <a:pt x="17" y="53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2"/>
                    <a:pt x="29" y="53"/>
                    <a:pt x="32" y="52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6" y="32"/>
                    <a:pt x="77" y="29"/>
                    <a:pt x="76" y="26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7" y="21"/>
                    <a:pt x="90" y="23"/>
                    <a:pt x="92" y="26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97"/>
            <p:cNvSpPr>
              <a:spLocks noEditPoints="1"/>
            </p:cNvSpPr>
            <p:nvPr/>
          </p:nvSpPr>
          <p:spPr bwMode="auto">
            <a:xfrm>
              <a:off x="10495234" y="3342223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6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8" y="17"/>
                    <a:pt x="14" y="19"/>
                  </a:cubicBezTo>
                  <a:cubicBezTo>
                    <a:pt x="9" y="21"/>
                    <a:pt x="4" y="19"/>
                    <a:pt x="2" y="14"/>
                  </a:cubicBezTo>
                  <a:cubicBezTo>
                    <a:pt x="0" y="10"/>
                    <a:pt x="2" y="5"/>
                    <a:pt x="6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Freeform 98"/>
            <p:cNvSpPr>
              <a:spLocks noEditPoints="1"/>
            </p:cNvSpPr>
            <p:nvPr/>
          </p:nvSpPr>
          <p:spPr bwMode="auto">
            <a:xfrm>
              <a:off x="10535225" y="3314081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0 h 24"/>
                <a:gd name="T6" fmla="*/ 7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7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Freeform 99"/>
            <p:cNvSpPr>
              <a:spLocks noEditPoints="1"/>
            </p:cNvSpPr>
            <p:nvPr/>
          </p:nvSpPr>
          <p:spPr bwMode="auto">
            <a:xfrm>
              <a:off x="10512267" y="3382214"/>
              <a:ext cx="37029" cy="37029"/>
            </a:xfrm>
            <a:custGeom>
              <a:avLst/>
              <a:gdLst>
                <a:gd name="T0" fmla="*/ 19 w 21"/>
                <a:gd name="T1" fmla="*/ 7 h 21"/>
                <a:gd name="T2" fmla="*/ 14 w 21"/>
                <a:gd name="T3" fmla="*/ 19 h 21"/>
                <a:gd name="T4" fmla="*/ 2 w 21"/>
                <a:gd name="T5" fmla="*/ 14 h 21"/>
                <a:gd name="T6" fmla="*/ 7 w 21"/>
                <a:gd name="T7" fmla="*/ 2 h 21"/>
                <a:gd name="T8" fmla="*/ 19 w 21"/>
                <a:gd name="T9" fmla="*/ 7 h 21"/>
                <a:gd name="T10" fmla="*/ 19 w 21"/>
                <a:gd name="T11" fmla="*/ 7 h 21"/>
                <a:gd name="T12" fmla="*/ 19 w 21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1">
                  <a:moveTo>
                    <a:pt x="19" y="7"/>
                  </a:moveTo>
                  <a:cubicBezTo>
                    <a:pt x="21" y="11"/>
                    <a:pt x="19" y="16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4"/>
                    <a:pt x="7" y="2"/>
                  </a:cubicBezTo>
                  <a:cubicBezTo>
                    <a:pt x="11" y="0"/>
                    <a:pt x="17" y="2"/>
                    <a:pt x="19" y="7"/>
                  </a:cubicBezTo>
                  <a:close/>
                  <a:moveTo>
                    <a:pt x="19" y="7"/>
                  </a:moveTo>
                  <a:cubicBezTo>
                    <a:pt x="19" y="7"/>
                    <a:pt x="19" y="7"/>
                    <a:pt x="19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Freeform 100"/>
            <p:cNvSpPr>
              <a:spLocks noEditPoints="1"/>
            </p:cNvSpPr>
            <p:nvPr/>
          </p:nvSpPr>
          <p:spPr bwMode="auto">
            <a:xfrm>
              <a:off x="10552999" y="3354072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01"/>
            <p:cNvSpPr>
              <a:spLocks noEditPoints="1"/>
            </p:cNvSpPr>
            <p:nvPr/>
          </p:nvSpPr>
          <p:spPr bwMode="auto">
            <a:xfrm>
              <a:off x="10533744" y="3425909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02"/>
            <p:cNvSpPr>
              <a:spLocks noEditPoints="1"/>
            </p:cNvSpPr>
            <p:nvPr/>
          </p:nvSpPr>
          <p:spPr bwMode="auto">
            <a:xfrm>
              <a:off x="10572254" y="3396285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Freeform 103"/>
            <p:cNvSpPr>
              <a:spLocks noEditPoints="1"/>
            </p:cNvSpPr>
            <p:nvPr/>
          </p:nvSpPr>
          <p:spPr bwMode="auto">
            <a:xfrm>
              <a:off x="8318668" y="3474787"/>
              <a:ext cx="251797" cy="278458"/>
            </a:xfrm>
            <a:custGeom>
              <a:avLst/>
              <a:gdLst>
                <a:gd name="T0" fmla="*/ 72 w 144"/>
                <a:gd name="T1" fmla="*/ 17 h 159"/>
                <a:gd name="T2" fmla="*/ 71 w 144"/>
                <a:gd name="T3" fmla="*/ 14 h 159"/>
                <a:gd name="T4" fmla="*/ 62 w 144"/>
                <a:gd name="T5" fmla="*/ 10 h 159"/>
                <a:gd name="T6" fmla="*/ 52 w 144"/>
                <a:gd name="T7" fmla="*/ 15 h 159"/>
                <a:gd name="T8" fmla="*/ 51 w 144"/>
                <a:gd name="T9" fmla="*/ 9 h 159"/>
                <a:gd name="T10" fmla="*/ 34 w 144"/>
                <a:gd name="T11" fmla="*/ 3 h 159"/>
                <a:gd name="T12" fmla="*/ 28 w 144"/>
                <a:gd name="T13" fmla="*/ 19 h 159"/>
                <a:gd name="T14" fmla="*/ 32 w 144"/>
                <a:gd name="T15" fmla="*/ 24 h 159"/>
                <a:gd name="T16" fmla="*/ 23 w 144"/>
                <a:gd name="T17" fmla="*/ 28 h 159"/>
                <a:gd name="T18" fmla="*/ 20 w 144"/>
                <a:gd name="T19" fmla="*/ 37 h 159"/>
                <a:gd name="T20" fmla="*/ 21 w 144"/>
                <a:gd name="T21" fmla="*/ 40 h 159"/>
                <a:gd name="T22" fmla="*/ 8 w 144"/>
                <a:gd name="T23" fmla="*/ 46 h 159"/>
                <a:gd name="T24" fmla="*/ 3 w 144"/>
                <a:gd name="T25" fmla="*/ 60 h 159"/>
                <a:gd name="T26" fmla="*/ 45 w 144"/>
                <a:gd name="T27" fmla="*/ 151 h 159"/>
                <a:gd name="T28" fmla="*/ 58 w 144"/>
                <a:gd name="T29" fmla="*/ 156 h 159"/>
                <a:gd name="T30" fmla="*/ 136 w 144"/>
                <a:gd name="T31" fmla="*/ 121 h 159"/>
                <a:gd name="T32" fmla="*/ 141 w 144"/>
                <a:gd name="T33" fmla="*/ 107 h 159"/>
                <a:gd name="T34" fmla="*/ 99 w 144"/>
                <a:gd name="T35" fmla="*/ 15 h 159"/>
                <a:gd name="T36" fmla="*/ 86 w 144"/>
                <a:gd name="T37" fmla="*/ 10 h 159"/>
                <a:gd name="T38" fmla="*/ 72 w 144"/>
                <a:gd name="T39" fmla="*/ 17 h 159"/>
                <a:gd name="T40" fmla="*/ 32 w 144"/>
                <a:gd name="T41" fmla="*/ 17 h 159"/>
                <a:gd name="T42" fmla="*/ 36 w 144"/>
                <a:gd name="T43" fmla="*/ 7 h 159"/>
                <a:gd name="T44" fmla="*/ 46 w 144"/>
                <a:gd name="T45" fmla="*/ 11 h 159"/>
                <a:gd name="T46" fmla="*/ 46 w 144"/>
                <a:gd name="T47" fmla="*/ 18 h 159"/>
                <a:gd name="T48" fmla="*/ 37 w 144"/>
                <a:gd name="T49" fmla="*/ 21 h 159"/>
                <a:gd name="T50" fmla="*/ 32 w 144"/>
                <a:gd name="T51" fmla="*/ 17 h 159"/>
                <a:gd name="T52" fmla="*/ 129 w 144"/>
                <a:gd name="T53" fmla="*/ 106 h 159"/>
                <a:gd name="T54" fmla="*/ 126 w 144"/>
                <a:gd name="T55" fmla="*/ 114 h 159"/>
                <a:gd name="T56" fmla="*/ 60 w 144"/>
                <a:gd name="T57" fmla="*/ 145 h 159"/>
                <a:gd name="T58" fmla="*/ 51 w 144"/>
                <a:gd name="T59" fmla="*/ 141 h 159"/>
                <a:gd name="T60" fmla="*/ 15 w 144"/>
                <a:gd name="T61" fmla="*/ 61 h 159"/>
                <a:gd name="T62" fmla="*/ 18 w 144"/>
                <a:gd name="T63" fmla="*/ 53 h 159"/>
                <a:gd name="T64" fmla="*/ 26 w 144"/>
                <a:gd name="T65" fmla="*/ 49 h 159"/>
                <a:gd name="T66" fmla="*/ 32 w 144"/>
                <a:gd name="T67" fmla="*/ 52 h 159"/>
                <a:gd name="T68" fmla="*/ 74 w 144"/>
                <a:gd name="T69" fmla="*/ 33 h 159"/>
                <a:gd name="T70" fmla="*/ 76 w 144"/>
                <a:gd name="T71" fmla="*/ 26 h 159"/>
                <a:gd name="T72" fmla="*/ 84 w 144"/>
                <a:gd name="T73" fmla="*/ 22 h 159"/>
                <a:gd name="T74" fmla="*/ 93 w 144"/>
                <a:gd name="T75" fmla="*/ 25 h 159"/>
                <a:gd name="T76" fmla="*/ 129 w 144"/>
                <a:gd name="T77" fmla="*/ 106 h 159"/>
                <a:gd name="T78" fmla="*/ 129 w 144"/>
                <a:gd name="T79" fmla="*/ 106 h 159"/>
                <a:gd name="T80" fmla="*/ 129 w 144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59">
                  <a:moveTo>
                    <a:pt x="72" y="17"/>
                  </a:moveTo>
                  <a:cubicBezTo>
                    <a:pt x="71" y="14"/>
                    <a:pt x="71" y="14"/>
                    <a:pt x="71" y="14"/>
                  </a:cubicBezTo>
                  <a:cubicBezTo>
                    <a:pt x="69" y="10"/>
                    <a:pt x="65" y="9"/>
                    <a:pt x="62" y="1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3"/>
                    <a:pt x="51" y="11"/>
                    <a:pt x="51" y="9"/>
                  </a:cubicBezTo>
                  <a:cubicBezTo>
                    <a:pt x="48" y="3"/>
                    <a:pt x="40" y="0"/>
                    <a:pt x="34" y="3"/>
                  </a:cubicBezTo>
                  <a:cubicBezTo>
                    <a:pt x="28" y="6"/>
                    <a:pt x="25" y="13"/>
                    <a:pt x="28" y="19"/>
                  </a:cubicBezTo>
                  <a:cubicBezTo>
                    <a:pt x="29" y="21"/>
                    <a:pt x="30" y="23"/>
                    <a:pt x="32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0" y="29"/>
                    <a:pt x="19" y="33"/>
                    <a:pt x="20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3" y="48"/>
                    <a:pt x="0" y="55"/>
                    <a:pt x="3" y="60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7" y="156"/>
                    <a:pt x="53" y="159"/>
                    <a:pt x="58" y="156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8"/>
                    <a:pt x="144" y="112"/>
                    <a:pt x="141" y="107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0"/>
                    <a:pt x="91" y="8"/>
                    <a:pt x="86" y="10"/>
                  </a:cubicBezTo>
                  <a:lnTo>
                    <a:pt x="72" y="17"/>
                  </a:lnTo>
                  <a:close/>
                  <a:moveTo>
                    <a:pt x="32" y="17"/>
                  </a:moveTo>
                  <a:cubicBezTo>
                    <a:pt x="31" y="14"/>
                    <a:pt x="32" y="9"/>
                    <a:pt x="36" y="7"/>
                  </a:cubicBezTo>
                  <a:cubicBezTo>
                    <a:pt x="40" y="6"/>
                    <a:pt x="44" y="7"/>
                    <a:pt x="46" y="11"/>
                  </a:cubicBezTo>
                  <a:cubicBezTo>
                    <a:pt x="47" y="13"/>
                    <a:pt x="47" y="16"/>
                    <a:pt x="46" y="18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5" y="21"/>
                    <a:pt x="33" y="19"/>
                    <a:pt x="32" y="17"/>
                  </a:cubicBezTo>
                  <a:close/>
                  <a:moveTo>
                    <a:pt x="129" y="106"/>
                  </a:moveTo>
                  <a:cubicBezTo>
                    <a:pt x="131" y="109"/>
                    <a:pt x="129" y="113"/>
                    <a:pt x="126" y="114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57" y="146"/>
                    <a:pt x="53" y="145"/>
                    <a:pt x="51" y="14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3" y="58"/>
                    <a:pt x="15" y="54"/>
                    <a:pt x="18" y="53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52"/>
                    <a:pt x="30" y="53"/>
                    <a:pt x="32" y="52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6" y="31"/>
                    <a:pt x="77" y="28"/>
                    <a:pt x="76" y="26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7" y="21"/>
                    <a:pt x="91" y="22"/>
                    <a:pt x="93" y="25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Freeform 104"/>
            <p:cNvSpPr>
              <a:spLocks noEditPoints="1"/>
            </p:cNvSpPr>
            <p:nvPr/>
          </p:nvSpPr>
          <p:spPr bwMode="auto">
            <a:xfrm>
              <a:off x="8369027" y="3576987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1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105"/>
            <p:cNvSpPr>
              <a:spLocks noEditPoints="1"/>
            </p:cNvSpPr>
            <p:nvPr/>
          </p:nvSpPr>
          <p:spPr bwMode="auto">
            <a:xfrm>
              <a:off x="8407537" y="3546623"/>
              <a:ext cx="68133" cy="42213"/>
            </a:xfrm>
            <a:custGeom>
              <a:avLst/>
              <a:gdLst>
                <a:gd name="T0" fmla="*/ 31 w 39"/>
                <a:gd name="T1" fmla="*/ 2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1 h 24"/>
                <a:gd name="T10" fmla="*/ 38 w 39"/>
                <a:gd name="T11" fmla="*/ 4 h 24"/>
                <a:gd name="T12" fmla="*/ 31 w 39"/>
                <a:gd name="T13" fmla="*/ 2 h 24"/>
                <a:gd name="T14" fmla="*/ 31 w 39"/>
                <a:gd name="T15" fmla="*/ 2 h 24"/>
                <a:gd name="T16" fmla="*/ 31 w 39"/>
                <a:gd name="T17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2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8" y="10"/>
                    <a:pt x="39" y="7"/>
                    <a:pt x="38" y="4"/>
                  </a:cubicBezTo>
                  <a:cubicBezTo>
                    <a:pt x="37" y="2"/>
                    <a:pt x="34" y="0"/>
                    <a:pt x="31" y="2"/>
                  </a:cubicBezTo>
                  <a:close/>
                  <a:moveTo>
                    <a:pt x="31" y="2"/>
                  </a:moveTo>
                  <a:cubicBezTo>
                    <a:pt x="31" y="2"/>
                    <a:pt x="31" y="2"/>
                    <a:pt x="31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Freeform 106"/>
            <p:cNvSpPr>
              <a:spLocks noEditPoints="1"/>
            </p:cNvSpPr>
            <p:nvPr/>
          </p:nvSpPr>
          <p:spPr bwMode="auto">
            <a:xfrm>
              <a:off x="8386801" y="3616978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4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4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1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8426793" y="3587355"/>
              <a:ext cx="68133" cy="4147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5 w 39"/>
                <a:gd name="T9" fmla="*/ 11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Freeform 108"/>
            <p:cNvSpPr>
              <a:spLocks noEditPoints="1"/>
            </p:cNvSpPr>
            <p:nvPr/>
          </p:nvSpPr>
          <p:spPr bwMode="auto">
            <a:xfrm>
              <a:off x="8406056" y="3659191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7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9" y="17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5"/>
                    <a:pt x="7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109"/>
            <p:cNvSpPr>
              <a:spLocks noEditPoints="1"/>
            </p:cNvSpPr>
            <p:nvPr/>
          </p:nvSpPr>
          <p:spPr bwMode="auto">
            <a:xfrm>
              <a:off x="8446048" y="3631049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110"/>
            <p:cNvSpPr>
              <a:spLocks noEditPoints="1"/>
            </p:cNvSpPr>
            <p:nvPr/>
          </p:nvSpPr>
          <p:spPr bwMode="auto">
            <a:xfrm>
              <a:off x="8348291" y="2331331"/>
              <a:ext cx="232542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5 h 125"/>
                <a:gd name="T8" fmla="*/ 93 w 133"/>
                <a:gd name="T9" fmla="*/ 16 h 125"/>
                <a:gd name="T10" fmla="*/ 95 w 133"/>
                <a:gd name="T11" fmla="*/ 20 h 125"/>
                <a:gd name="T12" fmla="*/ 113 w 133"/>
                <a:gd name="T13" fmla="*/ 58 h 125"/>
                <a:gd name="T14" fmla="*/ 66 w 133"/>
                <a:gd name="T15" fmla="*/ 105 h 125"/>
                <a:gd name="T16" fmla="*/ 19 w 133"/>
                <a:gd name="T17" fmla="*/ 58 h 125"/>
                <a:gd name="T18" fmla="*/ 38 w 133"/>
                <a:gd name="T19" fmla="*/ 20 h 125"/>
                <a:gd name="T20" fmla="*/ 40 w 133"/>
                <a:gd name="T21" fmla="*/ 16 h 125"/>
                <a:gd name="T22" fmla="*/ 40 w 133"/>
                <a:gd name="T23" fmla="*/ 5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8 h 125"/>
                <a:gd name="T32" fmla="*/ 19 w 133"/>
                <a:gd name="T33" fmla="*/ 105 h 125"/>
                <a:gd name="T34" fmla="*/ 66 w 133"/>
                <a:gd name="T35" fmla="*/ 125 h 125"/>
                <a:gd name="T36" fmla="*/ 113 w 133"/>
                <a:gd name="T37" fmla="*/ 105 h 125"/>
                <a:gd name="T38" fmla="*/ 133 w 133"/>
                <a:gd name="T39" fmla="*/ 58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3"/>
                    <a:pt x="109" y="6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5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8"/>
                    <a:pt x="93" y="19"/>
                    <a:pt x="95" y="20"/>
                  </a:cubicBezTo>
                  <a:cubicBezTo>
                    <a:pt x="106" y="29"/>
                    <a:pt x="113" y="43"/>
                    <a:pt x="113" y="58"/>
                  </a:cubicBezTo>
                  <a:cubicBezTo>
                    <a:pt x="113" y="84"/>
                    <a:pt x="92" y="105"/>
                    <a:pt x="66" y="105"/>
                  </a:cubicBezTo>
                  <a:cubicBezTo>
                    <a:pt x="40" y="105"/>
                    <a:pt x="19" y="84"/>
                    <a:pt x="19" y="58"/>
                  </a:cubicBezTo>
                  <a:cubicBezTo>
                    <a:pt x="19" y="43"/>
                    <a:pt x="26" y="29"/>
                    <a:pt x="38" y="20"/>
                  </a:cubicBezTo>
                  <a:cubicBezTo>
                    <a:pt x="39" y="19"/>
                    <a:pt x="40" y="18"/>
                    <a:pt x="40" y="16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6"/>
                    <a:pt x="16" y="13"/>
                    <a:pt x="10" y="22"/>
                  </a:cubicBezTo>
                  <a:cubicBezTo>
                    <a:pt x="3" y="33"/>
                    <a:pt x="0" y="45"/>
                    <a:pt x="0" y="58"/>
                  </a:cubicBezTo>
                  <a:cubicBezTo>
                    <a:pt x="0" y="76"/>
                    <a:pt x="7" y="92"/>
                    <a:pt x="19" y="105"/>
                  </a:cubicBezTo>
                  <a:cubicBezTo>
                    <a:pt x="32" y="118"/>
                    <a:pt x="49" y="125"/>
                    <a:pt x="66" y="125"/>
                  </a:cubicBezTo>
                  <a:cubicBezTo>
                    <a:pt x="84" y="125"/>
                    <a:pt x="101" y="118"/>
                    <a:pt x="113" y="105"/>
                  </a:cubicBezTo>
                  <a:cubicBezTo>
                    <a:pt x="126" y="92"/>
                    <a:pt x="133" y="76"/>
                    <a:pt x="133" y="58"/>
                  </a:cubicBezTo>
                  <a:cubicBezTo>
                    <a:pt x="133" y="45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111"/>
            <p:cNvSpPr>
              <a:spLocks noEditPoints="1"/>
            </p:cNvSpPr>
            <p:nvPr/>
          </p:nvSpPr>
          <p:spPr bwMode="auto">
            <a:xfrm>
              <a:off x="8444567" y="2301708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8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8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8" y="81"/>
                    <a:pt x="18" y="81"/>
                    <a:pt x="18" y="81"/>
                  </a:cubicBezTo>
                  <a:cubicBezTo>
                    <a:pt x="20" y="81"/>
                    <a:pt x="22" y="79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3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112"/>
            <p:cNvSpPr>
              <a:spLocks noEditPoints="1"/>
            </p:cNvSpPr>
            <p:nvPr/>
          </p:nvSpPr>
          <p:spPr bwMode="auto">
            <a:xfrm>
              <a:off x="8023917" y="3180776"/>
              <a:ext cx="233283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3 w 133"/>
                <a:gd name="T13" fmla="*/ 59 h 125"/>
                <a:gd name="T14" fmla="*/ 66 w 133"/>
                <a:gd name="T15" fmla="*/ 106 h 125"/>
                <a:gd name="T16" fmla="*/ 19 w 133"/>
                <a:gd name="T17" fmla="*/ 59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9 h 125"/>
                <a:gd name="T32" fmla="*/ 19 w 133"/>
                <a:gd name="T33" fmla="*/ 106 h 125"/>
                <a:gd name="T34" fmla="*/ 66 w 133"/>
                <a:gd name="T35" fmla="*/ 125 h 125"/>
                <a:gd name="T36" fmla="*/ 113 w 133"/>
                <a:gd name="T37" fmla="*/ 106 h 125"/>
                <a:gd name="T38" fmla="*/ 133 w 133"/>
                <a:gd name="T39" fmla="*/ 59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4"/>
                    <a:pt x="109" y="7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9"/>
                    <a:pt x="93" y="20"/>
                    <a:pt x="95" y="21"/>
                  </a:cubicBezTo>
                  <a:cubicBezTo>
                    <a:pt x="106" y="30"/>
                    <a:pt x="113" y="44"/>
                    <a:pt x="113" y="59"/>
                  </a:cubicBezTo>
                  <a:cubicBezTo>
                    <a:pt x="113" y="84"/>
                    <a:pt x="92" y="106"/>
                    <a:pt x="66" y="106"/>
                  </a:cubicBezTo>
                  <a:cubicBezTo>
                    <a:pt x="40" y="106"/>
                    <a:pt x="19" y="84"/>
                    <a:pt x="19" y="59"/>
                  </a:cubicBezTo>
                  <a:cubicBezTo>
                    <a:pt x="19" y="44"/>
                    <a:pt x="26" y="30"/>
                    <a:pt x="38" y="21"/>
                  </a:cubicBezTo>
                  <a:cubicBezTo>
                    <a:pt x="39" y="20"/>
                    <a:pt x="40" y="19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7"/>
                    <a:pt x="16" y="14"/>
                    <a:pt x="10" y="22"/>
                  </a:cubicBezTo>
                  <a:cubicBezTo>
                    <a:pt x="3" y="33"/>
                    <a:pt x="0" y="46"/>
                    <a:pt x="0" y="59"/>
                  </a:cubicBezTo>
                  <a:cubicBezTo>
                    <a:pt x="0" y="76"/>
                    <a:pt x="7" y="93"/>
                    <a:pt x="19" y="106"/>
                  </a:cubicBezTo>
                  <a:cubicBezTo>
                    <a:pt x="32" y="118"/>
                    <a:pt x="48" y="125"/>
                    <a:pt x="66" y="125"/>
                  </a:cubicBezTo>
                  <a:cubicBezTo>
                    <a:pt x="84" y="125"/>
                    <a:pt x="101" y="118"/>
                    <a:pt x="113" y="106"/>
                  </a:cubicBezTo>
                  <a:cubicBezTo>
                    <a:pt x="126" y="93"/>
                    <a:pt x="133" y="76"/>
                    <a:pt x="133" y="59"/>
                  </a:cubicBezTo>
                  <a:cubicBezTo>
                    <a:pt x="133" y="46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13"/>
            <p:cNvSpPr>
              <a:spLocks noEditPoints="1"/>
            </p:cNvSpPr>
            <p:nvPr/>
          </p:nvSpPr>
          <p:spPr bwMode="auto">
            <a:xfrm>
              <a:off x="8120192" y="3152634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7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7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7" y="81"/>
                    <a:pt x="17" y="81"/>
                    <a:pt x="17" y="81"/>
                  </a:cubicBezTo>
                  <a:cubicBezTo>
                    <a:pt x="20" y="81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Freeform 114"/>
            <p:cNvSpPr>
              <a:spLocks noEditPoints="1"/>
            </p:cNvSpPr>
            <p:nvPr/>
          </p:nvSpPr>
          <p:spPr bwMode="auto">
            <a:xfrm>
              <a:off x="6828620" y="2762349"/>
              <a:ext cx="232542" cy="219212"/>
            </a:xfrm>
            <a:custGeom>
              <a:avLst/>
              <a:gdLst>
                <a:gd name="T0" fmla="*/ 123 w 133"/>
                <a:gd name="T1" fmla="*/ 22 h 125"/>
                <a:gd name="T2" fmla="*/ 101 w 133"/>
                <a:gd name="T3" fmla="*/ 1 h 125"/>
                <a:gd name="T4" fmla="*/ 96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4 w 133"/>
                <a:gd name="T13" fmla="*/ 58 h 125"/>
                <a:gd name="T14" fmla="*/ 67 w 133"/>
                <a:gd name="T15" fmla="*/ 106 h 125"/>
                <a:gd name="T16" fmla="*/ 20 w 133"/>
                <a:gd name="T17" fmla="*/ 58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8 w 133"/>
                <a:gd name="T25" fmla="*/ 1 h 125"/>
                <a:gd name="T26" fmla="*/ 32 w 133"/>
                <a:gd name="T27" fmla="*/ 1 h 125"/>
                <a:gd name="T28" fmla="*/ 11 w 133"/>
                <a:gd name="T29" fmla="*/ 22 h 125"/>
                <a:gd name="T30" fmla="*/ 0 w 133"/>
                <a:gd name="T31" fmla="*/ 58 h 125"/>
                <a:gd name="T32" fmla="*/ 20 w 133"/>
                <a:gd name="T33" fmla="*/ 106 h 125"/>
                <a:gd name="T34" fmla="*/ 67 w 133"/>
                <a:gd name="T35" fmla="*/ 125 h 125"/>
                <a:gd name="T36" fmla="*/ 114 w 133"/>
                <a:gd name="T37" fmla="*/ 106 h 125"/>
                <a:gd name="T38" fmla="*/ 133 w 133"/>
                <a:gd name="T39" fmla="*/ 58 h 125"/>
                <a:gd name="T40" fmla="*/ 123 w 133"/>
                <a:gd name="T41" fmla="*/ 22 h 125"/>
                <a:gd name="T42" fmla="*/ 123 w 133"/>
                <a:gd name="T43" fmla="*/ 22 h 125"/>
                <a:gd name="T44" fmla="*/ 123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3" y="22"/>
                  </a:moveTo>
                  <a:cubicBezTo>
                    <a:pt x="117" y="14"/>
                    <a:pt x="110" y="7"/>
                    <a:pt x="101" y="1"/>
                  </a:cubicBezTo>
                  <a:cubicBezTo>
                    <a:pt x="99" y="0"/>
                    <a:pt x="97" y="0"/>
                    <a:pt x="96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8"/>
                    <a:pt x="94" y="20"/>
                    <a:pt x="95" y="21"/>
                  </a:cubicBezTo>
                  <a:cubicBezTo>
                    <a:pt x="107" y="30"/>
                    <a:pt x="114" y="44"/>
                    <a:pt x="114" y="58"/>
                  </a:cubicBezTo>
                  <a:cubicBezTo>
                    <a:pt x="114" y="84"/>
                    <a:pt x="93" y="106"/>
                    <a:pt x="67" y="106"/>
                  </a:cubicBezTo>
                  <a:cubicBezTo>
                    <a:pt x="41" y="106"/>
                    <a:pt x="20" y="84"/>
                    <a:pt x="20" y="58"/>
                  </a:cubicBezTo>
                  <a:cubicBezTo>
                    <a:pt x="20" y="44"/>
                    <a:pt x="27" y="30"/>
                    <a:pt x="38" y="21"/>
                  </a:cubicBezTo>
                  <a:cubicBezTo>
                    <a:pt x="40" y="20"/>
                    <a:pt x="40" y="18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8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4" y="7"/>
                    <a:pt x="16" y="14"/>
                    <a:pt x="11" y="22"/>
                  </a:cubicBezTo>
                  <a:cubicBezTo>
                    <a:pt x="4" y="33"/>
                    <a:pt x="0" y="46"/>
                    <a:pt x="0" y="58"/>
                  </a:cubicBezTo>
                  <a:cubicBezTo>
                    <a:pt x="0" y="76"/>
                    <a:pt x="7" y="93"/>
                    <a:pt x="20" y="106"/>
                  </a:cubicBezTo>
                  <a:cubicBezTo>
                    <a:pt x="32" y="118"/>
                    <a:pt x="49" y="125"/>
                    <a:pt x="67" y="125"/>
                  </a:cubicBezTo>
                  <a:cubicBezTo>
                    <a:pt x="85" y="125"/>
                    <a:pt x="101" y="118"/>
                    <a:pt x="114" y="106"/>
                  </a:cubicBezTo>
                  <a:cubicBezTo>
                    <a:pt x="126" y="93"/>
                    <a:pt x="133" y="76"/>
                    <a:pt x="133" y="58"/>
                  </a:cubicBezTo>
                  <a:cubicBezTo>
                    <a:pt x="133" y="46"/>
                    <a:pt x="130" y="33"/>
                    <a:pt x="123" y="22"/>
                  </a:cubicBezTo>
                  <a:close/>
                  <a:moveTo>
                    <a:pt x="123" y="22"/>
                  </a:moveTo>
                  <a:cubicBezTo>
                    <a:pt x="123" y="22"/>
                    <a:pt x="123" y="22"/>
                    <a:pt x="123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115"/>
            <p:cNvSpPr>
              <a:spLocks noEditPoints="1"/>
            </p:cNvSpPr>
            <p:nvPr/>
          </p:nvSpPr>
          <p:spPr bwMode="auto">
            <a:xfrm>
              <a:off x="6926377" y="2734207"/>
              <a:ext cx="38510" cy="139970"/>
            </a:xfrm>
            <a:custGeom>
              <a:avLst/>
              <a:gdLst>
                <a:gd name="T0" fmla="*/ 5 w 22"/>
                <a:gd name="T1" fmla="*/ 80 h 80"/>
                <a:gd name="T2" fmla="*/ 17 w 22"/>
                <a:gd name="T3" fmla="*/ 80 h 80"/>
                <a:gd name="T4" fmla="*/ 22 w 22"/>
                <a:gd name="T5" fmla="*/ 76 h 80"/>
                <a:gd name="T6" fmla="*/ 22 w 22"/>
                <a:gd name="T7" fmla="*/ 5 h 80"/>
                <a:gd name="T8" fmla="*/ 17 w 22"/>
                <a:gd name="T9" fmla="*/ 0 h 80"/>
                <a:gd name="T10" fmla="*/ 5 w 22"/>
                <a:gd name="T11" fmla="*/ 0 h 80"/>
                <a:gd name="T12" fmla="*/ 0 w 22"/>
                <a:gd name="T13" fmla="*/ 5 h 80"/>
                <a:gd name="T14" fmla="*/ 0 w 22"/>
                <a:gd name="T15" fmla="*/ 76 h 80"/>
                <a:gd name="T16" fmla="*/ 5 w 22"/>
                <a:gd name="T17" fmla="*/ 80 h 80"/>
                <a:gd name="T18" fmla="*/ 5 w 22"/>
                <a:gd name="T19" fmla="*/ 80 h 80"/>
                <a:gd name="T20" fmla="*/ 5 w 22"/>
                <a:gd name="T2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0">
                  <a:moveTo>
                    <a:pt x="5" y="80"/>
                  </a:moveTo>
                  <a:cubicBezTo>
                    <a:pt x="17" y="80"/>
                    <a:pt x="17" y="80"/>
                    <a:pt x="17" y="80"/>
                  </a:cubicBezTo>
                  <a:cubicBezTo>
                    <a:pt x="20" y="80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5" y="80"/>
                  </a:cubicBezTo>
                  <a:close/>
                  <a:moveTo>
                    <a:pt x="5" y="80"/>
                  </a:moveTo>
                  <a:cubicBezTo>
                    <a:pt x="5" y="80"/>
                    <a:pt x="5" y="80"/>
                    <a:pt x="5" y="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6" name="Freeform 116"/>
            <p:cNvSpPr>
              <a:spLocks noEditPoints="1"/>
            </p:cNvSpPr>
            <p:nvPr/>
          </p:nvSpPr>
          <p:spPr bwMode="auto">
            <a:xfrm>
              <a:off x="9582839" y="2617195"/>
              <a:ext cx="108125" cy="77020"/>
            </a:xfrm>
            <a:custGeom>
              <a:avLst/>
              <a:gdLst>
                <a:gd name="T0" fmla="*/ 2 w 62"/>
                <a:gd name="T1" fmla="*/ 25 h 44"/>
                <a:gd name="T2" fmla="*/ 50 w 62"/>
                <a:gd name="T3" fmla="*/ 44 h 44"/>
                <a:gd name="T4" fmla="*/ 53 w 62"/>
                <a:gd name="T5" fmla="*/ 42 h 44"/>
                <a:gd name="T6" fmla="*/ 62 w 62"/>
                <a:gd name="T7" fmla="*/ 21 h 44"/>
                <a:gd name="T8" fmla="*/ 9 w 62"/>
                <a:gd name="T9" fmla="*/ 0 h 44"/>
                <a:gd name="T10" fmla="*/ 0 w 62"/>
                <a:gd name="T11" fmla="*/ 21 h 44"/>
                <a:gd name="T12" fmla="*/ 2 w 62"/>
                <a:gd name="T13" fmla="*/ 25 h 44"/>
                <a:gd name="T14" fmla="*/ 2 w 62"/>
                <a:gd name="T15" fmla="*/ 25 h 44"/>
                <a:gd name="T16" fmla="*/ 2 w 62"/>
                <a:gd name="T17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4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1" y="44"/>
                    <a:pt x="53" y="44"/>
                    <a:pt x="53" y="42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Freeform 117"/>
            <p:cNvSpPr>
              <a:spLocks noEditPoints="1"/>
            </p:cNvSpPr>
            <p:nvPr/>
          </p:nvSpPr>
          <p:spPr bwMode="auto">
            <a:xfrm>
              <a:off x="9445831" y="2594237"/>
              <a:ext cx="285864" cy="308081"/>
            </a:xfrm>
            <a:custGeom>
              <a:avLst/>
              <a:gdLst>
                <a:gd name="T0" fmla="*/ 162 w 163"/>
                <a:gd name="T1" fmla="*/ 81 h 176"/>
                <a:gd name="T2" fmla="*/ 146 w 163"/>
                <a:gd name="T3" fmla="*/ 43 h 176"/>
                <a:gd name="T4" fmla="*/ 140 w 163"/>
                <a:gd name="T5" fmla="*/ 59 h 176"/>
                <a:gd name="T6" fmla="*/ 124 w 163"/>
                <a:gd name="T7" fmla="*/ 65 h 176"/>
                <a:gd name="T8" fmla="*/ 76 w 163"/>
                <a:gd name="T9" fmla="*/ 46 h 176"/>
                <a:gd name="T10" fmla="*/ 70 w 163"/>
                <a:gd name="T11" fmla="*/ 30 h 176"/>
                <a:gd name="T12" fmla="*/ 78 w 163"/>
                <a:gd name="T13" fmla="*/ 9 h 176"/>
                <a:gd name="T14" fmla="*/ 61 w 163"/>
                <a:gd name="T15" fmla="*/ 2 h 176"/>
                <a:gd name="T16" fmla="*/ 44 w 163"/>
                <a:gd name="T17" fmla="*/ 9 h 176"/>
                <a:gd name="T18" fmla="*/ 2 w 163"/>
                <a:gd name="T19" fmla="*/ 114 h 176"/>
                <a:gd name="T20" fmla="*/ 9 w 163"/>
                <a:gd name="T21" fmla="*/ 131 h 176"/>
                <a:gd name="T22" fmla="*/ 114 w 163"/>
                <a:gd name="T23" fmla="*/ 173 h 176"/>
                <a:gd name="T24" fmla="*/ 130 w 163"/>
                <a:gd name="T25" fmla="*/ 166 h 176"/>
                <a:gd name="T26" fmla="*/ 162 w 163"/>
                <a:gd name="T27" fmla="*/ 87 h 176"/>
                <a:gd name="T28" fmla="*/ 162 w 163"/>
                <a:gd name="T29" fmla="*/ 81 h 176"/>
                <a:gd name="T30" fmla="*/ 117 w 163"/>
                <a:gd name="T31" fmla="*/ 143 h 176"/>
                <a:gd name="T32" fmla="*/ 107 w 163"/>
                <a:gd name="T33" fmla="*/ 147 h 176"/>
                <a:gd name="T34" fmla="*/ 32 w 163"/>
                <a:gd name="T35" fmla="*/ 117 h 176"/>
                <a:gd name="T36" fmla="*/ 28 w 163"/>
                <a:gd name="T37" fmla="*/ 107 h 176"/>
                <a:gd name="T38" fmla="*/ 43 w 163"/>
                <a:gd name="T39" fmla="*/ 71 h 176"/>
                <a:gd name="T40" fmla="*/ 52 w 163"/>
                <a:gd name="T41" fmla="*/ 67 h 176"/>
                <a:gd name="T42" fmla="*/ 127 w 163"/>
                <a:gd name="T43" fmla="*/ 97 h 176"/>
                <a:gd name="T44" fmla="*/ 131 w 163"/>
                <a:gd name="T45" fmla="*/ 107 h 176"/>
                <a:gd name="T46" fmla="*/ 117 w 163"/>
                <a:gd name="T47" fmla="*/ 143 h 176"/>
                <a:gd name="T48" fmla="*/ 117 w 163"/>
                <a:gd name="T49" fmla="*/ 143 h 176"/>
                <a:gd name="T50" fmla="*/ 117 w 163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3" h="176">
                  <a:moveTo>
                    <a:pt x="162" y="81"/>
                  </a:moveTo>
                  <a:cubicBezTo>
                    <a:pt x="146" y="43"/>
                    <a:pt x="146" y="43"/>
                    <a:pt x="146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7" y="65"/>
                    <a:pt x="130" y="68"/>
                    <a:pt x="124" y="6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0" y="44"/>
                    <a:pt x="67" y="37"/>
                    <a:pt x="70" y="30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54" y="0"/>
                    <a:pt x="47" y="3"/>
                    <a:pt x="44" y="9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0" y="121"/>
                    <a:pt x="3" y="128"/>
                    <a:pt x="9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0" y="176"/>
                    <a:pt x="128" y="172"/>
                    <a:pt x="130" y="166"/>
                  </a:cubicBezTo>
                  <a:cubicBezTo>
                    <a:pt x="162" y="87"/>
                    <a:pt x="162" y="87"/>
                    <a:pt x="162" y="87"/>
                  </a:cubicBezTo>
                  <a:cubicBezTo>
                    <a:pt x="163" y="85"/>
                    <a:pt x="163" y="83"/>
                    <a:pt x="162" y="81"/>
                  </a:cubicBezTo>
                  <a:close/>
                  <a:moveTo>
                    <a:pt x="117" y="143"/>
                  </a:moveTo>
                  <a:cubicBezTo>
                    <a:pt x="115" y="146"/>
                    <a:pt x="111" y="148"/>
                    <a:pt x="107" y="147"/>
                  </a:cubicBezTo>
                  <a:cubicBezTo>
                    <a:pt x="32" y="117"/>
                    <a:pt x="32" y="117"/>
                    <a:pt x="32" y="117"/>
                  </a:cubicBezTo>
                  <a:cubicBezTo>
                    <a:pt x="29" y="115"/>
                    <a:pt x="27" y="111"/>
                    <a:pt x="28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4" y="67"/>
                    <a:pt x="49" y="66"/>
                    <a:pt x="52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1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18"/>
            <p:cNvSpPr>
              <a:spLocks noEditPoints="1"/>
            </p:cNvSpPr>
            <p:nvPr/>
          </p:nvSpPr>
          <p:spPr bwMode="auto">
            <a:xfrm>
              <a:off x="9531739" y="2734207"/>
              <a:ext cx="120715" cy="61468"/>
            </a:xfrm>
            <a:custGeom>
              <a:avLst/>
              <a:gdLst>
                <a:gd name="T0" fmla="*/ 66 w 69"/>
                <a:gd name="T1" fmla="*/ 25 h 35"/>
                <a:gd name="T2" fmla="*/ 7 w 69"/>
                <a:gd name="T3" fmla="*/ 1 h 35"/>
                <a:gd name="T4" fmla="*/ 1 w 69"/>
                <a:gd name="T5" fmla="*/ 4 h 35"/>
                <a:gd name="T6" fmla="*/ 3 w 69"/>
                <a:gd name="T7" fmla="*/ 10 h 35"/>
                <a:gd name="T8" fmla="*/ 62 w 69"/>
                <a:gd name="T9" fmla="*/ 34 h 35"/>
                <a:gd name="T10" fmla="*/ 68 w 69"/>
                <a:gd name="T11" fmla="*/ 31 h 35"/>
                <a:gd name="T12" fmla="*/ 66 w 69"/>
                <a:gd name="T13" fmla="*/ 25 h 35"/>
                <a:gd name="T14" fmla="*/ 66 w 69"/>
                <a:gd name="T15" fmla="*/ 25 h 35"/>
                <a:gd name="T16" fmla="*/ 66 w 69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5" y="35"/>
                    <a:pt x="67" y="33"/>
                    <a:pt x="68" y="31"/>
                  </a:cubicBezTo>
                  <a:cubicBezTo>
                    <a:pt x="69" y="29"/>
                    <a:pt x="68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19"/>
            <p:cNvSpPr>
              <a:spLocks noEditPoints="1"/>
            </p:cNvSpPr>
            <p:nvPr/>
          </p:nvSpPr>
          <p:spPr bwMode="auto">
            <a:xfrm>
              <a:off x="9533220" y="2771236"/>
              <a:ext cx="93313" cy="47397"/>
            </a:xfrm>
            <a:custGeom>
              <a:avLst/>
              <a:gdLst>
                <a:gd name="T0" fmla="*/ 49 w 53"/>
                <a:gd name="T1" fmla="*/ 18 h 27"/>
                <a:gd name="T2" fmla="*/ 7 w 53"/>
                <a:gd name="T3" fmla="*/ 1 h 27"/>
                <a:gd name="T4" fmla="*/ 1 w 53"/>
                <a:gd name="T5" fmla="*/ 3 h 27"/>
                <a:gd name="T6" fmla="*/ 4 w 53"/>
                <a:gd name="T7" fmla="*/ 9 h 27"/>
                <a:gd name="T8" fmla="*/ 46 w 53"/>
                <a:gd name="T9" fmla="*/ 26 h 27"/>
                <a:gd name="T10" fmla="*/ 52 w 53"/>
                <a:gd name="T11" fmla="*/ 24 h 27"/>
                <a:gd name="T12" fmla="*/ 49 w 53"/>
                <a:gd name="T13" fmla="*/ 18 h 27"/>
                <a:gd name="T14" fmla="*/ 49 w 53"/>
                <a:gd name="T15" fmla="*/ 18 h 27"/>
                <a:gd name="T16" fmla="*/ 49 w 53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6"/>
                    <a:pt x="2" y="8"/>
                    <a:pt x="4" y="9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8" y="27"/>
                    <a:pt x="51" y="26"/>
                    <a:pt x="52" y="24"/>
                  </a:cubicBezTo>
                  <a:cubicBezTo>
                    <a:pt x="53" y="21"/>
                    <a:pt x="52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20"/>
            <p:cNvSpPr>
              <a:spLocks noEditPoints="1"/>
            </p:cNvSpPr>
            <p:nvPr/>
          </p:nvSpPr>
          <p:spPr bwMode="auto">
            <a:xfrm>
              <a:off x="7062643" y="2960084"/>
              <a:ext cx="110346" cy="79242"/>
            </a:xfrm>
            <a:custGeom>
              <a:avLst/>
              <a:gdLst>
                <a:gd name="T0" fmla="*/ 60 w 63"/>
                <a:gd name="T1" fmla="*/ 25 h 45"/>
                <a:gd name="T2" fmla="*/ 62 w 63"/>
                <a:gd name="T3" fmla="*/ 21 h 45"/>
                <a:gd name="T4" fmla="*/ 53 w 63"/>
                <a:gd name="T5" fmla="*/ 0 h 45"/>
                <a:gd name="T6" fmla="*/ 0 w 63"/>
                <a:gd name="T7" fmla="*/ 22 h 45"/>
                <a:gd name="T8" fmla="*/ 9 w 63"/>
                <a:gd name="T9" fmla="*/ 43 h 45"/>
                <a:gd name="T10" fmla="*/ 13 w 63"/>
                <a:gd name="T11" fmla="*/ 44 h 45"/>
                <a:gd name="T12" fmla="*/ 60 w 63"/>
                <a:gd name="T13" fmla="*/ 25 h 45"/>
                <a:gd name="T14" fmla="*/ 60 w 63"/>
                <a:gd name="T15" fmla="*/ 25 h 45"/>
                <a:gd name="T16" fmla="*/ 60 w 63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5">
                  <a:moveTo>
                    <a:pt x="60" y="25"/>
                  </a:moveTo>
                  <a:cubicBezTo>
                    <a:pt x="62" y="24"/>
                    <a:pt x="63" y="23"/>
                    <a:pt x="62" y="2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4"/>
                    <a:pt x="11" y="45"/>
                    <a:pt x="13" y="44"/>
                  </a:cubicBezTo>
                  <a:cubicBezTo>
                    <a:pt x="60" y="25"/>
                    <a:pt x="60" y="25"/>
                    <a:pt x="60" y="25"/>
                  </a:cubicBezTo>
                  <a:close/>
                  <a:moveTo>
                    <a:pt x="60" y="25"/>
                  </a:moveTo>
                  <a:cubicBezTo>
                    <a:pt x="60" y="25"/>
                    <a:pt x="60" y="25"/>
                    <a:pt x="6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21"/>
            <p:cNvSpPr>
              <a:spLocks noEditPoints="1"/>
            </p:cNvSpPr>
            <p:nvPr/>
          </p:nvSpPr>
          <p:spPr bwMode="auto">
            <a:xfrm>
              <a:off x="7022652" y="2937126"/>
              <a:ext cx="287345" cy="308822"/>
            </a:xfrm>
            <a:custGeom>
              <a:avLst/>
              <a:gdLst>
                <a:gd name="T0" fmla="*/ 1 w 164"/>
                <a:gd name="T1" fmla="*/ 81 h 176"/>
                <a:gd name="T2" fmla="*/ 1 w 164"/>
                <a:gd name="T3" fmla="*/ 87 h 176"/>
                <a:gd name="T4" fmla="*/ 33 w 164"/>
                <a:gd name="T5" fmla="*/ 166 h 176"/>
                <a:gd name="T6" fmla="*/ 49 w 164"/>
                <a:gd name="T7" fmla="*/ 173 h 176"/>
                <a:gd name="T8" fmla="*/ 154 w 164"/>
                <a:gd name="T9" fmla="*/ 131 h 176"/>
                <a:gd name="T10" fmla="*/ 161 w 164"/>
                <a:gd name="T11" fmla="*/ 114 h 176"/>
                <a:gd name="T12" fmla="*/ 119 w 164"/>
                <a:gd name="T13" fmla="*/ 10 h 176"/>
                <a:gd name="T14" fmla="*/ 102 w 164"/>
                <a:gd name="T15" fmla="*/ 3 h 176"/>
                <a:gd name="T16" fmla="*/ 85 w 164"/>
                <a:gd name="T17" fmla="*/ 10 h 176"/>
                <a:gd name="T18" fmla="*/ 94 w 164"/>
                <a:gd name="T19" fmla="*/ 31 h 176"/>
                <a:gd name="T20" fmla="*/ 87 w 164"/>
                <a:gd name="T21" fmla="*/ 46 h 176"/>
                <a:gd name="T22" fmla="*/ 39 w 164"/>
                <a:gd name="T23" fmla="*/ 66 h 176"/>
                <a:gd name="T24" fmla="*/ 23 w 164"/>
                <a:gd name="T25" fmla="*/ 59 h 176"/>
                <a:gd name="T26" fmla="*/ 17 w 164"/>
                <a:gd name="T27" fmla="*/ 43 h 176"/>
                <a:gd name="T28" fmla="*/ 1 w 164"/>
                <a:gd name="T29" fmla="*/ 81 h 176"/>
                <a:gd name="T30" fmla="*/ 32 w 164"/>
                <a:gd name="T31" fmla="*/ 107 h 176"/>
                <a:gd name="T32" fmla="*/ 36 w 164"/>
                <a:gd name="T33" fmla="*/ 98 h 176"/>
                <a:gd name="T34" fmla="*/ 111 w 164"/>
                <a:gd name="T35" fmla="*/ 67 h 176"/>
                <a:gd name="T36" fmla="*/ 121 w 164"/>
                <a:gd name="T37" fmla="*/ 71 h 176"/>
                <a:gd name="T38" fmla="*/ 135 w 164"/>
                <a:gd name="T39" fmla="*/ 107 h 176"/>
                <a:gd name="T40" fmla="*/ 131 w 164"/>
                <a:gd name="T41" fmla="*/ 117 h 176"/>
                <a:gd name="T42" fmla="*/ 56 w 164"/>
                <a:gd name="T43" fmla="*/ 147 h 176"/>
                <a:gd name="T44" fmla="*/ 47 w 164"/>
                <a:gd name="T45" fmla="*/ 143 h 176"/>
                <a:gd name="T46" fmla="*/ 32 w 164"/>
                <a:gd name="T47" fmla="*/ 107 h 176"/>
                <a:gd name="T48" fmla="*/ 47 w 164"/>
                <a:gd name="T49" fmla="*/ 143 h 176"/>
                <a:gd name="T50" fmla="*/ 4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" y="81"/>
                  </a:moveTo>
                  <a:cubicBezTo>
                    <a:pt x="0" y="83"/>
                    <a:pt x="0" y="85"/>
                    <a:pt x="1" y="87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5" y="173"/>
                    <a:pt x="43" y="176"/>
                    <a:pt x="49" y="173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61" y="128"/>
                    <a:pt x="164" y="121"/>
                    <a:pt x="161" y="114"/>
                  </a:cubicBezTo>
                  <a:cubicBezTo>
                    <a:pt x="119" y="10"/>
                    <a:pt x="119" y="10"/>
                    <a:pt x="119" y="10"/>
                  </a:cubicBezTo>
                  <a:cubicBezTo>
                    <a:pt x="116" y="3"/>
                    <a:pt x="109" y="0"/>
                    <a:pt x="102" y="3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6" y="37"/>
                    <a:pt x="93" y="44"/>
                    <a:pt x="87" y="4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3" y="68"/>
                    <a:pt x="26" y="65"/>
                    <a:pt x="23" y="59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" y="81"/>
                    <a:pt x="1" y="81"/>
                    <a:pt x="1" y="81"/>
                  </a:cubicBezTo>
                  <a:close/>
                  <a:moveTo>
                    <a:pt x="32" y="107"/>
                  </a:moveTo>
                  <a:cubicBezTo>
                    <a:pt x="31" y="103"/>
                    <a:pt x="32" y="99"/>
                    <a:pt x="36" y="98"/>
                  </a:cubicBezTo>
                  <a:cubicBezTo>
                    <a:pt x="111" y="67"/>
                    <a:pt x="111" y="67"/>
                    <a:pt x="111" y="67"/>
                  </a:cubicBezTo>
                  <a:cubicBezTo>
                    <a:pt x="115" y="66"/>
                    <a:pt x="119" y="68"/>
                    <a:pt x="121" y="71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7" y="111"/>
                    <a:pt x="135" y="115"/>
                    <a:pt x="131" y="117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3" y="149"/>
                    <a:pt x="48" y="147"/>
                    <a:pt x="47" y="143"/>
                  </a:cubicBezTo>
                  <a:lnTo>
                    <a:pt x="32" y="107"/>
                  </a:lnTo>
                  <a:close/>
                  <a:moveTo>
                    <a:pt x="47" y="143"/>
                  </a:moveTo>
                  <a:cubicBezTo>
                    <a:pt x="47" y="143"/>
                    <a:pt x="47" y="143"/>
                    <a:pt x="4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22"/>
            <p:cNvSpPr>
              <a:spLocks noEditPoints="1"/>
            </p:cNvSpPr>
            <p:nvPr/>
          </p:nvSpPr>
          <p:spPr bwMode="auto">
            <a:xfrm>
              <a:off x="7101154" y="3079317"/>
              <a:ext cx="121455" cy="59246"/>
            </a:xfrm>
            <a:custGeom>
              <a:avLst/>
              <a:gdLst>
                <a:gd name="T0" fmla="*/ 4 w 69"/>
                <a:gd name="T1" fmla="*/ 24 h 34"/>
                <a:gd name="T2" fmla="*/ 1 w 69"/>
                <a:gd name="T3" fmla="*/ 30 h 34"/>
                <a:gd name="T4" fmla="*/ 7 w 69"/>
                <a:gd name="T5" fmla="*/ 33 h 34"/>
                <a:gd name="T6" fmla="*/ 66 w 69"/>
                <a:gd name="T7" fmla="*/ 9 h 34"/>
                <a:gd name="T8" fmla="*/ 69 w 69"/>
                <a:gd name="T9" fmla="*/ 3 h 34"/>
                <a:gd name="T10" fmla="*/ 63 w 69"/>
                <a:gd name="T11" fmla="*/ 1 h 34"/>
                <a:gd name="T12" fmla="*/ 4 w 69"/>
                <a:gd name="T13" fmla="*/ 24 h 34"/>
                <a:gd name="T14" fmla="*/ 4 w 69"/>
                <a:gd name="T15" fmla="*/ 24 h 34"/>
                <a:gd name="T16" fmla="*/ 4 w 69"/>
                <a:gd name="T17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4">
                  <a:moveTo>
                    <a:pt x="4" y="24"/>
                  </a:moveTo>
                  <a:cubicBezTo>
                    <a:pt x="1" y="25"/>
                    <a:pt x="0" y="28"/>
                    <a:pt x="1" y="30"/>
                  </a:cubicBezTo>
                  <a:cubicBezTo>
                    <a:pt x="2" y="33"/>
                    <a:pt x="5" y="34"/>
                    <a:pt x="7" y="33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8" y="8"/>
                    <a:pt x="69" y="5"/>
                    <a:pt x="69" y="3"/>
                  </a:cubicBezTo>
                  <a:cubicBezTo>
                    <a:pt x="68" y="1"/>
                    <a:pt x="65" y="0"/>
                    <a:pt x="63" y="1"/>
                  </a:cubicBezTo>
                  <a:cubicBezTo>
                    <a:pt x="4" y="24"/>
                    <a:pt x="4" y="24"/>
                    <a:pt x="4" y="24"/>
                  </a:cubicBezTo>
                  <a:close/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23"/>
            <p:cNvSpPr>
              <a:spLocks noEditPoints="1"/>
            </p:cNvSpPr>
            <p:nvPr/>
          </p:nvSpPr>
          <p:spPr bwMode="auto">
            <a:xfrm>
              <a:off x="7129296" y="3114124"/>
              <a:ext cx="91091" cy="48878"/>
            </a:xfrm>
            <a:custGeom>
              <a:avLst/>
              <a:gdLst>
                <a:gd name="T0" fmla="*/ 3 w 52"/>
                <a:gd name="T1" fmla="*/ 18 h 28"/>
                <a:gd name="T2" fmla="*/ 0 w 52"/>
                <a:gd name="T3" fmla="*/ 24 h 28"/>
                <a:gd name="T4" fmla="*/ 6 w 52"/>
                <a:gd name="T5" fmla="*/ 27 h 28"/>
                <a:gd name="T6" fmla="*/ 48 w 52"/>
                <a:gd name="T7" fmla="*/ 10 h 28"/>
                <a:gd name="T8" fmla="*/ 51 w 52"/>
                <a:gd name="T9" fmla="*/ 4 h 28"/>
                <a:gd name="T10" fmla="*/ 45 w 52"/>
                <a:gd name="T11" fmla="*/ 1 h 28"/>
                <a:gd name="T12" fmla="*/ 3 w 52"/>
                <a:gd name="T13" fmla="*/ 18 h 28"/>
                <a:gd name="T14" fmla="*/ 3 w 52"/>
                <a:gd name="T15" fmla="*/ 18 h 28"/>
                <a:gd name="T16" fmla="*/ 3 w 52"/>
                <a:gd name="T1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8">
                  <a:moveTo>
                    <a:pt x="3" y="18"/>
                  </a:moveTo>
                  <a:cubicBezTo>
                    <a:pt x="1" y="19"/>
                    <a:pt x="0" y="22"/>
                    <a:pt x="0" y="24"/>
                  </a:cubicBezTo>
                  <a:cubicBezTo>
                    <a:pt x="1" y="26"/>
                    <a:pt x="4" y="28"/>
                    <a:pt x="6" y="27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51" y="9"/>
                    <a:pt x="52" y="6"/>
                    <a:pt x="51" y="4"/>
                  </a:cubicBezTo>
                  <a:cubicBezTo>
                    <a:pt x="50" y="1"/>
                    <a:pt x="47" y="0"/>
                    <a:pt x="45" y="1"/>
                  </a:cubicBezTo>
                  <a:cubicBezTo>
                    <a:pt x="3" y="18"/>
                    <a:pt x="3" y="18"/>
                    <a:pt x="3" y="18"/>
                  </a:cubicBezTo>
                  <a:close/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24"/>
            <p:cNvSpPr>
              <a:spLocks noEditPoints="1"/>
            </p:cNvSpPr>
            <p:nvPr/>
          </p:nvSpPr>
          <p:spPr bwMode="auto">
            <a:xfrm>
              <a:off x="7833588" y="3758429"/>
              <a:ext cx="108125" cy="79242"/>
            </a:xfrm>
            <a:custGeom>
              <a:avLst/>
              <a:gdLst>
                <a:gd name="T0" fmla="*/ 2 w 62"/>
                <a:gd name="T1" fmla="*/ 25 h 45"/>
                <a:gd name="T2" fmla="*/ 50 w 62"/>
                <a:gd name="T3" fmla="*/ 44 h 45"/>
                <a:gd name="T4" fmla="*/ 54 w 62"/>
                <a:gd name="T5" fmla="*/ 43 h 45"/>
                <a:gd name="T6" fmla="*/ 62 w 62"/>
                <a:gd name="T7" fmla="*/ 21 h 45"/>
                <a:gd name="T8" fmla="*/ 9 w 62"/>
                <a:gd name="T9" fmla="*/ 0 h 45"/>
                <a:gd name="T10" fmla="*/ 1 w 62"/>
                <a:gd name="T11" fmla="*/ 21 h 45"/>
                <a:gd name="T12" fmla="*/ 2 w 62"/>
                <a:gd name="T13" fmla="*/ 25 h 45"/>
                <a:gd name="T14" fmla="*/ 2 w 62"/>
                <a:gd name="T15" fmla="*/ 25 h 45"/>
                <a:gd name="T16" fmla="*/ 2 w 62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5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2" y="45"/>
                    <a:pt x="53" y="44"/>
                    <a:pt x="54" y="43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3"/>
                    <a:pt x="1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25"/>
            <p:cNvSpPr>
              <a:spLocks noEditPoints="1"/>
            </p:cNvSpPr>
            <p:nvPr/>
          </p:nvSpPr>
          <p:spPr bwMode="auto">
            <a:xfrm>
              <a:off x="7696580" y="3736212"/>
              <a:ext cx="287345" cy="308081"/>
            </a:xfrm>
            <a:custGeom>
              <a:avLst/>
              <a:gdLst>
                <a:gd name="T0" fmla="*/ 163 w 164"/>
                <a:gd name="T1" fmla="*/ 81 h 176"/>
                <a:gd name="T2" fmla="*/ 147 w 164"/>
                <a:gd name="T3" fmla="*/ 43 h 176"/>
                <a:gd name="T4" fmla="*/ 140 w 164"/>
                <a:gd name="T5" fmla="*/ 59 h 176"/>
                <a:gd name="T6" fmla="*/ 125 w 164"/>
                <a:gd name="T7" fmla="*/ 66 h 176"/>
                <a:gd name="T8" fmla="*/ 77 w 164"/>
                <a:gd name="T9" fmla="*/ 46 h 176"/>
                <a:gd name="T10" fmla="*/ 70 w 164"/>
                <a:gd name="T11" fmla="*/ 31 h 176"/>
                <a:gd name="T12" fmla="*/ 79 w 164"/>
                <a:gd name="T13" fmla="*/ 10 h 176"/>
                <a:gd name="T14" fmla="*/ 61 w 164"/>
                <a:gd name="T15" fmla="*/ 3 h 176"/>
                <a:gd name="T16" fmla="*/ 45 w 164"/>
                <a:gd name="T17" fmla="*/ 10 h 176"/>
                <a:gd name="T18" fmla="*/ 3 w 164"/>
                <a:gd name="T19" fmla="*/ 114 h 176"/>
                <a:gd name="T20" fmla="*/ 10 w 164"/>
                <a:gd name="T21" fmla="*/ 131 h 176"/>
                <a:gd name="T22" fmla="*/ 114 w 164"/>
                <a:gd name="T23" fmla="*/ 173 h 176"/>
                <a:gd name="T24" fmla="*/ 131 w 164"/>
                <a:gd name="T25" fmla="*/ 166 h 176"/>
                <a:gd name="T26" fmla="*/ 163 w 164"/>
                <a:gd name="T27" fmla="*/ 87 h 176"/>
                <a:gd name="T28" fmla="*/ 163 w 164"/>
                <a:gd name="T29" fmla="*/ 81 h 176"/>
                <a:gd name="T30" fmla="*/ 117 w 164"/>
                <a:gd name="T31" fmla="*/ 143 h 176"/>
                <a:gd name="T32" fmla="*/ 107 w 164"/>
                <a:gd name="T33" fmla="*/ 147 h 176"/>
                <a:gd name="T34" fmla="*/ 33 w 164"/>
                <a:gd name="T35" fmla="*/ 117 h 176"/>
                <a:gd name="T36" fmla="*/ 29 w 164"/>
                <a:gd name="T37" fmla="*/ 107 h 176"/>
                <a:gd name="T38" fmla="*/ 43 w 164"/>
                <a:gd name="T39" fmla="*/ 71 h 176"/>
                <a:gd name="T40" fmla="*/ 53 w 164"/>
                <a:gd name="T41" fmla="*/ 67 h 176"/>
                <a:gd name="T42" fmla="*/ 127 w 164"/>
                <a:gd name="T43" fmla="*/ 97 h 176"/>
                <a:gd name="T44" fmla="*/ 132 w 164"/>
                <a:gd name="T45" fmla="*/ 107 h 176"/>
                <a:gd name="T46" fmla="*/ 117 w 164"/>
                <a:gd name="T47" fmla="*/ 143 h 176"/>
                <a:gd name="T48" fmla="*/ 117 w 164"/>
                <a:gd name="T49" fmla="*/ 143 h 176"/>
                <a:gd name="T50" fmla="*/ 11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63" y="81"/>
                  </a:moveTo>
                  <a:cubicBezTo>
                    <a:pt x="147" y="43"/>
                    <a:pt x="147" y="43"/>
                    <a:pt x="147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5"/>
                    <a:pt x="131" y="68"/>
                    <a:pt x="125" y="66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1" y="44"/>
                    <a:pt x="68" y="37"/>
                    <a:pt x="70" y="31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5" y="0"/>
                    <a:pt x="48" y="3"/>
                    <a:pt x="45" y="10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0" y="121"/>
                    <a:pt x="3" y="128"/>
                    <a:pt x="10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1" y="176"/>
                    <a:pt x="128" y="173"/>
                    <a:pt x="131" y="166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4" y="85"/>
                    <a:pt x="164" y="83"/>
                    <a:pt x="163" y="81"/>
                  </a:cubicBezTo>
                  <a:close/>
                  <a:moveTo>
                    <a:pt x="117" y="143"/>
                  </a:moveTo>
                  <a:cubicBezTo>
                    <a:pt x="116" y="147"/>
                    <a:pt x="111" y="148"/>
                    <a:pt x="107" y="14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29" y="115"/>
                    <a:pt x="27" y="111"/>
                    <a:pt x="29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5" y="68"/>
                    <a:pt x="49" y="66"/>
                    <a:pt x="53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2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26"/>
            <p:cNvSpPr>
              <a:spLocks noEditPoints="1"/>
            </p:cNvSpPr>
            <p:nvPr/>
          </p:nvSpPr>
          <p:spPr bwMode="auto">
            <a:xfrm>
              <a:off x="7782488" y="3876181"/>
              <a:ext cx="122936" cy="61468"/>
            </a:xfrm>
            <a:custGeom>
              <a:avLst/>
              <a:gdLst>
                <a:gd name="T0" fmla="*/ 66 w 70"/>
                <a:gd name="T1" fmla="*/ 25 h 35"/>
                <a:gd name="T2" fmla="*/ 7 w 70"/>
                <a:gd name="T3" fmla="*/ 1 h 35"/>
                <a:gd name="T4" fmla="*/ 1 w 70"/>
                <a:gd name="T5" fmla="*/ 4 h 35"/>
                <a:gd name="T6" fmla="*/ 4 w 70"/>
                <a:gd name="T7" fmla="*/ 10 h 35"/>
                <a:gd name="T8" fmla="*/ 63 w 70"/>
                <a:gd name="T9" fmla="*/ 34 h 35"/>
                <a:gd name="T10" fmla="*/ 69 w 70"/>
                <a:gd name="T11" fmla="*/ 31 h 35"/>
                <a:gd name="T12" fmla="*/ 66 w 70"/>
                <a:gd name="T13" fmla="*/ 25 h 35"/>
                <a:gd name="T14" fmla="*/ 66 w 70"/>
                <a:gd name="T15" fmla="*/ 25 h 35"/>
                <a:gd name="T16" fmla="*/ 66 w 70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2"/>
                    <a:pt x="1" y="4"/>
                  </a:cubicBezTo>
                  <a:cubicBezTo>
                    <a:pt x="0" y="6"/>
                    <a:pt x="1" y="9"/>
                    <a:pt x="4" y="10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5" y="35"/>
                    <a:pt x="68" y="34"/>
                    <a:pt x="69" y="31"/>
                  </a:cubicBezTo>
                  <a:cubicBezTo>
                    <a:pt x="70" y="29"/>
                    <a:pt x="69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27"/>
            <p:cNvSpPr>
              <a:spLocks noEditPoints="1"/>
            </p:cNvSpPr>
            <p:nvPr/>
          </p:nvSpPr>
          <p:spPr bwMode="auto">
            <a:xfrm>
              <a:off x="7786190" y="3913211"/>
              <a:ext cx="91091" cy="46657"/>
            </a:xfrm>
            <a:custGeom>
              <a:avLst/>
              <a:gdLst>
                <a:gd name="T0" fmla="*/ 49 w 52"/>
                <a:gd name="T1" fmla="*/ 18 h 27"/>
                <a:gd name="T2" fmla="*/ 7 w 52"/>
                <a:gd name="T3" fmla="*/ 1 h 27"/>
                <a:gd name="T4" fmla="*/ 1 w 52"/>
                <a:gd name="T5" fmla="*/ 4 h 27"/>
                <a:gd name="T6" fmla="*/ 3 w 52"/>
                <a:gd name="T7" fmla="*/ 10 h 27"/>
                <a:gd name="T8" fmla="*/ 45 w 52"/>
                <a:gd name="T9" fmla="*/ 26 h 27"/>
                <a:gd name="T10" fmla="*/ 51 w 52"/>
                <a:gd name="T11" fmla="*/ 24 h 27"/>
                <a:gd name="T12" fmla="*/ 49 w 52"/>
                <a:gd name="T13" fmla="*/ 18 h 27"/>
                <a:gd name="T14" fmla="*/ 49 w 52"/>
                <a:gd name="T15" fmla="*/ 18 h 27"/>
                <a:gd name="T16" fmla="*/ 49 w 52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8" y="27"/>
                    <a:pt x="50" y="26"/>
                    <a:pt x="51" y="24"/>
                  </a:cubicBezTo>
                  <a:cubicBezTo>
                    <a:pt x="52" y="22"/>
                    <a:pt x="51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28"/>
            <p:cNvSpPr>
              <a:spLocks noEditPoints="1"/>
            </p:cNvSpPr>
            <p:nvPr/>
          </p:nvSpPr>
          <p:spPr bwMode="auto">
            <a:xfrm>
              <a:off x="9892401" y="3310378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1 h 104"/>
                <a:gd name="T6" fmla="*/ 10 w 109"/>
                <a:gd name="T7" fmla="*/ 41 h 104"/>
                <a:gd name="T8" fmla="*/ 29 w 109"/>
                <a:gd name="T9" fmla="*/ 8 h 104"/>
                <a:gd name="T10" fmla="*/ 99 w 109"/>
                <a:gd name="T11" fmla="*/ 41 h 104"/>
                <a:gd name="T12" fmla="*/ 109 w 109"/>
                <a:gd name="T13" fmla="*/ 41 h 104"/>
                <a:gd name="T14" fmla="*/ 88 w 109"/>
                <a:gd name="T15" fmla="*/ 1 h 104"/>
                <a:gd name="T16" fmla="*/ 81 w 109"/>
                <a:gd name="T17" fmla="*/ 8 h 104"/>
                <a:gd name="T18" fmla="*/ 99 w 109"/>
                <a:gd name="T19" fmla="*/ 41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7 h 104"/>
                <a:gd name="T26" fmla="*/ 55 w 109"/>
                <a:gd name="T27" fmla="*/ 0 h 104"/>
                <a:gd name="T28" fmla="*/ 47 w 109"/>
                <a:gd name="T29" fmla="*/ 7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8 h 104"/>
                <a:gd name="T40" fmla="*/ 99 w 109"/>
                <a:gd name="T41" fmla="*/ 88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5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3 h 104"/>
                <a:gd name="T56" fmla="*/ 44 w 109"/>
                <a:gd name="T57" fmla="*/ 93 h 104"/>
                <a:gd name="T58" fmla="*/ 55 w 109"/>
                <a:gd name="T59" fmla="*/ 104 h 104"/>
                <a:gd name="T60" fmla="*/ 55 w 109"/>
                <a:gd name="T61" fmla="*/ 104 h 104"/>
                <a:gd name="T62" fmla="*/ 55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27"/>
                    <a:pt x="18" y="15"/>
                    <a:pt x="29" y="8"/>
                  </a:cubicBezTo>
                  <a:close/>
                  <a:moveTo>
                    <a:pt x="99" y="41"/>
                  </a:moveTo>
                  <a:cubicBezTo>
                    <a:pt x="109" y="41"/>
                    <a:pt x="109" y="41"/>
                    <a:pt x="109" y="41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5"/>
                    <a:pt x="98" y="27"/>
                    <a:pt x="99" y="41"/>
                  </a:cubicBezTo>
                  <a:close/>
                  <a:moveTo>
                    <a:pt x="88" y="44"/>
                  </a:moveTo>
                  <a:cubicBezTo>
                    <a:pt x="88" y="28"/>
                    <a:pt x="78" y="15"/>
                    <a:pt x="62" y="11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0"/>
                    <a:pt x="55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3"/>
                    <a:pt x="63" y="101"/>
                    <a:pt x="64" y="98"/>
                  </a:cubicBezTo>
                  <a:cubicBezTo>
                    <a:pt x="64" y="96"/>
                    <a:pt x="65" y="95"/>
                    <a:pt x="6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9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29"/>
            <p:cNvSpPr>
              <a:spLocks noEditPoints="1"/>
            </p:cNvSpPr>
            <p:nvPr/>
          </p:nvSpPr>
          <p:spPr bwMode="auto">
            <a:xfrm>
              <a:off x="7420344" y="2280971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30"/>
            <p:cNvSpPr>
              <a:spLocks noEditPoints="1"/>
            </p:cNvSpPr>
            <p:nvPr/>
          </p:nvSpPr>
          <p:spPr bwMode="auto">
            <a:xfrm>
              <a:off x="8551210" y="3732509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31"/>
            <p:cNvSpPr>
              <a:spLocks noEditPoints="1"/>
            </p:cNvSpPr>
            <p:nvPr/>
          </p:nvSpPr>
          <p:spPr bwMode="auto">
            <a:xfrm>
              <a:off x="8680812" y="2189880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2 h 104"/>
                <a:gd name="T6" fmla="*/ 10 w 109"/>
                <a:gd name="T7" fmla="*/ 42 h 104"/>
                <a:gd name="T8" fmla="*/ 29 w 109"/>
                <a:gd name="T9" fmla="*/ 8 h 104"/>
                <a:gd name="T10" fmla="*/ 99 w 109"/>
                <a:gd name="T11" fmla="*/ 42 h 104"/>
                <a:gd name="T12" fmla="*/ 109 w 109"/>
                <a:gd name="T13" fmla="*/ 42 h 104"/>
                <a:gd name="T14" fmla="*/ 88 w 109"/>
                <a:gd name="T15" fmla="*/ 1 h 104"/>
                <a:gd name="T16" fmla="*/ 80 w 109"/>
                <a:gd name="T17" fmla="*/ 8 h 104"/>
                <a:gd name="T18" fmla="*/ 99 w 109"/>
                <a:gd name="T19" fmla="*/ 42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8 h 104"/>
                <a:gd name="T26" fmla="*/ 54 w 109"/>
                <a:gd name="T27" fmla="*/ 0 h 104"/>
                <a:gd name="T28" fmla="*/ 47 w 109"/>
                <a:gd name="T29" fmla="*/ 8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9 h 104"/>
                <a:gd name="T40" fmla="*/ 99 w 109"/>
                <a:gd name="T41" fmla="*/ 89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4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4 h 104"/>
                <a:gd name="T56" fmla="*/ 44 w 109"/>
                <a:gd name="T57" fmla="*/ 94 h 104"/>
                <a:gd name="T58" fmla="*/ 54 w 109"/>
                <a:gd name="T59" fmla="*/ 104 h 104"/>
                <a:gd name="T60" fmla="*/ 54 w 109"/>
                <a:gd name="T61" fmla="*/ 104 h 104"/>
                <a:gd name="T62" fmla="*/ 54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1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8" y="44"/>
                  </a:moveTo>
                  <a:cubicBezTo>
                    <a:pt x="88" y="28"/>
                    <a:pt x="77" y="15"/>
                    <a:pt x="62" y="11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4"/>
                    <a:pt x="59" y="0"/>
                    <a:pt x="54" y="0"/>
                  </a:cubicBezTo>
                  <a:cubicBezTo>
                    <a:pt x="50" y="0"/>
                    <a:pt x="47" y="4"/>
                    <a:pt x="47" y="8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1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4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4"/>
                    <a:pt x="63" y="101"/>
                    <a:pt x="64" y="98"/>
                  </a:cubicBezTo>
                  <a:cubicBezTo>
                    <a:pt x="64" y="97"/>
                    <a:pt x="65" y="95"/>
                    <a:pt x="65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100"/>
                    <a:pt x="49" y="104"/>
                    <a:pt x="54" y="104"/>
                  </a:cubicBezTo>
                  <a:close/>
                  <a:moveTo>
                    <a:pt x="54" y="104"/>
                  </a:moveTo>
                  <a:cubicBezTo>
                    <a:pt x="54" y="104"/>
                    <a:pt x="54" y="104"/>
                    <a:pt x="54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32"/>
            <p:cNvSpPr>
              <a:spLocks noEditPoints="1"/>
            </p:cNvSpPr>
            <p:nvPr/>
          </p:nvSpPr>
          <p:spPr bwMode="auto">
            <a:xfrm>
              <a:off x="9765021" y="2868992"/>
              <a:ext cx="276237" cy="302897"/>
            </a:xfrm>
            <a:custGeom>
              <a:avLst/>
              <a:gdLst>
                <a:gd name="T0" fmla="*/ 120 w 158"/>
                <a:gd name="T1" fmla="*/ 24 h 173"/>
                <a:gd name="T2" fmla="*/ 108 w 158"/>
                <a:gd name="T3" fmla="*/ 23 h 173"/>
                <a:gd name="T4" fmla="*/ 111 w 158"/>
                <a:gd name="T5" fmla="*/ 28 h 173"/>
                <a:gd name="T6" fmla="*/ 102 w 158"/>
                <a:gd name="T7" fmla="*/ 26 h 173"/>
                <a:gd name="T8" fmla="*/ 92 w 158"/>
                <a:gd name="T9" fmla="*/ 39 h 173"/>
                <a:gd name="T10" fmla="*/ 93 w 158"/>
                <a:gd name="T11" fmla="*/ 28 h 173"/>
                <a:gd name="T12" fmla="*/ 101 w 158"/>
                <a:gd name="T13" fmla="*/ 13 h 173"/>
                <a:gd name="T14" fmla="*/ 91 w 158"/>
                <a:gd name="T15" fmla="*/ 8 h 173"/>
                <a:gd name="T16" fmla="*/ 9 w 158"/>
                <a:gd name="T17" fmla="*/ 48 h 173"/>
                <a:gd name="T18" fmla="*/ 14 w 158"/>
                <a:gd name="T19" fmla="*/ 47 h 173"/>
                <a:gd name="T20" fmla="*/ 19 w 158"/>
                <a:gd name="T21" fmla="*/ 40 h 173"/>
                <a:gd name="T22" fmla="*/ 22 w 158"/>
                <a:gd name="T23" fmla="*/ 44 h 173"/>
                <a:gd name="T24" fmla="*/ 26 w 158"/>
                <a:gd name="T25" fmla="*/ 35 h 173"/>
                <a:gd name="T26" fmla="*/ 33 w 158"/>
                <a:gd name="T27" fmla="*/ 32 h 173"/>
                <a:gd name="T28" fmla="*/ 51 w 158"/>
                <a:gd name="T29" fmla="*/ 27 h 173"/>
                <a:gd name="T30" fmla="*/ 45 w 158"/>
                <a:gd name="T31" fmla="*/ 31 h 173"/>
                <a:gd name="T32" fmla="*/ 37 w 158"/>
                <a:gd name="T33" fmla="*/ 36 h 173"/>
                <a:gd name="T34" fmla="*/ 35 w 158"/>
                <a:gd name="T35" fmla="*/ 41 h 173"/>
                <a:gd name="T36" fmla="*/ 30 w 158"/>
                <a:gd name="T37" fmla="*/ 53 h 173"/>
                <a:gd name="T38" fmla="*/ 38 w 158"/>
                <a:gd name="T39" fmla="*/ 42 h 173"/>
                <a:gd name="T40" fmla="*/ 52 w 158"/>
                <a:gd name="T41" fmla="*/ 40 h 173"/>
                <a:gd name="T42" fmla="*/ 56 w 158"/>
                <a:gd name="T43" fmla="*/ 45 h 173"/>
                <a:gd name="T44" fmla="*/ 59 w 158"/>
                <a:gd name="T45" fmla="*/ 48 h 173"/>
                <a:gd name="T46" fmla="*/ 53 w 158"/>
                <a:gd name="T47" fmla="*/ 45 h 173"/>
                <a:gd name="T48" fmla="*/ 49 w 158"/>
                <a:gd name="T49" fmla="*/ 48 h 173"/>
                <a:gd name="T50" fmla="*/ 50 w 158"/>
                <a:gd name="T51" fmla="*/ 50 h 173"/>
                <a:gd name="T52" fmla="*/ 47 w 158"/>
                <a:gd name="T53" fmla="*/ 57 h 173"/>
                <a:gd name="T54" fmla="*/ 42 w 158"/>
                <a:gd name="T55" fmla="*/ 84 h 173"/>
                <a:gd name="T56" fmla="*/ 27 w 158"/>
                <a:gd name="T57" fmla="*/ 99 h 173"/>
                <a:gd name="T58" fmla="*/ 43 w 158"/>
                <a:gd name="T59" fmla="*/ 96 h 173"/>
                <a:gd name="T60" fmla="*/ 65 w 158"/>
                <a:gd name="T61" fmla="*/ 91 h 173"/>
                <a:gd name="T62" fmla="*/ 82 w 158"/>
                <a:gd name="T63" fmla="*/ 94 h 173"/>
                <a:gd name="T64" fmla="*/ 102 w 158"/>
                <a:gd name="T65" fmla="*/ 94 h 173"/>
                <a:gd name="T66" fmla="*/ 100 w 158"/>
                <a:gd name="T67" fmla="*/ 117 h 173"/>
                <a:gd name="T68" fmla="*/ 97 w 158"/>
                <a:gd name="T69" fmla="*/ 138 h 173"/>
                <a:gd name="T70" fmla="*/ 104 w 158"/>
                <a:gd name="T71" fmla="*/ 142 h 173"/>
                <a:gd name="T72" fmla="*/ 106 w 158"/>
                <a:gd name="T73" fmla="*/ 152 h 173"/>
                <a:gd name="T74" fmla="*/ 83 w 158"/>
                <a:gd name="T75" fmla="*/ 134 h 173"/>
                <a:gd name="T76" fmla="*/ 55 w 158"/>
                <a:gd name="T77" fmla="*/ 115 h 173"/>
                <a:gd name="T78" fmla="*/ 36 w 158"/>
                <a:gd name="T79" fmla="*/ 104 h 173"/>
                <a:gd name="T80" fmla="*/ 20 w 158"/>
                <a:gd name="T81" fmla="*/ 104 h 173"/>
                <a:gd name="T82" fmla="*/ 16 w 158"/>
                <a:gd name="T83" fmla="*/ 102 h 173"/>
                <a:gd name="T84" fmla="*/ 0 w 158"/>
                <a:gd name="T85" fmla="*/ 93 h 173"/>
                <a:gd name="T86" fmla="*/ 153 w 158"/>
                <a:gd name="T87" fmla="*/ 90 h 173"/>
                <a:gd name="T88" fmla="*/ 130 w 158"/>
                <a:gd name="T89" fmla="*/ 68 h 173"/>
                <a:gd name="T90" fmla="*/ 111 w 158"/>
                <a:gd name="T91" fmla="*/ 70 h 173"/>
                <a:gd name="T92" fmla="*/ 94 w 158"/>
                <a:gd name="T93" fmla="*/ 60 h 173"/>
                <a:gd name="T94" fmla="*/ 97 w 158"/>
                <a:gd name="T95" fmla="*/ 40 h 173"/>
                <a:gd name="T96" fmla="*/ 120 w 158"/>
                <a:gd name="T97" fmla="*/ 32 h 173"/>
                <a:gd name="T98" fmla="*/ 133 w 158"/>
                <a:gd name="T99" fmla="*/ 23 h 173"/>
                <a:gd name="T100" fmla="*/ 91 w 158"/>
                <a:gd name="T101" fmla="*/ 19 h 173"/>
                <a:gd name="T102" fmla="*/ 88 w 158"/>
                <a:gd name="T103" fmla="*/ 22 h 173"/>
                <a:gd name="T104" fmla="*/ 83 w 158"/>
                <a:gd name="T105" fmla="*/ 25 h 173"/>
                <a:gd name="T106" fmla="*/ 84 w 158"/>
                <a:gd name="T107" fmla="*/ 27 h 173"/>
                <a:gd name="T108" fmla="*/ 50 w 158"/>
                <a:gd name="T109" fmla="*/ 55 h 173"/>
                <a:gd name="T110" fmla="*/ 52 w 158"/>
                <a:gd name="T111" fmla="*/ 55 h 173"/>
                <a:gd name="T112" fmla="*/ 53 w 158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" h="173">
                  <a:moveTo>
                    <a:pt x="128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3" y="28"/>
                    <a:pt x="93" y="28"/>
                    <a:pt x="93" y="28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5" y="0"/>
                    <a:pt x="55" y="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23" y="22"/>
                    <a:pt x="12" y="35"/>
                    <a:pt x="5" y="50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0" y="42"/>
                    <a:pt x="21" y="42"/>
                  </a:cubicBezTo>
                  <a:cubicBezTo>
                    <a:pt x="21" y="42"/>
                    <a:pt x="22" y="44"/>
                    <a:pt x="22" y="44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1" y="99"/>
                    <a:pt x="101" y="99"/>
                    <a:pt x="101" y="99"/>
                  </a:cubicBezTo>
                  <a:cubicBezTo>
                    <a:pt x="105" y="108"/>
                    <a:pt x="105" y="108"/>
                    <a:pt x="105" y="108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4" y="121"/>
                    <a:pt x="104" y="121"/>
                    <a:pt x="104" y="121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100" y="139"/>
                    <a:pt x="100" y="139"/>
                    <a:pt x="100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0" y="143"/>
                    <a:pt x="100" y="143"/>
                    <a:pt x="100" y="143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5" y="146"/>
                    <a:pt x="105" y="146"/>
                    <a:pt x="105" y="146"/>
                  </a:cubicBezTo>
                  <a:cubicBezTo>
                    <a:pt x="105" y="147"/>
                    <a:pt x="105" y="147"/>
                    <a:pt x="105" y="147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1" y="142"/>
                    <a:pt x="91" y="142"/>
                    <a:pt x="91" y="142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4" y="134"/>
                    <a:pt x="84" y="134"/>
                    <a:pt x="84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0" y="122"/>
                    <a:pt x="69" y="122"/>
                  </a:cubicBezTo>
                  <a:cubicBezTo>
                    <a:pt x="69" y="122"/>
                    <a:pt x="67" y="123"/>
                    <a:pt x="67" y="123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56" y="117"/>
                    <a:pt x="56" y="117"/>
                    <a:pt x="56" y="117"/>
                  </a:cubicBezTo>
                  <a:cubicBezTo>
                    <a:pt x="55" y="115"/>
                    <a:pt x="55" y="115"/>
                    <a:pt x="55" y="115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9" y="102"/>
                    <a:pt x="9" y="102"/>
                    <a:pt x="9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3"/>
                    <a:pt x="4" y="113"/>
                    <a:pt x="10" y="123"/>
                  </a:cubicBezTo>
                  <a:cubicBezTo>
                    <a:pt x="33" y="161"/>
                    <a:pt x="82" y="173"/>
                    <a:pt x="120" y="151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42" y="138"/>
                    <a:pt x="155" y="116"/>
                    <a:pt x="158" y="93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45" y="83"/>
                    <a:pt x="145" y="83"/>
                    <a:pt x="145" y="83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30" y="68"/>
                    <a:pt x="130" y="68"/>
                    <a:pt x="130" y="68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2" y="22"/>
                    <a:pt x="130" y="20"/>
                    <a:pt x="128" y="19"/>
                  </a:cubicBezTo>
                  <a:close/>
                  <a:moveTo>
                    <a:pt x="84" y="19"/>
                  </a:moveTo>
                  <a:cubicBezTo>
                    <a:pt x="84" y="17"/>
                    <a:pt x="84" y="17"/>
                    <a:pt x="84" y="17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5" y="20"/>
                    <a:pt x="85" y="20"/>
                    <a:pt x="85" y="20"/>
                  </a:cubicBezTo>
                  <a:lnTo>
                    <a:pt x="84" y="19"/>
                  </a:lnTo>
                  <a:close/>
                  <a:moveTo>
                    <a:pt x="83" y="25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4" y="27"/>
                    <a:pt x="84" y="27"/>
                    <a:pt x="84" y="27"/>
                  </a:cubicBezTo>
                  <a:lnTo>
                    <a:pt x="83" y="25"/>
                  </a:lnTo>
                  <a:close/>
                  <a:moveTo>
                    <a:pt x="51" y="56"/>
                  </a:moveTo>
                  <a:cubicBezTo>
                    <a:pt x="49" y="57"/>
                    <a:pt x="49" y="57"/>
                    <a:pt x="49" y="57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4" y="50"/>
                    <a:pt x="54" y="50"/>
                    <a:pt x="54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33"/>
            <p:cNvSpPr>
              <a:spLocks noEditPoints="1"/>
            </p:cNvSpPr>
            <p:nvPr/>
          </p:nvSpPr>
          <p:spPr bwMode="auto">
            <a:xfrm>
              <a:off x="7672141" y="2876398"/>
              <a:ext cx="278458" cy="302897"/>
            </a:xfrm>
            <a:custGeom>
              <a:avLst/>
              <a:gdLst>
                <a:gd name="T0" fmla="*/ 120 w 159"/>
                <a:gd name="T1" fmla="*/ 23 h 173"/>
                <a:gd name="T2" fmla="*/ 108 w 159"/>
                <a:gd name="T3" fmla="*/ 22 h 173"/>
                <a:gd name="T4" fmla="*/ 112 w 159"/>
                <a:gd name="T5" fmla="*/ 28 h 173"/>
                <a:gd name="T6" fmla="*/ 103 w 159"/>
                <a:gd name="T7" fmla="*/ 26 h 173"/>
                <a:gd name="T8" fmla="*/ 93 w 159"/>
                <a:gd name="T9" fmla="*/ 39 h 173"/>
                <a:gd name="T10" fmla="*/ 94 w 159"/>
                <a:gd name="T11" fmla="*/ 28 h 173"/>
                <a:gd name="T12" fmla="*/ 102 w 159"/>
                <a:gd name="T13" fmla="*/ 13 h 173"/>
                <a:gd name="T14" fmla="*/ 92 w 159"/>
                <a:gd name="T15" fmla="*/ 8 h 173"/>
                <a:gd name="T16" fmla="*/ 10 w 159"/>
                <a:gd name="T17" fmla="*/ 48 h 173"/>
                <a:gd name="T18" fmla="*/ 15 w 159"/>
                <a:gd name="T19" fmla="*/ 47 h 173"/>
                <a:gd name="T20" fmla="*/ 20 w 159"/>
                <a:gd name="T21" fmla="*/ 40 h 173"/>
                <a:gd name="T22" fmla="*/ 23 w 159"/>
                <a:gd name="T23" fmla="*/ 44 h 173"/>
                <a:gd name="T24" fmla="*/ 27 w 159"/>
                <a:gd name="T25" fmla="*/ 35 h 173"/>
                <a:gd name="T26" fmla="*/ 34 w 159"/>
                <a:gd name="T27" fmla="*/ 32 h 173"/>
                <a:gd name="T28" fmla="*/ 52 w 159"/>
                <a:gd name="T29" fmla="*/ 27 h 173"/>
                <a:gd name="T30" fmla="*/ 45 w 159"/>
                <a:gd name="T31" fmla="*/ 30 h 173"/>
                <a:gd name="T32" fmla="*/ 37 w 159"/>
                <a:gd name="T33" fmla="*/ 36 h 173"/>
                <a:gd name="T34" fmla="*/ 36 w 159"/>
                <a:gd name="T35" fmla="*/ 41 h 173"/>
                <a:gd name="T36" fmla="*/ 31 w 159"/>
                <a:gd name="T37" fmla="*/ 52 h 173"/>
                <a:gd name="T38" fmla="*/ 39 w 159"/>
                <a:gd name="T39" fmla="*/ 42 h 173"/>
                <a:gd name="T40" fmla="*/ 53 w 159"/>
                <a:gd name="T41" fmla="*/ 40 h 173"/>
                <a:gd name="T42" fmla="*/ 57 w 159"/>
                <a:gd name="T43" fmla="*/ 45 h 173"/>
                <a:gd name="T44" fmla="*/ 59 w 159"/>
                <a:gd name="T45" fmla="*/ 47 h 173"/>
                <a:gd name="T46" fmla="*/ 54 w 159"/>
                <a:gd name="T47" fmla="*/ 45 h 173"/>
                <a:gd name="T48" fmla="*/ 50 w 159"/>
                <a:gd name="T49" fmla="*/ 48 h 173"/>
                <a:gd name="T50" fmla="*/ 51 w 159"/>
                <a:gd name="T51" fmla="*/ 50 h 173"/>
                <a:gd name="T52" fmla="*/ 48 w 159"/>
                <a:gd name="T53" fmla="*/ 57 h 173"/>
                <a:gd name="T54" fmla="*/ 43 w 159"/>
                <a:gd name="T55" fmla="*/ 84 h 173"/>
                <a:gd name="T56" fmla="*/ 28 w 159"/>
                <a:gd name="T57" fmla="*/ 99 h 173"/>
                <a:gd name="T58" fmla="*/ 44 w 159"/>
                <a:gd name="T59" fmla="*/ 96 h 173"/>
                <a:gd name="T60" fmla="*/ 66 w 159"/>
                <a:gd name="T61" fmla="*/ 91 h 173"/>
                <a:gd name="T62" fmla="*/ 83 w 159"/>
                <a:gd name="T63" fmla="*/ 94 h 173"/>
                <a:gd name="T64" fmla="*/ 103 w 159"/>
                <a:gd name="T65" fmla="*/ 93 h 173"/>
                <a:gd name="T66" fmla="*/ 101 w 159"/>
                <a:gd name="T67" fmla="*/ 117 h 173"/>
                <a:gd name="T68" fmla="*/ 98 w 159"/>
                <a:gd name="T69" fmla="*/ 138 h 173"/>
                <a:gd name="T70" fmla="*/ 105 w 159"/>
                <a:gd name="T71" fmla="*/ 142 h 173"/>
                <a:gd name="T72" fmla="*/ 107 w 159"/>
                <a:gd name="T73" fmla="*/ 152 h 173"/>
                <a:gd name="T74" fmla="*/ 83 w 159"/>
                <a:gd name="T75" fmla="*/ 134 h 173"/>
                <a:gd name="T76" fmla="*/ 56 w 159"/>
                <a:gd name="T77" fmla="*/ 114 h 173"/>
                <a:gd name="T78" fmla="*/ 37 w 159"/>
                <a:gd name="T79" fmla="*/ 103 h 173"/>
                <a:gd name="T80" fmla="*/ 21 w 159"/>
                <a:gd name="T81" fmla="*/ 104 h 173"/>
                <a:gd name="T82" fmla="*/ 17 w 159"/>
                <a:gd name="T83" fmla="*/ 102 h 173"/>
                <a:gd name="T84" fmla="*/ 0 w 159"/>
                <a:gd name="T85" fmla="*/ 93 h 173"/>
                <a:gd name="T86" fmla="*/ 154 w 159"/>
                <a:gd name="T87" fmla="*/ 90 h 173"/>
                <a:gd name="T88" fmla="*/ 131 w 159"/>
                <a:gd name="T89" fmla="*/ 67 h 173"/>
                <a:gd name="T90" fmla="*/ 112 w 159"/>
                <a:gd name="T91" fmla="*/ 70 h 173"/>
                <a:gd name="T92" fmla="*/ 95 w 159"/>
                <a:gd name="T93" fmla="*/ 59 h 173"/>
                <a:gd name="T94" fmla="*/ 97 w 159"/>
                <a:gd name="T95" fmla="*/ 39 h 173"/>
                <a:gd name="T96" fmla="*/ 121 w 159"/>
                <a:gd name="T97" fmla="*/ 32 h 173"/>
                <a:gd name="T98" fmla="*/ 134 w 159"/>
                <a:gd name="T99" fmla="*/ 23 h 173"/>
                <a:gd name="T100" fmla="*/ 91 w 159"/>
                <a:gd name="T101" fmla="*/ 19 h 173"/>
                <a:gd name="T102" fmla="*/ 89 w 159"/>
                <a:gd name="T103" fmla="*/ 22 h 173"/>
                <a:gd name="T104" fmla="*/ 84 w 159"/>
                <a:gd name="T105" fmla="*/ 25 h 173"/>
                <a:gd name="T106" fmla="*/ 85 w 159"/>
                <a:gd name="T107" fmla="*/ 26 h 173"/>
                <a:gd name="T108" fmla="*/ 51 w 159"/>
                <a:gd name="T109" fmla="*/ 55 h 173"/>
                <a:gd name="T110" fmla="*/ 53 w 159"/>
                <a:gd name="T111" fmla="*/ 54 h 173"/>
                <a:gd name="T112" fmla="*/ 54 w 159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9" h="173">
                  <a:moveTo>
                    <a:pt x="129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0" y="27"/>
                    <a:pt x="110" y="27"/>
                    <a:pt x="110" y="27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6" y="0"/>
                    <a:pt x="56" y="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4" y="22"/>
                    <a:pt x="13" y="35"/>
                    <a:pt x="6" y="50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1" y="42"/>
                    <a:pt x="21" y="41"/>
                  </a:cubicBezTo>
                  <a:cubicBezTo>
                    <a:pt x="22" y="41"/>
                    <a:pt x="23" y="44"/>
                    <a:pt x="23" y="44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3" y="93"/>
                    <a:pt x="103" y="93"/>
                    <a:pt x="103" y="93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106" y="108"/>
                    <a:pt x="106" y="108"/>
                    <a:pt x="106" y="108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1" y="114"/>
                    <a:pt x="101" y="114"/>
                    <a:pt x="101" y="114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9" y="139"/>
                    <a:pt x="99" y="139"/>
                    <a:pt x="99" y="139"/>
                  </a:cubicBezTo>
                  <a:cubicBezTo>
                    <a:pt x="101" y="139"/>
                    <a:pt x="101" y="139"/>
                    <a:pt x="101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1" y="143"/>
                    <a:pt x="101" y="143"/>
                    <a:pt x="101" y="143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105" y="142"/>
                    <a:pt x="105" y="142"/>
                    <a:pt x="105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2" y="141"/>
                    <a:pt x="92" y="141"/>
                    <a:pt x="92" y="141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85" y="134"/>
                    <a:pt x="85" y="134"/>
                    <a:pt x="85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1" y="122"/>
                    <a:pt x="70" y="122"/>
                  </a:cubicBezTo>
                  <a:cubicBezTo>
                    <a:pt x="70" y="122"/>
                    <a:pt x="68" y="122"/>
                    <a:pt x="68" y="122"/>
                  </a:cubicBezTo>
                  <a:cubicBezTo>
                    <a:pt x="66" y="120"/>
                    <a:pt x="66" y="120"/>
                    <a:pt x="66" y="120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6" y="114"/>
                    <a:pt x="56" y="114"/>
                    <a:pt x="56" y="114"/>
                  </a:cubicBezTo>
                  <a:cubicBezTo>
                    <a:pt x="54" y="110"/>
                    <a:pt x="54" y="110"/>
                    <a:pt x="54" y="110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" y="103"/>
                    <a:pt x="5" y="113"/>
                    <a:pt x="11" y="123"/>
                  </a:cubicBezTo>
                  <a:cubicBezTo>
                    <a:pt x="34" y="161"/>
                    <a:pt x="83" y="173"/>
                    <a:pt x="121" y="150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42" y="138"/>
                    <a:pt x="156" y="116"/>
                    <a:pt x="159" y="93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4" y="90"/>
                    <a:pt x="154" y="90"/>
                    <a:pt x="154" y="90"/>
                  </a:cubicBezTo>
                  <a:cubicBezTo>
                    <a:pt x="149" y="88"/>
                    <a:pt x="149" y="88"/>
                    <a:pt x="149" y="88"/>
                  </a:cubicBezTo>
                  <a:cubicBezTo>
                    <a:pt x="146" y="82"/>
                    <a:pt x="146" y="82"/>
                    <a:pt x="146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0"/>
                    <a:pt x="141" y="80"/>
                    <a:pt x="141" y="80"/>
                  </a:cubicBezTo>
                  <a:cubicBezTo>
                    <a:pt x="141" y="73"/>
                    <a:pt x="141" y="73"/>
                    <a:pt x="141" y="73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5" y="59"/>
                    <a:pt x="95" y="59"/>
                    <a:pt x="95" y="59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2" y="21"/>
                    <a:pt x="131" y="20"/>
                    <a:pt x="129" y="19"/>
                  </a:cubicBezTo>
                  <a:close/>
                  <a:moveTo>
                    <a:pt x="85" y="18"/>
                  </a:moveTo>
                  <a:cubicBezTo>
                    <a:pt x="85" y="17"/>
                    <a:pt x="85" y="17"/>
                    <a:pt x="85" y="17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6" y="19"/>
                    <a:pt x="86" y="19"/>
                    <a:pt x="86" y="19"/>
                  </a:cubicBezTo>
                  <a:lnTo>
                    <a:pt x="85" y="18"/>
                  </a:lnTo>
                  <a:close/>
                  <a:moveTo>
                    <a:pt x="84" y="25"/>
                  </a:moveTo>
                  <a:cubicBezTo>
                    <a:pt x="84" y="22"/>
                    <a:pt x="84" y="22"/>
                    <a:pt x="84" y="22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5" y="26"/>
                    <a:pt x="85" y="26"/>
                    <a:pt x="85" y="26"/>
                  </a:cubicBezTo>
                  <a:lnTo>
                    <a:pt x="84" y="25"/>
                  </a:lnTo>
                  <a:close/>
                  <a:moveTo>
                    <a:pt x="51" y="56"/>
                  </a:move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1" y="55"/>
                    <a:pt x="51" y="55"/>
                    <a:pt x="51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0"/>
                    <a:pt x="55" y="50"/>
                    <a:pt x="55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34"/>
            <p:cNvSpPr>
              <a:spLocks noEditPoints="1"/>
            </p:cNvSpPr>
            <p:nvPr/>
          </p:nvSpPr>
          <p:spPr bwMode="auto">
            <a:xfrm>
              <a:off x="8900023" y="1972149"/>
              <a:ext cx="197735" cy="285864"/>
            </a:xfrm>
            <a:custGeom>
              <a:avLst/>
              <a:gdLst>
                <a:gd name="T0" fmla="*/ 110 w 113"/>
                <a:gd name="T1" fmla="*/ 40 h 163"/>
                <a:gd name="T2" fmla="*/ 107 w 113"/>
                <a:gd name="T3" fmla="*/ 34 h 163"/>
                <a:gd name="T4" fmla="*/ 56 w 113"/>
                <a:gd name="T5" fmla="*/ 0 h 163"/>
                <a:gd name="T6" fmla="*/ 0 w 113"/>
                <a:gd name="T7" fmla="*/ 50 h 163"/>
                <a:gd name="T8" fmla="*/ 0 w 113"/>
                <a:gd name="T9" fmla="*/ 57 h 163"/>
                <a:gd name="T10" fmla="*/ 0 w 113"/>
                <a:gd name="T11" fmla="*/ 61 h 163"/>
                <a:gd name="T12" fmla="*/ 25 w 113"/>
                <a:gd name="T13" fmla="*/ 111 h 163"/>
                <a:gd name="T14" fmla="*/ 56 w 113"/>
                <a:gd name="T15" fmla="*/ 163 h 163"/>
                <a:gd name="T16" fmla="*/ 76 w 113"/>
                <a:gd name="T17" fmla="*/ 130 h 163"/>
                <a:gd name="T18" fmla="*/ 81 w 113"/>
                <a:gd name="T19" fmla="*/ 120 h 163"/>
                <a:gd name="T20" fmla="*/ 86 w 113"/>
                <a:gd name="T21" fmla="*/ 114 h 163"/>
                <a:gd name="T22" fmla="*/ 113 w 113"/>
                <a:gd name="T23" fmla="*/ 58 h 163"/>
                <a:gd name="T24" fmla="*/ 113 w 113"/>
                <a:gd name="T25" fmla="*/ 50 h 163"/>
                <a:gd name="T26" fmla="*/ 110 w 113"/>
                <a:gd name="T27" fmla="*/ 40 h 163"/>
                <a:gd name="T28" fmla="*/ 56 w 113"/>
                <a:gd name="T29" fmla="*/ 75 h 163"/>
                <a:gd name="T30" fmla="*/ 37 w 113"/>
                <a:gd name="T31" fmla="*/ 62 h 163"/>
                <a:gd name="T32" fmla="*/ 36 w 113"/>
                <a:gd name="T33" fmla="*/ 57 h 163"/>
                <a:gd name="T34" fmla="*/ 36 w 113"/>
                <a:gd name="T35" fmla="*/ 52 h 163"/>
                <a:gd name="T36" fmla="*/ 57 w 113"/>
                <a:gd name="T37" fmla="*/ 33 h 163"/>
                <a:gd name="T38" fmla="*/ 77 w 113"/>
                <a:gd name="T39" fmla="*/ 54 h 163"/>
                <a:gd name="T40" fmla="*/ 56 w 113"/>
                <a:gd name="T41" fmla="*/ 75 h 163"/>
                <a:gd name="T42" fmla="*/ 56 w 113"/>
                <a:gd name="T43" fmla="*/ 75 h 163"/>
                <a:gd name="T44" fmla="*/ 56 w 113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7" y="9"/>
                    <a:pt x="74" y="0"/>
                    <a:pt x="56" y="0"/>
                  </a:cubicBezTo>
                  <a:cubicBezTo>
                    <a:pt x="31" y="0"/>
                    <a:pt x="4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1"/>
                  </a:cubicBezTo>
                  <a:cubicBezTo>
                    <a:pt x="2" y="78"/>
                    <a:pt x="15" y="95"/>
                    <a:pt x="25" y="111"/>
                  </a:cubicBezTo>
                  <a:cubicBezTo>
                    <a:pt x="35" y="129"/>
                    <a:pt x="46" y="146"/>
                    <a:pt x="56" y="163"/>
                  </a:cubicBezTo>
                  <a:cubicBezTo>
                    <a:pt x="63" y="152"/>
                    <a:pt x="69" y="140"/>
                    <a:pt x="76" y="130"/>
                  </a:cubicBezTo>
                  <a:cubicBezTo>
                    <a:pt x="78" y="126"/>
                    <a:pt x="80" y="123"/>
                    <a:pt x="81" y="120"/>
                  </a:cubicBezTo>
                  <a:cubicBezTo>
                    <a:pt x="82" y="118"/>
                    <a:pt x="85" y="116"/>
                    <a:pt x="86" y="114"/>
                  </a:cubicBezTo>
                  <a:cubicBezTo>
                    <a:pt x="96" y="95"/>
                    <a:pt x="113" y="76"/>
                    <a:pt x="113" y="58"/>
                  </a:cubicBezTo>
                  <a:cubicBezTo>
                    <a:pt x="113" y="50"/>
                    <a:pt x="113" y="50"/>
                    <a:pt x="113" y="50"/>
                  </a:cubicBezTo>
                  <a:cubicBezTo>
                    <a:pt x="113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9" y="75"/>
                    <a:pt x="41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3"/>
                    <a:pt x="57" y="33"/>
                  </a:cubicBezTo>
                  <a:cubicBezTo>
                    <a:pt x="68" y="33"/>
                    <a:pt x="77" y="43"/>
                    <a:pt x="77" y="54"/>
                  </a:cubicBezTo>
                  <a:cubicBezTo>
                    <a:pt x="77" y="66"/>
                    <a:pt x="68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35"/>
            <p:cNvSpPr>
              <a:spLocks noEditPoints="1"/>
            </p:cNvSpPr>
            <p:nvPr/>
          </p:nvSpPr>
          <p:spPr bwMode="auto">
            <a:xfrm>
              <a:off x="10200483" y="3117827"/>
              <a:ext cx="196254" cy="287345"/>
            </a:xfrm>
            <a:custGeom>
              <a:avLst/>
              <a:gdLst>
                <a:gd name="T0" fmla="*/ 109 w 112"/>
                <a:gd name="T1" fmla="*/ 41 h 164"/>
                <a:gd name="T2" fmla="*/ 107 w 112"/>
                <a:gd name="T3" fmla="*/ 34 h 164"/>
                <a:gd name="T4" fmla="*/ 55 w 112"/>
                <a:gd name="T5" fmla="*/ 0 h 164"/>
                <a:gd name="T6" fmla="*/ 0 w 112"/>
                <a:gd name="T7" fmla="*/ 51 h 164"/>
                <a:gd name="T8" fmla="*/ 0 w 112"/>
                <a:gd name="T9" fmla="*/ 58 h 164"/>
                <a:gd name="T10" fmla="*/ 0 w 112"/>
                <a:gd name="T11" fmla="*/ 62 h 164"/>
                <a:gd name="T12" fmla="*/ 24 w 112"/>
                <a:gd name="T13" fmla="*/ 112 h 164"/>
                <a:gd name="T14" fmla="*/ 56 w 112"/>
                <a:gd name="T15" fmla="*/ 164 h 164"/>
                <a:gd name="T16" fmla="*/ 75 w 112"/>
                <a:gd name="T17" fmla="*/ 130 h 164"/>
                <a:gd name="T18" fmla="*/ 81 w 112"/>
                <a:gd name="T19" fmla="*/ 121 h 164"/>
                <a:gd name="T20" fmla="*/ 85 w 112"/>
                <a:gd name="T21" fmla="*/ 115 h 164"/>
                <a:gd name="T22" fmla="*/ 112 w 112"/>
                <a:gd name="T23" fmla="*/ 58 h 164"/>
                <a:gd name="T24" fmla="*/ 112 w 112"/>
                <a:gd name="T25" fmla="*/ 51 h 164"/>
                <a:gd name="T26" fmla="*/ 109 w 112"/>
                <a:gd name="T27" fmla="*/ 41 h 164"/>
                <a:gd name="T28" fmla="*/ 56 w 112"/>
                <a:gd name="T29" fmla="*/ 76 h 164"/>
                <a:gd name="T30" fmla="*/ 36 w 112"/>
                <a:gd name="T31" fmla="*/ 62 h 164"/>
                <a:gd name="T32" fmla="*/ 36 w 112"/>
                <a:gd name="T33" fmla="*/ 57 h 164"/>
                <a:gd name="T34" fmla="*/ 36 w 112"/>
                <a:gd name="T35" fmla="*/ 53 h 164"/>
                <a:gd name="T36" fmla="*/ 56 w 112"/>
                <a:gd name="T37" fmla="*/ 34 h 164"/>
                <a:gd name="T38" fmla="*/ 77 w 112"/>
                <a:gd name="T39" fmla="*/ 55 h 164"/>
                <a:gd name="T40" fmla="*/ 56 w 112"/>
                <a:gd name="T41" fmla="*/ 76 h 164"/>
                <a:gd name="T42" fmla="*/ 56 w 112"/>
                <a:gd name="T43" fmla="*/ 76 h 164"/>
                <a:gd name="T44" fmla="*/ 56 w 112"/>
                <a:gd name="T45" fmla="*/ 7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4">
                  <a:moveTo>
                    <a:pt x="109" y="41"/>
                  </a:moveTo>
                  <a:cubicBezTo>
                    <a:pt x="109" y="39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0" y="0"/>
                    <a:pt x="3" y="17"/>
                    <a:pt x="0" y="51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61"/>
                    <a:pt x="0" y="62"/>
                  </a:cubicBezTo>
                  <a:cubicBezTo>
                    <a:pt x="2" y="78"/>
                    <a:pt x="15" y="96"/>
                    <a:pt x="24" y="112"/>
                  </a:cubicBezTo>
                  <a:cubicBezTo>
                    <a:pt x="35" y="129"/>
                    <a:pt x="45" y="146"/>
                    <a:pt x="56" y="164"/>
                  </a:cubicBezTo>
                  <a:cubicBezTo>
                    <a:pt x="62" y="152"/>
                    <a:pt x="69" y="141"/>
                    <a:pt x="75" y="130"/>
                  </a:cubicBezTo>
                  <a:cubicBezTo>
                    <a:pt x="77" y="127"/>
                    <a:pt x="79" y="124"/>
                    <a:pt x="81" y="121"/>
                  </a:cubicBezTo>
                  <a:cubicBezTo>
                    <a:pt x="82" y="119"/>
                    <a:pt x="84" y="117"/>
                    <a:pt x="85" y="115"/>
                  </a:cubicBezTo>
                  <a:cubicBezTo>
                    <a:pt x="96" y="96"/>
                    <a:pt x="112" y="77"/>
                    <a:pt x="112" y="58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48"/>
                    <a:pt x="110" y="41"/>
                    <a:pt x="109" y="41"/>
                  </a:cubicBezTo>
                  <a:close/>
                  <a:moveTo>
                    <a:pt x="56" y="76"/>
                  </a:moveTo>
                  <a:cubicBezTo>
                    <a:pt x="48" y="76"/>
                    <a:pt x="40" y="72"/>
                    <a:pt x="36" y="62"/>
                  </a:cubicBezTo>
                  <a:cubicBezTo>
                    <a:pt x="36" y="61"/>
                    <a:pt x="36" y="57"/>
                    <a:pt x="36" y="57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6" y="40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7"/>
                    <a:pt x="67" y="76"/>
                    <a:pt x="56" y="76"/>
                  </a:cubicBezTo>
                  <a:close/>
                  <a:moveTo>
                    <a:pt x="56" y="76"/>
                  </a:moveTo>
                  <a:cubicBezTo>
                    <a:pt x="56" y="76"/>
                    <a:pt x="56" y="76"/>
                    <a:pt x="56" y="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36"/>
            <p:cNvSpPr>
              <a:spLocks noEditPoints="1"/>
            </p:cNvSpPr>
            <p:nvPr/>
          </p:nvSpPr>
          <p:spPr bwMode="auto">
            <a:xfrm>
              <a:off x="7374428" y="2777901"/>
              <a:ext cx="196254" cy="285864"/>
            </a:xfrm>
            <a:custGeom>
              <a:avLst/>
              <a:gdLst>
                <a:gd name="T0" fmla="*/ 110 w 112"/>
                <a:gd name="T1" fmla="*/ 40 h 163"/>
                <a:gd name="T2" fmla="*/ 107 w 112"/>
                <a:gd name="T3" fmla="*/ 34 h 163"/>
                <a:gd name="T4" fmla="*/ 55 w 112"/>
                <a:gd name="T5" fmla="*/ 0 h 163"/>
                <a:gd name="T6" fmla="*/ 0 w 112"/>
                <a:gd name="T7" fmla="*/ 50 h 163"/>
                <a:gd name="T8" fmla="*/ 0 w 112"/>
                <a:gd name="T9" fmla="*/ 57 h 163"/>
                <a:gd name="T10" fmla="*/ 0 w 112"/>
                <a:gd name="T11" fmla="*/ 62 h 163"/>
                <a:gd name="T12" fmla="*/ 24 w 112"/>
                <a:gd name="T13" fmla="*/ 111 h 163"/>
                <a:gd name="T14" fmla="*/ 56 w 112"/>
                <a:gd name="T15" fmla="*/ 163 h 163"/>
                <a:gd name="T16" fmla="*/ 75 w 112"/>
                <a:gd name="T17" fmla="*/ 130 h 163"/>
                <a:gd name="T18" fmla="*/ 81 w 112"/>
                <a:gd name="T19" fmla="*/ 120 h 163"/>
                <a:gd name="T20" fmla="*/ 85 w 112"/>
                <a:gd name="T21" fmla="*/ 114 h 163"/>
                <a:gd name="T22" fmla="*/ 112 w 112"/>
                <a:gd name="T23" fmla="*/ 58 h 163"/>
                <a:gd name="T24" fmla="*/ 112 w 112"/>
                <a:gd name="T25" fmla="*/ 50 h 163"/>
                <a:gd name="T26" fmla="*/ 110 w 112"/>
                <a:gd name="T27" fmla="*/ 40 h 163"/>
                <a:gd name="T28" fmla="*/ 56 w 112"/>
                <a:gd name="T29" fmla="*/ 75 h 163"/>
                <a:gd name="T30" fmla="*/ 37 w 112"/>
                <a:gd name="T31" fmla="*/ 62 h 163"/>
                <a:gd name="T32" fmla="*/ 36 w 112"/>
                <a:gd name="T33" fmla="*/ 57 h 163"/>
                <a:gd name="T34" fmla="*/ 36 w 112"/>
                <a:gd name="T35" fmla="*/ 52 h 163"/>
                <a:gd name="T36" fmla="*/ 56 w 112"/>
                <a:gd name="T37" fmla="*/ 34 h 163"/>
                <a:gd name="T38" fmla="*/ 77 w 112"/>
                <a:gd name="T39" fmla="*/ 55 h 163"/>
                <a:gd name="T40" fmla="*/ 56 w 112"/>
                <a:gd name="T41" fmla="*/ 75 h 163"/>
                <a:gd name="T42" fmla="*/ 56 w 112"/>
                <a:gd name="T43" fmla="*/ 75 h 163"/>
                <a:gd name="T44" fmla="*/ 56 w 112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1" y="0"/>
                    <a:pt x="3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2"/>
                  </a:cubicBezTo>
                  <a:cubicBezTo>
                    <a:pt x="2" y="78"/>
                    <a:pt x="15" y="95"/>
                    <a:pt x="24" y="111"/>
                  </a:cubicBezTo>
                  <a:cubicBezTo>
                    <a:pt x="35" y="129"/>
                    <a:pt x="45" y="146"/>
                    <a:pt x="56" y="163"/>
                  </a:cubicBezTo>
                  <a:cubicBezTo>
                    <a:pt x="63" y="152"/>
                    <a:pt x="69" y="141"/>
                    <a:pt x="75" y="130"/>
                  </a:cubicBezTo>
                  <a:cubicBezTo>
                    <a:pt x="77" y="126"/>
                    <a:pt x="79" y="123"/>
                    <a:pt x="81" y="120"/>
                  </a:cubicBezTo>
                  <a:cubicBezTo>
                    <a:pt x="82" y="118"/>
                    <a:pt x="84" y="116"/>
                    <a:pt x="85" y="114"/>
                  </a:cubicBezTo>
                  <a:cubicBezTo>
                    <a:pt x="96" y="95"/>
                    <a:pt x="112" y="76"/>
                    <a:pt x="112" y="5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2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8" y="75"/>
                    <a:pt x="40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6"/>
                    <a:pt x="67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Freeform 137"/>
            <p:cNvSpPr>
              <a:spLocks noEditPoints="1"/>
            </p:cNvSpPr>
            <p:nvPr/>
          </p:nvSpPr>
          <p:spPr bwMode="auto">
            <a:xfrm>
              <a:off x="10391552" y="3665857"/>
              <a:ext cx="166631" cy="91091"/>
            </a:xfrm>
            <a:custGeom>
              <a:avLst/>
              <a:gdLst>
                <a:gd name="T0" fmla="*/ 16 w 95"/>
                <a:gd name="T1" fmla="*/ 52 h 52"/>
                <a:gd name="T2" fmla="*/ 79 w 95"/>
                <a:gd name="T3" fmla="*/ 52 h 52"/>
                <a:gd name="T4" fmla="*/ 85 w 95"/>
                <a:gd name="T5" fmla="*/ 44 h 52"/>
                <a:gd name="T6" fmla="*/ 95 w 95"/>
                <a:gd name="T7" fmla="*/ 0 h 52"/>
                <a:gd name="T8" fmla="*/ 0 w 95"/>
                <a:gd name="T9" fmla="*/ 0 h 52"/>
                <a:gd name="T10" fmla="*/ 9 w 95"/>
                <a:gd name="T11" fmla="*/ 44 h 52"/>
                <a:gd name="T12" fmla="*/ 16 w 95"/>
                <a:gd name="T13" fmla="*/ 52 h 52"/>
                <a:gd name="T14" fmla="*/ 69 w 95"/>
                <a:gd name="T15" fmla="*/ 40 h 52"/>
                <a:gd name="T16" fmla="*/ 75 w 95"/>
                <a:gd name="T17" fmla="*/ 10 h 52"/>
                <a:gd name="T18" fmla="*/ 79 w 95"/>
                <a:gd name="T19" fmla="*/ 7 h 52"/>
                <a:gd name="T20" fmla="*/ 82 w 95"/>
                <a:gd name="T21" fmla="*/ 11 h 52"/>
                <a:gd name="T22" fmla="*/ 75 w 95"/>
                <a:gd name="T23" fmla="*/ 42 h 52"/>
                <a:gd name="T24" fmla="*/ 72 w 95"/>
                <a:gd name="T25" fmla="*/ 44 h 52"/>
                <a:gd name="T26" fmla="*/ 71 w 95"/>
                <a:gd name="T27" fmla="*/ 44 h 52"/>
                <a:gd name="T28" fmla="*/ 69 w 95"/>
                <a:gd name="T29" fmla="*/ 40 h 52"/>
                <a:gd name="T30" fmla="*/ 52 w 95"/>
                <a:gd name="T31" fmla="*/ 41 h 52"/>
                <a:gd name="T32" fmla="*/ 55 w 95"/>
                <a:gd name="T33" fmla="*/ 10 h 52"/>
                <a:gd name="T34" fmla="*/ 58 w 95"/>
                <a:gd name="T35" fmla="*/ 7 h 52"/>
                <a:gd name="T36" fmla="*/ 61 w 95"/>
                <a:gd name="T37" fmla="*/ 11 h 52"/>
                <a:gd name="T38" fmla="*/ 59 w 95"/>
                <a:gd name="T39" fmla="*/ 41 h 52"/>
                <a:gd name="T40" fmla="*/ 56 w 95"/>
                <a:gd name="T41" fmla="*/ 44 h 52"/>
                <a:gd name="T42" fmla="*/ 55 w 95"/>
                <a:gd name="T43" fmla="*/ 44 h 52"/>
                <a:gd name="T44" fmla="*/ 52 w 95"/>
                <a:gd name="T45" fmla="*/ 41 h 52"/>
                <a:gd name="T46" fmla="*/ 36 w 95"/>
                <a:gd name="T47" fmla="*/ 7 h 52"/>
                <a:gd name="T48" fmla="*/ 39 w 95"/>
                <a:gd name="T49" fmla="*/ 10 h 52"/>
                <a:gd name="T50" fmla="*/ 42 w 95"/>
                <a:gd name="T51" fmla="*/ 41 h 52"/>
                <a:gd name="T52" fmla="*/ 39 w 95"/>
                <a:gd name="T53" fmla="*/ 44 h 52"/>
                <a:gd name="T54" fmla="*/ 38 w 95"/>
                <a:gd name="T55" fmla="*/ 44 h 52"/>
                <a:gd name="T56" fmla="*/ 35 w 95"/>
                <a:gd name="T57" fmla="*/ 41 h 52"/>
                <a:gd name="T58" fmla="*/ 33 w 95"/>
                <a:gd name="T59" fmla="*/ 11 h 52"/>
                <a:gd name="T60" fmla="*/ 36 w 95"/>
                <a:gd name="T61" fmla="*/ 7 h 52"/>
                <a:gd name="T62" fmla="*/ 15 w 95"/>
                <a:gd name="T63" fmla="*/ 7 h 52"/>
                <a:gd name="T64" fmla="*/ 19 w 95"/>
                <a:gd name="T65" fmla="*/ 10 h 52"/>
                <a:gd name="T66" fmla="*/ 25 w 95"/>
                <a:gd name="T67" fmla="*/ 40 h 52"/>
                <a:gd name="T68" fmla="*/ 23 w 95"/>
                <a:gd name="T69" fmla="*/ 44 h 52"/>
                <a:gd name="T70" fmla="*/ 22 w 95"/>
                <a:gd name="T71" fmla="*/ 44 h 52"/>
                <a:gd name="T72" fmla="*/ 19 w 95"/>
                <a:gd name="T73" fmla="*/ 42 h 52"/>
                <a:gd name="T74" fmla="*/ 12 w 95"/>
                <a:gd name="T75" fmla="*/ 11 h 52"/>
                <a:gd name="T76" fmla="*/ 15 w 95"/>
                <a:gd name="T77" fmla="*/ 7 h 52"/>
                <a:gd name="T78" fmla="*/ 15 w 95"/>
                <a:gd name="T79" fmla="*/ 7 h 52"/>
                <a:gd name="T80" fmla="*/ 15 w 95"/>
                <a:gd name="T8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2">
                  <a:moveTo>
                    <a:pt x="16" y="52"/>
                  </a:moveTo>
                  <a:cubicBezTo>
                    <a:pt x="79" y="52"/>
                    <a:pt x="79" y="52"/>
                    <a:pt x="79" y="52"/>
                  </a:cubicBezTo>
                  <a:cubicBezTo>
                    <a:pt x="82" y="52"/>
                    <a:pt x="84" y="48"/>
                    <a:pt x="85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8"/>
                    <a:pt x="12" y="52"/>
                    <a:pt x="16" y="52"/>
                  </a:cubicBezTo>
                  <a:close/>
                  <a:moveTo>
                    <a:pt x="69" y="4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6" y="8"/>
                    <a:pt x="77" y="7"/>
                    <a:pt x="79" y="7"/>
                  </a:cubicBezTo>
                  <a:cubicBezTo>
                    <a:pt x="81" y="8"/>
                    <a:pt x="82" y="9"/>
                    <a:pt x="82" y="11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1" y="44"/>
                  </a:cubicBezTo>
                  <a:cubicBezTo>
                    <a:pt x="70" y="44"/>
                    <a:pt x="68" y="42"/>
                    <a:pt x="69" y="40"/>
                  </a:cubicBezTo>
                  <a:close/>
                  <a:moveTo>
                    <a:pt x="52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6" y="7"/>
                    <a:pt x="58" y="7"/>
                  </a:cubicBezTo>
                  <a:cubicBezTo>
                    <a:pt x="60" y="7"/>
                    <a:pt x="61" y="9"/>
                    <a:pt x="61" y="1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6" y="44"/>
                    <a:pt x="56" y="44"/>
                    <a:pt x="55" y="44"/>
                  </a:cubicBezTo>
                  <a:cubicBezTo>
                    <a:pt x="54" y="44"/>
                    <a:pt x="52" y="43"/>
                    <a:pt x="52" y="41"/>
                  </a:cubicBezTo>
                  <a:close/>
                  <a:moveTo>
                    <a:pt x="36" y="7"/>
                  </a:moveTo>
                  <a:cubicBezTo>
                    <a:pt x="38" y="7"/>
                    <a:pt x="39" y="8"/>
                    <a:pt x="39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3"/>
                    <a:pt x="40" y="44"/>
                    <a:pt x="39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7" y="44"/>
                    <a:pt x="35" y="43"/>
                    <a:pt x="35" y="4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9"/>
                    <a:pt x="34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8" y="8"/>
                    <a:pt x="19" y="1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6" y="42"/>
                    <a:pt x="24" y="44"/>
                    <a:pt x="23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1" y="44"/>
                    <a:pt x="19" y="43"/>
                    <a:pt x="19" y="4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9"/>
                    <a:pt x="13" y="8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38"/>
            <p:cNvSpPr>
              <a:spLocks noEditPoints="1"/>
            </p:cNvSpPr>
            <p:nvPr/>
          </p:nvSpPr>
          <p:spPr bwMode="auto">
            <a:xfrm>
              <a:off x="10407105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9" y="15"/>
                    <a:pt x="7" y="13"/>
                    <a:pt x="7" y="11"/>
                  </a:cubicBezTo>
                  <a:cubicBezTo>
                    <a:pt x="7" y="8"/>
                    <a:pt x="9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139"/>
            <p:cNvSpPr>
              <a:spLocks noEditPoints="1"/>
            </p:cNvSpPr>
            <p:nvPr/>
          </p:nvSpPr>
          <p:spPr bwMode="auto">
            <a:xfrm>
              <a:off x="10500418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8" y="15"/>
                    <a:pt x="7" y="13"/>
                    <a:pt x="7" y="11"/>
                  </a:cubicBezTo>
                  <a:cubicBezTo>
                    <a:pt x="7" y="8"/>
                    <a:pt x="8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Freeform 140"/>
            <p:cNvSpPr>
              <a:spLocks noEditPoints="1"/>
            </p:cNvSpPr>
            <p:nvPr/>
          </p:nvSpPr>
          <p:spPr bwMode="auto">
            <a:xfrm>
              <a:off x="10338971" y="3637715"/>
              <a:ext cx="215509" cy="142191"/>
            </a:xfrm>
            <a:custGeom>
              <a:avLst/>
              <a:gdLst>
                <a:gd name="T0" fmla="*/ 120 w 123"/>
                <a:gd name="T1" fmla="*/ 81 h 81"/>
                <a:gd name="T2" fmla="*/ 35 w 123"/>
                <a:gd name="T3" fmla="*/ 81 h 81"/>
                <a:gd name="T4" fmla="*/ 29 w 123"/>
                <a:gd name="T5" fmla="*/ 76 h 81"/>
                <a:gd name="T6" fmla="*/ 13 w 123"/>
                <a:gd name="T7" fmla="*/ 8 h 81"/>
                <a:gd name="T8" fmla="*/ 3 w 123"/>
                <a:gd name="T9" fmla="*/ 8 h 81"/>
                <a:gd name="T10" fmla="*/ 0 w 123"/>
                <a:gd name="T11" fmla="*/ 4 h 81"/>
                <a:gd name="T12" fmla="*/ 3 w 123"/>
                <a:gd name="T13" fmla="*/ 0 h 81"/>
                <a:gd name="T14" fmla="*/ 14 w 123"/>
                <a:gd name="T15" fmla="*/ 0 h 81"/>
                <a:gd name="T16" fmla="*/ 20 w 123"/>
                <a:gd name="T17" fmla="*/ 5 h 81"/>
                <a:gd name="T18" fmla="*/ 36 w 123"/>
                <a:gd name="T19" fmla="*/ 73 h 81"/>
                <a:gd name="T20" fmla="*/ 120 w 123"/>
                <a:gd name="T21" fmla="*/ 73 h 81"/>
                <a:gd name="T22" fmla="*/ 123 w 123"/>
                <a:gd name="T23" fmla="*/ 77 h 81"/>
                <a:gd name="T24" fmla="*/ 120 w 123"/>
                <a:gd name="T25" fmla="*/ 81 h 81"/>
                <a:gd name="T26" fmla="*/ 120 w 123"/>
                <a:gd name="T27" fmla="*/ 81 h 81"/>
                <a:gd name="T28" fmla="*/ 120 w 123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" h="81">
                  <a:moveTo>
                    <a:pt x="120" y="81"/>
                  </a:moveTo>
                  <a:cubicBezTo>
                    <a:pt x="35" y="81"/>
                    <a:pt x="35" y="81"/>
                    <a:pt x="35" y="81"/>
                  </a:cubicBezTo>
                  <a:cubicBezTo>
                    <a:pt x="32" y="81"/>
                    <a:pt x="30" y="79"/>
                    <a:pt x="29" y="76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20" y="3"/>
                    <a:pt x="20" y="5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3" y="75"/>
                    <a:pt x="123" y="77"/>
                  </a:cubicBezTo>
                  <a:cubicBezTo>
                    <a:pt x="123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Freeform 141"/>
            <p:cNvSpPr>
              <a:spLocks noEditPoints="1"/>
            </p:cNvSpPr>
            <p:nvPr/>
          </p:nvSpPr>
          <p:spPr bwMode="auto">
            <a:xfrm>
              <a:off x="8740058" y="5776511"/>
              <a:ext cx="278458" cy="150338"/>
            </a:xfrm>
            <a:custGeom>
              <a:avLst/>
              <a:gdLst>
                <a:gd name="T0" fmla="*/ 27 w 159"/>
                <a:gd name="T1" fmla="*/ 86 h 86"/>
                <a:gd name="T2" fmla="*/ 132 w 159"/>
                <a:gd name="T3" fmla="*/ 86 h 86"/>
                <a:gd name="T4" fmla="*/ 143 w 159"/>
                <a:gd name="T5" fmla="*/ 74 h 86"/>
                <a:gd name="T6" fmla="*/ 159 w 159"/>
                <a:gd name="T7" fmla="*/ 0 h 86"/>
                <a:gd name="T8" fmla="*/ 0 w 159"/>
                <a:gd name="T9" fmla="*/ 0 h 86"/>
                <a:gd name="T10" fmla="*/ 16 w 159"/>
                <a:gd name="T11" fmla="*/ 74 h 86"/>
                <a:gd name="T12" fmla="*/ 27 w 159"/>
                <a:gd name="T13" fmla="*/ 86 h 86"/>
                <a:gd name="T14" fmla="*/ 116 w 159"/>
                <a:gd name="T15" fmla="*/ 67 h 86"/>
                <a:gd name="T16" fmla="*/ 127 w 159"/>
                <a:gd name="T17" fmla="*/ 16 h 86"/>
                <a:gd name="T18" fmla="*/ 133 w 159"/>
                <a:gd name="T19" fmla="*/ 12 h 86"/>
                <a:gd name="T20" fmla="*/ 137 w 159"/>
                <a:gd name="T21" fmla="*/ 18 h 86"/>
                <a:gd name="T22" fmla="*/ 126 w 159"/>
                <a:gd name="T23" fmla="*/ 70 h 86"/>
                <a:gd name="T24" fmla="*/ 121 w 159"/>
                <a:gd name="T25" fmla="*/ 74 h 86"/>
                <a:gd name="T26" fmla="*/ 120 w 159"/>
                <a:gd name="T27" fmla="*/ 74 h 86"/>
                <a:gd name="T28" fmla="*/ 116 w 159"/>
                <a:gd name="T29" fmla="*/ 67 h 86"/>
                <a:gd name="T30" fmla="*/ 88 w 159"/>
                <a:gd name="T31" fmla="*/ 68 h 86"/>
                <a:gd name="T32" fmla="*/ 92 w 159"/>
                <a:gd name="T33" fmla="*/ 16 h 86"/>
                <a:gd name="T34" fmla="*/ 98 w 159"/>
                <a:gd name="T35" fmla="*/ 11 h 86"/>
                <a:gd name="T36" fmla="*/ 103 w 159"/>
                <a:gd name="T37" fmla="*/ 17 h 86"/>
                <a:gd name="T38" fmla="*/ 99 w 159"/>
                <a:gd name="T39" fmla="*/ 69 h 86"/>
                <a:gd name="T40" fmla="*/ 94 w 159"/>
                <a:gd name="T41" fmla="*/ 74 h 86"/>
                <a:gd name="T42" fmla="*/ 93 w 159"/>
                <a:gd name="T43" fmla="*/ 74 h 86"/>
                <a:gd name="T44" fmla="*/ 88 w 159"/>
                <a:gd name="T45" fmla="*/ 68 h 86"/>
                <a:gd name="T46" fmla="*/ 60 w 159"/>
                <a:gd name="T47" fmla="*/ 11 h 86"/>
                <a:gd name="T48" fmla="*/ 66 w 159"/>
                <a:gd name="T49" fmla="*/ 16 h 86"/>
                <a:gd name="T50" fmla="*/ 70 w 159"/>
                <a:gd name="T51" fmla="*/ 68 h 86"/>
                <a:gd name="T52" fmla="*/ 65 w 159"/>
                <a:gd name="T53" fmla="*/ 74 h 86"/>
                <a:gd name="T54" fmla="*/ 64 w 159"/>
                <a:gd name="T55" fmla="*/ 74 h 86"/>
                <a:gd name="T56" fmla="*/ 59 w 159"/>
                <a:gd name="T57" fmla="*/ 69 h 86"/>
                <a:gd name="T58" fmla="*/ 55 w 159"/>
                <a:gd name="T59" fmla="*/ 17 h 86"/>
                <a:gd name="T60" fmla="*/ 60 w 159"/>
                <a:gd name="T61" fmla="*/ 11 h 86"/>
                <a:gd name="T62" fmla="*/ 25 w 159"/>
                <a:gd name="T63" fmla="*/ 12 h 86"/>
                <a:gd name="T64" fmla="*/ 32 w 159"/>
                <a:gd name="T65" fmla="*/ 16 h 86"/>
                <a:gd name="T66" fmla="*/ 42 w 159"/>
                <a:gd name="T67" fmla="*/ 67 h 86"/>
                <a:gd name="T68" fmla="*/ 38 w 159"/>
                <a:gd name="T69" fmla="*/ 74 h 86"/>
                <a:gd name="T70" fmla="*/ 37 w 159"/>
                <a:gd name="T71" fmla="*/ 74 h 86"/>
                <a:gd name="T72" fmla="*/ 32 w 159"/>
                <a:gd name="T73" fmla="*/ 70 h 86"/>
                <a:gd name="T74" fmla="*/ 21 w 159"/>
                <a:gd name="T75" fmla="*/ 18 h 86"/>
                <a:gd name="T76" fmla="*/ 25 w 159"/>
                <a:gd name="T77" fmla="*/ 12 h 86"/>
                <a:gd name="T78" fmla="*/ 25 w 159"/>
                <a:gd name="T79" fmla="*/ 12 h 86"/>
                <a:gd name="T80" fmla="*/ 25 w 159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" h="86">
                  <a:moveTo>
                    <a:pt x="27" y="86"/>
                  </a:moveTo>
                  <a:cubicBezTo>
                    <a:pt x="132" y="86"/>
                    <a:pt x="132" y="86"/>
                    <a:pt x="132" y="86"/>
                  </a:cubicBezTo>
                  <a:cubicBezTo>
                    <a:pt x="138" y="86"/>
                    <a:pt x="142" y="80"/>
                    <a:pt x="143" y="74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7" y="80"/>
                    <a:pt x="21" y="86"/>
                    <a:pt x="27" y="86"/>
                  </a:cubicBezTo>
                  <a:close/>
                  <a:moveTo>
                    <a:pt x="116" y="67"/>
                  </a:moveTo>
                  <a:cubicBezTo>
                    <a:pt x="127" y="16"/>
                    <a:pt x="127" y="16"/>
                    <a:pt x="127" y="16"/>
                  </a:cubicBezTo>
                  <a:cubicBezTo>
                    <a:pt x="127" y="13"/>
                    <a:pt x="130" y="11"/>
                    <a:pt x="133" y="12"/>
                  </a:cubicBezTo>
                  <a:cubicBezTo>
                    <a:pt x="136" y="12"/>
                    <a:pt x="138" y="15"/>
                    <a:pt x="137" y="18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6" y="72"/>
                    <a:pt x="124" y="74"/>
                    <a:pt x="121" y="74"/>
                  </a:cubicBezTo>
                  <a:cubicBezTo>
                    <a:pt x="121" y="74"/>
                    <a:pt x="120" y="74"/>
                    <a:pt x="120" y="74"/>
                  </a:cubicBezTo>
                  <a:cubicBezTo>
                    <a:pt x="117" y="73"/>
                    <a:pt x="115" y="70"/>
                    <a:pt x="116" y="67"/>
                  </a:cubicBezTo>
                  <a:close/>
                  <a:moveTo>
                    <a:pt x="88" y="68"/>
                  </a:moveTo>
                  <a:cubicBezTo>
                    <a:pt x="92" y="16"/>
                    <a:pt x="92" y="16"/>
                    <a:pt x="92" y="16"/>
                  </a:cubicBezTo>
                  <a:cubicBezTo>
                    <a:pt x="92" y="13"/>
                    <a:pt x="95" y="11"/>
                    <a:pt x="98" y="11"/>
                  </a:cubicBezTo>
                  <a:cubicBezTo>
                    <a:pt x="101" y="12"/>
                    <a:pt x="103" y="14"/>
                    <a:pt x="103" y="17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9" y="72"/>
                    <a:pt x="97" y="74"/>
                    <a:pt x="94" y="74"/>
                  </a:cubicBezTo>
                  <a:cubicBezTo>
                    <a:pt x="94" y="74"/>
                    <a:pt x="93" y="74"/>
                    <a:pt x="93" y="74"/>
                  </a:cubicBezTo>
                  <a:cubicBezTo>
                    <a:pt x="90" y="74"/>
                    <a:pt x="88" y="71"/>
                    <a:pt x="88" y="68"/>
                  </a:cubicBezTo>
                  <a:close/>
                  <a:moveTo>
                    <a:pt x="60" y="11"/>
                  </a:moveTo>
                  <a:cubicBezTo>
                    <a:pt x="63" y="11"/>
                    <a:pt x="66" y="13"/>
                    <a:pt x="66" y="16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0" y="71"/>
                    <a:pt x="68" y="74"/>
                    <a:pt x="65" y="74"/>
                  </a:cubicBezTo>
                  <a:cubicBezTo>
                    <a:pt x="65" y="74"/>
                    <a:pt x="65" y="74"/>
                    <a:pt x="64" y="74"/>
                  </a:cubicBezTo>
                  <a:cubicBezTo>
                    <a:pt x="62" y="74"/>
                    <a:pt x="59" y="72"/>
                    <a:pt x="59" y="69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4"/>
                    <a:pt x="57" y="12"/>
                    <a:pt x="60" y="11"/>
                  </a:cubicBezTo>
                  <a:close/>
                  <a:moveTo>
                    <a:pt x="25" y="12"/>
                  </a:moveTo>
                  <a:cubicBezTo>
                    <a:pt x="28" y="11"/>
                    <a:pt x="31" y="13"/>
                    <a:pt x="32" y="16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70"/>
                    <a:pt x="41" y="73"/>
                    <a:pt x="38" y="74"/>
                  </a:cubicBezTo>
                  <a:cubicBezTo>
                    <a:pt x="38" y="74"/>
                    <a:pt x="38" y="74"/>
                    <a:pt x="37" y="74"/>
                  </a:cubicBezTo>
                  <a:cubicBezTo>
                    <a:pt x="35" y="74"/>
                    <a:pt x="32" y="72"/>
                    <a:pt x="32" y="70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5"/>
                    <a:pt x="22" y="12"/>
                    <a:pt x="25" y="12"/>
                  </a:cubicBezTo>
                  <a:close/>
                  <a:moveTo>
                    <a:pt x="25" y="12"/>
                  </a:moveTo>
                  <a:cubicBezTo>
                    <a:pt x="25" y="12"/>
                    <a:pt x="25" y="12"/>
                    <a:pt x="25" y="12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142"/>
            <p:cNvSpPr>
              <a:spLocks noEditPoints="1"/>
            </p:cNvSpPr>
            <p:nvPr/>
          </p:nvSpPr>
          <p:spPr bwMode="auto">
            <a:xfrm>
              <a:off x="8766719" y="5979430"/>
              <a:ext cx="64430" cy="64430"/>
            </a:xfrm>
            <a:custGeom>
              <a:avLst/>
              <a:gdLst>
                <a:gd name="T0" fmla="*/ 19 w 37"/>
                <a:gd name="T1" fmla="*/ 0 h 37"/>
                <a:gd name="T2" fmla="*/ 0 w 37"/>
                <a:gd name="T3" fmla="*/ 19 h 37"/>
                <a:gd name="T4" fmla="*/ 19 w 37"/>
                <a:gd name="T5" fmla="*/ 37 h 37"/>
                <a:gd name="T6" fmla="*/ 37 w 37"/>
                <a:gd name="T7" fmla="*/ 19 h 37"/>
                <a:gd name="T8" fmla="*/ 19 w 37"/>
                <a:gd name="T9" fmla="*/ 0 h 37"/>
                <a:gd name="T10" fmla="*/ 19 w 37"/>
                <a:gd name="T11" fmla="*/ 26 h 37"/>
                <a:gd name="T12" fmla="*/ 12 w 37"/>
                <a:gd name="T13" fmla="*/ 19 h 37"/>
                <a:gd name="T14" fmla="*/ 19 w 37"/>
                <a:gd name="T15" fmla="*/ 12 h 37"/>
                <a:gd name="T16" fmla="*/ 26 w 37"/>
                <a:gd name="T17" fmla="*/ 19 h 37"/>
                <a:gd name="T18" fmla="*/ 19 w 37"/>
                <a:gd name="T19" fmla="*/ 26 h 37"/>
                <a:gd name="T20" fmla="*/ 19 w 37"/>
                <a:gd name="T21" fmla="*/ 26 h 37"/>
                <a:gd name="T22" fmla="*/ 19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9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9" y="0"/>
                  </a:cubicBezTo>
                  <a:close/>
                  <a:moveTo>
                    <a:pt x="19" y="26"/>
                  </a:moveTo>
                  <a:cubicBezTo>
                    <a:pt x="15" y="26"/>
                    <a:pt x="12" y="23"/>
                    <a:pt x="12" y="19"/>
                  </a:cubicBezTo>
                  <a:cubicBezTo>
                    <a:pt x="12" y="15"/>
                    <a:pt x="15" y="12"/>
                    <a:pt x="19" y="12"/>
                  </a:cubicBezTo>
                  <a:cubicBezTo>
                    <a:pt x="22" y="12"/>
                    <a:pt x="26" y="15"/>
                    <a:pt x="26" y="19"/>
                  </a:cubicBezTo>
                  <a:cubicBezTo>
                    <a:pt x="26" y="23"/>
                    <a:pt x="22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43"/>
            <p:cNvSpPr>
              <a:spLocks noEditPoints="1"/>
            </p:cNvSpPr>
            <p:nvPr/>
          </p:nvSpPr>
          <p:spPr bwMode="auto">
            <a:xfrm>
              <a:off x="8922241" y="5979430"/>
              <a:ext cx="65171" cy="64430"/>
            </a:xfrm>
            <a:custGeom>
              <a:avLst/>
              <a:gdLst>
                <a:gd name="T0" fmla="*/ 18 w 37"/>
                <a:gd name="T1" fmla="*/ 0 h 37"/>
                <a:gd name="T2" fmla="*/ 0 w 37"/>
                <a:gd name="T3" fmla="*/ 19 h 37"/>
                <a:gd name="T4" fmla="*/ 18 w 37"/>
                <a:gd name="T5" fmla="*/ 37 h 37"/>
                <a:gd name="T6" fmla="*/ 37 w 37"/>
                <a:gd name="T7" fmla="*/ 19 h 37"/>
                <a:gd name="T8" fmla="*/ 18 w 37"/>
                <a:gd name="T9" fmla="*/ 0 h 37"/>
                <a:gd name="T10" fmla="*/ 18 w 37"/>
                <a:gd name="T11" fmla="*/ 26 h 37"/>
                <a:gd name="T12" fmla="*/ 11 w 37"/>
                <a:gd name="T13" fmla="*/ 19 h 37"/>
                <a:gd name="T14" fmla="*/ 18 w 37"/>
                <a:gd name="T15" fmla="*/ 12 h 37"/>
                <a:gd name="T16" fmla="*/ 25 w 37"/>
                <a:gd name="T17" fmla="*/ 19 h 37"/>
                <a:gd name="T18" fmla="*/ 18 w 37"/>
                <a:gd name="T19" fmla="*/ 26 h 37"/>
                <a:gd name="T20" fmla="*/ 18 w 37"/>
                <a:gd name="T21" fmla="*/ 26 h 37"/>
                <a:gd name="T22" fmla="*/ 18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8" y="0"/>
                  </a:cubicBezTo>
                  <a:close/>
                  <a:moveTo>
                    <a:pt x="18" y="26"/>
                  </a:moveTo>
                  <a:cubicBezTo>
                    <a:pt x="14" y="26"/>
                    <a:pt x="11" y="23"/>
                    <a:pt x="11" y="19"/>
                  </a:cubicBezTo>
                  <a:cubicBezTo>
                    <a:pt x="11" y="15"/>
                    <a:pt x="14" y="12"/>
                    <a:pt x="18" y="12"/>
                  </a:cubicBezTo>
                  <a:cubicBezTo>
                    <a:pt x="22" y="12"/>
                    <a:pt x="25" y="15"/>
                    <a:pt x="25" y="19"/>
                  </a:cubicBezTo>
                  <a:cubicBezTo>
                    <a:pt x="25" y="23"/>
                    <a:pt x="22" y="26"/>
                    <a:pt x="18" y="26"/>
                  </a:cubicBezTo>
                  <a:close/>
                  <a:moveTo>
                    <a:pt x="18" y="26"/>
                  </a:moveTo>
                  <a:cubicBezTo>
                    <a:pt x="18" y="26"/>
                    <a:pt x="18" y="26"/>
                    <a:pt x="18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Freeform 144"/>
            <p:cNvSpPr>
              <a:spLocks noEditPoints="1"/>
            </p:cNvSpPr>
            <p:nvPr/>
          </p:nvSpPr>
          <p:spPr bwMode="auto">
            <a:xfrm>
              <a:off x="8651188" y="5729114"/>
              <a:ext cx="364366" cy="236245"/>
            </a:xfrm>
            <a:custGeom>
              <a:avLst/>
              <a:gdLst>
                <a:gd name="T0" fmla="*/ 202 w 208"/>
                <a:gd name="T1" fmla="*/ 135 h 135"/>
                <a:gd name="T2" fmla="*/ 60 w 208"/>
                <a:gd name="T3" fmla="*/ 135 h 135"/>
                <a:gd name="T4" fmla="*/ 50 w 208"/>
                <a:gd name="T5" fmla="*/ 127 h 135"/>
                <a:gd name="T6" fmla="*/ 23 w 208"/>
                <a:gd name="T7" fmla="*/ 13 h 135"/>
                <a:gd name="T8" fmla="*/ 7 w 208"/>
                <a:gd name="T9" fmla="*/ 13 h 135"/>
                <a:gd name="T10" fmla="*/ 0 w 208"/>
                <a:gd name="T11" fmla="*/ 7 h 135"/>
                <a:gd name="T12" fmla="*/ 7 w 208"/>
                <a:gd name="T13" fmla="*/ 0 h 135"/>
                <a:gd name="T14" fmla="*/ 25 w 208"/>
                <a:gd name="T15" fmla="*/ 0 h 135"/>
                <a:gd name="T16" fmla="*/ 35 w 208"/>
                <a:gd name="T17" fmla="*/ 9 h 135"/>
                <a:gd name="T18" fmla="*/ 62 w 208"/>
                <a:gd name="T19" fmla="*/ 123 h 135"/>
                <a:gd name="T20" fmla="*/ 202 w 208"/>
                <a:gd name="T21" fmla="*/ 123 h 135"/>
                <a:gd name="T22" fmla="*/ 208 w 208"/>
                <a:gd name="T23" fmla="*/ 129 h 135"/>
                <a:gd name="T24" fmla="*/ 202 w 208"/>
                <a:gd name="T25" fmla="*/ 135 h 135"/>
                <a:gd name="T26" fmla="*/ 202 w 208"/>
                <a:gd name="T27" fmla="*/ 135 h 135"/>
                <a:gd name="T28" fmla="*/ 202 w 208"/>
                <a:gd name="T2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8" h="135">
                  <a:moveTo>
                    <a:pt x="202" y="135"/>
                  </a:moveTo>
                  <a:cubicBezTo>
                    <a:pt x="60" y="135"/>
                    <a:pt x="60" y="135"/>
                    <a:pt x="60" y="135"/>
                  </a:cubicBezTo>
                  <a:cubicBezTo>
                    <a:pt x="55" y="135"/>
                    <a:pt x="51" y="132"/>
                    <a:pt x="50" y="12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0" y="0"/>
                    <a:pt x="34" y="4"/>
                    <a:pt x="35" y="9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202" y="123"/>
                    <a:pt x="202" y="123"/>
                    <a:pt x="202" y="123"/>
                  </a:cubicBezTo>
                  <a:cubicBezTo>
                    <a:pt x="205" y="123"/>
                    <a:pt x="208" y="126"/>
                    <a:pt x="208" y="129"/>
                  </a:cubicBezTo>
                  <a:cubicBezTo>
                    <a:pt x="208" y="133"/>
                    <a:pt x="205" y="135"/>
                    <a:pt x="202" y="135"/>
                  </a:cubicBezTo>
                  <a:close/>
                  <a:moveTo>
                    <a:pt x="202" y="135"/>
                  </a:moveTo>
                  <a:cubicBezTo>
                    <a:pt x="202" y="135"/>
                    <a:pt x="202" y="135"/>
                    <a:pt x="202" y="13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Freeform 145"/>
            <p:cNvSpPr>
              <a:spLocks noEditPoints="1"/>
            </p:cNvSpPr>
            <p:nvPr/>
          </p:nvSpPr>
          <p:spPr bwMode="auto">
            <a:xfrm>
              <a:off x="8139447" y="3823600"/>
              <a:ext cx="166631" cy="89610"/>
            </a:xfrm>
            <a:custGeom>
              <a:avLst/>
              <a:gdLst>
                <a:gd name="T0" fmla="*/ 16 w 95"/>
                <a:gd name="T1" fmla="*/ 51 h 51"/>
                <a:gd name="T2" fmla="*/ 79 w 95"/>
                <a:gd name="T3" fmla="*/ 51 h 51"/>
                <a:gd name="T4" fmla="*/ 86 w 95"/>
                <a:gd name="T5" fmla="*/ 44 h 51"/>
                <a:gd name="T6" fmla="*/ 95 w 95"/>
                <a:gd name="T7" fmla="*/ 0 h 51"/>
                <a:gd name="T8" fmla="*/ 0 w 95"/>
                <a:gd name="T9" fmla="*/ 0 h 51"/>
                <a:gd name="T10" fmla="*/ 10 w 95"/>
                <a:gd name="T11" fmla="*/ 44 h 51"/>
                <a:gd name="T12" fmla="*/ 16 w 95"/>
                <a:gd name="T13" fmla="*/ 51 h 51"/>
                <a:gd name="T14" fmla="*/ 69 w 95"/>
                <a:gd name="T15" fmla="*/ 40 h 51"/>
                <a:gd name="T16" fmla="*/ 76 w 95"/>
                <a:gd name="T17" fmla="*/ 9 h 51"/>
                <a:gd name="T18" fmla="*/ 80 w 95"/>
                <a:gd name="T19" fmla="*/ 7 h 51"/>
                <a:gd name="T20" fmla="*/ 82 w 95"/>
                <a:gd name="T21" fmla="*/ 11 h 51"/>
                <a:gd name="T22" fmla="*/ 76 w 95"/>
                <a:gd name="T23" fmla="*/ 42 h 51"/>
                <a:gd name="T24" fmla="*/ 72 w 95"/>
                <a:gd name="T25" fmla="*/ 44 h 51"/>
                <a:gd name="T26" fmla="*/ 72 w 95"/>
                <a:gd name="T27" fmla="*/ 44 h 51"/>
                <a:gd name="T28" fmla="*/ 69 w 95"/>
                <a:gd name="T29" fmla="*/ 40 h 51"/>
                <a:gd name="T30" fmla="*/ 53 w 95"/>
                <a:gd name="T31" fmla="*/ 41 h 51"/>
                <a:gd name="T32" fmla="*/ 55 w 95"/>
                <a:gd name="T33" fmla="*/ 10 h 51"/>
                <a:gd name="T34" fmla="*/ 59 w 95"/>
                <a:gd name="T35" fmla="*/ 7 h 51"/>
                <a:gd name="T36" fmla="*/ 62 w 95"/>
                <a:gd name="T37" fmla="*/ 10 h 51"/>
                <a:gd name="T38" fmla="*/ 59 w 95"/>
                <a:gd name="T39" fmla="*/ 41 h 51"/>
                <a:gd name="T40" fmla="*/ 56 w 95"/>
                <a:gd name="T41" fmla="*/ 44 h 51"/>
                <a:gd name="T42" fmla="*/ 56 w 95"/>
                <a:gd name="T43" fmla="*/ 44 h 51"/>
                <a:gd name="T44" fmla="*/ 53 w 95"/>
                <a:gd name="T45" fmla="*/ 41 h 51"/>
                <a:gd name="T46" fmla="*/ 36 w 95"/>
                <a:gd name="T47" fmla="*/ 7 h 51"/>
                <a:gd name="T48" fmla="*/ 40 w 95"/>
                <a:gd name="T49" fmla="*/ 10 h 51"/>
                <a:gd name="T50" fmla="*/ 42 w 95"/>
                <a:gd name="T51" fmla="*/ 41 h 51"/>
                <a:gd name="T52" fmla="*/ 39 w 95"/>
                <a:gd name="T53" fmla="*/ 44 h 51"/>
                <a:gd name="T54" fmla="*/ 39 w 95"/>
                <a:gd name="T55" fmla="*/ 44 h 51"/>
                <a:gd name="T56" fmla="*/ 36 w 95"/>
                <a:gd name="T57" fmla="*/ 41 h 51"/>
                <a:gd name="T58" fmla="*/ 33 w 95"/>
                <a:gd name="T59" fmla="*/ 10 h 51"/>
                <a:gd name="T60" fmla="*/ 36 w 95"/>
                <a:gd name="T61" fmla="*/ 7 h 51"/>
                <a:gd name="T62" fmla="*/ 15 w 95"/>
                <a:gd name="T63" fmla="*/ 7 h 51"/>
                <a:gd name="T64" fmla="*/ 19 w 95"/>
                <a:gd name="T65" fmla="*/ 9 h 51"/>
                <a:gd name="T66" fmla="*/ 26 w 95"/>
                <a:gd name="T67" fmla="*/ 40 h 51"/>
                <a:gd name="T68" fmla="*/ 23 w 95"/>
                <a:gd name="T69" fmla="*/ 44 h 51"/>
                <a:gd name="T70" fmla="*/ 22 w 95"/>
                <a:gd name="T71" fmla="*/ 44 h 51"/>
                <a:gd name="T72" fmla="*/ 19 w 95"/>
                <a:gd name="T73" fmla="*/ 42 h 51"/>
                <a:gd name="T74" fmla="*/ 13 w 95"/>
                <a:gd name="T75" fmla="*/ 11 h 51"/>
                <a:gd name="T76" fmla="*/ 15 w 95"/>
                <a:gd name="T77" fmla="*/ 7 h 51"/>
                <a:gd name="T78" fmla="*/ 15 w 95"/>
                <a:gd name="T79" fmla="*/ 7 h 51"/>
                <a:gd name="T80" fmla="*/ 15 w 95"/>
                <a:gd name="T81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1">
                  <a:moveTo>
                    <a:pt x="16" y="51"/>
                  </a:moveTo>
                  <a:cubicBezTo>
                    <a:pt x="79" y="51"/>
                    <a:pt x="79" y="51"/>
                    <a:pt x="79" y="51"/>
                  </a:cubicBezTo>
                  <a:cubicBezTo>
                    <a:pt x="83" y="51"/>
                    <a:pt x="85" y="48"/>
                    <a:pt x="86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8"/>
                    <a:pt x="13" y="51"/>
                    <a:pt x="16" y="51"/>
                  </a:cubicBezTo>
                  <a:close/>
                  <a:moveTo>
                    <a:pt x="69" y="40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6" y="8"/>
                    <a:pt x="78" y="7"/>
                    <a:pt x="80" y="7"/>
                  </a:cubicBezTo>
                  <a:cubicBezTo>
                    <a:pt x="81" y="7"/>
                    <a:pt x="83" y="9"/>
                    <a:pt x="82" y="11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0" y="44"/>
                    <a:pt x="69" y="42"/>
                    <a:pt x="69" y="40"/>
                  </a:cubicBezTo>
                  <a:close/>
                  <a:moveTo>
                    <a:pt x="53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7" y="7"/>
                    <a:pt x="59" y="7"/>
                  </a:cubicBezTo>
                  <a:cubicBezTo>
                    <a:pt x="60" y="7"/>
                    <a:pt x="62" y="9"/>
                    <a:pt x="62" y="10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8" y="44"/>
                    <a:pt x="56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4" y="44"/>
                    <a:pt x="53" y="42"/>
                    <a:pt x="53" y="41"/>
                  </a:cubicBezTo>
                  <a:close/>
                  <a:moveTo>
                    <a:pt x="36" y="7"/>
                  </a:moveTo>
                  <a:cubicBezTo>
                    <a:pt x="38" y="7"/>
                    <a:pt x="40" y="8"/>
                    <a:pt x="40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7" y="44"/>
                    <a:pt x="36" y="43"/>
                    <a:pt x="36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9"/>
                    <a:pt x="35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9" y="8"/>
                    <a:pt x="19" y="9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2"/>
                    <a:pt x="25" y="44"/>
                    <a:pt x="23" y="44"/>
                  </a:cubicBezTo>
                  <a:cubicBezTo>
                    <a:pt x="23" y="44"/>
                    <a:pt x="23" y="44"/>
                    <a:pt x="22" y="44"/>
                  </a:cubicBezTo>
                  <a:cubicBezTo>
                    <a:pt x="21" y="44"/>
                    <a:pt x="20" y="43"/>
                    <a:pt x="19" y="4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9"/>
                    <a:pt x="13" y="7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Freeform 146"/>
            <p:cNvSpPr>
              <a:spLocks noEditPoints="1"/>
            </p:cNvSpPr>
            <p:nvPr/>
          </p:nvSpPr>
          <p:spPr bwMode="auto">
            <a:xfrm>
              <a:off x="8155740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4" y="7"/>
                    <a:pt x="15" y="9"/>
                    <a:pt x="15" y="11"/>
                  </a:cubicBezTo>
                  <a:cubicBezTo>
                    <a:pt x="15" y="14"/>
                    <a:pt x="14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Freeform 147"/>
            <p:cNvSpPr>
              <a:spLocks noEditPoints="1"/>
            </p:cNvSpPr>
            <p:nvPr/>
          </p:nvSpPr>
          <p:spPr bwMode="auto">
            <a:xfrm>
              <a:off x="8248313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3" y="7"/>
                    <a:pt x="15" y="9"/>
                    <a:pt x="15" y="11"/>
                  </a:cubicBezTo>
                  <a:cubicBezTo>
                    <a:pt x="15" y="14"/>
                    <a:pt x="13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48"/>
            <p:cNvSpPr>
              <a:spLocks noEditPoints="1"/>
            </p:cNvSpPr>
            <p:nvPr/>
          </p:nvSpPr>
          <p:spPr bwMode="auto">
            <a:xfrm>
              <a:off x="8087607" y="3795458"/>
              <a:ext cx="216990" cy="142191"/>
            </a:xfrm>
            <a:custGeom>
              <a:avLst/>
              <a:gdLst>
                <a:gd name="T0" fmla="*/ 120 w 124"/>
                <a:gd name="T1" fmla="*/ 81 h 81"/>
                <a:gd name="T2" fmla="*/ 36 w 124"/>
                <a:gd name="T3" fmla="*/ 81 h 81"/>
                <a:gd name="T4" fmla="*/ 29 w 124"/>
                <a:gd name="T5" fmla="*/ 76 h 81"/>
                <a:gd name="T6" fmla="*/ 14 w 124"/>
                <a:gd name="T7" fmla="*/ 8 h 81"/>
                <a:gd name="T8" fmla="*/ 4 w 124"/>
                <a:gd name="T9" fmla="*/ 8 h 81"/>
                <a:gd name="T10" fmla="*/ 0 w 124"/>
                <a:gd name="T11" fmla="*/ 4 h 81"/>
                <a:gd name="T12" fmla="*/ 4 w 124"/>
                <a:gd name="T13" fmla="*/ 0 h 81"/>
                <a:gd name="T14" fmla="*/ 15 w 124"/>
                <a:gd name="T15" fmla="*/ 0 h 81"/>
                <a:gd name="T16" fmla="*/ 21 w 124"/>
                <a:gd name="T17" fmla="*/ 5 h 81"/>
                <a:gd name="T18" fmla="*/ 37 w 124"/>
                <a:gd name="T19" fmla="*/ 73 h 81"/>
                <a:gd name="T20" fmla="*/ 120 w 124"/>
                <a:gd name="T21" fmla="*/ 73 h 81"/>
                <a:gd name="T22" fmla="*/ 124 w 124"/>
                <a:gd name="T23" fmla="*/ 77 h 81"/>
                <a:gd name="T24" fmla="*/ 120 w 124"/>
                <a:gd name="T25" fmla="*/ 81 h 81"/>
                <a:gd name="T26" fmla="*/ 120 w 124"/>
                <a:gd name="T27" fmla="*/ 81 h 81"/>
                <a:gd name="T28" fmla="*/ 120 w 124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" h="81">
                  <a:moveTo>
                    <a:pt x="120" y="81"/>
                  </a:moveTo>
                  <a:cubicBezTo>
                    <a:pt x="36" y="81"/>
                    <a:pt x="36" y="81"/>
                    <a:pt x="36" y="81"/>
                  </a:cubicBezTo>
                  <a:cubicBezTo>
                    <a:pt x="33" y="81"/>
                    <a:pt x="30" y="79"/>
                    <a:pt x="29" y="7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0" y="2"/>
                    <a:pt x="21" y="5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4" y="75"/>
                    <a:pt x="124" y="77"/>
                  </a:cubicBezTo>
                  <a:cubicBezTo>
                    <a:pt x="124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Freeform 149"/>
            <p:cNvSpPr>
              <a:spLocks noEditPoints="1"/>
            </p:cNvSpPr>
            <p:nvPr/>
          </p:nvSpPr>
          <p:spPr bwMode="auto">
            <a:xfrm>
              <a:off x="9996083" y="3639936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3 w 102"/>
                <a:gd name="T3" fmla="*/ 64 h 64"/>
                <a:gd name="T4" fmla="*/ 98 w 102"/>
                <a:gd name="T5" fmla="*/ 1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1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3" y="64"/>
                    <a:pt x="73" y="64"/>
                    <a:pt x="73" y="64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150"/>
            <p:cNvSpPr>
              <a:spLocks noEditPoints="1"/>
            </p:cNvSpPr>
            <p:nvPr/>
          </p:nvSpPr>
          <p:spPr bwMode="auto">
            <a:xfrm>
              <a:off x="9990898" y="3760651"/>
              <a:ext cx="190329" cy="19255"/>
            </a:xfrm>
            <a:custGeom>
              <a:avLst/>
              <a:gdLst>
                <a:gd name="T0" fmla="*/ 105 w 109"/>
                <a:gd name="T1" fmla="*/ 0 h 11"/>
                <a:gd name="T2" fmla="*/ 3 w 109"/>
                <a:gd name="T3" fmla="*/ 0 h 11"/>
                <a:gd name="T4" fmla="*/ 1 w 109"/>
                <a:gd name="T5" fmla="*/ 5 h 11"/>
                <a:gd name="T6" fmla="*/ 6 w 109"/>
                <a:gd name="T7" fmla="*/ 10 h 11"/>
                <a:gd name="T8" fmla="*/ 8 w 109"/>
                <a:gd name="T9" fmla="*/ 11 h 11"/>
                <a:gd name="T10" fmla="*/ 101 w 109"/>
                <a:gd name="T11" fmla="*/ 11 h 11"/>
                <a:gd name="T12" fmla="*/ 103 w 109"/>
                <a:gd name="T13" fmla="*/ 10 h 11"/>
                <a:gd name="T14" fmla="*/ 107 w 109"/>
                <a:gd name="T15" fmla="*/ 5 h 11"/>
                <a:gd name="T16" fmla="*/ 105 w 109"/>
                <a:gd name="T17" fmla="*/ 0 h 11"/>
                <a:gd name="T18" fmla="*/ 105 w 109"/>
                <a:gd name="T19" fmla="*/ 0 h 11"/>
                <a:gd name="T20" fmla="*/ 105 w 109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1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3"/>
                    <a:pt x="1" y="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11"/>
                    <a:pt x="102" y="10"/>
                    <a:pt x="103" y="10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9" y="3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151"/>
            <p:cNvSpPr>
              <a:spLocks noEditPoints="1"/>
            </p:cNvSpPr>
            <p:nvPr/>
          </p:nvSpPr>
          <p:spPr bwMode="auto">
            <a:xfrm>
              <a:off x="10159010" y="3646602"/>
              <a:ext cx="54062" cy="82204"/>
            </a:xfrm>
            <a:custGeom>
              <a:avLst/>
              <a:gdLst>
                <a:gd name="T0" fmla="*/ 30 w 31"/>
                <a:gd name="T1" fmla="*/ 17 h 47"/>
                <a:gd name="T2" fmla="*/ 11 w 31"/>
                <a:gd name="T3" fmla="*/ 1 h 47"/>
                <a:gd name="T4" fmla="*/ 10 w 31"/>
                <a:gd name="T5" fmla="*/ 9 h 47"/>
                <a:gd name="T6" fmla="*/ 21 w 31"/>
                <a:gd name="T7" fmla="*/ 17 h 47"/>
                <a:gd name="T8" fmla="*/ 5 w 31"/>
                <a:gd name="T9" fmla="*/ 35 h 47"/>
                <a:gd name="T10" fmla="*/ 0 w 31"/>
                <a:gd name="T11" fmla="*/ 47 h 47"/>
                <a:gd name="T12" fmla="*/ 30 w 31"/>
                <a:gd name="T13" fmla="*/ 17 h 47"/>
                <a:gd name="T14" fmla="*/ 30 w 31"/>
                <a:gd name="T15" fmla="*/ 17 h 47"/>
                <a:gd name="T16" fmla="*/ 30 w 31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7">
                  <a:moveTo>
                    <a:pt x="30" y="17"/>
                  </a:moveTo>
                  <a:cubicBezTo>
                    <a:pt x="30" y="0"/>
                    <a:pt x="14" y="1"/>
                    <a:pt x="11" y="1"/>
                  </a:cubicBezTo>
                  <a:cubicBezTo>
                    <a:pt x="11" y="4"/>
                    <a:pt x="11" y="6"/>
                    <a:pt x="10" y="9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0"/>
                    <a:pt x="5" y="35"/>
                  </a:cubicBezTo>
                  <a:cubicBezTo>
                    <a:pt x="4" y="40"/>
                    <a:pt x="2" y="44"/>
                    <a:pt x="0" y="47"/>
                  </a:cubicBezTo>
                  <a:cubicBezTo>
                    <a:pt x="31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152"/>
            <p:cNvSpPr>
              <a:spLocks noEditPoints="1"/>
            </p:cNvSpPr>
            <p:nvPr/>
          </p:nvSpPr>
          <p:spPr bwMode="auto">
            <a:xfrm>
              <a:off x="7570682" y="1970668"/>
              <a:ext cx="178480" cy="114049"/>
            </a:xfrm>
            <a:custGeom>
              <a:avLst/>
              <a:gdLst>
                <a:gd name="T0" fmla="*/ 29 w 102"/>
                <a:gd name="T1" fmla="*/ 65 h 65"/>
                <a:gd name="T2" fmla="*/ 73 w 102"/>
                <a:gd name="T3" fmla="*/ 65 h 65"/>
                <a:gd name="T4" fmla="*/ 98 w 102"/>
                <a:gd name="T5" fmla="*/ 1 h 65"/>
                <a:gd name="T6" fmla="*/ 98 w 102"/>
                <a:gd name="T7" fmla="*/ 0 h 65"/>
                <a:gd name="T8" fmla="*/ 3 w 102"/>
                <a:gd name="T9" fmla="*/ 0 h 65"/>
                <a:gd name="T10" fmla="*/ 3 w 102"/>
                <a:gd name="T11" fmla="*/ 1 h 65"/>
                <a:gd name="T12" fmla="*/ 29 w 102"/>
                <a:gd name="T13" fmla="*/ 65 h 65"/>
                <a:gd name="T14" fmla="*/ 29 w 102"/>
                <a:gd name="T15" fmla="*/ 65 h 65"/>
                <a:gd name="T16" fmla="*/ 29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29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5"/>
                  </a:cubicBez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53"/>
            <p:cNvSpPr>
              <a:spLocks noEditPoints="1"/>
            </p:cNvSpPr>
            <p:nvPr/>
          </p:nvSpPr>
          <p:spPr bwMode="auto">
            <a:xfrm>
              <a:off x="7565498" y="2093604"/>
              <a:ext cx="191070" cy="17033"/>
            </a:xfrm>
            <a:custGeom>
              <a:avLst/>
              <a:gdLst>
                <a:gd name="T0" fmla="*/ 105 w 109"/>
                <a:gd name="T1" fmla="*/ 0 h 10"/>
                <a:gd name="T2" fmla="*/ 3 w 109"/>
                <a:gd name="T3" fmla="*/ 0 h 10"/>
                <a:gd name="T4" fmla="*/ 1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7 w 109"/>
                <a:gd name="T15" fmla="*/ 4 h 10"/>
                <a:gd name="T16" fmla="*/ 105 w 109"/>
                <a:gd name="T17" fmla="*/ 0 h 10"/>
                <a:gd name="T18" fmla="*/ 105 w 109"/>
                <a:gd name="T19" fmla="*/ 0 h 10"/>
                <a:gd name="T20" fmla="*/ 105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1" y="10"/>
                    <a:pt x="102" y="10"/>
                    <a:pt x="103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9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54"/>
            <p:cNvSpPr>
              <a:spLocks noEditPoints="1"/>
            </p:cNvSpPr>
            <p:nvPr/>
          </p:nvSpPr>
          <p:spPr bwMode="auto">
            <a:xfrm>
              <a:off x="7733609" y="1978074"/>
              <a:ext cx="54062" cy="8368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0 w 31"/>
                <a:gd name="T5" fmla="*/ 10 h 48"/>
                <a:gd name="T6" fmla="*/ 21 w 31"/>
                <a:gd name="T7" fmla="*/ 17 h 48"/>
                <a:gd name="T8" fmla="*/ 5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0" y="10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1"/>
                    <a:pt x="5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155"/>
            <p:cNvSpPr>
              <a:spLocks noEditPoints="1"/>
            </p:cNvSpPr>
            <p:nvPr/>
          </p:nvSpPr>
          <p:spPr bwMode="auto">
            <a:xfrm>
              <a:off x="8299413" y="2986744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2 w 102"/>
                <a:gd name="T3" fmla="*/ 64 h 64"/>
                <a:gd name="T4" fmla="*/ 98 w 102"/>
                <a:gd name="T5" fmla="*/ 0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0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2" y="64"/>
                    <a:pt x="72" y="64"/>
                    <a:pt x="72" y="64"/>
                  </a:cubicBezTo>
                  <a:cubicBezTo>
                    <a:pt x="102" y="48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48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56"/>
            <p:cNvSpPr>
              <a:spLocks noEditPoints="1"/>
            </p:cNvSpPr>
            <p:nvPr/>
          </p:nvSpPr>
          <p:spPr bwMode="auto">
            <a:xfrm>
              <a:off x="8294229" y="3107459"/>
              <a:ext cx="188848" cy="17033"/>
            </a:xfrm>
            <a:custGeom>
              <a:avLst/>
              <a:gdLst>
                <a:gd name="T0" fmla="*/ 105 w 108"/>
                <a:gd name="T1" fmla="*/ 0 h 10"/>
                <a:gd name="T2" fmla="*/ 3 w 108"/>
                <a:gd name="T3" fmla="*/ 0 h 10"/>
                <a:gd name="T4" fmla="*/ 1 w 108"/>
                <a:gd name="T5" fmla="*/ 4 h 10"/>
                <a:gd name="T6" fmla="*/ 6 w 108"/>
                <a:gd name="T7" fmla="*/ 9 h 10"/>
                <a:gd name="T8" fmla="*/ 8 w 108"/>
                <a:gd name="T9" fmla="*/ 10 h 10"/>
                <a:gd name="T10" fmla="*/ 100 w 108"/>
                <a:gd name="T11" fmla="*/ 10 h 10"/>
                <a:gd name="T12" fmla="*/ 102 w 108"/>
                <a:gd name="T13" fmla="*/ 9 h 10"/>
                <a:gd name="T14" fmla="*/ 107 w 108"/>
                <a:gd name="T15" fmla="*/ 4 h 10"/>
                <a:gd name="T16" fmla="*/ 105 w 108"/>
                <a:gd name="T17" fmla="*/ 0 h 10"/>
                <a:gd name="T18" fmla="*/ 105 w 108"/>
                <a:gd name="T19" fmla="*/ 0 h 10"/>
                <a:gd name="T20" fmla="*/ 105 w 10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0"/>
                    <a:pt x="7" y="10"/>
                    <a:pt x="8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1" y="10"/>
                    <a:pt x="102" y="10"/>
                    <a:pt x="102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8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57"/>
            <p:cNvSpPr>
              <a:spLocks noEditPoints="1"/>
            </p:cNvSpPr>
            <p:nvPr/>
          </p:nvSpPr>
          <p:spPr bwMode="auto">
            <a:xfrm>
              <a:off x="8461600" y="2993410"/>
              <a:ext cx="52581" cy="82204"/>
            </a:xfrm>
            <a:custGeom>
              <a:avLst/>
              <a:gdLst>
                <a:gd name="T0" fmla="*/ 30 w 30"/>
                <a:gd name="T1" fmla="*/ 17 h 47"/>
                <a:gd name="T2" fmla="*/ 10 w 30"/>
                <a:gd name="T3" fmla="*/ 1 h 47"/>
                <a:gd name="T4" fmla="*/ 10 w 30"/>
                <a:gd name="T5" fmla="*/ 9 h 47"/>
                <a:gd name="T6" fmla="*/ 21 w 30"/>
                <a:gd name="T7" fmla="*/ 16 h 47"/>
                <a:gd name="T8" fmla="*/ 5 w 30"/>
                <a:gd name="T9" fmla="*/ 35 h 47"/>
                <a:gd name="T10" fmla="*/ 0 w 30"/>
                <a:gd name="T11" fmla="*/ 47 h 47"/>
                <a:gd name="T12" fmla="*/ 30 w 30"/>
                <a:gd name="T13" fmla="*/ 17 h 47"/>
                <a:gd name="T14" fmla="*/ 30 w 30"/>
                <a:gd name="T15" fmla="*/ 17 h 47"/>
                <a:gd name="T16" fmla="*/ 30 w 30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47">
                  <a:moveTo>
                    <a:pt x="30" y="17"/>
                  </a:moveTo>
                  <a:cubicBezTo>
                    <a:pt x="30" y="0"/>
                    <a:pt x="14" y="1"/>
                    <a:pt x="10" y="1"/>
                  </a:cubicBezTo>
                  <a:cubicBezTo>
                    <a:pt x="10" y="3"/>
                    <a:pt x="10" y="6"/>
                    <a:pt x="10" y="9"/>
                  </a:cubicBezTo>
                  <a:cubicBezTo>
                    <a:pt x="13" y="8"/>
                    <a:pt x="22" y="7"/>
                    <a:pt x="21" y="16"/>
                  </a:cubicBezTo>
                  <a:cubicBezTo>
                    <a:pt x="21" y="16"/>
                    <a:pt x="20" y="30"/>
                    <a:pt x="5" y="35"/>
                  </a:cubicBezTo>
                  <a:cubicBezTo>
                    <a:pt x="4" y="39"/>
                    <a:pt x="2" y="43"/>
                    <a:pt x="0" y="47"/>
                  </a:cubicBezTo>
                  <a:cubicBezTo>
                    <a:pt x="30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58"/>
            <p:cNvSpPr>
              <a:spLocks noEditPoints="1"/>
            </p:cNvSpPr>
            <p:nvPr/>
          </p:nvSpPr>
          <p:spPr bwMode="auto">
            <a:xfrm>
              <a:off x="7775822" y="5954991"/>
              <a:ext cx="178480" cy="113309"/>
            </a:xfrm>
            <a:custGeom>
              <a:avLst/>
              <a:gdLst>
                <a:gd name="T0" fmla="*/ 30 w 102"/>
                <a:gd name="T1" fmla="*/ 65 h 65"/>
                <a:gd name="T2" fmla="*/ 73 w 102"/>
                <a:gd name="T3" fmla="*/ 65 h 65"/>
                <a:gd name="T4" fmla="*/ 99 w 102"/>
                <a:gd name="T5" fmla="*/ 1 h 65"/>
                <a:gd name="T6" fmla="*/ 99 w 102"/>
                <a:gd name="T7" fmla="*/ 0 h 65"/>
                <a:gd name="T8" fmla="*/ 4 w 102"/>
                <a:gd name="T9" fmla="*/ 0 h 65"/>
                <a:gd name="T10" fmla="*/ 4 w 102"/>
                <a:gd name="T11" fmla="*/ 1 h 65"/>
                <a:gd name="T12" fmla="*/ 30 w 102"/>
                <a:gd name="T13" fmla="*/ 65 h 65"/>
                <a:gd name="T14" fmla="*/ 30 w 102"/>
                <a:gd name="T15" fmla="*/ 65 h 65"/>
                <a:gd name="T16" fmla="*/ 30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30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9" y="1"/>
                    <a:pt x="99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49"/>
                    <a:pt x="30" y="65"/>
                  </a:cubicBezTo>
                  <a:close/>
                  <a:moveTo>
                    <a:pt x="30" y="65"/>
                  </a:moveTo>
                  <a:cubicBezTo>
                    <a:pt x="30" y="65"/>
                    <a:pt x="30" y="65"/>
                    <a:pt x="30" y="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9"/>
            <p:cNvSpPr>
              <a:spLocks noEditPoints="1"/>
            </p:cNvSpPr>
            <p:nvPr/>
          </p:nvSpPr>
          <p:spPr bwMode="auto">
            <a:xfrm>
              <a:off x="7770638" y="6077186"/>
              <a:ext cx="190329" cy="17774"/>
            </a:xfrm>
            <a:custGeom>
              <a:avLst/>
              <a:gdLst>
                <a:gd name="T0" fmla="*/ 106 w 109"/>
                <a:gd name="T1" fmla="*/ 0 h 10"/>
                <a:gd name="T2" fmla="*/ 4 w 109"/>
                <a:gd name="T3" fmla="*/ 0 h 10"/>
                <a:gd name="T4" fmla="*/ 2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8 w 109"/>
                <a:gd name="T15" fmla="*/ 4 h 10"/>
                <a:gd name="T16" fmla="*/ 106 w 109"/>
                <a:gd name="T17" fmla="*/ 0 h 10"/>
                <a:gd name="T18" fmla="*/ 106 w 109"/>
                <a:gd name="T19" fmla="*/ 0 h 10"/>
                <a:gd name="T20" fmla="*/ 106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2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2" y="10"/>
                    <a:pt x="102" y="10"/>
                    <a:pt x="103" y="9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2"/>
                    <a:pt x="108" y="0"/>
                    <a:pt x="106" y="0"/>
                  </a:cubicBezTo>
                  <a:close/>
                  <a:moveTo>
                    <a:pt x="106" y="0"/>
                  </a:moveTo>
                  <a:cubicBezTo>
                    <a:pt x="106" y="0"/>
                    <a:pt x="106" y="0"/>
                    <a:pt x="10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0"/>
            <p:cNvSpPr>
              <a:spLocks noEditPoints="1"/>
            </p:cNvSpPr>
            <p:nvPr/>
          </p:nvSpPr>
          <p:spPr bwMode="auto">
            <a:xfrm>
              <a:off x="7938750" y="5961656"/>
              <a:ext cx="54062" cy="8442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1 w 31"/>
                <a:gd name="T5" fmla="*/ 10 h 48"/>
                <a:gd name="T6" fmla="*/ 22 w 31"/>
                <a:gd name="T7" fmla="*/ 17 h 48"/>
                <a:gd name="T8" fmla="*/ 6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1" y="10"/>
                  </a:cubicBezTo>
                  <a:cubicBezTo>
                    <a:pt x="13" y="9"/>
                    <a:pt x="22" y="7"/>
                    <a:pt x="22" y="17"/>
                  </a:cubicBezTo>
                  <a:cubicBezTo>
                    <a:pt x="22" y="17"/>
                    <a:pt x="21" y="31"/>
                    <a:pt x="6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161"/>
            <p:cNvSpPr>
              <a:spLocks noEditPoints="1"/>
            </p:cNvSpPr>
            <p:nvPr/>
          </p:nvSpPr>
          <p:spPr bwMode="auto">
            <a:xfrm>
              <a:off x="8850405" y="3251132"/>
              <a:ext cx="203660" cy="194032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9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8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9" y="87"/>
                  </a:cubicBezTo>
                  <a:cubicBezTo>
                    <a:pt x="78" y="85"/>
                    <a:pt x="78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Oval 162"/>
            <p:cNvSpPr>
              <a:spLocks noChangeArrowheads="1"/>
            </p:cNvSpPr>
            <p:nvPr/>
          </p:nvSpPr>
          <p:spPr bwMode="auto">
            <a:xfrm>
              <a:off x="8897802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Oval 163"/>
            <p:cNvSpPr>
              <a:spLocks noChangeArrowheads="1"/>
            </p:cNvSpPr>
            <p:nvPr/>
          </p:nvSpPr>
          <p:spPr bwMode="auto">
            <a:xfrm>
              <a:off x="8941496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Oval 164"/>
            <p:cNvSpPr>
              <a:spLocks noChangeArrowheads="1"/>
            </p:cNvSpPr>
            <p:nvPr/>
          </p:nvSpPr>
          <p:spPr bwMode="auto">
            <a:xfrm>
              <a:off x="8985190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65"/>
            <p:cNvSpPr>
              <a:spLocks noEditPoints="1"/>
            </p:cNvSpPr>
            <p:nvPr/>
          </p:nvSpPr>
          <p:spPr bwMode="auto">
            <a:xfrm>
              <a:off x="8759313" y="3324449"/>
              <a:ext cx="176999" cy="168112"/>
            </a:xfrm>
            <a:custGeom>
              <a:avLst/>
              <a:gdLst>
                <a:gd name="T0" fmla="*/ 50 w 101"/>
                <a:gd name="T1" fmla="*/ 0 h 96"/>
                <a:gd name="T2" fmla="*/ 0 w 101"/>
                <a:gd name="T3" fmla="*/ 37 h 96"/>
                <a:gd name="T4" fmla="*/ 24 w 101"/>
                <a:gd name="T5" fmla="*/ 70 h 96"/>
                <a:gd name="T6" fmla="*/ 44 w 101"/>
                <a:gd name="T7" fmla="*/ 96 h 96"/>
                <a:gd name="T8" fmla="*/ 41 w 101"/>
                <a:gd name="T9" fmla="*/ 74 h 96"/>
                <a:gd name="T10" fmla="*/ 50 w 101"/>
                <a:gd name="T11" fmla="*/ 75 h 96"/>
                <a:gd name="T12" fmla="*/ 101 w 101"/>
                <a:gd name="T13" fmla="*/ 37 h 96"/>
                <a:gd name="T14" fmla="*/ 50 w 101"/>
                <a:gd name="T15" fmla="*/ 0 h 96"/>
                <a:gd name="T16" fmla="*/ 25 w 101"/>
                <a:gd name="T17" fmla="*/ 53 h 96"/>
                <a:gd name="T18" fmla="*/ 19 w 101"/>
                <a:gd name="T19" fmla="*/ 47 h 96"/>
                <a:gd name="T20" fmla="*/ 25 w 101"/>
                <a:gd name="T21" fmla="*/ 41 h 96"/>
                <a:gd name="T22" fmla="*/ 31 w 101"/>
                <a:gd name="T23" fmla="*/ 47 h 96"/>
                <a:gd name="T24" fmla="*/ 25 w 101"/>
                <a:gd name="T25" fmla="*/ 53 h 96"/>
                <a:gd name="T26" fmla="*/ 50 w 101"/>
                <a:gd name="T27" fmla="*/ 53 h 96"/>
                <a:gd name="T28" fmla="*/ 44 w 101"/>
                <a:gd name="T29" fmla="*/ 47 h 96"/>
                <a:gd name="T30" fmla="*/ 50 w 101"/>
                <a:gd name="T31" fmla="*/ 41 h 96"/>
                <a:gd name="T32" fmla="*/ 56 w 101"/>
                <a:gd name="T33" fmla="*/ 47 h 96"/>
                <a:gd name="T34" fmla="*/ 50 w 101"/>
                <a:gd name="T35" fmla="*/ 53 h 96"/>
                <a:gd name="T36" fmla="*/ 75 w 101"/>
                <a:gd name="T37" fmla="*/ 53 h 96"/>
                <a:gd name="T38" fmla="*/ 69 w 101"/>
                <a:gd name="T39" fmla="*/ 47 h 96"/>
                <a:gd name="T40" fmla="*/ 75 w 101"/>
                <a:gd name="T41" fmla="*/ 41 h 96"/>
                <a:gd name="T42" fmla="*/ 81 w 101"/>
                <a:gd name="T43" fmla="*/ 47 h 96"/>
                <a:gd name="T44" fmla="*/ 75 w 101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6">
                  <a:moveTo>
                    <a:pt x="50" y="0"/>
                  </a:moveTo>
                  <a:cubicBezTo>
                    <a:pt x="22" y="0"/>
                    <a:pt x="0" y="17"/>
                    <a:pt x="0" y="37"/>
                  </a:cubicBezTo>
                  <a:cubicBezTo>
                    <a:pt x="0" y="51"/>
                    <a:pt x="9" y="63"/>
                    <a:pt x="24" y="70"/>
                  </a:cubicBezTo>
                  <a:cubicBezTo>
                    <a:pt x="24" y="76"/>
                    <a:pt x="26" y="90"/>
                    <a:pt x="44" y="96"/>
                  </a:cubicBezTo>
                  <a:cubicBezTo>
                    <a:pt x="44" y="96"/>
                    <a:pt x="37" y="84"/>
                    <a:pt x="41" y="74"/>
                  </a:cubicBezTo>
                  <a:cubicBezTo>
                    <a:pt x="44" y="75"/>
                    <a:pt x="47" y="75"/>
                    <a:pt x="50" y="75"/>
                  </a:cubicBezTo>
                  <a:cubicBezTo>
                    <a:pt x="78" y="75"/>
                    <a:pt x="101" y="58"/>
                    <a:pt x="101" y="37"/>
                  </a:cubicBezTo>
                  <a:cubicBezTo>
                    <a:pt x="101" y="17"/>
                    <a:pt x="78" y="0"/>
                    <a:pt x="50" y="0"/>
                  </a:cubicBezTo>
                  <a:close/>
                  <a:moveTo>
                    <a:pt x="25" y="53"/>
                  </a:moveTo>
                  <a:cubicBezTo>
                    <a:pt x="22" y="53"/>
                    <a:pt x="19" y="50"/>
                    <a:pt x="19" y="47"/>
                  </a:cubicBezTo>
                  <a:cubicBezTo>
                    <a:pt x="19" y="44"/>
                    <a:pt x="22" y="41"/>
                    <a:pt x="25" y="41"/>
                  </a:cubicBezTo>
                  <a:cubicBezTo>
                    <a:pt x="28" y="41"/>
                    <a:pt x="31" y="44"/>
                    <a:pt x="31" y="47"/>
                  </a:cubicBezTo>
                  <a:cubicBezTo>
                    <a:pt x="31" y="50"/>
                    <a:pt x="28" y="53"/>
                    <a:pt x="25" y="53"/>
                  </a:cubicBezTo>
                  <a:close/>
                  <a:moveTo>
                    <a:pt x="50" y="53"/>
                  </a:moveTo>
                  <a:cubicBezTo>
                    <a:pt x="47" y="53"/>
                    <a:pt x="44" y="50"/>
                    <a:pt x="44" y="47"/>
                  </a:cubicBezTo>
                  <a:cubicBezTo>
                    <a:pt x="44" y="44"/>
                    <a:pt x="47" y="41"/>
                    <a:pt x="50" y="41"/>
                  </a:cubicBezTo>
                  <a:cubicBezTo>
                    <a:pt x="53" y="41"/>
                    <a:pt x="56" y="44"/>
                    <a:pt x="56" y="47"/>
                  </a:cubicBezTo>
                  <a:cubicBezTo>
                    <a:pt x="56" y="50"/>
                    <a:pt x="53" y="53"/>
                    <a:pt x="50" y="53"/>
                  </a:cubicBezTo>
                  <a:close/>
                  <a:moveTo>
                    <a:pt x="75" y="53"/>
                  </a:moveTo>
                  <a:cubicBezTo>
                    <a:pt x="72" y="53"/>
                    <a:pt x="69" y="50"/>
                    <a:pt x="69" y="47"/>
                  </a:cubicBezTo>
                  <a:cubicBezTo>
                    <a:pt x="69" y="44"/>
                    <a:pt x="72" y="41"/>
                    <a:pt x="75" y="41"/>
                  </a:cubicBezTo>
                  <a:cubicBezTo>
                    <a:pt x="79" y="41"/>
                    <a:pt x="81" y="44"/>
                    <a:pt x="81" y="47"/>
                  </a:cubicBezTo>
                  <a:cubicBezTo>
                    <a:pt x="81" y="50"/>
                    <a:pt x="79" y="53"/>
                    <a:pt x="75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66"/>
            <p:cNvSpPr>
              <a:spLocks noEditPoints="1"/>
            </p:cNvSpPr>
            <p:nvPr/>
          </p:nvSpPr>
          <p:spPr bwMode="auto">
            <a:xfrm>
              <a:off x="8314965" y="1649997"/>
              <a:ext cx="202919" cy="194773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8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7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5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8" y="87"/>
                  </a:cubicBezTo>
                  <a:cubicBezTo>
                    <a:pt x="78" y="85"/>
                    <a:pt x="77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5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20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20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Oval 167"/>
            <p:cNvSpPr>
              <a:spLocks noChangeArrowheads="1"/>
            </p:cNvSpPr>
            <p:nvPr/>
          </p:nvSpPr>
          <p:spPr bwMode="auto">
            <a:xfrm>
              <a:off x="8362362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Oval 168"/>
            <p:cNvSpPr>
              <a:spLocks noChangeArrowheads="1"/>
            </p:cNvSpPr>
            <p:nvPr/>
          </p:nvSpPr>
          <p:spPr bwMode="auto">
            <a:xfrm>
              <a:off x="8406056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Oval 169"/>
            <p:cNvSpPr>
              <a:spLocks noChangeArrowheads="1"/>
            </p:cNvSpPr>
            <p:nvPr/>
          </p:nvSpPr>
          <p:spPr bwMode="auto">
            <a:xfrm>
              <a:off x="8449751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70"/>
            <p:cNvSpPr>
              <a:spLocks noEditPoints="1"/>
            </p:cNvSpPr>
            <p:nvPr/>
          </p:nvSpPr>
          <p:spPr bwMode="auto">
            <a:xfrm>
              <a:off x="8222392" y="1724055"/>
              <a:ext cx="178480" cy="168112"/>
            </a:xfrm>
            <a:custGeom>
              <a:avLst/>
              <a:gdLst>
                <a:gd name="T0" fmla="*/ 51 w 102"/>
                <a:gd name="T1" fmla="*/ 0 h 96"/>
                <a:gd name="T2" fmla="*/ 0 w 102"/>
                <a:gd name="T3" fmla="*/ 38 h 96"/>
                <a:gd name="T4" fmla="*/ 25 w 102"/>
                <a:gd name="T5" fmla="*/ 70 h 96"/>
                <a:gd name="T6" fmla="*/ 45 w 102"/>
                <a:gd name="T7" fmla="*/ 96 h 96"/>
                <a:gd name="T8" fmla="*/ 42 w 102"/>
                <a:gd name="T9" fmla="*/ 75 h 96"/>
                <a:gd name="T10" fmla="*/ 51 w 102"/>
                <a:gd name="T11" fmla="*/ 75 h 96"/>
                <a:gd name="T12" fmla="*/ 102 w 102"/>
                <a:gd name="T13" fmla="*/ 38 h 96"/>
                <a:gd name="T14" fmla="*/ 51 w 102"/>
                <a:gd name="T15" fmla="*/ 0 h 96"/>
                <a:gd name="T16" fmla="*/ 26 w 102"/>
                <a:gd name="T17" fmla="*/ 53 h 96"/>
                <a:gd name="T18" fmla="*/ 20 w 102"/>
                <a:gd name="T19" fmla="*/ 47 h 96"/>
                <a:gd name="T20" fmla="*/ 26 w 102"/>
                <a:gd name="T21" fmla="*/ 41 h 96"/>
                <a:gd name="T22" fmla="*/ 32 w 102"/>
                <a:gd name="T23" fmla="*/ 47 h 96"/>
                <a:gd name="T24" fmla="*/ 26 w 102"/>
                <a:gd name="T25" fmla="*/ 53 h 96"/>
                <a:gd name="T26" fmla="*/ 51 w 102"/>
                <a:gd name="T27" fmla="*/ 53 h 96"/>
                <a:gd name="T28" fmla="*/ 45 w 102"/>
                <a:gd name="T29" fmla="*/ 47 h 96"/>
                <a:gd name="T30" fmla="*/ 51 w 102"/>
                <a:gd name="T31" fmla="*/ 41 h 96"/>
                <a:gd name="T32" fmla="*/ 57 w 102"/>
                <a:gd name="T33" fmla="*/ 47 h 96"/>
                <a:gd name="T34" fmla="*/ 51 w 102"/>
                <a:gd name="T35" fmla="*/ 53 h 96"/>
                <a:gd name="T36" fmla="*/ 76 w 102"/>
                <a:gd name="T37" fmla="*/ 53 h 96"/>
                <a:gd name="T38" fmla="*/ 70 w 102"/>
                <a:gd name="T39" fmla="*/ 47 h 96"/>
                <a:gd name="T40" fmla="*/ 76 w 102"/>
                <a:gd name="T41" fmla="*/ 41 h 96"/>
                <a:gd name="T42" fmla="*/ 82 w 102"/>
                <a:gd name="T43" fmla="*/ 47 h 96"/>
                <a:gd name="T44" fmla="*/ 76 w 102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6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1"/>
                    <a:pt x="10" y="63"/>
                    <a:pt x="25" y="70"/>
                  </a:cubicBezTo>
                  <a:cubicBezTo>
                    <a:pt x="25" y="76"/>
                    <a:pt x="26" y="90"/>
                    <a:pt x="45" y="96"/>
                  </a:cubicBezTo>
                  <a:cubicBezTo>
                    <a:pt x="45" y="96"/>
                    <a:pt x="38" y="84"/>
                    <a:pt x="42" y="75"/>
                  </a:cubicBezTo>
                  <a:cubicBezTo>
                    <a:pt x="45" y="75"/>
                    <a:pt x="48" y="75"/>
                    <a:pt x="51" y="75"/>
                  </a:cubicBezTo>
                  <a:cubicBezTo>
                    <a:pt x="79" y="75"/>
                    <a:pt x="102" y="58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0"/>
                    <a:pt x="20" y="47"/>
                  </a:cubicBezTo>
                  <a:cubicBezTo>
                    <a:pt x="20" y="44"/>
                    <a:pt x="23" y="41"/>
                    <a:pt x="26" y="41"/>
                  </a:cubicBezTo>
                  <a:cubicBezTo>
                    <a:pt x="29" y="41"/>
                    <a:pt x="32" y="44"/>
                    <a:pt x="32" y="47"/>
                  </a:cubicBezTo>
                  <a:cubicBezTo>
                    <a:pt x="32" y="50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0"/>
                    <a:pt x="45" y="47"/>
                  </a:cubicBezTo>
                  <a:cubicBezTo>
                    <a:pt x="45" y="44"/>
                    <a:pt x="48" y="41"/>
                    <a:pt x="51" y="41"/>
                  </a:cubicBezTo>
                  <a:cubicBezTo>
                    <a:pt x="54" y="41"/>
                    <a:pt x="57" y="44"/>
                    <a:pt x="57" y="47"/>
                  </a:cubicBezTo>
                  <a:cubicBezTo>
                    <a:pt x="57" y="50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0"/>
                    <a:pt x="70" y="47"/>
                  </a:cubicBezTo>
                  <a:cubicBezTo>
                    <a:pt x="70" y="44"/>
                    <a:pt x="73" y="41"/>
                    <a:pt x="76" y="41"/>
                  </a:cubicBezTo>
                  <a:cubicBezTo>
                    <a:pt x="79" y="41"/>
                    <a:pt x="82" y="44"/>
                    <a:pt x="82" y="47"/>
                  </a:cubicBezTo>
                  <a:cubicBezTo>
                    <a:pt x="82" y="50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71"/>
            <p:cNvSpPr>
              <a:spLocks noEditPoints="1"/>
            </p:cNvSpPr>
            <p:nvPr/>
          </p:nvSpPr>
          <p:spPr bwMode="auto">
            <a:xfrm>
              <a:off x="7164103" y="2429828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5 h 110"/>
                <a:gd name="T16" fmla="*/ 67 w 116"/>
                <a:gd name="T17" fmla="*/ 76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8 w 116"/>
                <a:gd name="T31" fmla="*/ 85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4"/>
                    <a:pt x="98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7" y="83"/>
                    <a:pt x="77" y="82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1" y="86"/>
                    <a:pt x="65" y="86"/>
                    <a:pt x="68" y="85"/>
                  </a:cubicBezTo>
                  <a:cubicBezTo>
                    <a:pt x="73" y="96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Oval 172"/>
            <p:cNvSpPr>
              <a:spLocks noChangeArrowheads="1"/>
            </p:cNvSpPr>
            <p:nvPr/>
          </p:nvSpPr>
          <p:spPr bwMode="auto">
            <a:xfrm>
              <a:off x="7211500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Oval 173"/>
            <p:cNvSpPr>
              <a:spLocks noChangeArrowheads="1"/>
            </p:cNvSpPr>
            <p:nvPr/>
          </p:nvSpPr>
          <p:spPr bwMode="auto">
            <a:xfrm>
              <a:off x="7255194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Oval 174"/>
            <p:cNvSpPr>
              <a:spLocks noChangeArrowheads="1"/>
            </p:cNvSpPr>
            <p:nvPr/>
          </p:nvSpPr>
          <p:spPr bwMode="auto">
            <a:xfrm>
              <a:off x="7299629" y="2501664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175"/>
            <p:cNvSpPr>
              <a:spLocks noEditPoints="1"/>
            </p:cNvSpPr>
            <p:nvPr/>
          </p:nvSpPr>
          <p:spPr bwMode="auto">
            <a:xfrm>
              <a:off x="7071530" y="2501664"/>
              <a:ext cx="176999" cy="169593"/>
            </a:xfrm>
            <a:custGeom>
              <a:avLst/>
              <a:gdLst>
                <a:gd name="T0" fmla="*/ 51 w 101"/>
                <a:gd name="T1" fmla="*/ 0 h 97"/>
                <a:gd name="T2" fmla="*/ 0 w 101"/>
                <a:gd name="T3" fmla="*/ 38 h 97"/>
                <a:gd name="T4" fmla="*/ 25 w 101"/>
                <a:gd name="T5" fmla="*/ 70 h 97"/>
                <a:gd name="T6" fmla="*/ 45 w 101"/>
                <a:gd name="T7" fmla="*/ 97 h 97"/>
                <a:gd name="T8" fmla="*/ 42 w 101"/>
                <a:gd name="T9" fmla="*/ 75 h 97"/>
                <a:gd name="T10" fmla="*/ 51 w 101"/>
                <a:gd name="T11" fmla="*/ 76 h 97"/>
                <a:gd name="T12" fmla="*/ 101 w 101"/>
                <a:gd name="T13" fmla="*/ 38 h 97"/>
                <a:gd name="T14" fmla="*/ 51 w 101"/>
                <a:gd name="T15" fmla="*/ 0 h 97"/>
                <a:gd name="T16" fmla="*/ 26 w 101"/>
                <a:gd name="T17" fmla="*/ 53 h 97"/>
                <a:gd name="T18" fmla="*/ 20 w 101"/>
                <a:gd name="T19" fmla="*/ 48 h 97"/>
                <a:gd name="T20" fmla="*/ 26 w 101"/>
                <a:gd name="T21" fmla="*/ 42 h 97"/>
                <a:gd name="T22" fmla="*/ 32 w 101"/>
                <a:gd name="T23" fmla="*/ 48 h 97"/>
                <a:gd name="T24" fmla="*/ 26 w 101"/>
                <a:gd name="T25" fmla="*/ 53 h 97"/>
                <a:gd name="T26" fmla="*/ 51 w 101"/>
                <a:gd name="T27" fmla="*/ 53 h 97"/>
                <a:gd name="T28" fmla="*/ 45 w 101"/>
                <a:gd name="T29" fmla="*/ 48 h 97"/>
                <a:gd name="T30" fmla="*/ 51 w 101"/>
                <a:gd name="T31" fmla="*/ 42 h 97"/>
                <a:gd name="T32" fmla="*/ 57 w 101"/>
                <a:gd name="T33" fmla="*/ 48 h 97"/>
                <a:gd name="T34" fmla="*/ 51 w 101"/>
                <a:gd name="T35" fmla="*/ 53 h 97"/>
                <a:gd name="T36" fmla="*/ 76 w 101"/>
                <a:gd name="T37" fmla="*/ 53 h 97"/>
                <a:gd name="T38" fmla="*/ 70 w 101"/>
                <a:gd name="T39" fmla="*/ 48 h 97"/>
                <a:gd name="T40" fmla="*/ 76 w 101"/>
                <a:gd name="T41" fmla="*/ 42 h 97"/>
                <a:gd name="T42" fmla="*/ 82 w 101"/>
                <a:gd name="T43" fmla="*/ 48 h 97"/>
                <a:gd name="T44" fmla="*/ 76 w 101"/>
                <a:gd name="T45" fmla="*/ 5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6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5"/>
                    <a:pt x="48" y="76"/>
                    <a:pt x="51" y="76"/>
                  </a:cubicBezTo>
                  <a:cubicBezTo>
                    <a:pt x="79" y="76"/>
                    <a:pt x="101" y="59"/>
                    <a:pt x="101" y="38"/>
                  </a:cubicBezTo>
                  <a:cubicBezTo>
                    <a:pt x="101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176"/>
            <p:cNvSpPr>
              <a:spLocks noEditPoints="1"/>
            </p:cNvSpPr>
            <p:nvPr/>
          </p:nvSpPr>
          <p:spPr bwMode="auto">
            <a:xfrm>
              <a:off x="7360357" y="3839152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6 h 110"/>
                <a:gd name="T16" fmla="*/ 67 w 116"/>
                <a:gd name="T17" fmla="*/ 77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9 w 116"/>
                <a:gd name="T31" fmla="*/ 86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8" y="83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2" y="86"/>
                    <a:pt x="65" y="86"/>
                    <a:pt x="69" y="86"/>
                  </a:cubicBezTo>
                  <a:cubicBezTo>
                    <a:pt x="73" y="97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Oval 177"/>
            <p:cNvSpPr>
              <a:spLocks noChangeArrowheads="1"/>
            </p:cNvSpPr>
            <p:nvPr/>
          </p:nvSpPr>
          <p:spPr bwMode="auto">
            <a:xfrm>
              <a:off x="7407754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Oval 178"/>
            <p:cNvSpPr>
              <a:spLocks noChangeArrowheads="1"/>
            </p:cNvSpPr>
            <p:nvPr/>
          </p:nvSpPr>
          <p:spPr bwMode="auto">
            <a:xfrm>
              <a:off x="7451448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Oval 179"/>
            <p:cNvSpPr>
              <a:spLocks noChangeArrowheads="1"/>
            </p:cNvSpPr>
            <p:nvPr/>
          </p:nvSpPr>
          <p:spPr bwMode="auto">
            <a:xfrm>
              <a:off x="7495142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180"/>
            <p:cNvSpPr>
              <a:spLocks noEditPoints="1"/>
            </p:cNvSpPr>
            <p:nvPr/>
          </p:nvSpPr>
          <p:spPr bwMode="auto">
            <a:xfrm>
              <a:off x="7267784" y="3910989"/>
              <a:ext cx="178480" cy="170333"/>
            </a:xfrm>
            <a:custGeom>
              <a:avLst/>
              <a:gdLst>
                <a:gd name="T0" fmla="*/ 51 w 102"/>
                <a:gd name="T1" fmla="*/ 0 h 97"/>
                <a:gd name="T2" fmla="*/ 0 w 102"/>
                <a:gd name="T3" fmla="*/ 38 h 97"/>
                <a:gd name="T4" fmla="*/ 25 w 102"/>
                <a:gd name="T5" fmla="*/ 70 h 97"/>
                <a:gd name="T6" fmla="*/ 45 w 102"/>
                <a:gd name="T7" fmla="*/ 97 h 97"/>
                <a:gd name="T8" fmla="*/ 42 w 102"/>
                <a:gd name="T9" fmla="*/ 75 h 97"/>
                <a:gd name="T10" fmla="*/ 51 w 102"/>
                <a:gd name="T11" fmla="*/ 76 h 97"/>
                <a:gd name="T12" fmla="*/ 102 w 102"/>
                <a:gd name="T13" fmla="*/ 38 h 97"/>
                <a:gd name="T14" fmla="*/ 51 w 102"/>
                <a:gd name="T15" fmla="*/ 0 h 97"/>
                <a:gd name="T16" fmla="*/ 26 w 102"/>
                <a:gd name="T17" fmla="*/ 54 h 97"/>
                <a:gd name="T18" fmla="*/ 20 w 102"/>
                <a:gd name="T19" fmla="*/ 48 h 97"/>
                <a:gd name="T20" fmla="*/ 26 w 102"/>
                <a:gd name="T21" fmla="*/ 42 h 97"/>
                <a:gd name="T22" fmla="*/ 32 w 102"/>
                <a:gd name="T23" fmla="*/ 48 h 97"/>
                <a:gd name="T24" fmla="*/ 26 w 102"/>
                <a:gd name="T25" fmla="*/ 54 h 97"/>
                <a:gd name="T26" fmla="*/ 51 w 102"/>
                <a:gd name="T27" fmla="*/ 54 h 97"/>
                <a:gd name="T28" fmla="*/ 45 w 102"/>
                <a:gd name="T29" fmla="*/ 48 h 97"/>
                <a:gd name="T30" fmla="*/ 51 w 102"/>
                <a:gd name="T31" fmla="*/ 42 h 97"/>
                <a:gd name="T32" fmla="*/ 57 w 102"/>
                <a:gd name="T33" fmla="*/ 48 h 97"/>
                <a:gd name="T34" fmla="*/ 51 w 102"/>
                <a:gd name="T35" fmla="*/ 54 h 97"/>
                <a:gd name="T36" fmla="*/ 76 w 102"/>
                <a:gd name="T37" fmla="*/ 54 h 97"/>
                <a:gd name="T38" fmla="*/ 70 w 102"/>
                <a:gd name="T39" fmla="*/ 48 h 97"/>
                <a:gd name="T40" fmla="*/ 76 w 102"/>
                <a:gd name="T41" fmla="*/ 42 h 97"/>
                <a:gd name="T42" fmla="*/ 82 w 102"/>
                <a:gd name="T43" fmla="*/ 48 h 97"/>
                <a:gd name="T44" fmla="*/ 76 w 102"/>
                <a:gd name="T45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7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6"/>
                    <a:pt x="48" y="76"/>
                    <a:pt x="51" y="76"/>
                  </a:cubicBezTo>
                  <a:cubicBezTo>
                    <a:pt x="79" y="76"/>
                    <a:pt x="102" y="59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4"/>
                  </a:moveTo>
                  <a:cubicBezTo>
                    <a:pt x="23" y="54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4"/>
                    <a:pt x="26" y="54"/>
                  </a:cubicBezTo>
                  <a:close/>
                  <a:moveTo>
                    <a:pt x="51" y="54"/>
                  </a:moveTo>
                  <a:cubicBezTo>
                    <a:pt x="48" y="54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4"/>
                    <a:pt x="51" y="54"/>
                  </a:cubicBezTo>
                  <a:close/>
                  <a:moveTo>
                    <a:pt x="76" y="54"/>
                  </a:moveTo>
                  <a:cubicBezTo>
                    <a:pt x="73" y="54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4"/>
                    <a:pt x="7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181"/>
            <p:cNvSpPr>
              <a:spLocks noEditPoints="1"/>
            </p:cNvSpPr>
            <p:nvPr/>
          </p:nvSpPr>
          <p:spPr bwMode="auto">
            <a:xfrm>
              <a:off x="9172557" y="2920092"/>
              <a:ext cx="275496" cy="308081"/>
            </a:xfrm>
            <a:custGeom>
              <a:avLst/>
              <a:gdLst>
                <a:gd name="T0" fmla="*/ 4 w 157"/>
                <a:gd name="T1" fmla="*/ 140 h 176"/>
                <a:gd name="T2" fmla="*/ 12 w 157"/>
                <a:gd name="T3" fmla="*/ 140 h 176"/>
                <a:gd name="T4" fmla="*/ 63 w 157"/>
                <a:gd name="T5" fmla="*/ 173 h 176"/>
                <a:gd name="T6" fmla="*/ 67 w 157"/>
                <a:gd name="T7" fmla="*/ 176 h 176"/>
                <a:gd name="T8" fmla="*/ 91 w 157"/>
                <a:gd name="T9" fmla="*/ 176 h 176"/>
                <a:gd name="T10" fmla="*/ 96 w 157"/>
                <a:gd name="T11" fmla="*/ 171 h 176"/>
                <a:gd name="T12" fmla="*/ 96 w 157"/>
                <a:gd name="T13" fmla="*/ 166 h 176"/>
                <a:gd name="T14" fmla="*/ 91 w 157"/>
                <a:gd name="T15" fmla="*/ 160 h 176"/>
                <a:gd name="T16" fmla="*/ 67 w 157"/>
                <a:gd name="T17" fmla="*/ 160 h 176"/>
                <a:gd name="T18" fmla="*/ 62 w 157"/>
                <a:gd name="T19" fmla="*/ 165 h 176"/>
                <a:gd name="T20" fmla="*/ 20 w 157"/>
                <a:gd name="T21" fmla="*/ 140 h 176"/>
                <a:gd name="T22" fmla="*/ 31 w 157"/>
                <a:gd name="T23" fmla="*/ 140 h 176"/>
                <a:gd name="T24" fmla="*/ 35 w 157"/>
                <a:gd name="T25" fmla="*/ 136 h 176"/>
                <a:gd name="T26" fmla="*/ 35 w 157"/>
                <a:gd name="T27" fmla="*/ 81 h 176"/>
                <a:gd name="T28" fmla="*/ 31 w 157"/>
                <a:gd name="T29" fmla="*/ 77 h 176"/>
                <a:gd name="T30" fmla="*/ 16 w 157"/>
                <a:gd name="T31" fmla="*/ 77 h 176"/>
                <a:gd name="T32" fmla="*/ 79 w 157"/>
                <a:gd name="T33" fmla="*/ 15 h 176"/>
                <a:gd name="T34" fmla="*/ 141 w 157"/>
                <a:gd name="T35" fmla="*/ 77 h 176"/>
                <a:gd name="T36" fmla="*/ 126 w 157"/>
                <a:gd name="T37" fmla="*/ 77 h 176"/>
                <a:gd name="T38" fmla="*/ 122 w 157"/>
                <a:gd name="T39" fmla="*/ 81 h 176"/>
                <a:gd name="T40" fmla="*/ 122 w 157"/>
                <a:gd name="T41" fmla="*/ 136 h 176"/>
                <a:gd name="T42" fmla="*/ 126 w 157"/>
                <a:gd name="T43" fmla="*/ 140 h 176"/>
                <a:gd name="T44" fmla="*/ 153 w 157"/>
                <a:gd name="T45" fmla="*/ 140 h 176"/>
                <a:gd name="T46" fmla="*/ 157 w 157"/>
                <a:gd name="T47" fmla="*/ 136 h 176"/>
                <a:gd name="T48" fmla="*/ 157 w 157"/>
                <a:gd name="T49" fmla="*/ 81 h 176"/>
                <a:gd name="T50" fmla="*/ 156 w 157"/>
                <a:gd name="T51" fmla="*/ 78 h 176"/>
                <a:gd name="T52" fmla="*/ 79 w 157"/>
                <a:gd name="T53" fmla="*/ 0 h 176"/>
                <a:gd name="T54" fmla="*/ 1 w 157"/>
                <a:gd name="T55" fmla="*/ 78 h 176"/>
                <a:gd name="T56" fmla="*/ 0 w 157"/>
                <a:gd name="T57" fmla="*/ 81 h 176"/>
                <a:gd name="T58" fmla="*/ 0 w 157"/>
                <a:gd name="T59" fmla="*/ 136 h 176"/>
                <a:gd name="T60" fmla="*/ 4 w 157"/>
                <a:gd name="T61" fmla="*/ 140 h 176"/>
                <a:gd name="T62" fmla="*/ 4 w 157"/>
                <a:gd name="T63" fmla="*/ 140 h 176"/>
                <a:gd name="T64" fmla="*/ 4 w 157"/>
                <a:gd name="T65" fmla="*/ 14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" h="176">
                  <a:moveTo>
                    <a:pt x="4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0" y="169"/>
                    <a:pt x="40" y="174"/>
                    <a:pt x="63" y="173"/>
                  </a:cubicBezTo>
                  <a:cubicBezTo>
                    <a:pt x="64" y="175"/>
                    <a:pt x="65" y="176"/>
                    <a:pt x="67" y="176"/>
                  </a:cubicBezTo>
                  <a:cubicBezTo>
                    <a:pt x="91" y="176"/>
                    <a:pt x="91" y="176"/>
                    <a:pt x="91" y="176"/>
                  </a:cubicBezTo>
                  <a:cubicBezTo>
                    <a:pt x="94" y="176"/>
                    <a:pt x="96" y="174"/>
                    <a:pt x="96" y="171"/>
                  </a:cubicBezTo>
                  <a:cubicBezTo>
                    <a:pt x="96" y="166"/>
                    <a:pt x="96" y="166"/>
                    <a:pt x="96" y="166"/>
                  </a:cubicBezTo>
                  <a:cubicBezTo>
                    <a:pt x="96" y="163"/>
                    <a:pt x="94" y="160"/>
                    <a:pt x="91" y="160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5" y="160"/>
                    <a:pt x="63" y="162"/>
                    <a:pt x="62" y="165"/>
                  </a:cubicBezTo>
                  <a:cubicBezTo>
                    <a:pt x="44" y="166"/>
                    <a:pt x="20" y="163"/>
                    <a:pt x="20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3" y="140"/>
                    <a:pt x="35" y="138"/>
                    <a:pt x="35" y="136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79"/>
                    <a:pt x="33" y="77"/>
                    <a:pt x="31" y="77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8" y="43"/>
                    <a:pt x="46" y="15"/>
                    <a:pt x="79" y="15"/>
                  </a:cubicBezTo>
                  <a:cubicBezTo>
                    <a:pt x="111" y="15"/>
                    <a:pt x="139" y="43"/>
                    <a:pt x="141" y="77"/>
                  </a:cubicBezTo>
                  <a:cubicBezTo>
                    <a:pt x="126" y="77"/>
                    <a:pt x="126" y="77"/>
                    <a:pt x="126" y="77"/>
                  </a:cubicBezTo>
                  <a:cubicBezTo>
                    <a:pt x="124" y="77"/>
                    <a:pt x="122" y="79"/>
                    <a:pt x="122" y="81"/>
                  </a:cubicBezTo>
                  <a:cubicBezTo>
                    <a:pt x="122" y="136"/>
                    <a:pt x="122" y="136"/>
                    <a:pt x="122" y="136"/>
                  </a:cubicBezTo>
                  <a:cubicBezTo>
                    <a:pt x="122" y="138"/>
                    <a:pt x="124" y="140"/>
                    <a:pt x="126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5" y="140"/>
                    <a:pt x="157" y="138"/>
                    <a:pt x="157" y="136"/>
                  </a:cubicBezTo>
                  <a:cubicBezTo>
                    <a:pt x="157" y="81"/>
                    <a:pt x="157" y="81"/>
                    <a:pt x="157" y="81"/>
                  </a:cubicBezTo>
                  <a:cubicBezTo>
                    <a:pt x="157" y="80"/>
                    <a:pt x="157" y="79"/>
                    <a:pt x="156" y="78"/>
                  </a:cubicBezTo>
                  <a:cubicBezTo>
                    <a:pt x="155" y="36"/>
                    <a:pt x="120" y="0"/>
                    <a:pt x="79" y="0"/>
                  </a:cubicBezTo>
                  <a:cubicBezTo>
                    <a:pt x="38" y="0"/>
                    <a:pt x="3" y="36"/>
                    <a:pt x="1" y="78"/>
                  </a:cubicBezTo>
                  <a:cubicBezTo>
                    <a:pt x="0" y="78"/>
                    <a:pt x="0" y="80"/>
                    <a:pt x="0" y="81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8"/>
                    <a:pt x="2" y="140"/>
                    <a:pt x="4" y="140"/>
                  </a:cubicBezTo>
                  <a:close/>
                  <a:moveTo>
                    <a:pt x="4" y="140"/>
                  </a:moveTo>
                  <a:cubicBezTo>
                    <a:pt x="4" y="140"/>
                    <a:pt x="4" y="140"/>
                    <a:pt x="4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182"/>
            <p:cNvSpPr>
              <a:spLocks noEditPoints="1"/>
            </p:cNvSpPr>
            <p:nvPr/>
          </p:nvSpPr>
          <p:spPr bwMode="auto">
            <a:xfrm>
              <a:off x="6278369" y="3306675"/>
              <a:ext cx="276977" cy="306600"/>
            </a:xfrm>
            <a:custGeom>
              <a:avLst/>
              <a:gdLst>
                <a:gd name="T0" fmla="*/ 5 w 158"/>
                <a:gd name="T1" fmla="*/ 140 h 175"/>
                <a:gd name="T2" fmla="*/ 12 w 158"/>
                <a:gd name="T3" fmla="*/ 140 h 175"/>
                <a:gd name="T4" fmla="*/ 63 w 158"/>
                <a:gd name="T5" fmla="*/ 173 h 175"/>
                <a:gd name="T6" fmla="*/ 68 w 158"/>
                <a:gd name="T7" fmla="*/ 175 h 175"/>
                <a:gd name="T8" fmla="*/ 91 w 158"/>
                <a:gd name="T9" fmla="*/ 175 h 175"/>
                <a:gd name="T10" fmla="*/ 97 w 158"/>
                <a:gd name="T11" fmla="*/ 170 h 175"/>
                <a:gd name="T12" fmla="*/ 97 w 158"/>
                <a:gd name="T13" fmla="*/ 165 h 175"/>
                <a:gd name="T14" fmla="*/ 91 w 158"/>
                <a:gd name="T15" fmla="*/ 160 h 175"/>
                <a:gd name="T16" fmla="*/ 68 w 158"/>
                <a:gd name="T17" fmla="*/ 160 h 175"/>
                <a:gd name="T18" fmla="*/ 63 w 158"/>
                <a:gd name="T19" fmla="*/ 164 h 175"/>
                <a:gd name="T20" fmla="*/ 21 w 158"/>
                <a:gd name="T21" fmla="*/ 140 h 175"/>
                <a:gd name="T22" fmla="*/ 31 w 158"/>
                <a:gd name="T23" fmla="*/ 140 h 175"/>
                <a:gd name="T24" fmla="*/ 36 w 158"/>
                <a:gd name="T25" fmla="*/ 135 h 175"/>
                <a:gd name="T26" fmla="*/ 36 w 158"/>
                <a:gd name="T27" fmla="*/ 81 h 175"/>
                <a:gd name="T28" fmla="*/ 31 w 158"/>
                <a:gd name="T29" fmla="*/ 76 h 175"/>
                <a:gd name="T30" fmla="*/ 17 w 158"/>
                <a:gd name="T31" fmla="*/ 76 h 175"/>
                <a:gd name="T32" fmla="*/ 79 w 158"/>
                <a:gd name="T33" fmla="*/ 15 h 175"/>
                <a:gd name="T34" fmla="*/ 142 w 158"/>
                <a:gd name="T35" fmla="*/ 76 h 175"/>
                <a:gd name="T36" fmla="*/ 127 w 158"/>
                <a:gd name="T37" fmla="*/ 76 h 175"/>
                <a:gd name="T38" fmla="*/ 122 w 158"/>
                <a:gd name="T39" fmla="*/ 81 h 175"/>
                <a:gd name="T40" fmla="*/ 122 w 158"/>
                <a:gd name="T41" fmla="*/ 135 h 175"/>
                <a:gd name="T42" fmla="*/ 127 w 158"/>
                <a:gd name="T43" fmla="*/ 140 h 175"/>
                <a:gd name="T44" fmla="*/ 153 w 158"/>
                <a:gd name="T45" fmla="*/ 140 h 175"/>
                <a:gd name="T46" fmla="*/ 158 w 158"/>
                <a:gd name="T47" fmla="*/ 135 h 175"/>
                <a:gd name="T48" fmla="*/ 158 w 158"/>
                <a:gd name="T49" fmla="*/ 81 h 175"/>
                <a:gd name="T50" fmla="*/ 157 w 158"/>
                <a:gd name="T51" fmla="*/ 78 h 175"/>
                <a:gd name="T52" fmla="*/ 79 w 158"/>
                <a:gd name="T53" fmla="*/ 0 h 175"/>
                <a:gd name="T54" fmla="*/ 2 w 158"/>
                <a:gd name="T55" fmla="*/ 77 h 175"/>
                <a:gd name="T56" fmla="*/ 0 w 158"/>
                <a:gd name="T57" fmla="*/ 81 h 175"/>
                <a:gd name="T58" fmla="*/ 0 w 158"/>
                <a:gd name="T59" fmla="*/ 135 h 175"/>
                <a:gd name="T60" fmla="*/ 5 w 158"/>
                <a:gd name="T61" fmla="*/ 140 h 175"/>
                <a:gd name="T62" fmla="*/ 5 w 158"/>
                <a:gd name="T63" fmla="*/ 140 h 175"/>
                <a:gd name="T64" fmla="*/ 5 w 158"/>
                <a:gd name="T65" fmla="*/ 14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" h="175">
                  <a:moveTo>
                    <a:pt x="5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1" y="168"/>
                    <a:pt x="40" y="174"/>
                    <a:pt x="63" y="173"/>
                  </a:cubicBezTo>
                  <a:cubicBezTo>
                    <a:pt x="64" y="174"/>
                    <a:pt x="66" y="175"/>
                    <a:pt x="68" y="175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4" y="175"/>
                    <a:pt x="97" y="173"/>
                    <a:pt x="97" y="170"/>
                  </a:cubicBezTo>
                  <a:cubicBezTo>
                    <a:pt x="97" y="165"/>
                    <a:pt x="97" y="165"/>
                    <a:pt x="97" y="165"/>
                  </a:cubicBezTo>
                  <a:cubicBezTo>
                    <a:pt x="97" y="162"/>
                    <a:pt x="94" y="160"/>
                    <a:pt x="91" y="160"/>
                  </a:cubicBezTo>
                  <a:cubicBezTo>
                    <a:pt x="68" y="160"/>
                    <a:pt x="68" y="160"/>
                    <a:pt x="68" y="160"/>
                  </a:cubicBezTo>
                  <a:cubicBezTo>
                    <a:pt x="65" y="160"/>
                    <a:pt x="63" y="162"/>
                    <a:pt x="63" y="164"/>
                  </a:cubicBezTo>
                  <a:cubicBezTo>
                    <a:pt x="44" y="165"/>
                    <a:pt x="20" y="162"/>
                    <a:pt x="21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4" y="140"/>
                    <a:pt x="36" y="138"/>
                    <a:pt x="36" y="135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6" y="78"/>
                    <a:pt x="34" y="76"/>
                    <a:pt x="31" y="76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9" y="43"/>
                    <a:pt x="47" y="15"/>
                    <a:pt x="79" y="15"/>
                  </a:cubicBezTo>
                  <a:cubicBezTo>
                    <a:pt x="112" y="15"/>
                    <a:pt x="140" y="43"/>
                    <a:pt x="142" y="76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4" y="76"/>
                    <a:pt x="122" y="78"/>
                    <a:pt x="122" y="81"/>
                  </a:cubicBezTo>
                  <a:cubicBezTo>
                    <a:pt x="122" y="135"/>
                    <a:pt x="122" y="135"/>
                    <a:pt x="122" y="135"/>
                  </a:cubicBezTo>
                  <a:cubicBezTo>
                    <a:pt x="122" y="138"/>
                    <a:pt x="124" y="140"/>
                    <a:pt x="127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6" y="140"/>
                    <a:pt x="158" y="138"/>
                    <a:pt x="158" y="135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0"/>
                    <a:pt x="157" y="79"/>
                    <a:pt x="157" y="78"/>
                  </a:cubicBezTo>
                  <a:cubicBezTo>
                    <a:pt x="156" y="35"/>
                    <a:pt x="121" y="0"/>
                    <a:pt x="79" y="0"/>
                  </a:cubicBezTo>
                  <a:cubicBezTo>
                    <a:pt x="38" y="0"/>
                    <a:pt x="3" y="35"/>
                    <a:pt x="2" y="77"/>
                  </a:cubicBezTo>
                  <a:cubicBezTo>
                    <a:pt x="1" y="78"/>
                    <a:pt x="0" y="79"/>
                    <a:pt x="0" y="81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8"/>
                    <a:pt x="2" y="140"/>
                    <a:pt x="5" y="140"/>
                  </a:cubicBezTo>
                  <a:close/>
                  <a:moveTo>
                    <a:pt x="5" y="140"/>
                  </a:moveTo>
                  <a:cubicBezTo>
                    <a:pt x="5" y="140"/>
                    <a:pt x="5" y="140"/>
                    <a:pt x="5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183"/>
            <p:cNvSpPr>
              <a:spLocks noEditPoints="1"/>
            </p:cNvSpPr>
            <p:nvPr/>
          </p:nvSpPr>
          <p:spPr bwMode="auto">
            <a:xfrm>
              <a:off x="9125900" y="2583869"/>
              <a:ext cx="262165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6 w 150"/>
                <a:gd name="T23" fmla="*/ 68 h 126"/>
                <a:gd name="T24" fmla="*/ 67 w 150"/>
                <a:gd name="T25" fmla="*/ 68 h 126"/>
                <a:gd name="T26" fmla="*/ 39 w 150"/>
                <a:gd name="T27" fmla="*/ 96 h 126"/>
                <a:gd name="T28" fmla="*/ 39 w 150"/>
                <a:gd name="T29" fmla="*/ 119 h 126"/>
                <a:gd name="T30" fmla="*/ 39 w 150"/>
                <a:gd name="T31" fmla="*/ 119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4 w 150"/>
                <a:gd name="T39" fmla="*/ 119 h 126"/>
                <a:gd name="T40" fmla="*/ 114 w 150"/>
                <a:gd name="T41" fmla="*/ 119 h 126"/>
                <a:gd name="T42" fmla="*/ 114 w 150"/>
                <a:gd name="T43" fmla="*/ 96 h 126"/>
                <a:gd name="T44" fmla="*/ 86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4 h 126"/>
                <a:gd name="T52" fmla="*/ 119 w 150"/>
                <a:gd name="T53" fmla="*/ 96 h 126"/>
                <a:gd name="T54" fmla="*/ 119 w 150"/>
                <a:gd name="T55" fmla="*/ 103 h 126"/>
                <a:gd name="T56" fmla="*/ 148 w 150"/>
                <a:gd name="T57" fmla="*/ 97 h 126"/>
                <a:gd name="T58" fmla="*/ 150 w 150"/>
                <a:gd name="T59" fmla="*/ 96 h 126"/>
                <a:gd name="T60" fmla="*/ 150 w 150"/>
                <a:gd name="T61" fmla="*/ 96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3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4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6 h 126"/>
                <a:gd name="T92" fmla="*/ 0 w 150"/>
                <a:gd name="T93" fmla="*/ 97 h 126"/>
                <a:gd name="T94" fmla="*/ 2 w 150"/>
                <a:gd name="T95" fmla="*/ 97 h 126"/>
                <a:gd name="T96" fmla="*/ 34 w 150"/>
                <a:gd name="T97" fmla="*/ 103 h 126"/>
                <a:gd name="T98" fmla="*/ 34 w 150"/>
                <a:gd name="T99" fmla="*/ 96 h 126"/>
                <a:gd name="T100" fmla="*/ 57 w 150"/>
                <a:gd name="T101" fmla="*/ 64 h 126"/>
                <a:gd name="T102" fmla="*/ 57 w 150"/>
                <a:gd name="T103" fmla="*/ 64 h 126"/>
                <a:gd name="T104" fmla="*/ 57 w 150"/>
                <a:gd name="T105" fmla="*/ 6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8" y="26"/>
                    <a:pt x="102" y="33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6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6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14" y="81"/>
                    <a:pt x="101" y="68"/>
                    <a:pt x="86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4"/>
                  </a:cubicBezTo>
                  <a:cubicBezTo>
                    <a:pt x="109" y="68"/>
                    <a:pt x="119" y="81"/>
                    <a:pt x="119" y="96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7"/>
                    <a:pt x="60" y="23"/>
                  </a:cubicBezTo>
                  <a:cubicBezTo>
                    <a:pt x="60" y="23"/>
                    <a:pt x="60" y="22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6" y="0"/>
                    <a:pt x="16" y="10"/>
                    <a:pt x="16" y="22"/>
                  </a:cubicBezTo>
                  <a:cubicBezTo>
                    <a:pt x="16" y="34"/>
                    <a:pt x="26" y="44"/>
                    <a:pt x="38" y="44"/>
                  </a:cubicBezTo>
                  <a:close/>
                  <a:moveTo>
                    <a:pt x="57" y="64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14" y="101"/>
                    <a:pt x="24" y="103"/>
                    <a:pt x="34" y="103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81"/>
                    <a:pt x="44" y="68"/>
                    <a:pt x="57" y="64"/>
                  </a:cubicBezTo>
                  <a:close/>
                  <a:moveTo>
                    <a:pt x="57" y="64"/>
                  </a:moveTo>
                  <a:cubicBezTo>
                    <a:pt x="57" y="64"/>
                    <a:pt x="57" y="64"/>
                    <a:pt x="57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Freeform 184"/>
            <p:cNvSpPr>
              <a:spLocks noEditPoints="1"/>
            </p:cNvSpPr>
            <p:nvPr/>
          </p:nvSpPr>
          <p:spPr bwMode="auto">
            <a:xfrm>
              <a:off x="7955783" y="2746796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2" y="44"/>
                  </a:cubicBezTo>
                  <a:cubicBezTo>
                    <a:pt x="125" y="44"/>
                    <a:pt x="134" y="34"/>
                    <a:pt x="134" y="22"/>
                  </a:cubicBezTo>
                  <a:cubicBezTo>
                    <a:pt x="134" y="10"/>
                    <a:pt x="125" y="0"/>
                    <a:pt x="112" y="0"/>
                  </a:cubicBezTo>
                  <a:cubicBezTo>
                    <a:pt x="100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185"/>
            <p:cNvSpPr>
              <a:spLocks noEditPoints="1"/>
            </p:cNvSpPr>
            <p:nvPr/>
          </p:nvSpPr>
          <p:spPr bwMode="auto">
            <a:xfrm>
              <a:off x="7892834" y="1860322"/>
              <a:ext cx="262906" cy="220693"/>
            </a:xfrm>
            <a:custGeom>
              <a:avLst/>
              <a:gdLst>
                <a:gd name="T0" fmla="*/ 90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0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6 w 150"/>
                <a:gd name="T25" fmla="*/ 68 h 126"/>
                <a:gd name="T26" fmla="*/ 38 w 150"/>
                <a:gd name="T27" fmla="*/ 97 h 126"/>
                <a:gd name="T28" fmla="*/ 38 w 150"/>
                <a:gd name="T29" fmla="*/ 119 h 126"/>
                <a:gd name="T30" fmla="*/ 38 w 150"/>
                <a:gd name="T31" fmla="*/ 120 h 126"/>
                <a:gd name="T32" fmla="*/ 40 w 150"/>
                <a:gd name="T33" fmla="*/ 120 h 126"/>
                <a:gd name="T34" fmla="*/ 78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3 w 150"/>
                <a:gd name="T41" fmla="*/ 119 h 126"/>
                <a:gd name="T42" fmla="*/ 113 w 150"/>
                <a:gd name="T43" fmla="*/ 97 h 126"/>
                <a:gd name="T44" fmla="*/ 85 w 150"/>
                <a:gd name="T45" fmla="*/ 68 h 126"/>
                <a:gd name="T46" fmla="*/ 121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8 w 150"/>
                <a:gd name="T53" fmla="*/ 97 h 126"/>
                <a:gd name="T54" fmla="*/ 118 w 150"/>
                <a:gd name="T55" fmla="*/ 104 h 126"/>
                <a:gd name="T56" fmla="*/ 148 w 150"/>
                <a:gd name="T57" fmla="*/ 97 h 126"/>
                <a:gd name="T58" fmla="*/ 149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1 w 150"/>
                <a:gd name="T65" fmla="*/ 46 h 126"/>
                <a:gd name="T66" fmla="*/ 37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59 w 150"/>
                <a:gd name="T73" fmla="*/ 22 h 126"/>
                <a:gd name="T74" fmla="*/ 37 w 150"/>
                <a:gd name="T75" fmla="*/ 0 h 126"/>
                <a:gd name="T76" fmla="*/ 15 w 150"/>
                <a:gd name="T77" fmla="*/ 22 h 126"/>
                <a:gd name="T78" fmla="*/ 37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6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1 w 150"/>
                <a:gd name="T95" fmla="*/ 98 h 126"/>
                <a:gd name="T96" fmla="*/ 33 w 150"/>
                <a:gd name="T97" fmla="*/ 104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0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4"/>
                    <a:pt x="109" y="44"/>
                    <a:pt x="112" y="44"/>
                  </a:cubicBezTo>
                  <a:cubicBezTo>
                    <a:pt x="124" y="44"/>
                    <a:pt x="134" y="34"/>
                    <a:pt x="134" y="22"/>
                  </a:cubicBezTo>
                  <a:cubicBezTo>
                    <a:pt x="134" y="10"/>
                    <a:pt x="124" y="0"/>
                    <a:pt x="112" y="0"/>
                  </a:cubicBezTo>
                  <a:cubicBezTo>
                    <a:pt x="100" y="0"/>
                    <a:pt x="90" y="10"/>
                    <a:pt x="90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6" y="68"/>
                    <a:pt x="66" y="68"/>
                    <a:pt x="66" y="68"/>
                  </a:cubicBezTo>
                  <a:cubicBezTo>
                    <a:pt x="51" y="68"/>
                    <a:pt x="38" y="81"/>
                    <a:pt x="38" y="97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8" y="126"/>
                  </a:cubicBezTo>
                  <a:cubicBezTo>
                    <a:pt x="99" y="126"/>
                    <a:pt x="111" y="121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3" y="81"/>
                    <a:pt x="101" y="68"/>
                    <a:pt x="85" y="68"/>
                  </a:cubicBezTo>
                  <a:close/>
                  <a:moveTo>
                    <a:pt x="121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8" y="69"/>
                    <a:pt x="118" y="82"/>
                    <a:pt x="118" y="97"/>
                  </a:cubicBezTo>
                  <a:cubicBezTo>
                    <a:pt x="118" y="104"/>
                    <a:pt x="118" y="104"/>
                    <a:pt x="118" y="104"/>
                  </a:cubicBezTo>
                  <a:cubicBezTo>
                    <a:pt x="137" y="103"/>
                    <a:pt x="147" y="98"/>
                    <a:pt x="148" y="97"/>
                  </a:cubicBezTo>
                  <a:cubicBezTo>
                    <a:pt x="149" y="97"/>
                    <a:pt x="149" y="97"/>
                    <a:pt x="149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1" y="46"/>
                  </a:cubicBezTo>
                  <a:close/>
                  <a:moveTo>
                    <a:pt x="37" y="44"/>
                  </a:moveTo>
                  <a:cubicBezTo>
                    <a:pt x="41" y="44"/>
                    <a:pt x="45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59" y="23"/>
                    <a:pt x="59" y="23"/>
                    <a:pt x="59" y="22"/>
                  </a:cubicBezTo>
                  <a:cubicBezTo>
                    <a:pt x="59" y="10"/>
                    <a:pt x="49" y="0"/>
                    <a:pt x="37" y="0"/>
                  </a:cubicBezTo>
                  <a:cubicBezTo>
                    <a:pt x="25" y="0"/>
                    <a:pt x="15" y="10"/>
                    <a:pt x="15" y="22"/>
                  </a:cubicBezTo>
                  <a:cubicBezTo>
                    <a:pt x="15" y="34"/>
                    <a:pt x="25" y="44"/>
                    <a:pt x="37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7" y="46"/>
                    <a:pt x="46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2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13" y="101"/>
                    <a:pt x="24" y="103"/>
                    <a:pt x="33" y="104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2"/>
                    <a:pt x="43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186"/>
            <p:cNvSpPr>
              <a:spLocks noEditPoints="1"/>
            </p:cNvSpPr>
            <p:nvPr/>
          </p:nvSpPr>
          <p:spPr bwMode="auto">
            <a:xfrm>
              <a:off x="6596818" y="3054878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60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187"/>
            <p:cNvSpPr>
              <a:spLocks noEditPoints="1"/>
            </p:cNvSpPr>
            <p:nvPr/>
          </p:nvSpPr>
          <p:spPr bwMode="auto">
            <a:xfrm>
              <a:off x="8623046" y="1809962"/>
              <a:ext cx="197735" cy="11182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1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6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2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5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5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8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1" y="17"/>
                  </a:cubicBezTo>
                  <a:cubicBezTo>
                    <a:pt x="78" y="6"/>
                    <a:pt x="62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5"/>
                    <a:pt x="0" y="16"/>
                    <a:pt x="0" y="17"/>
                  </a:cubicBezTo>
                  <a:cubicBezTo>
                    <a:pt x="0" y="17"/>
                    <a:pt x="1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6" y="12"/>
                    <a:pt x="56" y="12"/>
                    <a:pt x="56" y="12"/>
                  </a:cubicBezTo>
                  <a:cubicBezTo>
                    <a:pt x="58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6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2" y="35"/>
                    <a:pt x="92" y="35"/>
                    <a:pt x="92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5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5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8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188"/>
            <p:cNvSpPr>
              <a:spLocks noEditPoints="1"/>
            </p:cNvSpPr>
            <p:nvPr/>
          </p:nvSpPr>
          <p:spPr bwMode="auto">
            <a:xfrm>
              <a:off x="8580833" y="1853656"/>
              <a:ext cx="108865" cy="173296"/>
            </a:xfrm>
            <a:custGeom>
              <a:avLst/>
              <a:gdLst>
                <a:gd name="T0" fmla="*/ 61 w 62"/>
                <a:gd name="T1" fmla="*/ 43 h 99"/>
                <a:gd name="T2" fmla="*/ 18 w 62"/>
                <a:gd name="T3" fmla="*/ 0 h 99"/>
                <a:gd name="T4" fmla="*/ 16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8 h 99"/>
                <a:gd name="T12" fmla="*/ 28 w 62"/>
                <a:gd name="T13" fmla="*/ 99 h 99"/>
                <a:gd name="T14" fmla="*/ 28 w 62"/>
                <a:gd name="T15" fmla="*/ 99 h 99"/>
                <a:gd name="T16" fmla="*/ 29 w 62"/>
                <a:gd name="T17" fmla="*/ 98 h 99"/>
                <a:gd name="T18" fmla="*/ 61 w 62"/>
                <a:gd name="T19" fmla="*/ 46 h 99"/>
                <a:gd name="T20" fmla="*/ 61 w 62"/>
                <a:gd name="T21" fmla="*/ 43 h 99"/>
                <a:gd name="T22" fmla="*/ 48 w 62"/>
                <a:gd name="T23" fmla="*/ 46 h 99"/>
                <a:gd name="T24" fmla="*/ 26 w 62"/>
                <a:gd name="T25" fmla="*/ 83 h 99"/>
                <a:gd name="T26" fmla="*/ 17 w 62"/>
                <a:gd name="T27" fmla="*/ 70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6 h 99"/>
                <a:gd name="T36" fmla="*/ 48 w 62"/>
                <a:gd name="T37" fmla="*/ 46 h 99"/>
                <a:gd name="T38" fmla="*/ 48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3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5" y="13"/>
                    <a:pt x="0" y="28"/>
                    <a:pt x="0" y="44"/>
                  </a:cubicBezTo>
                  <a:cubicBezTo>
                    <a:pt x="0" y="65"/>
                    <a:pt x="9" y="85"/>
                    <a:pt x="26" y="98"/>
                  </a:cubicBezTo>
                  <a:cubicBezTo>
                    <a:pt x="27" y="98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8"/>
                    <a:pt x="29" y="98"/>
                    <a:pt x="29" y="98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2" y="45"/>
                    <a:pt x="61" y="44"/>
                    <a:pt x="61" y="43"/>
                  </a:cubicBezTo>
                  <a:close/>
                  <a:moveTo>
                    <a:pt x="48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79"/>
                    <a:pt x="19" y="75"/>
                    <a:pt x="17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2" y="30"/>
                    <a:pt x="14" y="24"/>
                  </a:cubicBezTo>
                  <a:cubicBezTo>
                    <a:pt x="15" y="21"/>
                    <a:pt x="16" y="18"/>
                    <a:pt x="18" y="16"/>
                  </a:cubicBezTo>
                  <a:lnTo>
                    <a:pt x="48" y="46"/>
                  </a:lnTo>
                  <a:close/>
                  <a:moveTo>
                    <a:pt x="48" y="46"/>
                  </a:moveTo>
                  <a:cubicBezTo>
                    <a:pt x="48" y="46"/>
                    <a:pt x="48" y="46"/>
                    <a:pt x="48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Freeform 189"/>
            <p:cNvSpPr>
              <a:spLocks noEditPoints="1"/>
            </p:cNvSpPr>
            <p:nvPr/>
          </p:nvSpPr>
          <p:spPr bwMode="auto">
            <a:xfrm>
              <a:off x="8647486" y="1939564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4 w 99"/>
                <a:gd name="T3" fmla="*/ 0 h 64"/>
                <a:gd name="T4" fmla="*/ 33 w 99"/>
                <a:gd name="T5" fmla="*/ 1 h 64"/>
                <a:gd name="T6" fmla="*/ 0 w 99"/>
                <a:gd name="T7" fmla="*/ 54 h 64"/>
                <a:gd name="T8" fmla="*/ 0 w 99"/>
                <a:gd name="T9" fmla="*/ 56 h 64"/>
                <a:gd name="T10" fmla="*/ 1 w 99"/>
                <a:gd name="T11" fmla="*/ 57 h 64"/>
                <a:gd name="T12" fmla="*/ 30 w 99"/>
                <a:gd name="T13" fmla="*/ 64 h 64"/>
                <a:gd name="T14" fmla="*/ 77 w 99"/>
                <a:gd name="T15" fmla="*/ 46 h 64"/>
                <a:gd name="T16" fmla="*/ 99 w 99"/>
                <a:gd name="T17" fmla="*/ 2 h 64"/>
                <a:gd name="T18" fmla="*/ 98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3" y="0"/>
                    <a:pt x="33" y="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5"/>
                    <a:pt x="0" y="56"/>
                  </a:cubicBezTo>
                  <a:cubicBezTo>
                    <a:pt x="0" y="56"/>
                    <a:pt x="0" y="57"/>
                    <a:pt x="1" y="57"/>
                  </a:cubicBezTo>
                  <a:cubicBezTo>
                    <a:pt x="10" y="61"/>
                    <a:pt x="20" y="64"/>
                    <a:pt x="30" y="64"/>
                  </a:cubicBezTo>
                  <a:cubicBezTo>
                    <a:pt x="48" y="64"/>
                    <a:pt x="64" y="57"/>
                    <a:pt x="77" y="46"/>
                  </a:cubicBezTo>
                  <a:cubicBezTo>
                    <a:pt x="89" y="35"/>
                    <a:pt x="97" y="19"/>
                    <a:pt x="99" y="2"/>
                  </a:cubicBezTo>
                  <a:cubicBezTo>
                    <a:pt x="99" y="2"/>
                    <a:pt x="99" y="1"/>
                    <a:pt x="98" y="1"/>
                  </a:cubicBezTo>
                  <a:cubicBezTo>
                    <a:pt x="98" y="0"/>
                    <a:pt x="97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190"/>
            <p:cNvSpPr>
              <a:spLocks noEditPoints="1"/>
            </p:cNvSpPr>
            <p:nvPr/>
          </p:nvSpPr>
          <p:spPr bwMode="auto">
            <a:xfrm>
              <a:off x="9505818" y="3959867"/>
              <a:ext cx="197735" cy="11256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0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5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1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4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4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9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0" y="17"/>
                  </a:cubicBezTo>
                  <a:cubicBezTo>
                    <a:pt x="78" y="6"/>
                    <a:pt x="61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5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4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4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9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191"/>
            <p:cNvSpPr>
              <a:spLocks noEditPoints="1"/>
            </p:cNvSpPr>
            <p:nvPr/>
          </p:nvSpPr>
          <p:spPr bwMode="auto">
            <a:xfrm>
              <a:off x="9462124" y="4003561"/>
              <a:ext cx="108125" cy="174036"/>
            </a:xfrm>
            <a:custGeom>
              <a:avLst/>
              <a:gdLst>
                <a:gd name="T0" fmla="*/ 62 w 62"/>
                <a:gd name="T1" fmla="*/ 43 h 99"/>
                <a:gd name="T2" fmla="*/ 19 w 62"/>
                <a:gd name="T3" fmla="*/ 0 h 99"/>
                <a:gd name="T4" fmla="*/ 17 w 62"/>
                <a:gd name="T5" fmla="*/ 0 h 99"/>
                <a:gd name="T6" fmla="*/ 16 w 62"/>
                <a:gd name="T7" fmla="*/ 1 h 99"/>
                <a:gd name="T8" fmla="*/ 0 w 62"/>
                <a:gd name="T9" fmla="*/ 44 h 99"/>
                <a:gd name="T10" fmla="*/ 27 w 62"/>
                <a:gd name="T11" fmla="*/ 98 h 99"/>
                <a:gd name="T12" fmla="*/ 28 w 62"/>
                <a:gd name="T13" fmla="*/ 99 h 99"/>
                <a:gd name="T14" fmla="*/ 29 w 62"/>
                <a:gd name="T15" fmla="*/ 99 h 99"/>
                <a:gd name="T16" fmla="*/ 30 w 62"/>
                <a:gd name="T17" fmla="*/ 98 h 99"/>
                <a:gd name="T18" fmla="*/ 62 w 62"/>
                <a:gd name="T19" fmla="*/ 46 h 99"/>
                <a:gd name="T20" fmla="*/ 62 w 62"/>
                <a:gd name="T21" fmla="*/ 43 h 99"/>
                <a:gd name="T22" fmla="*/ 49 w 62"/>
                <a:gd name="T23" fmla="*/ 46 h 99"/>
                <a:gd name="T24" fmla="*/ 26 w 62"/>
                <a:gd name="T25" fmla="*/ 83 h 99"/>
                <a:gd name="T26" fmla="*/ 18 w 62"/>
                <a:gd name="T27" fmla="*/ 70 h 99"/>
                <a:gd name="T28" fmla="*/ 11 w 62"/>
                <a:gd name="T29" fmla="*/ 44 h 99"/>
                <a:gd name="T30" fmla="*/ 15 w 62"/>
                <a:gd name="T31" fmla="*/ 24 h 99"/>
                <a:gd name="T32" fmla="*/ 19 w 62"/>
                <a:gd name="T33" fmla="*/ 16 h 99"/>
                <a:gd name="T34" fmla="*/ 49 w 62"/>
                <a:gd name="T35" fmla="*/ 46 h 99"/>
                <a:gd name="T36" fmla="*/ 49 w 62"/>
                <a:gd name="T37" fmla="*/ 46 h 99"/>
                <a:gd name="T38" fmla="*/ 49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2" y="43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0"/>
                    <a:pt x="16" y="0"/>
                    <a:pt x="16" y="1"/>
                  </a:cubicBezTo>
                  <a:cubicBezTo>
                    <a:pt x="6" y="13"/>
                    <a:pt x="0" y="28"/>
                    <a:pt x="0" y="44"/>
                  </a:cubicBezTo>
                  <a:cubicBezTo>
                    <a:pt x="0" y="65"/>
                    <a:pt x="10" y="85"/>
                    <a:pt x="27" y="98"/>
                  </a:cubicBezTo>
                  <a:cubicBezTo>
                    <a:pt x="27" y="99"/>
                    <a:pt x="28" y="99"/>
                    <a:pt x="28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29" y="99"/>
                    <a:pt x="30" y="98"/>
                    <a:pt x="30" y="98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2" y="45"/>
                    <a:pt x="62" y="44"/>
                    <a:pt x="62" y="43"/>
                  </a:cubicBezTo>
                  <a:close/>
                  <a:moveTo>
                    <a:pt x="49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3" y="79"/>
                    <a:pt x="20" y="75"/>
                    <a:pt x="18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3" y="30"/>
                    <a:pt x="15" y="24"/>
                  </a:cubicBezTo>
                  <a:cubicBezTo>
                    <a:pt x="16" y="21"/>
                    <a:pt x="17" y="18"/>
                    <a:pt x="19" y="16"/>
                  </a:cubicBezTo>
                  <a:lnTo>
                    <a:pt x="49" y="46"/>
                  </a:lnTo>
                  <a:close/>
                  <a:moveTo>
                    <a:pt x="49" y="46"/>
                  </a:moveTo>
                  <a:cubicBezTo>
                    <a:pt x="49" y="46"/>
                    <a:pt x="49" y="46"/>
                    <a:pt x="4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192"/>
            <p:cNvSpPr>
              <a:spLocks noEditPoints="1"/>
            </p:cNvSpPr>
            <p:nvPr/>
          </p:nvSpPr>
          <p:spPr bwMode="auto">
            <a:xfrm>
              <a:off x="9528036" y="4089469"/>
              <a:ext cx="175518" cy="112568"/>
            </a:xfrm>
            <a:custGeom>
              <a:avLst/>
              <a:gdLst>
                <a:gd name="T0" fmla="*/ 98 w 100"/>
                <a:gd name="T1" fmla="*/ 0 h 64"/>
                <a:gd name="T2" fmla="*/ 35 w 100"/>
                <a:gd name="T3" fmla="*/ 0 h 64"/>
                <a:gd name="T4" fmla="*/ 33 w 100"/>
                <a:gd name="T5" fmla="*/ 1 h 64"/>
                <a:gd name="T6" fmla="*/ 1 w 100"/>
                <a:gd name="T7" fmla="*/ 54 h 64"/>
                <a:gd name="T8" fmla="*/ 1 w 100"/>
                <a:gd name="T9" fmla="*/ 56 h 64"/>
                <a:gd name="T10" fmla="*/ 2 w 100"/>
                <a:gd name="T11" fmla="*/ 57 h 64"/>
                <a:gd name="T12" fmla="*/ 31 w 100"/>
                <a:gd name="T13" fmla="*/ 64 h 64"/>
                <a:gd name="T14" fmla="*/ 77 w 100"/>
                <a:gd name="T15" fmla="*/ 46 h 64"/>
                <a:gd name="T16" fmla="*/ 100 w 100"/>
                <a:gd name="T17" fmla="*/ 2 h 64"/>
                <a:gd name="T18" fmla="*/ 99 w 100"/>
                <a:gd name="T19" fmla="*/ 1 h 64"/>
                <a:gd name="T20" fmla="*/ 98 w 100"/>
                <a:gd name="T21" fmla="*/ 0 h 64"/>
                <a:gd name="T22" fmla="*/ 98 w 100"/>
                <a:gd name="T23" fmla="*/ 0 h 64"/>
                <a:gd name="T24" fmla="*/ 98 w 10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64">
                  <a:moveTo>
                    <a:pt x="98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4" y="0"/>
                    <a:pt x="33" y="1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4"/>
                    <a:pt x="0" y="55"/>
                    <a:pt x="1" y="56"/>
                  </a:cubicBezTo>
                  <a:cubicBezTo>
                    <a:pt x="1" y="56"/>
                    <a:pt x="1" y="57"/>
                    <a:pt x="2" y="57"/>
                  </a:cubicBezTo>
                  <a:cubicBezTo>
                    <a:pt x="11" y="61"/>
                    <a:pt x="21" y="64"/>
                    <a:pt x="31" y="64"/>
                  </a:cubicBezTo>
                  <a:cubicBezTo>
                    <a:pt x="48" y="64"/>
                    <a:pt x="65" y="57"/>
                    <a:pt x="77" y="46"/>
                  </a:cubicBezTo>
                  <a:cubicBezTo>
                    <a:pt x="90" y="35"/>
                    <a:pt x="98" y="19"/>
                    <a:pt x="100" y="2"/>
                  </a:cubicBezTo>
                  <a:cubicBezTo>
                    <a:pt x="100" y="2"/>
                    <a:pt x="100" y="1"/>
                    <a:pt x="99" y="1"/>
                  </a:cubicBezTo>
                  <a:cubicBezTo>
                    <a:pt x="99" y="0"/>
                    <a:pt x="98" y="0"/>
                    <a:pt x="98" y="0"/>
                  </a:cubicBezTo>
                  <a:close/>
                  <a:moveTo>
                    <a:pt x="98" y="0"/>
                  </a:move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193"/>
            <p:cNvSpPr>
              <a:spLocks noEditPoints="1"/>
            </p:cNvSpPr>
            <p:nvPr/>
          </p:nvSpPr>
          <p:spPr bwMode="auto">
            <a:xfrm>
              <a:off x="7812111" y="3454051"/>
              <a:ext cx="196254" cy="110346"/>
            </a:xfrm>
            <a:custGeom>
              <a:avLst/>
              <a:gdLst>
                <a:gd name="T0" fmla="*/ 45 w 112"/>
                <a:gd name="T1" fmla="*/ 63 h 63"/>
                <a:gd name="T2" fmla="*/ 47 w 112"/>
                <a:gd name="T3" fmla="*/ 63 h 63"/>
                <a:gd name="T4" fmla="*/ 110 w 112"/>
                <a:gd name="T5" fmla="*/ 63 h 63"/>
                <a:gd name="T6" fmla="*/ 112 w 112"/>
                <a:gd name="T7" fmla="*/ 63 h 63"/>
                <a:gd name="T8" fmla="*/ 112 w 112"/>
                <a:gd name="T9" fmla="*/ 61 h 63"/>
                <a:gd name="T10" fmla="*/ 90 w 112"/>
                <a:gd name="T11" fmla="*/ 17 h 63"/>
                <a:gd name="T12" fmla="*/ 44 w 112"/>
                <a:gd name="T13" fmla="*/ 0 h 63"/>
                <a:gd name="T14" fmla="*/ 0 w 112"/>
                <a:gd name="T15" fmla="*/ 15 h 63"/>
                <a:gd name="T16" fmla="*/ 0 w 112"/>
                <a:gd name="T17" fmla="*/ 16 h 63"/>
                <a:gd name="T18" fmla="*/ 0 w 112"/>
                <a:gd name="T19" fmla="*/ 18 h 63"/>
                <a:gd name="T20" fmla="*/ 45 w 112"/>
                <a:gd name="T21" fmla="*/ 63 h 63"/>
                <a:gd name="T22" fmla="*/ 37 w 112"/>
                <a:gd name="T23" fmla="*/ 39 h 63"/>
                <a:gd name="T24" fmla="*/ 55 w 112"/>
                <a:gd name="T25" fmla="*/ 12 h 63"/>
                <a:gd name="T26" fmla="*/ 61 w 112"/>
                <a:gd name="T27" fmla="*/ 13 h 63"/>
                <a:gd name="T28" fmla="*/ 41 w 112"/>
                <a:gd name="T29" fmla="*/ 43 h 63"/>
                <a:gd name="T30" fmla="*/ 37 w 112"/>
                <a:gd name="T31" fmla="*/ 39 h 63"/>
                <a:gd name="T32" fmla="*/ 44 w 112"/>
                <a:gd name="T33" fmla="*/ 11 h 63"/>
                <a:gd name="T34" fmla="*/ 45 w 112"/>
                <a:gd name="T35" fmla="*/ 11 h 63"/>
                <a:gd name="T36" fmla="*/ 30 w 112"/>
                <a:gd name="T37" fmla="*/ 33 h 63"/>
                <a:gd name="T38" fmla="*/ 26 w 112"/>
                <a:gd name="T39" fmla="*/ 28 h 63"/>
                <a:gd name="T40" fmla="*/ 38 w 112"/>
                <a:gd name="T41" fmla="*/ 11 h 63"/>
                <a:gd name="T42" fmla="*/ 44 w 112"/>
                <a:gd name="T43" fmla="*/ 11 h 63"/>
                <a:gd name="T44" fmla="*/ 25 w 112"/>
                <a:gd name="T45" fmla="*/ 13 h 63"/>
                <a:gd name="T46" fmla="*/ 20 w 112"/>
                <a:gd name="T47" fmla="*/ 22 h 63"/>
                <a:gd name="T48" fmla="*/ 16 w 112"/>
                <a:gd name="T49" fmla="*/ 18 h 63"/>
                <a:gd name="T50" fmla="*/ 24 w 112"/>
                <a:gd name="T51" fmla="*/ 14 h 63"/>
                <a:gd name="T52" fmla="*/ 25 w 112"/>
                <a:gd name="T53" fmla="*/ 13 h 63"/>
                <a:gd name="T54" fmla="*/ 79 w 112"/>
                <a:gd name="T55" fmla="*/ 52 h 63"/>
                <a:gd name="T56" fmla="*/ 91 w 112"/>
                <a:gd name="T57" fmla="*/ 35 h 63"/>
                <a:gd name="T58" fmla="*/ 93 w 112"/>
                <a:gd name="T59" fmla="*/ 38 h 63"/>
                <a:gd name="T60" fmla="*/ 84 w 112"/>
                <a:gd name="T61" fmla="*/ 52 h 63"/>
                <a:gd name="T62" fmla="*/ 79 w 112"/>
                <a:gd name="T63" fmla="*/ 52 h 63"/>
                <a:gd name="T64" fmla="*/ 94 w 112"/>
                <a:gd name="T65" fmla="*/ 52 h 63"/>
                <a:gd name="T66" fmla="*/ 97 w 112"/>
                <a:gd name="T67" fmla="*/ 47 h 63"/>
                <a:gd name="T68" fmla="*/ 99 w 112"/>
                <a:gd name="T69" fmla="*/ 52 h 63"/>
                <a:gd name="T70" fmla="*/ 94 w 112"/>
                <a:gd name="T71" fmla="*/ 52 h 63"/>
                <a:gd name="T72" fmla="*/ 62 w 112"/>
                <a:gd name="T73" fmla="*/ 52 h 63"/>
                <a:gd name="T74" fmla="*/ 81 w 112"/>
                <a:gd name="T75" fmla="*/ 24 h 63"/>
                <a:gd name="T76" fmla="*/ 83 w 112"/>
                <a:gd name="T77" fmla="*/ 26 h 63"/>
                <a:gd name="T78" fmla="*/ 85 w 112"/>
                <a:gd name="T79" fmla="*/ 28 h 63"/>
                <a:gd name="T80" fmla="*/ 69 w 112"/>
                <a:gd name="T81" fmla="*/ 52 h 63"/>
                <a:gd name="T82" fmla="*/ 62 w 112"/>
                <a:gd name="T83" fmla="*/ 52 h 63"/>
                <a:gd name="T84" fmla="*/ 52 w 112"/>
                <a:gd name="T85" fmla="*/ 52 h 63"/>
                <a:gd name="T86" fmla="*/ 50 w 112"/>
                <a:gd name="T87" fmla="*/ 52 h 63"/>
                <a:gd name="T88" fmla="*/ 47 w 112"/>
                <a:gd name="T89" fmla="*/ 49 h 63"/>
                <a:gd name="T90" fmla="*/ 69 w 112"/>
                <a:gd name="T91" fmla="*/ 16 h 63"/>
                <a:gd name="T92" fmla="*/ 74 w 112"/>
                <a:gd name="T93" fmla="*/ 19 h 63"/>
                <a:gd name="T94" fmla="*/ 52 w 112"/>
                <a:gd name="T95" fmla="*/ 52 h 63"/>
                <a:gd name="T96" fmla="*/ 52 w 112"/>
                <a:gd name="T97" fmla="*/ 52 h 63"/>
                <a:gd name="T98" fmla="*/ 52 w 112"/>
                <a:gd name="T9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" h="63">
                  <a:moveTo>
                    <a:pt x="45" y="63"/>
                  </a:moveTo>
                  <a:cubicBezTo>
                    <a:pt x="46" y="63"/>
                    <a:pt x="46" y="63"/>
                    <a:pt x="47" y="63"/>
                  </a:cubicBezTo>
                  <a:cubicBezTo>
                    <a:pt x="110" y="63"/>
                    <a:pt x="110" y="63"/>
                    <a:pt x="110" y="63"/>
                  </a:cubicBezTo>
                  <a:cubicBezTo>
                    <a:pt x="111" y="63"/>
                    <a:pt x="111" y="63"/>
                    <a:pt x="112" y="63"/>
                  </a:cubicBezTo>
                  <a:cubicBezTo>
                    <a:pt x="112" y="62"/>
                    <a:pt x="112" y="62"/>
                    <a:pt x="112" y="61"/>
                  </a:cubicBezTo>
                  <a:cubicBezTo>
                    <a:pt x="110" y="44"/>
                    <a:pt x="102" y="28"/>
                    <a:pt x="90" y="17"/>
                  </a:cubicBezTo>
                  <a:cubicBezTo>
                    <a:pt x="77" y="6"/>
                    <a:pt x="61" y="0"/>
                    <a:pt x="44" y="0"/>
                  </a:cubicBezTo>
                  <a:cubicBezTo>
                    <a:pt x="28" y="0"/>
                    <a:pt x="13" y="5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lnTo>
                    <a:pt x="45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59" y="13"/>
                    <a:pt x="61" y="13"/>
                  </a:cubicBezTo>
                  <a:cubicBezTo>
                    <a:pt x="41" y="43"/>
                    <a:pt x="41" y="43"/>
                    <a:pt x="41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4" y="11"/>
                    <a:pt x="45" y="11"/>
                    <a:pt x="45" y="1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5" y="13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8" y="16"/>
                    <a:pt x="21" y="15"/>
                    <a:pt x="24" y="14"/>
                  </a:cubicBezTo>
                  <a:cubicBezTo>
                    <a:pt x="24" y="14"/>
                    <a:pt x="25" y="14"/>
                    <a:pt x="25" y="13"/>
                  </a:cubicBezTo>
                  <a:close/>
                  <a:moveTo>
                    <a:pt x="79" y="52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2" y="37"/>
                    <a:pt x="93" y="38"/>
                  </a:cubicBezTo>
                  <a:cubicBezTo>
                    <a:pt x="84" y="52"/>
                    <a:pt x="84" y="52"/>
                    <a:pt x="84" y="52"/>
                  </a:cubicBezTo>
                  <a:lnTo>
                    <a:pt x="79" y="52"/>
                  </a:lnTo>
                  <a:close/>
                  <a:moveTo>
                    <a:pt x="94" y="52"/>
                  </a:moveTo>
                  <a:cubicBezTo>
                    <a:pt x="97" y="47"/>
                    <a:pt x="97" y="47"/>
                    <a:pt x="97" y="47"/>
                  </a:cubicBezTo>
                  <a:cubicBezTo>
                    <a:pt x="98" y="49"/>
                    <a:pt x="99" y="51"/>
                    <a:pt x="99" y="52"/>
                  </a:cubicBezTo>
                  <a:lnTo>
                    <a:pt x="94" y="52"/>
                  </a:lnTo>
                  <a:close/>
                  <a:moveTo>
                    <a:pt x="62" y="52"/>
                  </a:moveTo>
                  <a:cubicBezTo>
                    <a:pt x="81" y="24"/>
                    <a:pt x="81" y="24"/>
                    <a:pt x="81" y="24"/>
                  </a:cubicBezTo>
                  <a:cubicBezTo>
                    <a:pt x="82" y="25"/>
                    <a:pt x="82" y="25"/>
                    <a:pt x="83" y="26"/>
                  </a:cubicBezTo>
                  <a:cubicBezTo>
                    <a:pt x="84" y="27"/>
                    <a:pt x="84" y="27"/>
                    <a:pt x="85" y="28"/>
                  </a:cubicBezTo>
                  <a:cubicBezTo>
                    <a:pt x="69" y="52"/>
                    <a:pt x="69" y="52"/>
                    <a:pt x="69" y="52"/>
                  </a:cubicBezTo>
                  <a:lnTo>
                    <a:pt x="62" y="52"/>
                  </a:lnTo>
                  <a:close/>
                  <a:moveTo>
                    <a:pt x="52" y="52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71" y="17"/>
                    <a:pt x="72" y="18"/>
                    <a:pt x="74" y="19"/>
                  </a:cubicBezTo>
                  <a:lnTo>
                    <a:pt x="52" y="52"/>
                  </a:lnTo>
                  <a:close/>
                  <a:moveTo>
                    <a:pt x="52" y="52"/>
                  </a:moveTo>
                  <a:cubicBezTo>
                    <a:pt x="52" y="52"/>
                    <a:pt x="52" y="52"/>
                    <a:pt x="52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Freeform 194"/>
            <p:cNvSpPr>
              <a:spLocks noEditPoints="1"/>
            </p:cNvSpPr>
            <p:nvPr/>
          </p:nvSpPr>
          <p:spPr bwMode="auto">
            <a:xfrm>
              <a:off x="7768417" y="3496264"/>
              <a:ext cx="108865" cy="173296"/>
            </a:xfrm>
            <a:custGeom>
              <a:avLst/>
              <a:gdLst>
                <a:gd name="T0" fmla="*/ 61 w 62"/>
                <a:gd name="T1" fmla="*/ 44 h 99"/>
                <a:gd name="T2" fmla="*/ 18 w 62"/>
                <a:gd name="T3" fmla="*/ 1 h 99"/>
                <a:gd name="T4" fmla="*/ 17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9 h 99"/>
                <a:gd name="T12" fmla="*/ 28 w 62"/>
                <a:gd name="T13" fmla="*/ 99 h 99"/>
                <a:gd name="T14" fmla="*/ 28 w 62"/>
                <a:gd name="T15" fmla="*/ 99 h 99"/>
                <a:gd name="T16" fmla="*/ 30 w 62"/>
                <a:gd name="T17" fmla="*/ 98 h 99"/>
                <a:gd name="T18" fmla="*/ 61 w 62"/>
                <a:gd name="T19" fmla="*/ 47 h 99"/>
                <a:gd name="T20" fmla="*/ 61 w 62"/>
                <a:gd name="T21" fmla="*/ 44 h 99"/>
                <a:gd name="T22" fmla="*/ 48 w 62"/>
                <a:gd name="T23" fmla="*/ 47 h 99"/>
                <a:gd name="T24" fmla="*/ 26 w 62"/>
                <a:gd name="T25" fmla="*/ 83 h 99"/>
                <a:gd name="T26" fmla="*/ 17 w 62"/>
                <a:gd name="T27" fmla="*/ 71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7 h 99"/>
                <a:gd name="T36" fmla="*/ 48 w 62"/>
                <a:gd name="T37" fmla="*/ 47 h 99"/>
                <a:gd name="T38" fmla="*/ 48 w 62"/>
                <a:gd name="T39" fmla="*/ 4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4"/>
                  </a:move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5" y="13"/>
                    <a:pt x="0" y="29"/>
                    <a:pt x="0" y="44"/>
                  </a:cubicBezTo>
                  <a:cubicBezTo>
                    <a:pt x="0" y="66"/>
                    <a:pt x="9" y="86"/>
                    <a:pt x="26" y="99"/>
                  </a:cubicBezTo>
                  <a:cubicBezTo>
                    <a:pt x="27" y="99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9" y="99"/>
                    <a:pt x="29" y="99"/>
                    <a:pt x="30" y="98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2" y="46"/>
                    <a:pt x="62" y="45"/>
                    <a:pt x="61" y="44"/>
                  </a:cubicBezTo>
                  <a:close/>
                  <a:moveTo>
                    <a:pt x="48" y="47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80"/>
                    <a:pt x="19" y="75"/>
                    <a:pt x="17" y="71"/>
                  </a:cubicBezTo>
                  <a:cubicBezTo>
                    <a:pt x="13" y="63"/>
                    <a:pt x="11" y="54"/>
                    <a:pt x="11" y="44"/>
                  </a:cubicBezTo>
                  <a:cubicBezTo>
                    <a:pt x="11" y="38"/>
                    <a:pt x="12" y="31"/>
                    <a:pt x="14" y="24"/>
                  </a:cubicBezTo>
                  <a:cubicBezTo>
                    <a:pt x="15" y="22"/>
                    <a:pt x="17" y="19"/>
                    <a:pt x="18" y="16"/>
                  </a:cubicBezTo>
                  <a:lnTo>
                    <a:pt x="48" y="47"/>
                  </a:lnTo>
                  <a:close/>
                  <a:moveTo>
                    <a:pt x="48" y="47"/>
                  </a:moveTo>
                  <a:cubicBezTo>
                    <a:pt x="48" y="47"/>
                    <a:pt x="48" y="47"/>
                    <a:pt x="48" y="4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195"/>
            <p:cNvSpPr>
              <a:spLocks noEditPoints="1"/>
            </p:cNvSpPr>
            <p:nvPr/>
          </p:nvSpPr>
          <p:spPr bwMode="auto">
            <a:xfrm>
              <a:off x="7835069" y="3582171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5 w 99"/>
                <a:gd name="T3" fmla="*/ 0 h 64"/>
                <a:gd name="T4" fmla="*/ 33 w 99"/>
                <a:gd name="T5" fmla="*/ 2 h 64"/>
                <a:gd name="T6" fmla="*/ 0 w 99"/>
                <a:gd name="T7" fmla="*/ 55 h 64"/>
                <a:gd name="T8" fmla="*/ 0 w 99"/>
                <a:gd name="T9" fmla="*/ 56 h 64"/>
                <a:gd name="T10" fmla="*/ 1 w 99"/>
                <a:gd name="T11" fmla="*/ 58 h 64"/>
                <a:gd name="T12" fmla="*/ 31 w 99"/>
                <a:gd name="T13" fmla="*/ 64 h 64"/>
                <a:gd name="T14" fmla="*/ 77 w 99"/>
                <a:gd name="T15" fmla="*/ 47 h 64"/>
                <a:gd name="T16" fmla="*/ 99 w 99"/>
                <a:gd name="T17" fmla="*/ 3 h 64"/>
                <a:gd name="T18" fmla="*/ 99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3" y="1"/>
                    <a:pt x="33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0" y="56"/>
                  </a:cubicBezTo>
                  <a:cubicBezTo>
                    <a:pt x="0" y="57"/>
                    <a:pt x="1" y="57"/>
                    <a:pt x="1" y="58"/>
                  </a:cubicBezTo>
                  <a:cubicBezTo>
                    <a:pt x="10" y="62"/>
                    <a:pt x="20" y="64"/>
                    <a:pt x="31" y="64"/>
                  </a:cubicBezTo>
                  <a:cubicBezTo>
                    <a:pt x="48" y="64"/>
                    <a:pt x="64" y="58"/>
                    <a:pt x="77" y="47"/>
                  </a:cubicBezTo>
                  <a:cubicBezTo>
                    <a:pt x="89" y="35"/>
                    <a:pt x="97" y="20"/>
                    <a:pt x="99" y="3"/>
                  </a:cubicBezTo>
                  <a:cubicBezTo>
                    <a:pt x="99" y="2"/>
                    <a:pt x="99" y="2"/>
                    <a:pt x="99" y="1"/>
                  </a:cubicBezTo>
                  <a:cubicBezTo>
                    <a:pt x="98" y="1"/>
                    <a:pt x="98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196"/>
            <p:cNvSpPr>
              <a:spLocks noEditPoints="1"/>
            </p:cNvSpPr>
            <p:nvPr/>
          </p:nvSpPr>
          <p:spPr bwMode="auto">
            <a:xfrm>
              <a:off x="8906689" y="2426125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9 h 46"/>
                <a:gd name="T24" fmla="*/ 95 w 102"/>
                <a:gd name="T25" fmla="*/ 10 h 46"/>
                <a:gd name="T26" fmla="*/ 91 w 102"/>
                <a:gd name="T27" fmla="*/ 16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4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7" y="29"/>
                  </a:cubicBezTo>
                  <a:cubicBezTo>
                    <a:pt x="67" y="31"/>
                    <a:pt x="68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5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9"/>
                  </a:cubicBezTo>
                  <a:cubicBezTo>
                    <a:pt x="97" y="8"/>
                    <a:pt x="96" y="9"/>
                    <a:pt x="95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4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197"/>
            <p:cNvSpPr>
              <a:spLocks noEditPoints="1"/>
            </p:cNvSpPr>
            <p:nvPr/>
          </p:nvSpPr>
          <p:spPr bwMode="auto">
            <a:xfrm>
              <a:off x="8911873" y="2537953"/>
              <a:ext cx="176999" cy="80723"/>
            </a:xfrm>
            <a:custGeom>
              <a:avLst/>
              <a:gdLst>
                <a:gd name="T0" fmla="*/ 99 w 101"/>
                <a:gd name="T1" fmla="*/ 4 h 46"/>
                <a:gd name="T2" fmla="*/ 92 w 101"/>
                <a:gd name="T3" fmla="*/ 0 h 46"/>
                <a:gd name="T4" fmla="*/ 84 w 101"/>
                <a:gd name="T5" fmla="*/ 5 h 46"/>
                <a:gd name="T6" fmla="*/ 49 w 101"/>
                <a:gd name="T7" fmla="*/ 28 h 46"/>
                <a:gd name="T8" fmla="*/ 27 w 101"/>
                <a:gd name="T9" fmla="*/ 20 h 46"/>
                <a:gd name="T10" fmla="*/ 32 w 101"/>
                <a:gd name="T11" fmla="*/ 20 h 46"/>
                <a:gd name="T12" fmla="*/ 35 w 101"/>
                <a:gd name="T13" fmla="*/ 16 h 46"/>
                <a:gd name="T14" fmla="*/ 33 w 101"/>
                <a:gd name="T15" fmla="*/ 12 h 46"/>
                <a:gd name="T16" fmla="*/ 6 w 101"/>
                <a:gd name="T17" fmla="*/ 0 h 46"/>
                <a:gd name="T18" fmla="*/ 2 w 101"/>
                <a:gd name="T19" fmla="*/ 1 h 46"/>
                <a:gd name="T20" fmla="*/ 0 w 101"/>
                <a:gd name="T21" fmla="*/ 4 h 46"/>
                <a:gd name="T22" fmla="*/ 0 w 101"/>
                <a:gd name="T23" fmla="*/ 34 h 46"/>
                <a:gd name="T24" fmla="*/ 3 w 101"/>
                <a:gd name="T25" fmla="*/ 37 h 46"/>
                <a:gd name="T26" fmla="*/ 7 w 101"/>
                <a:gd name="T27" fmla="*/ 36 h 46"/>
                <a:gd name="T28" fmla="*/ 11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8" y="1"/>
                    <a:pt x="95" y="0"/>
                    <a:pt x="92" y="0"/>
                  </a:cubicBezTo>
                  <a:cubicBezTo>
                    <a:pt x="88" y="0"/>
                    <a:pt x="85" y="2"/>
                    <a:pt x="84" y="5"/>
                  </a:cubicBezTo>
                  <a:cubicBezTo>
                    <a:pt x="78" y="19"/>
                    <a:pt x="65" y="28"/>
                    <a:pt x="49" y="28"/>
                  </a:cubicBezTo>
                  <a:cubicBezTo>
                    <a:pt x="41" y="28"/>
                    <a:pt x="33" y="25"/>
                    <a:pt x="27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19"/>
                    <a:pt x="35" y="18"/>
                    <a:pt x="35" y="16"/>
                  </a:cubicBezTo>
                  <a:cubicBezTo>
                    <a:pt x="35" y="15"/>
                    <a:pt x="34" y="13"/>
                    <a:pt x="33" y="1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7"/>
                    <a:pt x="3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21" y="40"/>
                    <a:pt x="34" y="46"/>
                    <a:pt x="49" y="46"/>
                  </a:cubicBezTo>
                  <a:cubicBezTo>
                    <a:pt x="72" y="46"/>
                    <a:pt x="92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198"/>
            <p:cNvSpPr>
              <a:spLocks noEditPoints="1"/>
            </p:cNvSpPr>
            <p:nvPr/>
          </p:nvSpPr>
          <p:spPr bwMode="auto">
            <a:xfrm>
              <a:off x="7556611" y="3248910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8 h 46"/>
                <a:gd name="T24" fmla="*/ 95 w 102"/>
                <a:gd name="T25" fmla="*/ 10 h 46"/>
                <a:gd name="T26" fmla="*/ 91 w 102"/>
                <a:gd name="T27" fmla="*/ 15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3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7"/>
                    <a:pt x="67" y="29"/>
                  </a:cubicBezTo>
                  <a:cubicBezTo>
                    <a:pt x="67" y="31"/>
                    <a:pt x="68" y="32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4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7" y="8"/>
                    <a:pt x="96" y="8"/>
                    <a:pt x="95" y="10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3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Freeform 199"/>
            <p:cNvSpPr>
              <a:spLocks noEditPoints="1"/>
            </p:cNvSpPr>
            <p:nvPr/>
          </p:nvSpPr>
          <p:spPr bwMode="auto">
            <a:xfrm>
              <a:off x="7561795" y="3359256"/>
              <a:ext cx="176999" cy="82204"/>
            </a:xfrm>
            <a:custGeom>
              <a:avLst/>
              <a:gdLst>
                <a:gd name="T0" fmla="*/ 99 w 101"/>
                <a:gd name="T1" fmla="*/ 5 h 47"/>
                <a:gd name="T2" fmla="*/ 92 w 101"/>
                <a:gd name="T3" fmla="*/ 1 h 47"/>
                <a:gd name="T4" fmla="*/ 84 w 101"/>
                <a:gd name="T5" fmla="*/ 6 h 47"/>
                <a:gd name="T6" fmla="*/ 49 w 101"/>
                <a:gd name="T7" fmla="*/ 29 h 47"/>
                <a:gd name="T8" fmla="*/ 27 w 101"/>
                <a:gd name="T9" fmla="*/ 21 h 47"/>
                <a:gd name="T10" fmla="*/ 32 w 101"/>
                <a:gd name="T11" fmla="*/ 20 h 47"/>
                <a:gd name="T12" fmla="*/ 35 w 101"/>
                <a:gd name="T13" fmla="*/ 17 h 47"/>
                <a:gd name="T14" fmla="*/ 33 w 101"/>
                <a:gd name="T15" fmla="*/ 13 h 47"/>
                <a:gd name="T16" fmla="*/ 6 w 101"/>
                <a:gd name="T17" fmla="*/ 1 h 47"/>
                <a:gd name="T18" fmla="*/ 2 w 101"/>
                <a:gd name="T19" fmla="*/ 1 h 47"/>
                <a:gd name="T20" fmla="*/ 0 w 101"/>
                <a:gd name="T21" fmla="*/ 4 h 47"/>
                <a:gd name="T22" fmla="*/ 0 w 101"/>
                <a:gd name="T23" fmla="*/ 34 h 47"/>
                <a:gd name="T24" fmla="*/ 3 w 101"/>
                <a:gd name="T25" fmla="*/ 38 h 47"/>
                <a:gd name="T26" fmla="*/ 7 w 101"/>
                <a:gd name="T27" fmla="*/ 36 h 47"/>
                <a:gd name="T28" fmla="*/ 11 w 101"/>
                <a:gd name="T29" fmla="*/ 31 h 47"/>
                <a:gd name="T30" fmla="*/ 49 w 101"/>
                <a:gd name="T31" fmla="*/ 47 h 47"/>
                <a:gd name="T32" fmla="*/ 100 w 101"/>
                <a:gd name="T33" fmla="*/ 13 h 47"/>
                <a:gd name="T34" fmla="*/ 99 w 101"/>
                <a:gd name="T35" fmla="*/ 5 h 47"/>
                <a:gd name="T36" fmla="*/ 99 w 101"/>
                <a:gd name="T37" fmla="*/ 5 h 47"/>
                <a:gd name="T38" fmla="*/ 99 w 101"/>
                <a:gd name="T39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7">
                  <a:moveTo>
                    <a:pt x="99" y="5"/>
                  </a:moveTo>
                  <a:cubicBezTo>
                    <a:pt x="98" y="2"/>
                    <a:pt x="95" y="1"/>
                    <a:pt x="92" y="1"/>
                  </a:cubicBezTo>
                  <a:cubicBezTo>
                    <a:pt x="88" y="1"/>
                    <a:pt x="85" y="3"/>
                    <a:pt x="84" y="6"/>
                  </a:cubicBezTo>
                  <a:cubicBezTo>
                    <a:pt x="78" y="20"/>
                    <a:pt x="65" y="29"/>
                    <a:pt x="49" y="29"/>
                  </a:cubicBezTo>
                  <a:cubicBezTo>
                    <a:pt x="41" y="29"/>
                    <a:pt x="33" y="26"/>
                    <a:pt x="27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20"/>
                    <a:pt x="35" y="19"/>
                    <a:pt x="35" y="17"/>
                  </a:cubicBezTo>
                  <a:cubicBezTo>
                    <a:pt x="35" y="15"/>
                    <a:pt x="34" y="14"/>
                    <a:pt x="33" y="1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6"/>
                    <a:pt x="1" y="37"/>
                    <a:pt x="3" y="38"/>
                  </a:cubicBezTo>
                  <a:cubicBezTo>
                    <a:pt x="4" y="38"/>
                    <a:pt x="6" y="38"/>
                    <a:pt x="7" y="36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21" y="41"/>
                    <a:pt x="34" y="47"/>
                    <a:pt x="49" y="47"/>
                  </a:cubicBezTo>
                  <a:cubicBezTo>
                    <a:pt x="72" y="47"/>
                    <a:pt x="92" y="33"/>
                    <a:pt x="100" y="13"/>
                  </a:cubicBezTo>
                  <a:cubicBezTo>
                    <a:pt x="101" y="10"/>
                    <a:pt x="101" y="7"/>
                    <a:pt x="99" y="5"/>
                  </a:cubicBezTo>
                  <a:close/>
                  <a:moveTo>
                    <a:pt x="99" y="5"/>
                  </a:moveTo>
                  <a:cubicBezTo>
                    <a:pt x="99" y="5"/>
                    <a:pt x="99" y="5"/>
                    <a:pt x="99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200"/>
            <p:cNvSpPr>
              <a:spLocks noEditPoints="1"/>
            </p:cNvSpPr>
            <p:nvPr/>
          </p:nvSpPr>
          <p:spPr bwMode="auto">
            <a:xfrm>
              <a:off x="8281639" y="2005475"/>
              <a:ext cx="176999" cy="80723"/>
            </a:xfrm>
            <a:custGeom>
              <a:avLst/>
              <a:gdLst>
                <a:gd name="T0" fmla="*/ 9 w 101"/>
                <a:gd name="T1" fmla="*/ 46 h 46"/>
                <a:gd name="T2" fmla="*/ 18 w 101"/>
                <a:gd name="T3" fmla="*/ 40 h 46"/>
                <a:gd name="T4" fmla="*/ 52 w 101"/>
                <a:gd name="T5" fmla="*/ 17 h 46"/>
                <a:gd name="T6" fmla="*/ 75 w 101"/>
                <a:gd name="T7" fmla="*/ 25 h 46"/>
                <a:gd name="T8" fmla="*/ 70 w 101"/>
                <a:gd name="T9" fmla="*/ 26 h 46"/>
                <a:gd name="T10" fmla="*/ 66 w 101"/>
                <a:gd name="T11" fmla="*/ 29 h 46"/>
                <a:gd name="T12" fmla="*/ 69 w 101"/>
                <a:gd name="T13" fmla="*/ 33 h 46"/>
                <a:gd name="T14" fmla="*/ 96 w 101"/>
                <a:gd name="T15" fmla="*/ 45 h 46"/>
                <a:gd name="T16" fmla="*/ 99 w 101"/>
                <a:gd name="T17" fmla="*/ 45 h 46"/>
                <a:gd name="T18" fmla="*/ 101 w 101"/>
                <a:gd name="T19" fmla="*/ 42 h 46"/>
                <a:gd name="T20" fmla="*/ 101 w 101"/>
                <a:gd name="T21" fmla="*/ 12 h 46"/>
                <a:gd name="T22" fmla="*/ 99 w 101"/>
                <a:gd name="T23" fmla="*/ 8 h 46"/>
                <a:gd name="T24" fmla="*/ 94 w 101"/>
                <a:gd name="T25" fmla="*/ 10 h 46"/>
                <a:gd name="T26" fmla="*/ 91 w 101"/>
                <a:gd name="T27" fmla="*/ 16 h 46"/>
                <a:gd name="T28" fmla="*/ 52 w 101"/>
                <a:gd name="T29" fmla="*/ 0 h 46"/>
                <a:gd name="T30" fmla="*/ 1 w 101"/>
                <a:gd name="T31" fmla="*/ 33 h 46"/>
                <a:gd name="T32" fmla="*/ 2 w 101"/>
                <a:gd name="T33" fmla="*/ 42 h 46"/>
                <a:gd name="T34" fmla="*/ 9 w 101"/>
                <a:gd name="T35" fmla="*/ 46 h 46"/>
                <a:gd name="T36" fmla="*/ 9 w 101"/>
                <a:gd name="T37" fmla="*/ 46 h 46"/>
                <a:gd name="T38" fmla="*/ 9 w 101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" y="46"/>
                  </a:moveTo>
                  <a:cubicBezTo>
                    <a:pt x="13" y="46"/>
                    <a:pt x="16" y="44"/>
                    <a:pt x="18" y="40"/>
                  </a:cubicBezTo>
                  <a:cubicBezTo>
                    <a:pt x="23" y="27"/>
                    <a:pt x="36" y="17"/>
                    <a:pt x="52" y="17"/>
                  </a:cubicBezTo>
                  <a:cubicBezTo>
                    <a:pt x="60" y="17"/>
                    <a:pt x="68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6" y="29"/>
                  </a:cubicBezTo>
                  <a:cubicBezTo>
                    <a:pt x="66" y="31"/>
                    <a:pt x="67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8" y="46"/>
                    <a:pt x="99" y="45"/>
                  </a:cubicBezTo>
                  <a:cubicBezTo>
                    <a:pt x="100" y="44"/>
                    <a:pt x="101" y="43"/>
                    <a:pt x="101" y="4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0"/>
                    <a:pt x="100" y="9"/>
                    <a:pt x="99" y="8"/>
                  </a:cubicBezTo>
                  <a:cubicBezTo>
                    <a:pt x="97" y="8"/>
                    <a:pt x="95" y="9"/>
                    <a:pt x="94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29" y="0"/>
                    <a:pt x="10" y="14"/>
                    <a:pt x="1" y="33"/>
                  </a:cubicBezTo>
                  <a:cubicBezTo>
                    <a:pt x="0" y="36"/>
                    <a:pt x="0" y="39"/>
                    <a:pt x="2" y="42"/>
                  </a:cubicBezTo>
                  <a:cubicBezTo>
                    <a:pt x="4" y="44"/>
                    <a:pt x="6" y="46"/>
                    <a:pt x="9" y="46"/>
                  </a:cubicBezTo>
                  <a:close/>
                  <a:moveTo>
                    <a:pt x="9" y="46"/>
                  </a:moveTo>
                  <a:cubicBezTo>
                    <a:pt x="9" y="46"/>
                    <a:pt x="9" y="46"/>
                    <a:pt x="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201"/>
            <p:cNvSpPr>
              <a:spLocks noEditPoints="1"/>
            </p:cNvSpPr>
            <p:nvPr/>
          </p:nvSpPr>
          <p:spPr bwMode="auto">
            <a:xfrm>
              <a:off x="8286823" y="2118044"/>
              <a:ext cx="176999" cy="79983"/>
            </a:xfrm>
            <a:custGeom>
              <a:avLst/>
              <a:gdLst>
                <a:gd name="T0" fmla="*/ 99 w 101"/>
                <a:gd name="T1" fmla="*/ 4 h 46"/>
                <a:gd name="T2" fmla="*/ 91 w 101"/>
                <a:gd name="T3" fmla="*/ 0 h 46"/>
                <a:gd name="T4" fmla="*/ 83 w 101"/>
                <a:gd name="T5" fmla="*/ 5 h 46"/>
                <a:gd name="T6" fmla="*/ 49 w 101"/>
                <a:gd name="T7" fmla="*/ 28 h 46"/>
                <a:gd name="T8" fmla="*/ 26 w 101"/>
                <a:gd name="T9" fmla="*/ 20 h 46"/>
                <a:gd name="T10" fmla="*/ 31 w 101"/>
                <a:gd name="T11" fmla="*/ 20 h 46"/>
                <a:gd name="T12" fmla="*/ 34 w 101"/>
                <a:gd name="T13" fmla="*/ 16 h 46"/>
                <a:gd name="T14" fmla="*/ 32 w 101"/>
                <a:gd name="T15" fmla="*/ 12 h 46"/>
                <a:gd name="T16" fmla="*/ 5 w 101"/>
                <a:gd name="T17" fmla="*/ 0 h 46"/>
                <a:gd name="T18" fmla="*/ 1 w 101"/>
                <a:gd name="T19" fmla="*/ 0 h 46"/>
                <a:gd name="T20" fmla="*/ 0 w 101"/>
                <a:gd name="T21" fmla="*/ 4 h 46"/>
                <a:gd name="T22" fmla="*/ 0 w 101"/>
                <a:gd name="T23" fmla="*/ 33 h 46"/>
                <a:gd name="T24" fmla="*/ 2 w 101"/>
                <a:gd name="T25" fmla="*/ 37 h 46"/>
                <a:gd name="T26" fmla="*/ 7 w 101"/>
                <a:gd name="T27" fmla="*/ 36 h 46"/>
                <a:gd name="T28" fmla="*/ 10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7" y="1"/>
                    <a:pt x="94" y="0"/>
                    <a:pt x="91" y="0"/>
                  </a:cubicBezTo>
                  <a:cubicBezTo>
                    <a:pt x="88" y="0"/>
                    <a:pt x="85" y="2"/>
                    <a:pt x="83" y="5"/>
                  </a:cubicBezTo>
                  <a:cubicBezTo>
                    <a:pt x="78" y="19"/>
                    <a:pt x="64" y="28"/>
                    <a:pt x="49" y="28"/>
                  </a:cubicBezTo>
                  <a:cubicBezTo>
                    <a:pt x="40" y="28"/>
                    <a:pt x="33" y="25"/>
                    <a:pt x="26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3" y="19"/>
                    <a:pt x="34" y="18"/>
                    <a:pt x="34" y="16"/>
                  </a:cubicBezTo>
                  <a:cubicBezTo>
                    <a:pt x="35" y="15"/>
                    <a:pt x="34" y="13"/>
                    <a:pt x="32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1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7"/>
                    <a:pt x="2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0" y="40"/>
                    <a:pt x="34" y="46"/>
                    <a:pt x="49" y="46"/>
                  </a:cubicBezTo>
                  <a:cubicBezTo>
                    <a:pt x="72" y="46"/>
                    <a:pt x="91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202"/>
            <p:cNvSpPr>
              <a:spLocks noEditPoints="1"/>
            </p:cNvSpPr>
            <p:nvPr/>
          </p:nvSpPr>
          <p:spPr bwMode="auto">
            <a:xfrm>
              <a:off x="8931128" y="3548845"/>
              <a:ext cx="205141" cy="204400"/>
            </a:xfrm>
            <a:custGeom>
              <a:avLst/>
              <a:gdLst>
                <a:gd name="T0" fmla="*/ 13 w 117"/>
                <a:gd name="T1" fmla="*/ 71 h 117"/>
                <a:gd name="T2" fmla="*/ 17 w 117"/>
                <a:gd name="T3" fmla="*/ 81 h 117"/>
                <a:gd name="T4" fmla="*/ 12 w 117"/>
                <a:gd name="T5" fmla="*/ 88 h 117"/>
                <a:gd name="T6" fmla="*/ 12 w 117"/>
                <a:gd name="T7" fmla="*/ 95 h 117"/>
                <a:gd name="T8" fmla="*/ 21 w 117"/>
                <a:gd name="T9" fmla="*/ 104 h 117"/>
                <a:gd name="T10" fmla="*/ 28 w 117"/>
                <a:gd name="T11" fmla="*/ 104 h 117"/>
                <a:gd name="T12" fmla="*/ 35 w 117"/>
                <a:gd name="T13" fmla="*/ 99 h 117"/>
                <a:gd name="T14" fmla="*/ 45 w 117"/>
                <a:gd name="T15" fmla="*/ 103 h 117"/>
                <a:gd name="T16" fmla="*/ 46 w 117"/>
                <a:gd name="T17" fmla="*/ 112 h 117"/>
                <a:gd name="T18" fmla="*/ 52 w 117"/>
                <a:gd name="T19" fmla="*/ 117 h 117"/>
                <a:gd name="T20" fmla="*/ 64 w 117"/>
                <a:gd name="T21" fmla="*/ 117 h 117"/>
                <a:gd name="T22" fmla="*/ 70 w 117"/>
                <a:gd name="T23" fmla="*/ 112 h 117"/>
                <a:gd name="T24" fmla="*/ 71 w 117"/>
                <a:gd name="T25" fmla="*/ 104 h 117"/>
                <a:gd name="T26" fmla="*/ 82 w 117"/>
                <a:gd name="T27" fmla="*/ 99 h 117"/>
                <a:gd name="T28" fmla="*/ 88 w 117"/>
                <a:gd name="T29" fmla="*/ 104 h 117"/>
                <a:gd name="T30" fmla="*/ 95 w 117"/>
                <a:gd name="T31" fmla="*/ 104 h 117"/>
                <a:gd name="T32" fmla="*/ 104 w 117"/>
                <a:gd name="T33" fmla="*/ 95 h 117"/>
                <a:gd name="T34" fmla="*/ 105 w 117"/>
                <a:gd name="T35" fmla="*/ 88 h 117"/>
                <a:gd name="T36" fmla="*/ 100 w 117"/>
                <a:gd name="T37" fmla="*/ 81 h 117"/>
                <a:gd name="T38" fmla="*/ 104 w 117"/>
                <a:gd name="T39" fmla="*/ 70 h 117"/>
                <a:gd name="T40" fmla="*/ 112 w 117"/>
                <a:gd name="T41" fmla="*/ 69 h 117"/>
                <a:gd name="T42" fmla="*/ 117 w 117"/>
                <a:gd name="T43" fmla="*/ 64 h 117"/>
                <a:gd name="T44" fmla="*/ 117 w 117"/>
                <a:gd name="T45" fmla="*/ 51 h 117"/>
                <a:gd name="T46" fmla="*/ 112 w 117"/>
                <a:gd name="T47" fmla="*/ 46 h 117"/>
                <a:gd name="T48" fmla="*/ 104 w 117"/>
                <a:gd name="T49" fmla="*/ 45 h 117"/>
                <a:gd name="T50" fmla="*/ 100 w 117"/>
                <a:gd name="T51" fmla="*/ 34 h 117"/>
                <a:gd name="T52" fmla="*/ 105 w 117"/>
                <a:gd name="T53" fmla="*/ 29 h 117"/>
                <a:gd name="T54" fmla="*/ 104 w 117"/>
                <a:gd name="T55" fmla="*/ 21 h 117"/>
                <a:gd name="T56" fmla="*/ 95 w 117"/>
                <a:gd name="T57" fmla="*/ 12 h 117"/>
                <a:gd name="T58" fmla="*/ 88 w 117"/>
                <a:gd name="T59" fmla="*/ 12 h 117"/>
                <a:gd name="T60" fmla="*/ 83 w 117"/>
                <a:gd name="T61" fmla="*/ 17 h 117"/>
                <a:gd name="T62" fmla="*/ 71 w 117"/>
                <a:gd name="T63" fmla="*/ 12 h 117"/>
                <a:gd name="T64" fmla="*/ 70 w 117"/>
                <a:gd name="T65" fmla="*/ 4 h 117"/>
                <a:gd name="T66" fmla="*/ 65 w 117"/>
                <a:gd name="T67" fmla="*/ 0 h 117"/>
                <a:gd name="T68" fmla="*/ 52 w 117"/>
                <a:gd name="T69" fmla="*/ 0 h 117"/>
                <a:gd name="T70" fmla="*/ 47 w 117"/>
                <a:gd name="T71" fmla="*/ 4 h 117"/>
                <a:gd name="T72" fmla="*/ 46 w 117"/>
                <a:gd name="T73" fmla="*/ 12 h 117"/>
                <a:gd name="T74" fmla="*/ 34 w 117"/>
                <a:gd name="T75" fmla="*/ 17 h 117"/>
                <a:gd name="T76" fmla="*/ 28 w 117"/>
                <a:gd name="T77" fmla="*/ 12 h 117"/>
                <a:gd name="T78" fmla="*/ 21 w 117"/>
                <a:gd name="T79" fmla="*/ 12 h 117"/>
                <a:gd name="T80" fmla="*/ 12 w 117"/>
                <a:gd name="T81" fmla="*/ 21 h 117"/>
                <a:gd name="T82" fmla="*/ 12 w 117"/>
                <a:gd name="T83" fmla="*/ 29 h 117"/>
                <a:gd name="T84" fmla="*/ 17 w 117"/>
                <a:gd name="T85" fmla="*/ 35 h 117"/>
                <a:gd name="T86" fmla="*/ 12 w 117"/>
                <a:gd name="T87" fmla="*/ 46 h 117"/>
                <a:gd name="T88" fmla="*/ 5 w 117"/>
                <a:gd name="T89" fmla="*/ 47 h 117"/>
                <a:gd name="T90" fmla="*/ 0 w 117"/>
                <a:gd name="T91" fmla="*/ 52 h 117"/>
                <a:gd name="T92" fmla="*/ 0 w 117"/>
                <a:gd name="T93" fmla="*/ 65 h 117"/>
                <a:gd name="T94" fmla="*/ 5 w 117"/>
                <a:gd name="T95" fmla="*/ 70 h 117"/>
                <a:gd name="T96" fmla="*/ 13 w 117"/>
                <a:gd name="T97" fmla="*/ 71 h 117"/>
                <a:gd name="T98" fmla="*/ 58 w 117"/>
                <a:gd name="T99" fmla="*/ 37 h 117"/>
                <a:gd name="T100" fmla="*/ 79 w 117"/>
                <a:gd name="T101" fmla="*/ 58 h 117"/>
                <a:gd name="T102" fmla="*/ 58 w 117"/>
                <a:gd name="T103" fmla="*/ 79 h 117"/>
                <a:gd name="T104" fmla="*/ 38 w 117"/>
                <a:gd name="T105" fmla="*/ 58 h 117"/>
                <a:gd name="T106" fmla="*/ 58 w 117"/>
                <a:gd name="T107" fmla="*/ 37 h 117"/>
                <a:gd name="T108" fmla="*/ 58 w 117"/>
                <a:gd name="T109" fmla="*/ 37 h 117"/>
                <a:gd name="T110" fmla="*/ 58 w 117"/>
                <a:gd name="T111" fmla="*/ 3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7" h="117">
                  <a:moveTo>
                    <a:pt x="13" y="71"/>
                  </a:moveTo>
                  <a:cubicBezTo>
                    <a:pt x="14" y="74"/>
                    <a:pt x="15" y="78"/>
                    <a:pt x="17" y="81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0" y="90"/>
                    <a:pt x="10" y="93"/>
                    <a:pt x="12" y="95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3" y="106"/>
                    <a:pt x="26" y="106"/>
                    <a:pt x="28" y="104"/>
                  </a:cubicBezTo>
                  <a:cubicBezTo>
                    <a:pt x="35" y="99"/>
                    <a:pt x="35" y="99"/>
                    <a:pt x="35" y="99"/>
                  </a:cubicBezTo>
                  <a:cubicBezTo>
                    <a:pt x="38" y="101"/>
                    <a:pt x="42" y="102"/>
                    <a:pt x="45" y="103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7" y="114"/>
                    <a:pt x="49" y="117"/>
                    <a:pt x="52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7" y="117"/>
                    <a:pt x="69" y="114"/>
                    <a:pt x="70" y="112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4" y="103"/>
                    <a:pt x="78" y="101"/>
                    <a:pt x="82" y="99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90" y="106"/>
                    <a:pt x="93" y="106"/>
                    <a:pt x="95" y="104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6" y="93"/>
                    <a:pt x="106" y="90"/>
                    <a:pt x="105" y="88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2" y="78"/>
                    <a:pt x="103" y="74"/>
                    <a:pt x="104" y="70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5" y="69"/>
                    <a:pt x="117" y="67"/>
                    <a:pt x="117" y="64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7" y="49"/>
                    <a:pt x="115" y="47"/>
                    <a:pt x="112" y="46"/>
                  </a:cubicBezTo>
                  <a:cubicBezTo>
                    <a:pt x="104" y="45"/>
                    <a:pt x="104" y="45"/>
                    <a:pt x="104" y="45"/>
                  </a:cubicBezTo>
                  <a:cubicBezTo>
                    <a:pt x="103" y="41"/>
                    <a:pt x="102" y="38"/>
                    <a:pt x="100" y="34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6" y="26"/>
                    <a:pt x="106" y="23"/>
                    <a:pt x="104" y="21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3" y="11"/>
                    <a:pt x="90" y="10"/>
                    <a:pt x="88" y="12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9" y="14"/>
                    <a:pt x="75" y="13"/>
                    <a:pt x="71" y="12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2"/>
                    <a:pt x="67" y="0"/>
                    <a:pt x="65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9" y="0"/>
                    <a:pt x="47" y="2"/>
                    <a:pt x="47" y="4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13"/>
                    <a:pt x="38" y="14"/>
                    <a:pt x="34" y="17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6" y="10"/>
                    <a:pt x="23" y="11"/>
                    <a:pt x="21" y="1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0" y="23"/>
                    <a:pt x="10" y="26"/>
                    <a:pt x="12" y="29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8"/>
                    <a:pt x="13" y="42"/>
                    <a:pt x="12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2" y="47"/>
                    <a:pt x="0" y="49"/>
                    <a:pt x="0" y="5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70"/>
                    <a:pt x="5" y="70"/>
                  </a:cubicBezTo>
                  <a:lnTo>
                    <a:pt x="13" y="71"/>
                  </a:lnTo>
                  <a:close/>
                  <a:moveTo>
                    <a:pt x="58" y="37"/>
                  </a:moveTo>
                  <a:cubicBezTo>
                    <a:pt x="70" y="37"/>
                    <a:pt x="79" y="46"/>
                    <a:pt x="79" y="58"/>
                  </a:cubicBezTo>
                  <a:cubicBezTo>
                    <a:pt x="79" y="69"/>
                    <a:pt x="70" y="79"/>
                    <a:pt x="58" y="79"/>
                  </a:cubicBezTo>
                  <a:cubicBezTo>
                    <a:pt x="47" y="79"/>
                    <a:pt x="38" y="69"/>
                    <a:pt x="38" y="58"/>
                  </a:cubicBezTo>
                  <a:cubicBezTo>
                    <a:pt x="38" y="46"/>
                    <a:pt x="47" y="37"/>
                    <a:pt x="58" y="37"/>
                  </a:cubicBezTo>
                  <a:close/>
                  <a:moveTo>
                    <a:pt x="58" y="37"/>
                  </a:moveTo>
                  <a:cubicBezTo>
                    <a:pt x="58" y="37"/>
                    <a:pt x="58" y="37"/>
                    <a:pt x="58" y="3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203"/>
            <p:cNvSpPr>
              <a:spLocks noEditPoints="1"/>
            </p:cNvSpPr>
            <p:nvPr/>
          </p:nvSpPr>
          <p:spPr bwMode="auto">
            <a:xfrm>
              <a:off x="9108127" y="3651786"/>
              <a:ext cx="168112" cy="170333"/>
            </a:xfrm>
            <a:custGeom>
              <a:avLst/>
              <a:gdLst>
                <a:gd name="T0" fmla="*/ 82 w 96"/>
                <a:gd name="T1" fmla="*/ 15 h 97"/>
                <a:gd name="T2" fmla="*/ 76 w 96"/>
                <a:gd name="T3" fmla="*/ 9 h 97"/>
                <a:gd name="T4" fmla="*/ 69 w 96"/>
                <a:gd name="T5" fmla="*/ 10 h 97"/>
                <a:gd name="T6" fmla="*/ 65 w 96"/>
                <a:gd name="T7" fmla="*/ 13 h 97"/>
                <a:gd name="T8" fmla="*/ 55 w 96"/>
                <a:gd name="T9" fmla="*/ 10 h 97"/>
                <a:gd name="T10" fmla="*/ 54 w 96"/>
                <a:gd name="T11" fmla="*/ 5 h 97"/>
                <a:gd name="T12" fmla="*/ 48 w 96"/>
                <a:gd name="T13" fmla="*/ 1 h 97"/>
                <a:gd name="T14" fmla="*/ 40 w 96"/>
                <a:gd name="T15" fmla="*/ 1 h 97"/>
                <a:gd name="T16" fmla="*/ 35 w 96"/>
                <a:gd name="T17" fmla="*/ 6 h 97"/>
                <a:gd name="T18" fmla="*/ 35 w 96"/>
                <a:gd name="T19" fmla="*/ 12 h 97"/>
                <a:gd name="T20" fmla="*/ 25 w 96"/>
                <a:gd name="T21" fmla="*/ 16 h 97"/>
                <a:gd name="T22" fmla="*/ 21 w 96"/>
                <a:gd name="T23" fmla="*/ 14 h 97"/>
                <a:gd name="T24" fmla="*/ 14 w 96"/>
                <a:gd name="T25" fmla="*/ 15 h 97"/>
                <a:gd name="T26" fmla="*/ 8 w 96"/>
                <a:gd name="T27" fmla="*/ 21 h 97"/>
                <a:gd name="T28" fmla="*/ 9 w 96"/>
                <a:gd name="T29" fmla="*/ 28 h 97"/>
                <a:gd name="T30" fmla="*/ 12 w 96"/>
                <a:gd name="T31" fmla="*/ 32 h 97"/>
                <a:gd name="T32" fmla="*/ 10 w 96"/>
                <a:gd name="T33" fmla="*/ 42 h 97"/>
                <a:gd name="T34" fmla="*/ 4 w 96"/>
                <a:gd name="T35" fmla="*/ 43 h 97"/>
                <a:gd name="T36" fmla="*/ 0 w 96"/>
                <a:gd name="T37" fmla="*/ 49 h 97"/>
                <a:gd name="T38" fmla="*/ 1 w 96"/>
                <a:gd name="T39" fmla="*/ 57 h 97"/>
                <a:gd name="T40" fmla="*/ 6 w 96"/>
                <a:gd name="T41" fmla="*/ 62 h 97"/>
                <a:gd name="T42" fmla="*/ 12 w 96"/>
                <a:gd name="T43" fmla="*/ 62 h 97"/>
                <a:gd name="T44" fmla="*/ 16 w 96"/>
                <a:gd name="T45" fmla="*/ 70 h 97"/>
                <a:gd name="T46" fmla="*/ 13 w 96"/>
                <a:gd name="T47" fmla="*/ 75 h 97"/>
                <a:gd name="T48" fmla="*/ 14 w 96"/>
                <a:gd name="T49" fmla="*/ 82 h 97"/>
                <a:gd name="T50" fmla="*/ 20 w 96"/>
                <a:gd name="T51" fmla="*/ 88 h 97"/>
                <a:gd name="T52" fmla="*/ 27 w 96"/>
                <a:gd name="T53" fmla="*/ 88 h 97"/>
                <a:gd name="T54" fmla="*/ 32 w 96"/>
                <a:gd name="T55" fmla="*/ 84 h 97"/>
                <a:gd name="T56" fmla="*/ 41 w 96"/>
                <a:gd name="T57" fmla="*/ 87 h 97"/>
                <a:gd name="T58" fmla="*/ 42 w 96"/>
                <a:gd name="T59" fmla="*/ 93 h 97"/>
                <a:gd name="T60" fmla="*/ 47 w 96"/>
                <a:gd name="T61" fmla="*/ 97 h 97"/>
                <a:gd name="T62" fmla="*/ 56 w 96"/>
                <a:gd name="T63" fmla="*/ 96 h 97"/>
                <a:gd name="T64" fmla="*/ 61 w 96"/>
                <a:gd name="T65" fmla="*/ 91 h 97"/>
                <a:gd name="T66" fmla="*/ 61 w 96"/>
                <a:gd name="T67" fmla="*/ 85 h 97"/>
                <a:gd name="T68" fmla="*/ 70 w 96"/>
                <a:gd name="T69" fmla="*/ 81 h 97"/>
                <a:gd name="T70" fmla="*/ 75 w 96"/>
                <a:gd name="T71" fmla="*/ 84 h 97"/>
                <a:gd name="T72" fmla="*/ 82 w 96"/>
                <a:gd name="T73" fmla="*/ 83 h 97"/>
                <a:gd name="T74" fmla="*/ 87 w 96"/>
                <a:gd name="T75" fmla="*/ 76 h 97"/>
                <a:gd name="T76" fmla="*/ 87 w 96"/>
                <a:gd name="T77" fmla="*/ 69 h 97"/>
                <a:gd name="T78" fmla="*/ 83 w 96"/>
                <a:gd name="T79" fmla="*/ 65 h 97"/>
                <a:gd name="T80" fmla="*/ 86 w 96"/>
                <a:gd name="T81" fmla="*/ 55 h 97"/>
                <a:gd name="T82" fmla="*/ 92 w 96"/>
                <a:gd name="T83" fmla="*/ 54 h 97"/>
                <a:gd name="T84" fmla="*/ 96 w 96"/>
                <a:gd name="T85" fmla="*/ 49 h 97"/>
                <a:gd name="T86" fmla="*/ 95 w 96"/>
                <a:gd name="T87" fmla="*/ 40 h 97"/>
                <a:gd name="T88" fmla="*/ 90 w 96"/>
                <a:gd name="T89" fmla="*/ 35 h 97"/>
                <a:gd name="T90" fmla="*/ 85 w 96"/>
                <a:gd name="T91" fmla="*/ 35 h 97"/>
                <a:gd name="T92" fmla="*/ 80 w 96"/>
                <a:gd name="T93" fmla="*/ 26 h 97"/>
                <a:gd name="T94" fmla="*/ 83 w 96"/>
                <a:gd name="T95" fmla="*/ 22 h 97"/>
                <a:gd name="T96" fmla="*/ 82 w 96"/>
                <a:gd name="T97" fmla="*/ 15 h 97"/>
                <a:gd name="T98" fmla="*/ 50 w 96"/>
                <a:gd name="T99" fmla="*/ 65 h 97"/>
                <a:gd name="T100" fmla="*/ 31 w 96"/>
                <a:gd name="T101" fmla="*/ 50 h 97"/>
                <a:gd name="T102" fmla="*/ 47 w 96"/>
                <a:gd name="T103" fmla="*/ 31 h 97"/>
                <a:gd name="T104" fmla="*/ 65 w 96"/>
                <a:gd name="T105" fmla="*/ 47 h 97"/>
                <a:gd name="T106" fmla="*/ 50 w 96"/>
                <a:gd name="T107" fmla="*/ 65 h 97"/>
                <a:gd name="T108" fmla="*/ 50 w 96"/>
                <a:gd name="T109" fmla="*/ 65 h 97"/>
                <a:gd name="T110" fmla="*/ 50 w 96"/>
                <a:gd name="T111" fmla="*/ 6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" h="97">
                  <a:moveTo>
                    <a:pt x="82" y="15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4" y="8"/>
                    <a:pt x="71" y="8"/>
                    <a:pt x="69" y="10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2" y="12"/>
                    <a:pt x="59" y="10"/>
                    <a:pt x="55" y="1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1" y="0"/>
                    <a:pt x="48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7" y="2"/>
                    <a:pt x="35" y="4"/>
                    <a:pt x="35" y="6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1" y="13"/>
                    <a:pt x="28" y="14"/>
                    <a:pt x="25" y="16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9" y="12"/>
                    <a:pt x="16" y="13"/>
                    <a:pt x="14" y="15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7" y="23"/>
                    <a:pt x="7" y="26"/>
                    <a:pt x="9" y="28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5"/>
                    <a:pt x="10" y="39"/>
                    <a:pt x="10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1" y="43"/>
                    <a:pt x="0" y="46"/>
                    <a:pt x="0" y="49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60"/>
                    <a:pt x="3" y="62"/>
                    <a:pt x="6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3" y="65"/>
                    <a:pt x="14" y="68"/>
                    <a:pt x="16" y="70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1" y="78"/>
                    <a:pt x="11" y="81"/>
                    <a:pt x="14" y="82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2" y="90"/>
                    <a:pt x="25" y="90"/>
                    <a:pt x="27" y="88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4" y="85"/>
                    <a:pt x="37" y="86"/>
                    <a:pt x="41" y="87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42" y="95"/>
                    <a:pt x="45" y="97"/>
                    <a:pt x="47" y="9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9" y="96"/>
                    <a:pt x="61" y="94"/>
                    <a:pt x="61" y="91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4" y="84"/>
                    <a:pt x="67" y="82"/>
                    <a:pt x="70" y="81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7" y="85"/>
                    <a:pt x="80" y="85"/>
                    <a:pt x="82" y="8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9" y="74"/>
                    <a:pt x="89" y="71"/>
                    <a:pt x="87" y="69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5" y="62"/>
                    <a:pt x="86" y="59"/>
                    <a:pt x="86" y="55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4" y="54"/>
                    <a:pt x="96" y="51"/>
                    <a:pt x="96" y="4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5" y="37"/>
                    <a:pt x="93" y="35"/>
                    <a:pt x="90" y="35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84" y="32"/>
                    <a:pt x="82" y="29"/>
                    <a:pt x="80" y="26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4" y="17"/>
                    <a:pt x="82" y="15"/>
                  </a:cubicBezTo>
                  <a:close/>
                  <a:moveTo>
                    <a:pt x="50" y="65"/>
                  </a:moveTo>
                  <a:cubicBezTo>
                    <a:pt x="40" y="66"/>
                    <a:pt x="32" y="59"/>
                    <a:pt x="31" y="50"/>
                  </a:cubicBezTo>
                  <a:cubicBezTo>
                    <a:pt x="30" y="40"/>
                    <a:pt x="37" y="32"/>
                    <a:pt x="47" y="31"/>
                  </a:cubicBezTo>
                  <a:cubicBezTo>
                    <a:pt x="56" y="30"/>
                    <a:pt x="64" y="37"/>
                    <a:pt x="65" y="47"/>
                  </a:cubicBezTo>
                  <a:cubicBezTo>
                    <a:pt x="66" y="56"/>
                    <a:pt x="59" y="64"/>
                    <a:pt x="50" y="65"/>
                  </a:cubicBezTo>
                  <a:close/>
                  <a:moveTo>
                    <a:pt x="50" y="65"/>
                  </a:moveTo>
                  <a:cubicBezTo>
                    <a:pt x="50" y="65"/>
                    <a:pt x="50" y="65"/>
                    <a:pt x="50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Freeform 204"/>
            <p:cNvSpPr>
              <a:spLocks noEditPoints="1"/>
            </p:cNvSpPr>
            <p:nvPr/>
          </p:nvSpPr>
          <p:spPr bwMode="auto">
            <a:xfrm>
              <a:off x="8997780" y="3753245"/>
              <a:ext cx="136267" cy="137007"/>
            </a:xfrm>
            <a:custGeom>
              <a:avLst/>
              <a:gdLst>
                <a:gd name="T0" fmla="*/ 5 w 78"/>
                <a:gd name="T1" fmla="*/ 31 h 78"/>
                <a:gd name="T2" fmla="*/ 0 w 78"/>
                <a:gd name="T3" fmla="*/ 36 h 78"/>
                <a:gd name="T4" fmla="*/ 0 w 78"/>
                <a:gd name="T5" fmla="*/ 41 h 78"/>
                <a:gd name="T6" fmla="*/ 5 w 78"/>
                <a:gd name="T7" fmla="*/ 47 h 78"/>
                <a:gd name="T8" fmla="*/ 9 w 78"/>
                <a:gd name="T9" fmla="*/ 47 h 78"/>
                <a:gd name="T10" fmla="*/ 12 w 78"/>
                <a:gd name="T11" fmla="*/ 54 h 78"/>
                <a:gd name="T12" fmla="*/ 9 w 78"/>
                <a:gd name="T13" fmla="*/ 57 h 78"/>
                <a:gd name="T14" fmla="*/ 9 w 78"/>
                <a:gd name="T15" fmla="*/ 64 h 78"/>
                <a:gd name="T16" fmla="*/ 13 w 78"/>
                <a:gd name="T17" fmla="*/ 68 h 78"/>
                <a:gd name="T18" fmla="*/ 20 w 78"/>
                <a:gd name="T19" fmla="*/ 68 h 78"/>
                <a:gd name="T20" fmla="*/ 23 w 78"/>
                <a:gd name="T21" fmla="*/ 66 h 78"/>
                <a:gd name="T22" fmla="*/ 30 w 78"/>
                <a:gd name="T23" fmla="*/ 69 h 78"/>
                <a:gd name="T24" fmla="*/ 31 w 78"/>
                <a:gd name="T25" fmla="*/ 73 h 78"/>
                <a:gd name="T26" fmla="*/ 36 w 78"/>
                <a:gd name="T27" fmla="*/ 78 h 78"/>
                <a:gd name="T28" fmla="*/ 41 w 78"/>
                <a:gd name="T29" fmla="*/ 78 h 78"/>
                <a:gd name="T30" fmla="*/ 47 w 78"/>
                <a:gd name="T31" fmla="*/ 73 h 78"/>
                <a:gd name="T32" fmla="*/ 47 w 78"/>
                <a:gd name="T33" fmla="*/ 69 h 78"/>
                <a:gd name="T34" fmla="*/ 55 w 78"/>
                <a:gd name="T35" fmla="*/ 66 h 78"/>
                <a:gd name="T36" fmla="*/ 58 w 78"/>
                <a:gd name="T37" fmla="*/ 69 h 78"/>
                <a:gd name="T38" fmla="*/ 65 w 78"/>
                <a:gd name="T39" fmla="*/ 68 h 78"/>
                <a:gd name="T40" fmla="*/ 69 w 78"/>
                <a:gd name="T41" fmla="*/ 65 h 78"/>
                <a:gd name="T42" fmla="*/ 69 w 78"/>
                <a:gd name="T43" fmla="*/ 58 h 78"/>
                <a:gd name="T44" fmla="*/ 67 w 78"/>
                <a:gd name="T45" fmla="*/ 55 h 78"/>
                <a:gd name="T46" fmla="*/ 70 w 78"/>
                <a:gd name="T47" fmla="*/ 47 h 78"/>
                <a:gd name="T48" fmla="*/ 74 w 78"/>
                <a:gd name="T49" fmla="*/ 47 h 78"/>
                <a:gd name="T50" fmla="*/ 78 w 78"/>
                <a:gd name="T51" fmla="*/ 42 h 78"/>
                <a:gd name="T52" fmla="*/ 78 w 78"/>
                <a:gd name="T53" fmla="*/ 36 h 78"/>
                <a:gd name="T54" fmla="*/ 74 w 78"/>
                <a:gd name="T55" fmla="*/ 31 h 78"/>
                <a:gd name="T56" fmla="*/ 70 w 78"/>
                <a:gd name="T57" fmla="*/ 31 h 78"/>
                <a:gd name="T58" fmla="*/ 67 w 78"/>
                <a:gd name="T59" fmla="*/ 23 h 78"/>
                <a:gd name="T60" fmla="*/ 70 w 78"/>
                <a:gd name="T61" fmla="*/ 21 h 78"/>
                <a:gd name="T62" fmla="*/ 69 w 78"/>
                <a:gd name="T63" fmla="*/ 14 h 78"/>
                <a:gd name="T64" fmla="*/ 65 w 78"/>
                <a:gd name="T65" fmla="*/ 10 h 78"/>
                <a:gd name="T66" fmla="*/ 58 w 78"/>
                <a:gd name="T67" fmla="*/ 9 h 78"/>
                <a:gd name="T68" fmla="*/ 56 w 78"/>
                <a:gd name="T69" fmla="*/ 11 h 78"/>
                <a:gd name="T70" fmla="*/ 48 w 78"/>
                <a:gd name="T71" fmla="*/ 8 h 78"/>
                <a:gd name="T72" fmla="*/ 48 w 78"/>
                <a:gd name="T73" fmla="*/ 5 h 78"/>
                <a:gd name="T74" fmla="*/ 43 w 78"/>
                <a:gd name="T75" fmla="*/ 0 h 78"/>
                <a:gd name="T76" fmla="*/ 37 w 78"/>
                <a:gd name="T77" fmla="*/ 0 h 78"/>
                <a:gd name="T78" fmla="*/ 32 w 78"/>
                <a:gd name="T79" fmla="*/ 4 h 78"/>
                <a:gd name="T80" fmla="*/ 32 w 78"/>
                <a:gd name="T81" fmla="*/ 8 h 78"/>
                <a:gd name="T82" fmla="*/ 24 w 78"/>
                <a:gd name="T83" fmla="*/ 11 h 78"/>
                <a:gd name="T84" fmla="*/ 21 w 78"/>
                <a:gd name="T85" fmla="*/ 9 h 78"/>
                <a:gd name="T86" fmla="*/ 14 w 78"/>
                <a:gd name="T87" fmla="*/ 9 h 78"/>
                <a:gd name="T88" fmla="*/ 10 w 78"/>
                <a:gd name="T89" fmla="*/ 13 h 78"/>
                <a:gd name="T90" fmla="*/ 10 w 78"/>
                <a:gd name="T91" fmla="*/ 20 h 78"/>
                <a:gd name="T92" fmla="*/ 12 w 78"/>
                <a:gd name="T93" fmla="*/ 23 h 78"/>
                <a:gd name="T94" fmla="*/ 9 w 78"/>
                <a:gd name="T95" fmla="*/ 30 h 78"/>
                <a:gd name="T96" fmla="*/ 5 w 78"/>
                <a:gd name="T97" fmla="*/ 31 h 78"/>
                <a:gd name="T98" fmla="*/ 40 w 78"/>
                <a:gd name="T99" fmla="*/ 25 h 78"/>
                <a:gd name="T100" fmla="*/ 53 w 78"/>
                <a:gd name="T101" fmla="*/ 39 h 78"/>
                <a:gd name="T102" fmla="*/ 39 w 78"/>
                <a:gd name="T103" fmla="*/ 52 h 78"/>
                <a:gd name="T104" fmla="*/ 26 w 78"/>
                <a:gd name="T105" fmla="*/ 38 h 78"/>
                <a:gd name="T106" fmla="*/ 40 w 78"/>
                <a:gd name="T107" fmla="*/ 25 h 78"/>
                <a:gd name="T108" fmla="*/ 40 w 78"/>
                <a:gd name="T109" fmla="*/ 25 h 78"/>
                <a:gd name="T110" fmla="*/ 40 w 78"/>
                <a:gd name="T111" fmla="*/ 2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8" h="78">
                  <a:moveTo>
                    <a:pt x="5" y="31"/>
                  </a:moveTo>
                  <a:cubicBezTo>
                    <a:pt x="2" y="31"/>
                    <a:pt x="0" y="33"/>
                    <a:pt x="0" y="3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4"/>
                    <a:pt x="2" y="46"/>
                    <a:pt x="5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10" y="49"/>
                    <a:pt x="10" y="52"/>
                    <a:pt x="12" y="54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9"/>
                    <a:pt x="8" y="62"/>
                    <a:pt x="9" y="64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5" y="70"/>
                    <a:pt x="18" y="70"/>
                    <a:pt x="20" y="68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6" y="67"/>
                    <a:pt x="28" y="68"/>
                    <a:pt x="30" y="69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6"/>
                    <a:pt x="33" y="78"/>
                    <a:pt x="36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4" y="78"/>
                    <a:pt x="46" y="76"/>
                    <a:pt x="47" y="73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50" y="69"/>
                    <a:pt x="52" y="68"/>
                    <a:pt x="55" y="66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60" y="70"/>
                    <a:pt x="63" y="70"/>
                    <a:pt x="65" y="68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1" y="63"/>
                    <a:pt x="71" y="60"/>
                    <a:pt x="69" y="58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68" y="52"/>
                    <a:pt x="69" y="50"/>
                    <a:pt x="70" y="47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6" y="47"/>
                    <a:pt x="78" y="45"/>
                    <a:pt x="78" y="42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8" y="34"/>
                    <a:pt x="76" y="31"/>
                    <a:pt x="74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28"/>
                    <a:pt x="69" y="26"/>
                    <a:pt x="67" y="23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19"/>
                    <a:pt x="71" y="16"/>
                    <a:pt x="69" y="14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4" y="8"/>
                    <a:pt x="61" y="8"/>
                    <a:pt x="58" y="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3" y="10"/>
                    <a:pt x="51" y="9"/>
                    <a:pt x="48" y="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2"/>
                    <a:pt x="45" y="0"/>
                    <a:pt x="4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2" y="2"/>
                    <a:pt x="32" y="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9" y="8"/>
                    <a:pt x="26" y="10"/>
                    <a:pt x="24" y="11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9" y="7"/>
                    <a:pt x="16" y="7"/>
                    <a:pt x="14" y="9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8" y="15"/>
                    <a:pt x="8" y="18"/>
                    <a:pt x="10" y="20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5"/>
                    <a:pt x="10" y="28"/>
                    <a:pt x="9" y="30"/>
                  </a:cubicBezTo>
                  <a:lnTo>
                    <a:pt x="5" y="31"/>
                  </a:lnTo>
                  <a:close/>
                  <a:moveTo>
                    <a:pt x="40" y="25"/>
                  </a:moveTo>
                  <a:cubicBezTo>
                    <a:pt x="47" y="25"/>
                    <a:pt x="54" y="31"/>
                    <a:pt x="53" y="39"/>
                  </a:cubicBezTo>
                  <a:cubicBezTo>
                    <a:pt x="53" y="46"/>
                    <a:pt x="47" y="53"/>
                    <a:pt x="39" y="52"/>
                  </a:cubicBezTo>
                  <a:cubicBezTo>
                    <a:pt x="32" y="52"/>
                    <a:pt x="26" y="46"/>
                    <a:pt x="26" y="38"/>
                  </a:cubicBezTo>
                  <a:cubicBezTo>
                    <a:pt x="26" y="31"/>
                    <a:pt x="32" y="25"/>
                    <a:pt x="40" y="25"/>
                  </a:cubicBezTo>
                  <a:close/>
                  <a:moveTo>
                    <a:pt x="40" y="25"/>
                  </a:moveTo>
                  <a:cubicBezTo>
                    <a:pt x="40" y="25"/>
                    <a:pt x="40" y="25"/>
                    <a:pt x="4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206"/>
            <p:cNvSpPr>
              <a:spLocks noEditPoints="1"/>
            </p:cNvSpPr>
            <p:nvPr/>
          </p:nvSpPr>
          <p:spPr bwMode="auto">
            <a:xfrm>
              <a:off x="9742063" y="3791755"/>
              <a:ext cx="246613" cy="211806"/>
            </a:xfrm>
            <a:custGeom>
              <a:avLst/>
              <a:gdLst>
                <a:gd name="T0" fmla="*/ 71 w 141"/>
                <a:gd name="T1" fmla="*/ 0 h 121"/>
                <a:gd name="T2" fmla="*/ 0 w 141"/>
                <a:gd name="T3" fmla="*/ 55 h 121"/>
                <a:gd name="T4" fmla="*/ 19 w 141"/>
                <a:gd name="T5" fmla="*/ 92 h 121"/>
                <a:gd name="T6" fmla="*/ 10 w 141"/>
                <a:gd name="T7" fmla="*/ 121 h 121"/>
                <a:gd name="T8" fmla="*/ 45 w 141"/>
                <a:gd name="T9" fmla="*/ 106 h 121"/>
                <a:gd name="T10" fmla="*/ 71 w 141"/>
                <a:gd name="T11" fmla="*/ 110 h 121"/>
                <a:gd name="T12" fmla="*/ 141 w 141"/>
                <a:gd name="T13" fmla="*/ 55 h 121"/>
                <a:gd name="T14" fmla="*/ 71 w 141"/>
                <a:gd name="T15" fmla="*/ 0 h 121"/>
                <a:gd name="T16" fmla="*/ 71 w 141"/>
                <a:gd name="T17" fmla="*/ 0 h 121"/>
                <a:gd name="T18" fmla="*/ 71 w 141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21">
                  <a:moveTo>
                    <a:pt x="71" y="0"/>
                  </a:moveTo>
                  <a:cubicBezTo>
                    <a:pt x="32" y="0"/>
                    <a:pt x="0" y="25"/>
                    <a:pt x="0" y="55"/>
                  </a:cubicBezTo>
                  <a:cubicBezTo>
                    <a:pt x="0" y="70"/>
                    <a:pt x="7" y="83"/>
                    <a:pt x="19" y="92"/>
                  </a:cubicBezTo>
                  <a:cubicBezTo>
                    <a:pt x="19" y="102"/>
                    <a:pt x="17" y="115"/>
                    <a:pt x="10" y="121"/>
                  </a:cubicBezTo>
                  <a:cubicBezTo>
                    <a:pt x="23" y="121"/>
                    <a:pt x="37" y="113"/>
                    <a:pt x="45" y="106"/>
                  </a:cubicBezTo>
                  <a:cubicBezTo>
                    <a:pt x="53" y="109"/>
                    <a:pt x="61" y="110"/>
                    <a:pt x="71" y="110"/>
                  </a:cubicBezTo>
                  <a:cubicBezTo>
                    <a:pt x="109" y="110"/>
                    <a:pt x="141" y="85"/>
                    <a:pt x="141" y="55"/>
                  </a:cubicBezTo>
                  <a:cubicBezTo>
                    <a:pt x="141" y="25"/>
                    <a:pt x="109" y="0"/>
                    <a:pt x="71" y="0"/>
                  </a:cubicBezTo>
                  <a:close/>
                  <a:moveTo>
                    <a:pt x="71" y="0"/>
                  </a:moveTo>
                  <a:cubicBezTo>
                    <a:pt x="71" y="0"/>
                    <a:pt x="71" y="0"/>
                    <a:pt x="7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207"/>
            <p:cNvSpPr>
              <a:spLocks noEditPoints="1"/>
            </p:cNvSpPr>
            <p:nvPr/>
          </p:nvSpPr>
          <p:spPr bwMode="auto">
            <a:xfrm>
              <a:off x="8454935" y="3154856"/>
              <a:ext cx="245132" cy="213287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9 w 140"/>
                <a:gd name="T5" fmla="*/ 93 h 122"/>
                <a:gd name="T6" fmla="*/ 9 w 140"/>
                <a:gd name="T7" fmla="*/ 122 h 122"/>
                <a:gd name="T8" fmla="*/ 44 w 140"/>
                <a:gd name="T9" fmla="*/ 106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9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3" y="122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9" y="110"/>
                    <a:pt x="140" y="86"/>
                    <a:pt x="140" y="55"/>
                  </a:cubicBezTo>
                  <a:cubicBezTo>
                    <a:pt x="140" y="25"/>
                    <a:pt x="109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208"/>
            <p:cNvSpPr>
              <a:spLocks noEditPoints="1"/>
            </p:cNvSpPr>
            <p:nvPr/>
          </p:nvSpPr>
          <p:spPr bwMode="auto">
            <a:xfrm>
              <a:off x="6519798" y="3625865"/>
              <a:ext cx="245132" cy="211806"/>
            </a:xfrm>
            <a:custGeom>
              <a:avLst/>
              <a:gdLst>
                <a:gd name="T0" fmla="*/ 70 w 140"/>
                <a:gd name="T1" fmla="*/ 0 h 121"/>
                <a:gd name="T2" fmla="*/ 0 w 140"/>
                <a:gd name="T3" fmla="*/ 55 h 121"/>
                <a:gd name="T4" fmla="*/ 18 w 140"/>
                <a:gd name="T5" fmla="*/ 92 h 121"/>
                <a:gd name="T6" fmla="*/ 9 w 140"/>
                <a:gd name="T7" fmla="*/ 121 h 121"/>
                <a:gd name="T8" fmla="*/ 44 w 140"/>
                <a:gd name="T9" fmla="*/ 106 h 121"/>
                <a:gd name="T10" fmla="*/ 70 w 140"/>
                <a:gd name="T11" fmla="*/ 110 h 121"/>
                <a:gd name="T12" fmla="*/ 140 w 140"/>
                <a:gd name="T13" fmla="*/ 55 h 121"/>
                <a:gd name="T14" fmla="*/ 70 w 140"/>
                <a:gd name="T15" fmla="*/ 0 h 121"/>
                <a:gd name="T16" fmla="*/ 70 w 140"/>
                <a:gd name="T17" fmla="*/ 0 h 121"/>
                <a:gd name="T18" fmla="*/ 70 w 140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1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69"/>
                    <a:pt x="7" y="83"/>
                    <a:pt x="18" y="92"/>
                  </a:cubicBezTo>
                  <a:cubicBezTo>
                    <a:pt x="18" y="102"/>
                    <a:pt x="16" y="115"/>
                    <a:pt x="9" y="121"/>
                  </a:cubicBezTo>
                  <a:cubicBezTo>
                    <a:pt x="22" y="121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5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9"/>
            <p:cNvSpPr>
              <a:spLocks noEditPoints="1"/>
            </p:cNvSpPr>
            <p:nvPr/>
          </p:nvSpPr>
          <p:spPr bwMode="auto">
            <a:xfrm>
              <a:off x="7577347" y="2548321"/>
              <a:ext cx="245132" cy="214028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8 w 140"/>
                <a:gd name="T5" fmla="*/ 93 h 122"/>
                <a:gd name="T6" fmla="*/ 9 w 140"/>
                <a:gd name="T7" fmla="*/ 122 h 122"/>
                <a:gd name="T8" fmla="*/ 44 w 140"/>
                <a:gd name="T9" fmla="*/ 107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8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2" y="122"/>
                    <a:pt x="36" y="113"/>
                    <a:pt x="44" y="107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6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10"/>
            <p:cNvSpPr>
              <a:spLocks noEditPoints="1"/>
            </p:cNvSpPr>
            <p:nvPr/>
          </p:nvSpPr>
          <p:spPr bwMode="auto">
            <a:xfrm>
              <a:off x="8619343" y="2658667"/>
              <a:ext cx="65171" cy="65171"/>
            </a:xfrm>
            <a:custGeom>
              <a:avLst/>
              <a:gdLst>
                <a:gd name="T0" fmla="*/ 1 w 37"/>
                <a:gd name="T1" fmla="*/ 30 h 37"/>
                <a:gd name="T2" fmla="*/ 7 w 37"/>
                <a:gd name="T3" fmla="*/ 36 h 37"/>
                <a:gd name="T4" fmla="*/ 10 w 37"/>
                <a:gd name="T5" fmla="*/ 36 h 37"/>
                <a:gd name="T6" fmla="*/ 18 w 37"/>
                <a:gd name="T7" fmla="*/ 28 h 37"/>
                <a:gd name="T8" fmla="*/ 27 w 37"/>
                <a:gd name="T9" fmla="*/ 36 h 37"/>
                <a:gd name="T10" fmla="*/ 30 w 37"/>
                <a:gd name="T11" fmla="*/ 36 h 37"/>
                <a:gd name="T12" fmla="*/ 36 w 37"/>
                <a:gd name="T13" fmla="*/ 30 h 37"/>
                <a:gd name="T14" fmla="*/ 36 w 37"/>
                <a:gd name="T15" fmla="*/ 27 h 37"/>
                <a:gd name="T16" fmla="*/ 28 w 37"/>
                <a:gd name="T17" fmla="*/ 19 h 37"/>
                <a:gd name="T18" fmla="*/ 36 w 37"/>
                <a:gd name="T19" fmla="*/ 10 h 37"/>
                <a:gd name="T20" fmla="*/ 36 w 37"/>
                <a:gd name="T21" fmla="*/ 7 h 37"/>
                <a:gd name="T22" fmla="*/ 30 w 37"/>
                <a:gd name="T23" fmla="*/ 1 h 37"/>
                <a:gd name="T24" fmla="*/ 27 w 37"/>
                <a:gd name="T25" fmla="*/ 1 h 37"/>
                <a:gd name="T26" fmla="*/ 18 w 37"/>
                <a:gd name="T27" fmla="*/ 10 h 37"/>
                <a:gd name="T28" fmla="*/ 10 w 37"/>
                <a:gd name="T29" fmla="*/ 1 h 37"/>
                <a:gd name="T30" fmla="*/ 7 w 37"/>
                <a:gd name="T31" fmla="*/ 1 h 37"/>
                <a:gd name="T32" fmla="*/ 1 w 37"/>
                <a:gd name="T33" fmla="*/ 7 h 37"/>
                <a:gd name="T34" fmla="*/ 1 w 37"/>
                <a:gd name="T35" fmla="*/ 10 h 37"/>
                <a:gd name="T36" fmla="*/ 9 w 37"/>
                <a:gd name="T37" fmla="*/ 19 h 37"/>
                <a:gd name="T38" fmla="*/ 1 w 37"/>
                <a:gd name="T39" fmla="*/ 27 h 37"/>
                <a:gd name="T40" fmla="*/ 1 w 37"/>
                <a:gd name="T41" fmla="*/ 30 h 37"/>
                <a:gd name="T42" fmla="*/ 1 w 37"/>
                <a:gd name="T43" fmla="*/ 30 h 37"/>
                <a:gd name="T44" fmla="*/ 1 w 37"/>
                <a:gd name="T4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1" y="30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8" y="37"/>
                    <a:pt x="9" y="37"/>
                    <a:pt x="10" y="36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29" y="37"/>
                    <a:pt x="30" y="3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8"/>
                    <a:pt x="36" y="27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9"/>
                    <a:pt x="37" y="8"/>
                    <a:pt x="36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0"/>
                    <a:pt x="28" y="0"/>
                    <a:pt x="27" y="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lose/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211"/>
            <p:cNvSpPr>
              <a:spLocks noEditPoints="1"/>
            </p:cNvSpPr>
            <p:nvPr/>
          </p:nvSpPr>
          <p:spPr bwMode="auto">
            <a:xfrm>
              <a:off x="8756351" y="2749759"/>
              <a:ext cx="64430" cy="65171"/>
            </a:xfrm>
            <a:custGeom>
              <a:avLst/>
              <a:gdLst>
                <a:gd name="T0" fmla="*/ 8 w 37"/>
                <a:gd name="T1" fmla="*/ 1 h 37"/>
                <a:gd name="T2" fmla="*/ 1 w 37"/>
                <a:gd name="T3" fmla="*/ 7 h 37"/>
                <a:gd name="T4" fmla="*/ 1 w 37"/>
                <a:gd name="T5" fmla="*/ 10 h 37"/>
                <a:gd name="T6" fmla="*/ 10 w 37"/>
                <a:gd name="T7" fmla="*/ 18 h 37"/>
                <a:gd name="T8" fmla="*/ 1 w 37"/>
                <a:gd name="T9" fmla="*/ 27 h 37"/>
                <a:gd name="T10" fmla="*/ 1 w 37"/>
                <a:gd name="T11" fmla="*/ 30 h 37"/>
                <a:gd name="T12" fmla="*/ 8 w 37"/>
                <a:gd name="T13" fmla="*/ 36 h 37"/>
                <a:gd name="T14" fmla="*/ 10 w 37"/>
                <a:gd name="T15" fmla="*/ 36 h 37"/>
                <a:gd name="T16" fmla="*/ 19 w 37"/>
                <a:gd name="T17" fmla="*/ 28 h 37"/>
                <a:gd name="T18" fmla="*/ 27 w 37"/>
                <a:gd name="T19" fmla="*/ 36 h 37"/>
                <a:gd name="T20" fmla="*/ 30 w 37"/>
                <a:gd name="T21" fmla="*/ 36 h 37"/>
                <a:gd name="T22" fmla="*/ 37 w 37"/>
                <a:gd name="T23" fmla="*/ 30 h 37"/>
                <a:gd name="T24" fmla="*/ 37 w 37"/>
                <a:gd name="T25" fmla="*/ 27 h 37"/>
                <a:gd name="T26" fmla="*/ 28 w 37"/>
                <a:gd name="T27" fmla="*/ 18 h 37"/>
                <a:gd name="T28" fmla="*/ 37 w 37"/>
                <a:gd name="T29" fmla="*/ 10 h 37"/>
                <a:gd name="T30" fmla="*/ 37 w 37"/>
                <a:gd name="T31" fmla="*/ 7 h 37"/>
                <a:gd name="T32" fmla="*/ 30 w 37"/>
                <a:gd name="T33" fmla="*/ 1 h 37"/>
                <a:gd name="T34" fmla="*/ 28 w 37"/>
                <a:gd name="T35" fmla="*/ 1 h 37"/>
                <a:gd name="T36" fmla="*/ 19 w 37"/>
                <a:gd name="T37" fmla="*/ 9 h 37"/>
                <a:gd name="T38" fmla="*/ 10 w 37"/>
                <a:gd name="T39" fmla="*/ 1 h 37"/>
                <a:gd name="T40" fmla="*/ 8 w 37"/>
                <a:gd name="T41" fmla="*/ 1 h 37"/>
                <a:gd name="T42" fmla="*/ 8 w 37"/>
                <a:gd name="T43" fmla="*/ 1 h 37"/>
                <a:gd name="T44" fmla="*/ 8 w 37"/>
                <a:gd name="T4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8" y="1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10" y="37"/>
                    <a:pt x="10" y="36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30" y="37"/>
                    <a:pt x="30" y="3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9"/>
                    <a:pt x="37" y="8"/>
                    <a:pt x="37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8" y="0"/>
                    <a:pt x="28" y="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8" y="0"/>
                    <a:pt x="8" y="1"/>
                  </a:cubicBezTo>
                  <a:close/>
                  <a:moveTo>
                    <a:pt x="8" y="1"/>
                  </a:moveTo>
                  <a:cubicBezTo>
                    <a:pt x="8" y="1"/>
                    <a:pt x="8" y="1"/>
                    <a:pt x="8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212"/>
            <p:cNvSpPr>
              <a:spLocks noEditPoints="1"/>
            </p:cNvSpPr>
            <p:nvPr/>
          </p:nvSpPr>
          <p:spPr bwMode="auto">
            <a:xfrm>
              <a:off x="8651188" y="2820114"/>
              <a:ext cx="73317" cy="73317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3"/>
                    <a:pt x="33" y="42"/>
                    <a:pt x="21" y="42"/>
                  </a:cubicBezTo>
                  <a:cubicBezTo>
                    <a:pt x="10" y="42"/>
                    <a:pt x="0" y="33"/>
                    <a:pt x="0" y="21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33" y="0"/>
                    <a:pt x="42" y="10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13"/>
            <p:cNvSpPr>
              <a:spLocks noEditPoints="1"/>
            </p:cNvSpPr>
            <p:nvPr/>
          </p:nvSpPr>
          <p:spPr bwMode="auto">
            <a:xfrm>
              <a:off x="8782271" y="2614973"/>
              <a:ext cx="73317" cy="74058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2"/>
                    <a:pt x="32" y="42"/>
                    <a:pt x="21" y="42"/>
                  </a:cubicBezTo>
                  <a:cubicBezTo>
                    <a:pt x="9" y="42"/>
                    <a:pt x="0" y="32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32" y="0"/>
                    <a:pt x="42" y="9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4"/>
            <p:cNvSpPr>
              <a:spLocks noEditPoints="1"/>
            </p:cNvSpPr>
            <p:nvPr/>
          </p:nvSpPr>
          <p:spPr bwMode="auto">
            <a:xfrm>
              <a:off x="8689699" y="2676441"/>
              <a:ext cx="87388" cy="133304"/>
            </a:xfrm>
            <a:custGeom>
              <a:avLst/>
              <a:gdLst>
                <a:gd name="T0" fmla="*/ 18 w 50"/>
                <a:gd name="T1" fmla="*/ 29 h 76"/>
                <a:gd name="T2" fmla="*/ 6 w 50"/>
                <a:gd name="T3" fmla="*/ 51 h 76"/>
                <a:gd name="T4" fmla="*/ 0 w 50"/>
                <a:gd name="T5" fmla="*/ 73 h 76"/>
                <a:gd name="T6" fmla="*/ 2 w 50"/>
                <a:gd name="T7" fmla="*/ 76 h 76"/>
                <a:gd name="T8" fmla="*/ 2 w 50"/>
                <a:gd name="T9" fmla="*/ 76 h 76"/>
                <a:gd name="T10" fmla="*/ 5 w 50"/>
                <a:gd name="T11" fmla="*/ 73 h 76"/>
                <a:gd name="T12" fmla="*/ 11 w 50"/>
                <a:gd name="T13" fmla="*/ 53 h 76"/>
                <a:gd name="T14" fmla="*/ 22 w 50"/>
                <a:gd name="T15" fmla="*/ 32 h 76"/>
                <a:gd name="T16" fmla="*/ 41 w 50"/>
                <a:gd name="T17" fmla="*/ 11 h 76"/>
                <a:gd name="T18" fmla="*/ 44 w 50"/>
                <a:gd name="T19" fmla="*/ 15 h 76"/>
                <a:gd name="T20" fmla="*/ 49 w 50"/>
                <a:gd name="T21" fmla="*/ 2 h 76"/>
                <a:gd name="T22" fmla="*/ 48 w 50"/>
                <a:gd name="T23" fmla="*/ 0 h 76"/>
                <a:gd name="T24" fmla="*/ 34 w 50"/>
                <a:gd name="T25" fmla="*/ 2 h 76"/>
                <a:gd name="T26" fmla="*/ 38 w 50"/>
                <a:gd name="T27" fmla="*/ 6 h 76"/>
                <a:gd name="T28" fmla="*/ 18 w 50"/>
                <a:gd name="T29" fmla="*/ 29 h 76"/>
                <a:gd name="T30" fmla="*/ 18 w 50"/>
                <a:gd name="T31" fmla="*/ 29 h 76"/>
                <a:gd name="T32" fmla="*/ 18 w 50"/>
                <a:gd name="T33" fmla="*/ 2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6">
                  <a:moveTo>
                    <a:pt x="18" y="29"/>
                  </a:moveTo>
                  <a:cubicBezTo>
                    <a:pt x="13" y="36"/>
                    <a:pt x="9" y="43"/>
                    <a:pt x="6" y="51"/>
                  </a:cubicBezTo>
                  <a:cubicBezTo>
                    <a:pt x="0" y="63"/>
                    <a:pt x="0" y="72"/>
                    <a:pt x="0" y="73"/>
                  </a:cubicBezTo>
                  <a:cubicBezTo>
                    <a:pt x="0" y="74"/>
                    <a:pt x="1" y="75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76"/>
                    <a:pt x="5" y="74"/>
                    <a:pt x="5" y="73"/>
                  </a:cubicBezTo>
                  <a:cubicBezTo>
                    <a:pt x="5" y="73"/>
                    <a:pt x="6" y="65"/>
                    <a:pt x="11" y="53"/>
                  </a:cubicBezTo>
                  <a:cubicBezTo>
                    <a:pt x="13" y="45"/>
                    <a:pt x="17" y="38"/>
                    <a:pt x="22" y="32"/>
                  </a:cubicBezTo>
                  <a:cubicBezTo>
                    <a:pt x="27" y="24"/>
                    <a:pt x="34" y="17"/>
                    <a:pt x="41" y="11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0" y="13"/>
                    <a:pt x="23" y="21"/>
                    <a:pt x="18" y="29"/>
                  </a:cubicBezTo>
                  <a:close/>
                  <a:moveTo>
                    <a:pt x="18" y="29"/>
                  </a:moveTo>
                  <a:cubicBezTo>
                    <a:pt x="18" y="29"/>
                    <a:pt x="18" y="29"/>
                    <a:pt x="18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15"/>
            <p:cNvSpPr>
              <a:spLocks noEditPoints="1"/>
            </p:cNvSpPr>
            <p:nvPr/>
          </p:nvSpPr>
          <p:spPr bwMode="auto">
            <a:xfrm>
              <a:off x="8575649" y="2600902"/>
              <a:ext cx="75539" cy="225877"/>
            </a:xfrm>
            <a:custGeom>
              <a:avLst/>
              <a:gdLst>
                <a:gd name="T0" fmla="*/ 1 w 43"/>
                <a:gd name="T1" fmla="*/ 59 h 129"/>
                <a:gd name="T2" fmla="*/ 12 w 43"/>
                <a:gd name="T3" fmla="*/ 96 h 129"/>
                <a:gd name="T4" fmla="*/ 38 w 43"/>
                <a:gd name="T5" fmla="*/ 128 h 129"/>
                <a:gd name="T6" fmla="*/ 40 w 43"/>
                <a:gd name="T7" fmla="*/ 129 h 129"/>
                <a:gd name="T8" fmla="*/ 42 w 43"/>
                <a:gd name="T9" fmla="*/ 128 h 129"/>
                <a:gd name="T10" fmla="*/ 42 w 43"/>
                <a:gd name="T11" fmla="*/ 124 h 129"/>
                <a:gd name="T12" fmla="*/ 17 w 43"/>
                <a:gd name="T13" fmla="*/ 94 h 129"/>
                <a:gd name="T14" fmla="*/ 7 w 43"/>
                <a:gd name="T15" fmla="*/ 58 h 129"/>
                <a:gd name="T16" fmla="*/ 15 w 43"/>
                <a:gd name="T17" fmla="*/ 13 h 129"/>
                <a:gd name="T18" fmla="*/ 20 w 43"/>
                <a:gd name="T19" fmla="*/ 15 h 129"/>
                <a:gd name="T20" fmla="*/ 19 w 43"/>
                <a:gd name="T21" fmla="*/ 1 h 129"/>
                <a:gd name="T22" fmla="*/ 17 w 43"/>
                <a:gd name="T23" fmla="*/ 1 h 129"/>
                <a:gd name="T24" fmla="*/ 6 w 43"/>
                <a:gd name="T25" fmla="*/ 8 h 129"/>
                <a:gd name="T26" fmla="*/ 10 w 43"/>
                <a:gd name="T27" fmla="*/ 11 h 129"/>
                <a:gd name="T28" fmla="*/ 1 w 43"/>
                <a:gd name="T29" fmla="*/ 59 h 129"/>
                <a:gd name="T30" fmla="*/ 1 w 43"/>
                <a:gd name="T31" fmla="*/ 59 h 129"/>
                <a:gd name="T32" fmla="*/ 1 w 43"/>
                <a:gd name="T33" fmla="*/ 5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129">
                  <a:moveTo>
                    <a:pt x="1" y="59"/>
                  </a:moveTo>
                  <a:cubicBezTo>
                    <a:pt x="2" y="72"/>
                    <a:pt x="6" y="84"/>
                    <a:pt x="12" y="96"/>
                  </a:cubicBezTo>
                  <a:cubicBezTo>
                    <a:pt x="23" y="117"/>
                    <a:pt x="38" y="128"/>
                    <a:pt x="38" y="128"/>
                  </a:cubicBezTo>
                  <a:cubicBezTo>
                    <a:pt x="39" y="129"/>
                    <a:pt x="39" y="129"/>
                    <a:pt x="40" y="129"/>
                  </a:cubicBezTo>
                  <a:cubicBezTo>
                    <a:pt x="41" y="129"/>
                    <a:pt x="42" y="129"/>
                    <a:pt x="42" y="128"/>
                  </a:cubicBezTo>
                  <a:cubicBezTo>
                    <a:pt x="43" y="127"/>
                    <a:pt x="43" y="125"/>
                    <a:pt x="42" y="124"/>
                  </a:cubicBezTo>
                  <a:cubicBezTo>
                    <a:pt x="42" y="124"/>
                    <a:pt x="27" y="113"/>
                    <a:pt x="17" y="94"/>
                  </a:cubicBezTo>
                  <a:cubicBezTo>
                    <a:pt x="11" y="82"/>
                    <a:pt x="7" y="70"/>
                    <a:pt x="7" y="58"/>
                  </a:cubicBezTo>
                  <a:cubicBezTo>
                    <a:pt x="6" y="43"/>
                    <a:pt x="9" y="28"/>
                    <a:pt x="15" y="13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3" y="27"/>
                    <a:pt x="0" y="43"/>
                    <a:pt x="1" y="59"/>
                  </a:cubicBezTo>
                  <a:close/>
                  <a:moveTo>
                    <a:pt x="1" y="59"/>
                  </a:moveTo>
                  <a:cubicBezTo>
                    <a:pt x="1" y="59"/>
                    <a:pt x="1" y="59"/>
                    <a:pt x="1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6"/>
            <p:cNvSpPr>
              <a:spLocks noEditPoints="1"/>
            </p:cNvSpPr>
            <p:nvPr/>
          </p:nvSpPr>
          <p:spPr bwMode="auto">
            <a:xfrm>
              <a:off x="10043480" y="5366229"/>
              <a:ext cx="372512" cy="373253"/>
            </a:xfrm>
            <a:custGeom>
              <a:avLst/>
              <a:gdLst>
                <a:gd name="T0" fmla="*/ 0 w 213"/>
                <a:gd name="T1" fmla="*/ 207 h 213"/>
                <a:gd name="T2" fmla="*/ 7 w 213"/>
                <a:gd name="T3" fmla="*/ 213 h 213"/>
                <a:gd name="T4" fmla="*/ 81 w 213"/>
                <a:gd name="T5" fmla="*/ 213 h 213"/>
                <a:gd name="T6" fmla="*/ 81 w 213"/>
                <a:gd name="T7" fmla="*/ 152 h 213"/>
                <a:gd name="T8" fmla="*/ 90 w 213"/>
                <a:gd name="T9" fmla="*/ 142 h 213"/>
                <a:gd name="T10" fmla="*/ 121 w 213"/>
                <a:gd name="T11" fmla="*/ 142 h 213"/>
                <a:gd name="T12" fmla="*/ 132 w 213"/>
                <a:gd name="T13" fmla="*/ 152 h 213"/>
                <a:gd name="T14" fmla="*/ 132 w 213"/>
                <a:gd name="T15" fmla="*/ 213 h 213"/>
                <a:gd name="T16" fmla="*/ 205 w 213"/>
                <a:gd name="T17" fmla="*/ 213 h 213"/>
                <a:gd name="T18" fmla="*/ 213 w 213"/>
                <a:gd name="T19" fmla="*/ 205 h 213"/>
                <a:gd name="T20" fmla="*/ 213 w 213"/>
                <a:gd name="T21" fmla="*/ 92 h 213"/>
                <a:gd name="T22" fmla="*/ 110 w 213"/>
                <a:gd name="T23" fmla="*/ 0 h 213"/>
                <a:gd name="T24" fmla="*/ 0 w 213"/>
                <a:gd name="T25" fmla="*/ 92 h 213"/>
                <a:gd name="T26" fmla="*/ 0 w 213"/>
                <a:gd name="T27" fmla="*/ 207 h 213"/>
                <a:gd name="T28" fmla="*/ 0 w 213"/>
                <a:gd name="T29" fmla="*/ 207 h 213"/>
                <a:gd name="T30" fmla="*/ 0 w 213"/>
                <a:gd name="T31" fmla="*/ 20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3" h="213">
                  <a:moveTo>
                    <a:pt x="0" y="207"/>
                  </a:moveTo>
                  <a:cubicBezTo>
                    <a:pt x="0" y="207"/>
                    <a:pt x="0" y="213"/>
                    <a:pt x="7" y="213"/>
                  </a:cubicBezTo>
                  <a:cubicBezTo>
                    <a:pt x="15" y="213"/>
                    <a:pt x="81" y="213"/>
                    <a:pt x="81" y="213"/>
                  </a:cubicBezTo>
                  <a:cubicBezTo>
                    <a:pt x="81" y="152"/>
                    <a:pt x="81" y="152"/>
                    <a:pt x="81" y="152"/>
                  </a:cubicBezTo>
                  <a:cubicBezTo>
                    <a:pt x="81" y="152"/>
                    <a:pt x="80" y="142"/>
                    <a:pt x="90" y="142"/>
                  </a:cubicBezTo>
                  <a:cubicBezTo>
                    <a:pt x="121" y="142"/>
                    <a:pt x="121" y="142"/>
                    <a:pt x="121" y="142"/>
                  </a:cubicBezTo>
                  <a:cubicBezTo>
                    <a:pt x="133" y="142"/>
                    <a:pt x="132" y="152"/>
                    <a:pt x="132" y="152"/>
                  </a:cubicBezTo>
                  <a:cubicBezTo>
                    <a:pt x="132" y="213"/>
                    <a:pt x="132" y="213"/>
                    <a:pt x="132" y="213"/>
                  </a:cubicBezTo>
                  <a:cubicBezTo>
                    <a:pt x="205" y="213"/>
                    <a:pt x="205" y="213"/>
                    <a:pt x="205" y="213"/>
                  </a:cubicBezTo>
                  <a:cubicBezTo>
                    <a:pt x="213" y="213"/>
                    <a:pt x="213" y="205"/>
                    <a:pt x="213" y="205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0" y="92"/>
                    <a:pt x="0" y="92"/>
                    <a:pt x="0" y="92"/>
                  </a:cubicBezTo>
                  <a:lnTo>
                    <a:pt x="0" y="207"/>
                  </a:lnTo>
                  <a:close/>
                  <a:moveTo>
                    <a:pt x="0" y="207"/>
                  </a:moveTo>
                  <a:cubicBezTo>
                    <a:pt x="0" y="207"/>
                    <a:pt x="0" y="207"/>
                    <a:pt x="0" y="20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7"/>
            <p:cNvSpPr>
              <a:spLocks noEditPoints="1"/>
            </p:cNvSpPr>
            <p:nvPr/>
          </p:nvSpPr>
          <p:spPr bwMode="auto">
            <a:xfrm>
              <a:off x="9973124" y="5278841"/>
              <a:ext cx="519887" cy="262906"/>
            </a:xfrm>
            <a:custGeom>
              <a:avLst/>
              <a:gdLst>
                <a:gd name="T0" fmla="*/ 0 w 297"/>
                <a:gd name="T1" fmla="*/ 133 h 150"/>
                <a:gd name="T2" fmla="*/ 30 w 297"/>
                <a:gd name="T3" fmla="*/ 133 h 150"/>
                <a:gd name="T4" fmla="*/ 151 w 297"/>
                <a:gd name="T5" fmla="*/ 31 h 150"/>
                <a:gd name="T6" fmla="*/ 264 w 297"/>
                <a:gd name="T7" fmla="*/ 133 h 150"/>
                <a:gd name="T8" fmla="*/ 297 w 297"/>
                <a:gd name="T9" fmla="*/ 133 h 150"/>
                <a:gd name="T10" fmla="*/ 151 w 297"/>
                <a:gd name="T11" fmla="*/ 0 h 150"/>
                <a:gd name="T12" fmla="*/ 0 w 297"/>
                <a:gd name="T13" fmla="*/ 133 h 150"/>
                <a:gd name="T14" fmla="*/ 0 w 297"/>
                <a:gd name="T15" fmla="*/ 133 h 150"/>
                <a:gd name="T16" fmla="*/ 0 w 297"/>
                <a:gd name="T17" fmla="*/ 13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150">
                  <a:moveTo>
                    <a:pt x="0" y="133"/>
                  </a:moveTo>
                  <a:cubicBezTo>
                    <a:pt x="0" y="133"/>
                    <a:pt x="9" y="150"/>
                    <a:pt x="30" y="133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264" y="133"/>
                    <a:pt x="264" y="133"/>
                    <a:pt x="264" y="133"/>
                  </a:cubicBezTo>
                  <a:cubicBezTo>
                    <a:pt x="288" y="149"/>
                    <a:pt x="297" y="133"/>
                    <a:pt x="297" y="133"/>
                  </a:cubicBezTo>
                  <a:cubicBezTo>
                    <a:pt x="151" y="0"/>
                    <a:pt x="151" y="0"/>
                    <a:pt x="151" y="0"/>
                  </a:cubicBezTo>
                  <a:lnTo>
                    <a:pt x="0" y="133"/>
                  </a:lnTo>
                  <a:close/>
                  <a:moveTo>
                    <a:pt x="0" y="133"/>
                  </a:moveTo>
                  <a:cubicBezTo>
                    <a:pt x="0" y="133"/>
                    <a:pt x="0" y="133"/>
                    <a:pt x="0" y="13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8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close/>
                  <a:moveTo>
                    <a:pt x="71" y="0"/>
                  </a:moveTo>
                  <a:lnTo>
                    <a:pt x="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9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moveTo>
                    <a:pt x="71" y="0"/>
                  </a:moveTo>
                  <a:lnTo>
                    <a:pt x="71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20"/>
            <p:cNvSpPr>
              <a:spLocks noEditPoints="1"/>
            </p:cNvSpPr>
            <p:nvPr/>
          </p:nvSpPr>
          <p:spPr bwMode="auto">
            <a:xfrm>
              <a:off x="7164103" y="3597723"/>
              <a:ext cx="135526" cy="134786"/>
            </a:xfrm>
            <a:custGeom>
              <a:avLst/>
              <a:gdLst>
                <a:gd name="T0" fmla="*/ 77 w 77"/>
                <a:gd name="T1" fmla="*/ 38 h 77"/>
                <a:gd name="T2" fmla="*/ 39 w 77"/>
                <a:gd name="T3" fmla="*/ 77 h 77"/>
                <a:gd name="T4" fmla="*/ 0 w 77"/>
                <a:gd name="T5" fmla="*/ 38 h 77"/>
                <a:gd name="T6" fmla="*/ 39 w 77"/>
                <a:gd name="T7" fmla="*/ 0 h 77"/>
                <a:gd name="T8" fmla="*/ 77 w 77"/>
                <a:gd name="T9" fmla="*/ 38 h 77"/>
                <a:gd name="T10" fmla="*/ 77 w 77"/>
                <a:gd name="T11" fmla="*/ 38 h 77"/>
                <a:gd name="T12" fmla="*/ 77 w 77"/>
                <a:gd name="T13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7">
                  <a:moveTo>
                    <a:pt x="77" y="38"/>
                  </a:moveTo>
                  <a:cubicBezTo>
                    <a:pt x="77" y="60"/>
                    <a:pt x="60" y="77"/>
                    <a:pt x="39" y="77"/>
                  </a:cubicBezTo>
                  <a:cubicBezTo>
                    <a:pt x="17" y="77"/>
                    <a:pt x="0" y="60"/>
                    <a:pt x="0" y="38"/>
                  </a:cubicBezTo>
                  <a:cubicBezTo>
                    <a:pt x="0" y="17"/>
                    <a:pt x="17" y="0"/>
                    <a:pt x="39" y="0"/>
                  </a:cubicBezTo>
                  <a:cubicBezTo>
                    <a:pt x="60" y="0"/>
                    <a:pt x="77" y="17"/>
                    <a:pt x="77" y="38"/>
                  </a:cubicBezTo>
                  <a:close/>
                  <a:moveTo>
                    <a:pt x="77" y="38"/>
                  </a:moveTo>
                  <a:cubicBezTo>
                    <a:pt x="77" y="38"/>
                    <a:pt x="77" y="38"/>
                    <a:pt x="77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21"/>
            <p:cNvSpPr>
              <a:spLocks noEditPoints="1"/>
            </p:cNvSpPr>
            <p:nvPr/>
          </p:nvSpPr>
          <p:spPr bwMode="auto">
            <a:xfrm>
              <a:off x="7164103" y="3439980"/>
              <a:ext cx="292529" cy="292529"/>
            </a:xfrm>
            <a:custGeom>
              <a:avLst/>
              <a:gdLst>
                <a:gd name="T0" fmla="*/ 128 w 167"/>
                <a:gd name="T1" fmla="*/ 148 h 167"/>
                <a:gd name="T2" fmla="*/ 148 w 167"/>
                <a:gd name="T3" fmla="*/ 167 h 167"/>
                <a:gd name="T4" fmla="*/ 167 w 167"/>
                <a:gd name="T5" fmla="*/ 148 h 167"/>
                <a:gd name="T6" fmla="*/ 19 w 167"/>
                <a:gd name="T7" fmla="*/ 0 h 167"/>
                <a:gd name="T8" fmla="*/ 0 w 167"/>
                <a:gd name="T9" fmla="*/ 19 h 167"/>
                <a:gd name="T10" fmla="*/ 19 w 167"/>
                <a:gd name="T11" fmla="*/ 38 h 167"/>
                <a:gd name="T12" fmla="*/ 128 w 167"/>
                <a:gd name="T13" fmla="*/ 148 h 167"/>
                <a:gd name="T14" fmla="*/ 128 w 167"/>
                <a:gd name="T15" fmla="*/ 148 h 167"/>
                <a:gd name="T16" fmla="*/ 128 w 167"/>
                <a:gd name="T17" fmla="*/ 1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67">
                  <a:moveTo>
                    <a:pt x="128" y="148"/>
                  </a:moveTo>
                  <a:cubicBezTo>
                    <a:pt x="128" y="158"/>
                    <a:pt x="137" y="167"/>
                    <a:pt x="148" y="167"/>
                  </a:cubicBezTo>
                  <a:cubicBezTo>
                    <a:pt x="158" y="167"/>
                    <a:pt x="167" y="158"/>
                    <a:pt x="167" y="148"/>
                  </a:cubicBezTo>
                  <a:cubicBezTo>
                    <a:pt x="167" y="66"/>
                    <a:pt x="10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79" y="38"/>
                    <a:pt x="128" y="88"/>
                    <a:pt x="128" y="148"/>
                  </a:cubicBezTo>
                  <a:close/>
                  <a:moveTo>
                    <a:pt x="128" y="148"/>
                  </a:moveTo>
                  <a:cubicBezTo>
                    <a:pt x="128" y="148"/>
                    <a:pt x="128" y="148"/>
                    <a:pt x="128" y="1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2"/>
            <p:cNvSpPr>
              <a:spLocks noEditPoints="1"/>
            </p:cNvSpPr>
            <p:nvPr/>
          </p:nvSpPr>
          <p:spPr bwMode="auto">
            <a:xfrm>
              <a:off x="7164103" y="3315562"/>
              <a:ext cx="416947" cy="416947"/>
            </a:xfrm>
            <a:custGeom>
              <a:avLst/>
              <a:gdLst>
                <a:gd name="T0" fmla="*/ 219 w 238"/>
                <a:gd name="T1" fmla="*/ 238 h 238"/>
                <a:gd name="T2" fmla="*/ 238 w 238"/>
                <a:gd name="T3" fmla="*/ 219 h 238"/>
                <a:gd name="T4" fmla="*/ 19 w 238"/>
                <a:gd name="T5" fmla="*/ 0 h 238"/>
                <a:gd name="T6" fmla="*/ 0 w 238"/>
                <a:gd name="T7" fmla="*/ 19 h 238"/>
                <a:gd name="T8" fmla="*/ 19 w 238"/>
                <a:gd name="T9" fmla="*/ 38 h 238"/>
                <a:gd name="T10" fmla="*/ 199 w 238"/>
                <a:gd name="T11" fmla="*/ 219 h 238"/>
                <a:gd name="T12" fmla="*/ 219 w 238"/>
                <a:gd name="T13" fmla="*/ 238 h 238"/>
                <a:gd name="T14" fmla="*/ 219 w 238"/>
                <a:gd name="T15" fmla="*/ 238 h 238"/>
                <a:gd name="T16" fmla="*/ 219 w 238"/>
                <a:gd name="T17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238">
                  <a:moveTo>
                    <a:pt x="219" y="238"/>
                  </a:moveTo>
                  <a:cubicBezTo>
                    <a:pt x="229" y="238"/>
                    <a:pt x="238" y="229"/>
                    <a:pt x="238" y="219"/>
                  </a:cubicBezTo>
                  <a:cubicBezTo>
                    <a:pt x="238" y="98"/>
                    <a:pt x="14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119" y="38"/>
                    <a:pt x="199" y="119"/>
                    <a:pt x="199" y="219"/>
                  </a:cubicBezTo>
                  <a:cubicBezTo>
                    <a:pt x="199" y="229"/>
                    <a:pt x="208" y="238"/>
                    <a:pt x="219" y="238"/>
                  </a:cubicBezTo>
                  <a:close/>
                  <a:moveTo>
                    <a:pt x="219" y="238"/>
                  </a:moveTo>
                  <a:cubicBezTo>
                    <a:pt x="219" y="238"/>
                    <a:pt x="219" y="238"/>
                    <a:pt x="219" y="2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23"/>
            <p:cNvSpPr>
              <a:spLocks noEditPoints="1"/>
            </p:cNvSpPr>
            <p:nvPr/>
          </p:nvSpPr>
          <p:spPr bwMode="auto">
            <a:xfrm>
              <a:off x="6492396" y="5147758"/>
              <a:ext cx="385102" cy="385102"/>
            </a:xfrm>
            <a:custGeom>
              <a:avLst/>
              <a:gdLst>
                <a:gd name="T0" fmla="*/ 21 w 220"/>
                <a:gd name="T1" fmla="*/ 116 h 220"/>
                <a:gd name="T2" fmla="*/ 7 w 220"/>
                <a:gd name="T3" fmla="*/ 206 h 220"/>
                <a:gd name="T4" fmla="*/ 7 w 220"/>
                <a:gd name="T5" fmla="*/ 220 h 220"/>
                <a:gd name="T6" fmla="*/ 220 w 220"/>
                <a:gd name="T7" fmla="*/ 213 h 220"/>
                <a:gd name="T8" fmla="*/ 200 w 220"/>
                <a:gd name="T9" fmla="*/ 206 h 220"/>
                <a:gd name="T10" fmla="*/ 220 w 220"/>
                <a:gd name="T11" fmla="*/ 89 h 220"/>
                <a:gd name="T12" fmla="*/ 0 w 220"/>
                <a:gd name="T13" fmla="*/ 83 h 220"/>
                <a:gd name="T14" fmla="*/ 138 w 220"/>
                <a:gd name="T15" fmla="*/ 117 h 220"/>
                <a:gd name="T16" fmla="*/ 186 w 220"/>
                <a:gd name="T17" fmla="*/ 116 h 220"/>
                <a:gd name="T18" fmla="*/ 83 w 220"/>
                <a:gd name="T19" fmla="*/ 206 h 220"/>
                <a:gd name="T20" fmla="*/ 110 w 220"/>
                <a:gd name="T21" fmla="*/ 89 h 220"/>
                <a:gd name="T22" fmla="*/ 76 w 220"/>
                <a:gd name="T23" fmla="*/ 116 h 220"/>
                <a:gd name="T24" fmla="*/ 35 w 220"/>
                <a:gd name="T25" fmla="*/ 206 h 220"/>
                <a:gd name="T26" fmla="*/ 55 w 220"/>
                <a:gd name="T27" fmla="*/ 89 h 220"/>
                <a:gd name="T28" fmla="*/ 193 w 220"/>
                <a:gd name="T29" fmla="*/ 21 h 220"/>
                <a:gd name="T30" fmla="*/ 0 w 220"/>
                <a:gd name="T31" fmla="*/ 76 h 220"/>
                <a:gd name="T32" fmla="*/ 193 w 220"/>
                <a:gd name="T33" fmla="*/ 21 h 220"/>
                <a:gd name="T34" fmla="*/ 45 w 220"/>
                <a:gd name="T35" fmla="*/ 63 h 220"/>
                <a:gd name="T36" fmla="*/ 40 w 220"/>
                <a:gd name="T37" fmla="*/ 65 h 220"/>
                <a:gd name="T38" fmla="*/ 52 w 220"/>
                <a:gd name="T39" fmla="*/ 33 h 220"/>
                <a:gd name="T40" fmla="*/ 58 w 220"/>
                <a:gd name="T41" fmla="*/ 36 h 220"/>
                <a:gd name="T42" fmla="*/ 72 w 220"/>
                <a:gd name="T43" fmla="*/ 63 h 220"/>
                <a:gd name="T44" fmla="*/ 68 w 220"/>
                <a:gd name="T45" fmla="*/ 65 h 220"/>
                <a:gd name="T46" fmla="*/ 80 w 220"/>
                <a:gd name="T47" fmla="*/ 33 h 220"/>
                <a:gd name="T48" fmla="*/ 86 w 220"/>
                <a:gd name="T49" fmla="*/ 36 h 220"/>
                <a:gd name="T50" fmla="*/ 110 w 220"/>
                <a:gd name="T51" fmla="*/ 65 h 220"/>
                <a:gd name="T52" fmla="*/ 107 w 220"/>
                <a:gd name="T53" fmla="*/ 34 h 220"/>
                <a:gd name="T54" fmla="*/ 114 w 220"/>
                <a:gd name="T55" fmla="*/ 34 h 220"/>
                <a:gd name="T56" fmla="*/ 153 w 220"/>
                <a:gd name="T57" fmla="*/ 65 h 220"/>
                <a:gd name="T58" fmla="*/ 149 w 220"/>
                <a:gd name="T59" fmla="*/ 64 h 220"/>
                <a:gd name="T60" fmla="*/ 135 w 220"/>
                <a:gd name="T61" fmla="*/ 31 h 220"/>
                <a:gd name="T62" fmla="*/ 155 w 220"/>
                <a:gd name="T63" fmla="*/ 60 h 220"/>
                <a:gd name="T64" fmla="*/ 181 w 220"/>
                <a:gd name="T65" fmla="*/ 65 h 220"/>
                <a:gd name="T66" fmla="*/ 176 w 220"/>
                <a:gd name="T67" fmla="*/ 63 h 220"/>
                <a:gd name="T68" fmla="*/ 164 w 220"/>
                <a:gd name="T69" fmla="*/ 31 h 220"/>
                <a:gd name="T70" fmla="*/ 182 w 220"/>
                <a:gd name="T71" fmla="*/ 60 h 220"/>
                <a:gd name="T72" fmla="*/ 59 w 220"/>
                <a:gd name="T73" fmla="*/ 166 h 220"/>
                <a:gd name="T74" fmla="*/ 55 w 220"/>
                <a:gd name="T75" fmla="*/ 144 h 220"/>
                <a:gd name="T76" fmla="*/ 69 w 220"/>
                <a:gd name="T77" fmla="*/ 144 h 220"/>
                <a:gd name="T78" fmla="*/ 66 w 220"/>
                <a:gd name="T79" fmla="*/ 166 h 220"/>
                <a:gd name="T80" fmla="*/ 62 w 220"/>
                <a:gd name="T81" fmla="*/ 179 h 220"/>
                <a:gd name="T82" fmla="*/ 59 w 220"/>
                <a:gd name="T83" fmla="*/ 166 h 220"/>
                <a:gd name="T84" fmla="*/ 35 w 220"/>
                <a:gd name="T85" fmla="*/ 0 h 220"/>
                <a:gd name="T86" fmla="*/ 193 w 220"/>
                <a:gd name="T87" fmla="*/ 7 h 220"/>
                <a:gd name="T88" fmla="*/ 35 w 220"/>
                <a:gd name="T89" fmla="*/ 14 h 220"/>
                <a:gd name="T90" fmla="*/ 121 w 220"/>
                <a:gd name="T91" fmla="*/ 154 h 220"/>
                <a:gd name="T92" fmla="*/ 135 w 220"/>
                <a:gd name="T93" fmla="*/ 129 h 220"/>
                <a:gd name="T94" fmla="*/ 121 w 220"/>
                <a:gd name="T95" fmla="*/ 154 h 220"/>
                <a:gd name="T96" fmla="*/ 116 w 220"/>
                <a:gd name="T97" fmla="*/ 168 h 220"/>
                <a:gd name="T98" fmla="*/ 160 w 220"/>
                <a:gd name="T99" fmla="*/ 134 h 220"/>
                <a:gd name="T100" fmla="*/ 155 w 220"/>
                <a:gd name="T101" fmla="*/ 149 h 220"/>
                <a:gd name="T102" fmla="*/ 140 w 220"/>
                <a:gd name="T103" fmla="*/ 173 h 220"/>
                <a:gd name="T104" fmla="*/ 155 w 220"/>
                <a:gd name="T105" fmla="*/ 149 h 220"/>
                <a:gd name="T106" fmla="*/ 155 w 220"/>
                <a:gd name="T107" fmla="*/ 14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" h="220">
                  <a:moveTo>
                    <a:pt x="0" y="89"/>
                  </a:moveTo>
                  <a:cubicBezTo>
                    <a:pt x="0" y="102"/>
                    <a:pt x="9" y="113"/>
                    <a:pt x="21" y="116"/>
                  </a:cubicBezTo>
                  <a:cubicBezTo>
                    <a:pt x="21" y="206"/>
                    <a:pt x="21" y="206"/>
                    <a:pt x="21" y="206"/>
                  </a:cubicBezTo>
                  <a:cubicBezTo>
                    <a:pt x="7" y="206"/>
                    <a:pt x="7" y="206"/>
                    <a:pt x="7" y="206"/>
                  </a:cubicBezTo>
                  <a:cubicBezTo>
                    <a:pt x="3" y="206"/>
                    <a:pt x="0" y="209"/>
                    <a:pt x="0" y="213"/>
                  </a:cubicBezTo>
                  <a:cubicBezTo>
                    <a:pt x="0" y="217"/>
                    <a:pt x="3" y="220"/>
                    <a:pt x="7" y="220"/>
                  </a:cubicBezTo>
                  <a:cubicBezTo>
                    <a:pt x="214" y="220"/>
                    <a:pt x="214" y="220"/>
                    <a:pt x="214" y="220"/>
                  </a:cubicBezTo>
                  <a:cubicBezTo>
                    <a:pt x="217" y="220"/>
                    <a:pt x="220" y="217"/>
                    <a:pt x="220" y="213"/>
                  </a:cubicBezTo>
                  <a:cubicBezTo>
                    <a:pt x="220" y="209"/>
                    <a:pt x="217" y="206"/>
                    <a:pt x="214" y="206"/>
                  </a:cubicBezTo>
                  <a:cubicBezTo>
                    <a:pt x="200" y="206"/>
                    <a:pt x="200" y="206"/>
                    <a:pt x="200" y="206"/>
                  </a:cubicBezTo>
                  <a:cubicBezTo>
                    <a:pt x="200" y="116"/>
                    <a:pt x="200" y="116"/>
                    <a:pt x="200" y="116"/>
                  </a:cubicBezTo>
                  <a:cubicBezTo>
                    <a:pt x="212" y="113"/>
                    <a:pt x="220" y="102"/>
                    <a:pt x="220" y="89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0" y="89"/>
                  </a:lnTo>
                  <a:close/>
                  <a:moveTo>
                    <a:pt x="138" y="117"/>
                  </a:moveTo>
                  <a:cubicBezTo>
                    <a:pt x="153" y="117"/>
                    <a:pt x="165" y="105"/>
                    <a:pt x="165" y="89"/>
                  </a:cubicBezTo>
                  <a:cubicBezTo>
                    <a:pt x="165" y="102"/>
                    <a:pt x="174" y="113"/>
                    <a:pt x="186" y="116"/>
                  </a:cubicBezTo>
                  <a:cubicBezTo>
                    <a:pt x="186" y="206"/>
                    <a:pt x="186" y="206"/>
                    <a:pt x="186" y="206"/>
                  </a:cubicBezTo>
                  <a:cubicBezTo>
                    <a:pt x="83" y="206"/>
                    <a:pt x="83" y="206"/>
                    <a:pt x="83" y="206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98" y="117"/>
                    <a:pt x="110" y="105"/>
                    <a:pt x="110" y="89"/>
                  </a:cubicBezTo>
                  <a:cubicBezTo>
                    <a:pt x="110" y="105"/>
                    <a:pt x="123" y="117"/>
                    <a:pt x="138" y="117"/>
                  </a:cubicBezTo>
                  <a:close/>
                  <a:moveTo>
                    <a:pt x="76" y="116"/>
                  </a:moveTo>
                  <a:cubicBezTo>
                    <a:pt x="76" y="206"/>
                    <a:pt x="76" y="206"/>
                    <a:pt x="76" y="206"/>
                  </a:cubicBezTo>
                  <a:cubicBezTo>
                    <a:pt x="35" y="206"/>
                    <a:pt x="35" y="206"/>
                    <a:pt x="35" y="206"/>
                  </a:cubicBezTo>
                  <a:cubicBezTo>
                    <a:pt x="35" y="116"/>
                    <a:pt x="35" y="116"/>
                    <a:pt x="35" y="116"/>
                  </a:cubicBezTo>
                  <a:cubicBezTo>
                    <a:pt x="47" y="113"/>
                    <a:pt x="55" y="102"/>
                    <a:pt x="55" y="89"/>
                  </a:cubicBezTo>
                  <a:cubicBezTo>
                    <a:pt x="55" y="102"/>
                    <a:pt x="64" y="113"/>
                    <a:pt x="76" y="116"/>
                  </a:cubicBezTo>
                  <a:close/>
                  <a:moveTo>
                    <a:pt x="193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20" y="76"/>
                    <a:pt x="220" y="76"/>
                    <a:pt x="220" y="76"/>
                  </a:cubicBezTo>
                  <a:lnTo>
                    <a:pt x="193" y="21"/>
                  </a:lnTo>
                  <a:close/>
                  <a:moveTo>
                    <a:pt x="58" y="36"/>
                  </a:moveTo>
                  <a:cubicBezTo>
                    <a:pt x="45" y="63"/>
                    <a:pt x="45" y="63"/>
                    <a:pt x="45" y="63"/>
                  </a:cubicBezTo>
                  <a:cubicBezTo>
                    <a:pt x="44" y="65"/>
                    <a:pt x="43" y="65"/>
                    <a:pt x="42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38" y="64"/>
                    <a:pt x="38" y="62"/>
                    <a:pt x="38" y="60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1"/>
                    <a:pt x="55" y="30"/>
                    <a:pt x="57" y="31"/>
                  </a:cubicBezTo>
                  <a:cubicBezTo>
                    <a:pt x="59" y="32"/>
                    <a:pt x="59" y="34"/>
                    <a:pt x="58" y="36"/>
                  </a:cubicBezTo>
                  <a:close/>
                  <a:moveTo>
                    <a:pt x="86" y="36"/>
                  </a:moveTo>
                  <a:cubicBezTo>
                    <a:pt x="72" y="63"/>
                    <a:pt x="72" y="63"/>
                    <a:pt x="72" y="63"/>
                  </a:cubicBezTo>
                  <a:cubicBezTo>
                    <a:pt x="72" y="65"/>
                    <a:pt x="70" y="65"/>
                    <a:pt x="69" y="65"/>
                  </a:cubicBezTo>
                  <a:cubicBezTo>
                    <a:pt x="69" y="65"/>
                    <a:pt x="68" y="65"/>
                    <a:pt x="68" y="65"/>
                  </a:cubicBezTo>
                  <a:cubicBezTo>
                    <a:pt x="66" y="64"/>
                    <a:pt x="65" y="62"/>
                    <a:pt x="66" y="60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1" y="31"/>
                    <a:pt x="83" y="30"/>
                    <a:pt x="84" y="31"/>
                  </a:cubicBezTo>
                  <a:cubicBezTo>
                    <a:pt x="86" y="32"/>
                    <a:pt x="87" y="34"/>
                    <a:pt x="86" y="36"/>
                  </a:cubicBezTo>
                  <a:close/>
                  <a:moveTo>
                    <a:pt x="114" y="62"/>
                  </a:moveTo>
                  <a:cubicBezTo>
                    <a:pt x="114" y="64"/>
                    <a:pt x="112" y="65"/>
                    <a:pt x="110" y="65"/>
                  </a:cubicBezTo>
                  <a:cubicBezTo>
                    <a:pt x="108" y="65"/>
                    <a:pt x="107" y="64"/>
                    <a:pt x="107" y="6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2"/>
                    <a:pt x="108" y="31"/>
                    <a:pt x="110" y="31"/>
                  </a:cubicBezTo>
                  <a:cubicBezTo>
                    <a:pt x="112" y="31"/>
                    <a:pt x="114" y="32"/>
                    <a:pt x="114" y="34"/>
                  </a:cubicBezTo>
                  <a:lnTo>
                    <a:pt x="114" y="62"/>
                  </a:lnTo>
                  <a:close/>
                  <a:moveTo>
                    <a:pt x="153" y="65"/>
                  </a:moveTo>
                  <a:cubicBezTo>
                    <a:pt x="153" y="65"/>
                    <a:pt x="152" y="65"/>
                    <a:pt x="152" y="65"/>
                  </a:cubicBezTo>
                  <a:cubicBezTo>
                    <a:pt x="150" y="65"/>
                    <a:pt x="149" y="65"/>
                    <a:pt x="149" y="64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3" y="34"/>
                    <a:pt x="133" y="32"/>
                    <a:pt x="135" y="31"/>
                  </a:cubicBezTo>
                  <a:cubicBezTo>
                    <a:pt x="137" y="30"/>
                    <a:pt x="139" y="31"/>
                    <a:pt x="140" y="33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6" y="62"/>
                    <a:pt x="155" y="64"/>
                    <a:pt x="153" y="65"/>
                  </a:cubicBezTo>
                  <a:close/>
                  <a:moveTo>
                    <a:pt x="181" y="65"/>
                  </a:moveTo>
                  <a:cubicBezTo>
                    <a:pt x="180" y="65"/>
                    <a:pt x="180" y="65"/>
                    <a:pt x="179" y="65"/>
                  </a:cubicBezTo>
                  <a:cubicBezTo>
                    <a:pt x="178" y="65"/>
                    <a:pt x="177" y="65"/>
                    <a:pt x="176" y="63"/>
                  </a:cubicBezTo>
                  <a:cubicBezTo>
                    <a:pt x="162" y="36"/>
                    <a:pt x="162" y="36"/>
                    <a:pt x="162" y="36"/>
                  </a:cubicBezTo>
                  <a:cubicBezTo>
                    <a:pt x="161" y="34"/>
                    <a:pt x="162" y="32"/>
                    <a:pt x="164" y="31"/>
                  </a:cubicBezTo>
                  <a:cubicBezTo>
                    <a:pt x="166" y="30"/>
                    <a:pt x="168" y="31"/>
                    <a:pt x="168" y="33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83" y="62"/>
                    <a:pt x="182" y="64"/>
                    <a:pt x="181" y="65"/>
                  </a:cubicBezTo>
                  <a:close/>
                  <a:moveTo>
                    <a:pt x="59" y="166"/>
                  </a:moveTo>
                  <a:cubicBezTo>
                    <a:pt x="59" y="150"/>
                    <a:pt x="59" y="150"/>
                    <a:pt x="59" y="150"/>
                  </a:cubicBezTo>
                  <a:cubicBezTo>
                    <a:pt x="57" y="149"/>
                    <a:pt x="55" y="147"/>
                    <a:pt x="55" y="144"/>
                  </a:cubicBezTo>
                  <a:cubicBezTo>
                    <a:pt x="55" y="141"/>
                    <a:pt x="58" y="138"/>
                    <a:pt x="62" y="138"/>
                  </a:cubicBezTo>
                  <a:cubicBezTo>
                    <a:pt x="66" y="138"/>
                    <a:pt x="69" y="141"/>
                    <a:pt x="69" y="144"/>
                  </a:cubicBezTo>
                  <a:cubicBezTo>
                    <a:pt x="69" y="147"/>
                    <a:pt x="68" y="149"/>
                    <a:pt x="66" y="150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8" y="167"/>
                    <a:pt x="69" y="169"/>
                    <a:pt x="69" y="172"/>
                  </a:cubicBezTo>
                  <a:cubicBezTo>
                    <a:pt x="69" y="176"/>
                    <a:pt x="66" y="179"/>
                    <a:pt x="62" y="179"/>
                  </a:cubicBezTo>
                  <a:cubicBezTo>
                    <a:pt x="58" y="179"/>
                    <a:pt x="55" y="176"/>
                    <a:pt x="55" y="172"/>
                  </a:cubicBezTo>
                  <a:cubicBezTo>
                    <a:pt x="55" y="169"/>
                    <a:pt x="57" y="167"/>
                    <a:pt x="59" y="166"/>
                  </a:cubicBezTo>
                  <a:close/>
                  <a:moveTo>
                    <a:pt x="28" y="7"/>
                  </a:moveTo>
                  <a:cubicBezTo>
                    <a:pt x="28" y="3"/>
                    <a:pt x="31" y="0"/>
                    <a:pt x="35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0" y="0"/>
                    <a:pt x="193" y="3"/>
                    <a:pt x="193" y="7"/>
                  </a:cubicBezTo>
                  <a:cubicBezTo>
                    <a:pt x="193" y="11"/>
                    <a:pt x="190" y="14"/>
                    <a:pt x="186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1" y="14"/>
                    <a:pt x="28" y="11"/>
                    <a:pt x="28" y="7"/>
                  </a:cubicBezTo>
                  <a:close/>
                  <a:moveTo>
                    <a:pt x="121" y="154"/>
                  </a:moveTo>
                  <a:cubicBezTo>
                    <a:pt x="116" y="149"/>
                    <a:pt x="116" y="149"/>
                    <a:pt x="116" y="149"/>
                  </a:cubicBezTo>
                  <a:cubicBezTo>
                    <a:pt x="135" y="129"/>
                    <a:pt x="135" y="129"/>
                    <a:pt x="135" y="129"/>
                  </a:cubicBezTo>
                  <a:cubicBezTo>
                    <a:pt x="140" y="134"/>
                    <a:pt x="140" y="134"/>
                    <a:pt x="140" y="134"/>
                  </a:cubicBezTo>
                  <a:lnTo>
                    <a:pt x="121" y="154"/>
                  </a:lnTo>
                  <a:close/>
                  <a:moveTo>
                    <a:pt x="121" y="173"/>
                  </a:moveTo>
                  <a:cubicBezTo>
                    <a:pt x="116" y="168"/>
                    <a:pt x="116" y="168"/>
                    <a:pt x="116" y="168"/>
                  </a:cubicBezTo>
                  <a:cubicBezTo>
                    <a:pt x="155" y="129"/>
                    <a:pt x="155" y="129"/>
                    <a:pt x="155" y="129"/>
                  </a:cubicBezTo>
                  <a:cubicBezTo>
                    <a:pt x="160" y="134"/>
                    <a:pt x="160" y="134"/>
                    <a:pt x="160" y="134"/>
                  </a:cubicBezTo>
                  <a:lnTo>
                    <a:pt x="121" y="173"/>
                  </a:lnTo>
                  <a:close/>
                  <a:moveTo>
                    <a:pt x="155" y="149"/>
                  </a:moveTo>
                  <a:cubicBezTo>
                    <a:pt x="160" y="154"/>
                    <a:pt x="160" y="154"/>
                    <a:pt x="160" y="154"/>
                  </a:cubicBezTo>
                  <a:cubicBezTo>
                    <a:pt x="140" y="173"/>
                    <a:pt x="140" y="173"/>
                    <a:pt x="140" y="173"/>
                  </a:cubicBezTo>
                  <a:cubicBezTo>
                    <a:pt x="135" y="168"/>
                    <a:pt x="135" y="168"/>
                    <a:pt x="135" y="168"/>
                  </a:cubicBezTo>
                  <a:lnTo>
                    <a:pt x="155" y="149"/>
                  </a:lnTo>
                  <a:close/>
                  <a:moveTo>
                    <a:pt x="155" y="149"/>
                  </a:moveTo>
                  <a:cubicBezTo>
                    <a:pt x="155" y="149"/>
                    <a:pt x="155" y="149"/>
                    <a:pt x="155" y="14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5" name="TextBox 224"/>
          <p:cNvSpPr txBox="1"/>
          <p:nvPr/>
        </p:nvSpPr>
        <p:spPr>
          <a:xfrm>
            <a:off x="1910068" y="2429413"/>
            <a:ext cx="1540806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r>
              <a:rPr 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6" name="Group 225"/>
          <p:cNvGrpSpPr/>
          <p:nvPr/>
        </p:nvGrpSpPr>
        <p:grpSpPr>
          <a:xfrm>
            <a:off x="3220280" y="4342764"/>
            <a:ext cx="2727717" cy="191970"/>
            <a:chOff x="5279680" y="3506146"/>
            <a:chExt cx="2352034" cy="150443"/>
          </a:xfrm>
          <a:solidFill>
            <a:schemeClr val="accent1"/>
          </a:solidFill>
        </p:grpSpPr>
        <p:sp>
          <p:nvSpPr>
            <p:cNvPr id="227" name="Parallelogram 226"/>
            <p:cNvSpPr/>
            <p:nvPr/>
          </p:nvSpPr>
          <p:spPr>
            <a:xfrm>
              <a:off x="7159104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Parallelogram 227"/>
            <p:cNvSpPr/>
            <p:nvPr/>
          </p:nvSpPr>
          <p:spPr>
            <a:xfrm>
              <a:off x="6689248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Parallelogram 228"/>
            <p:cNvSpPr/>
            <p:nvPr/>
          </p:nvSpPr>
          <p:spPr>
            <a:xfrm>
              <a:off x="6219392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Parallelogram 229"/>
            <p:cNvSpPr/>
            <p:nvPr/>
          </p:nvSpPr>
          <p:spPr>
            <a:xfrm>
              <a:off x="5749536" y="350614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Parallelogram 230"/>
            <p:cNvSpPr/>
            <p:nvPr/>
          </p:nvSpPr>
          <p:spPr>
            <a:xfrm>
              <a:off x="5279680" y="350614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3220280" y="4760464"/>
            <a:ext cx="2727717" cy="191970"/>
            <a:chOff x="5279680" y="3902230"/>
            <a:chExt cx="2352034" cy="150443"/>
          </a:xfrm>
          <a:solidFill>
            <a:schemeClr val="accent2"/>
          </a:solidFill>
        </p:grpSpPr>
        <p:sp>
          <p:nvSpPr>
            <p:cNvPr id="233" name="Parallelogram 232"/>
            <p:cNvSpPr/>
            <p:nvPr/>
          </p:nvSpPr>
          <p:spPr>
            <a:xfrm>
              <a:off x="7159104" y="3902231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Parallelogram 233"/>
            <p:cNvSpPr/>
            <p:nvPr/>
          </p:nvSpPr>
          <p:spPr>
            <a:xfrm>
              <a:off x="6689248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Parallelogram 234"/>
            <p:cNvSpPr/>
            <p:nvPr/>
          </p:nvSpPr>
          <p:spPr>
            <a:xfrm>
              <a:off x="6219392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Parallelogram 235"/>
            <p:cNvSpPr/>
            <p:nvPr/>
          </p:nvSpPr>
          <p:spPr>
            <a:xfrm>
              <a:off x="5749536" y="3902232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Parallelogram 236"/>
            <p:cNvSpPr/>
            <p:nvPr/>
          </p:nvSpPr>
          <p:spPr>
            <a:xfrm>
              <a:off x="5279680" y="3902230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8" name="Group 237"/>
          <p:cNvGrpSpPr/>
          <p:nvPr/>
        </p:nvGrpSpPr>
        <p:grpSpPr>
          <a:xfrm>
            <a:off x="3220280" y="5202928"/>
            <a:ext cx="2727717" cy="191970"/>
            <a:chOff x="5279680" y="4321797"/>
            <a:chExt cx="2352034" cy="150443"/>
          </a:xfrm>
          <a:solidFill>
            <a:schemeClr val="accent3"/>
          </a:solidFill>
        </p:grpSpPr>
        <p:sp>
          <p:nvSpPr>
            <p:cNvPr id="239" name="Parallelogram 238"/>
            <p:cNvSpPr/>
            <p:nvPr/>
          </p:nvSpPr>
          <p:spPr>
            <a:xfrm>
              <a:off x="7159104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Parallelogram 239"/>
            <p:cNvSpPr/>
            <p:nvPr/>
          </p:nvSpPr>
          <p:spPr>
            <a:xfrm>
              <a:off x="6689248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Parallelogram 240"/>
            <p:cNvSpPr/>
            <p:nvPr/>
          </p:nvSpPr>
          <p:spPr>
            <a:xfrm>
              <a:off x="6219392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Parallelogram 241"/>
            <p:cNvSpPr/>
            <p:nvPr/>
          </p:nvSpPr>
          <p:spPr>
            <a:xfrm>
              <a:off x="5749536" y="4321799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Parallelogram 242"/>
            <p:cNvSpPr/>
            <p:nvPr/>
          </p:nvSpPr>
          <p:spPr>
            <a:xfrm>
              <a:off x="5279680" y="4321797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3220280" y="5630671"/>
            <a:ext cx="2727717" cy="191970"/>
            <a:chOff x="5279680" y="4727406"/>
            <a:chExt cx="2352034" cy="150443"/>
          </a:xfrm>
          <a:solidFill>
            <a:schemeClr val="accent4"/>
          </a:solidFill>
        </p:grpSpPr>
        <p:sp>
          <p:nvSpPr>
            <p:cNvPr id="245" name="Parallelogram 244"/>
            <p:cNvSpPr/>
            <p:nvPr/>
          </p:nvSpPr>
          <p:spPr>
            <a:xfrm>
              <a:off x="7159104" y="4727407"/>
              <a:ext cx="472610" cy="150439"/>
            </a:xfrm>
            <a:prstGeom prst="parallelogram">
              <a:avLst/>
            </a:prstGeom>
            <a:solidFill>
              <a:schemeClr val="accent4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Parallelogram 245"/>
            <p:cNvSpPr/>
            <p:nvPr/>
          </p:nvSpPr>
          <p:spPr>
            <a:xfrm>
              <a:off x="6689248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Parallelogram 246"/>
            <p:cNvSpPr/>
            <p:nvPr/>
          </p:nvSpPr>
          <p:spPr>
            <a:xfrm>
              <a:off x="6219392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Parallelogram 247"/>
            <p:cNvSpPr/>
            <p:nvPr/>
          </p:nvSpPr>
          <p:spPr>
            <a:xfrm>
              <a:off x="5749536" y="472740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Parallelogram 248"/>
            <p:cNvSpPr/>
            <p:nvPr/>
          </p:nvSpPr>
          <p:spPr>
            <a:xfrm>
              <a:off x="5279680" y="472740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3220280" y="6073130"/>
            <a:ext cx="2727717" cy="191970"/>
            <a:chOff x="5279680" y="5146968"/>
            <a:chExt cx="2352034" cy="150443"/>
          </a:xfrm>
          <a:solidFill>
            <a:schemeClr val="accent5"/>
          </a:solidFill>
        </p:grpSpPr>
        <p:sp>
          <p:nvSpPr>
            <p:cNvPr id="251" name="Parallelogram 250"/>
            <p:cNvSpPr/>
            <p:nvPr/>
          </p:nvSpPr>
          <p:spPr>
            <a:xfrm>
              <a:off x="7159104" y="5146969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Parallelogram 251"/>
            <p:cNvSpPr/>
            <p:nvPr/>
          </p:nvSpPr>
          <p:spPr>
            <a:xfrm>
              <a:off x="6689248" y="5146969"/>
              <a:ext cx="472610" cy="150439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Parallelogram 252"/>
            <p:cNvSpPr/>
            <p:nvPr/>
          </p:nvSpPr>
          <p:spPr>
            <a:xfrm>
              <a:off x="6219392" y="5146969"/>
              <a:ext cx="472610" cy="150439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Parallelogram 253"/>
            <p:cNvSpPr/>
            <p:nvPr/>
          </p:nvSpPr>
          <p:spPr>
            <a:xfrm>
              <a:off x="5749536" y="5146970"/>
              <a:ext cx="472610" cy="150441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Parallelogram 254"/>
            <p:cNvSpPr/>
            <p:nvPr/>
          </p:nvSpPr>
          <p:spPr>
            <a:xfrm>
              <a:off x="5279680" y="5146968"/>
              <a:ext cx="472610" cy="150440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6" name="TextBox 255"/>
          <p:cNvSpPr txBox="1"/>
          <p:nvPr/>
        </p:nvSpPr>
        <p:spPr>
          <a:xfrm>
            <a:off x="1921823" y="432414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1921823" y="4723057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1921823" y="518850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1933572" y="5611325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1921823" y="6070612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1887405" y="2732559"/>
            <a:ext cx="732893" cy="494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75K</a:t>
            </a:r>
            <a:endParaRPr lang="en-GB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2" name="Rectangle 261"/>
          <p:cNvSpPr/>
          <p:nvPr/>
        </p:nvSpPr>
        <p:spPr>
          <a:xfrm>
            <a:off x="2513862" y="2716167"/>
            <a:ext cx="350534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3" name="Rectangle 262"/>
          <p:cNvSpPr/>
          <p:nvPr/>
        </p:nvSpPr>
        <p:spPr>
          <a:xfrm>
            <a:off x="1918581" y="3472615"/>
            <a:ext cx="427694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6" name="文本框 12"/>
          <p:cNvSpPr txBox="1">
            <a:spLocks noChangeArrowheads="1"/>
          </p:cNvSpPr>
          <p:nvPr/>
        </p:nvSpPr>
        <p:spPr bwMode="auto">
          <a:xfrm>
            <a:off x="0" y="231949"/>
            <a:ext cx="47835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81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707" y="1765574"/>
            <a:ext cx="12857339" cy="270004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7533697" y="1980429"/>
            <a:ext cx="2996426" cy="302638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5968890" y="1980428"/>
            <a:ext cx="2046599" cy="206706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2328627" y="2356738"/>
            <a:ext cx="2251260" cy="227377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4027269" y="3013960"/>
            <a:ext cx="2724025" cy="27512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flipH="1">
            <a:off x="4303269" y="3831768"/>
            <a:ext cx="2172026" cy="1199170"/>
            <a:chOff x="9834902" y="2521756"/>
            <a:chExt cx="2059628" cy="1137115"/>
          </a:xfrm>
        </p:grpSpPr>
        <p:sp>
          <p:nvSpPr>
            <p:cNvPr id="13" name="TextBox 12"/>
            <p:cNvSpPr txBox="1"/>
            <p:nvPr/>
          </p:nvSpPr>
          <p:spPr>
            <a:xfrm>
              <a:off x="10181298" y="2521756"/>
              <a:ext cx="136682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834902" y="2921646"/>
              <a:ext cx="2059628" cy="7372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94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 flipH="1">
            <a:off x="7991350" y="3086193"/>
            <a:ext cx="2081118" cy="1092126"/>
            <a:chOff x="9692146" y="2761849"/>
            <a:chExt cx="2345140" cy="1035609"/>
          </a:xfrm>
        </p:grpSpPr>
        <p:sp>
          <p:nvSpPr>
            <p:cNvPr id="20" name="TextBox 19"/>
            <p:cNvSpPr txBox="1"/>
            <p:nvPr/>
          </p:nvSpPr>
          <p:spPr>
            <a:xfrm>
              <a:off x="10052575" y="2761849"/>
              <a:ext cx="1624286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9692146" y="3060234"/>
              <a:ext cx="2345140" cy="7372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94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 flipH="1">
            <a:off x="2617869" y="2780641"/>
            <a:ext cx="1672776" cy="1267427"/>
            <a:chOff x="9901383" y="2761849"/>
            <a:chExt cx="1926666" cy="1201843"/>
          </a:xfrm>
        </p:grpSpPr>
        <p:sp>
          <p:nvSpPr>
            <p:cNvPr id="23" name="TextBox 22"/>
            <p:cNvSpPr txBox="1"/>
            <p:nvPr/>
          </p:nvSpPr>
          <p:spPr>
            <a:xfrm>
              <a:off x="10034617" y="2761849"/>
              <a:ext cx="166019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9901383" y="3060233"/>
              <a:ext cx="1926666" cy="9034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94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 flipH="1">
            <a:off x="6204721" y="2283476"/>
            <a:ext cx="1574936" cy="1267430"/>
            <a:chOff x="9968706" y="2761849"/>
            <a:chExt cx="1792020" cy="1201844"/>
          </a:xfrm>
        </p:grpSpPr>
        <p:sp>
          <p:nvSpPr>
            <p:cNvPr id="26" name="TextBox 25"/>
            <p:cNvSpPr txBox="1"/>
            <p:nvPr/>
          </p:nvSpPr>
          <p:spPr>
            <a:xfrm>
              <a:off x="10044663" y="2761849"/>
              <a:ext cx="1640101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9968706" y="3060235"/>
              <a:ext cx="1792020" cy="9034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94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833414" y="544959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33414" y="5709273"/>
            <a:ext cx="4231763" cy="442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949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949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94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625991" y="544959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835648" y="5709273"/>
            <a:ext cx="4231763" cy="442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949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949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94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文本框 12"/>
          <p:cNvSpPr txBox="1">
            <a:spLocks noChangeArrowheads="1"/>
          </p:cNvSpPr>
          <p:nvPr/>
        </p:nvSpPr>
        <p:spPr bwMode="auto">
          <a:xfrm>
            <a:off x="0" y="231949"/>
            <a:ext cx="47835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90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" grpId="0" animBg="1"/>
      <p:bldP spid="8" grpId="0" animBg="1"/>
      <p:bldP spid="9" grpId="0" animBg="1"/>
      <p:bldP spid="6" grpId="0" animBg="1"/>
      <p:bldP spid="28" grpId="0"/>
      <p:bldP spid="29" grpId="0"/>
      <p:bldP spid="30" grpId="0"/>
      <p:bldP spid="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Freeform 124"/>
          <p:cNvSpPr>
            <a:spLocks noEditPoints="1"/>
          </p:cNvSpPr>
          <p:nvPr/>
        </p:nvSpPr>
        <p:spPr bwMode="auto">
          <a:xfrm>
            <a:off x="2040203" y="3904357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Freeform 125"/>
          <p:cNvSpPr>
            <a:spLocks noEditPoints="1"/>
          </p:cNvSpPr>
          <p:nvPr/>
        </p:nvSpPr>
        <p:spPr bwMode="auto">
          <a:xfrm>
            <a:off x="2062339" y="2797659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Freeform 126"/>
          <p:cNvSpPr>
            <a:spLocks noEditPoints="1"/>
          </p:cNvSpPr>
          <p:nvPr/>
        </p:nvSpPr>
        <p:spPr bwMode="auto">
          <a:xfrm>
            <a:off x="2004783" y="1752943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Freeform 127"/>
          <p:cNvSpPr>
            <a:spLocks noEditPoints="1"/>
          </p:cNvSpPr>
          <p:nvPr/>
        </p:nvSpPr>
        <p:spPr bwMode="auto">
          <a:xfrm>
            <a:off x="1939479" y="4962355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Freeform 128"/>
          <p:cNvSpPr>
            <a:spLocks noEditPoints="1"/>
          </p:cNvSpPr>
          <p:nvPr/>
        </p:nvSpPr>
        <p:spPr bwMode="auto">
          <a:xfrm>
            <a:off x="1999456" y="5825550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4" name="Group 163"/>
          <p:cNvGrpSpPr/>
          <p:nvPr/>
        </p:nvGrpSpPr>
        <p:grpSpPr>
          <a:xfrm>
            <a:off x="2555176" y="1691585"/>
            <a:ext cx="3252334" cy="605119"/>
            <a:chOff x="2668905" y="5131080"/>
            <a:chExt cx="2389621" cy="573805"/>
          </a:xfrm>
        </p:grpSpPr>
        <p:sp>
          <p:nvSpPr>
            <p:cNvPr id="149" name="TextBox 148"/>
            <p:cNvSpPr txBox="1"/>
            <p:nvPr/>
          </p:nvSpPr>
          <p:spPr>
            <a:xfrm>
              <a:off x="2673801" y="5131080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2555176" y="2776164"/>
            <a:ext cx="3252334" cy="596250"/>
            <a:chOff x="2668905" y="5139490"/>
            <a:chExt cx="2389621" cy="565395"/>
          </a:xfrm>
        </p:grpSpPr>
        <p:sp>
          <p:nvSpPr>
            <p:cNvPr id="166" name="TextBox 165"/>
            <p:cNvSpPr txBox="1"/>
            <p:nvPr/>
          </p:nvSpPr>
          <p:spPr>
            <a:xfrm>
              <a:off x="2671031" y="5139490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2555176" y="3829183"/>
            <a:ext cx="3252334" cy="625581"/>
            <a:chOff x="2668905" y="5111677"/>
            <a:chExt cx="2389621" cy="593208"/>
          </a:xfrm>
        </p:grpSpPr>
        <p:sp>
          <p:nvSpPr>
            <p:cNvPr id="169" name="TextBox 168"/>
            <p:cNvSpPr txBox="1"/>
            <p:nvPr/>
          </p:nvSpPr>
          <p:spPr>
            <a:xfrm>
              <a:off x="2680226" y="5111677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1" name="Group 170"/>
          <p:cNvGrpSpPr/>
          <p:nvPr/>
        </p:nvGrpSpPr>
        <p:grpSpPr>
          <a:xfrm>
            <a:off x="2539108" y="4801634"/>
            <a:ext cx="3266187" cy="613723"/>
            <a:chOff x="2658727" y="5122921"/>
            <a:chExt cx="2399799" cy="581964"/>
          </a:xfrm>
        </p:grpSpPr>
        <p:sp>
          <p:nvSpPr>
            <p:cNvPr id="172" name="TextBox 171"/>
            <p:cNvSpPr txBox="1"/>
            <p:nvPr/>
          </p:nvSpPr>
          <p:spPr>
            <a:xfrm>
              <a:off x="2658727" y="5122921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4" name="Group 173"/>
          <p:cNvGrpSpPr/>
          <p:nvPr/>
        </p:nvGrpSpPr>
        <p:grpSpPr>
          <a:xfrm>
            <a:off x="2529502" y="5780797"/>
            <a:ext cx="3274468" cy="623055"/>
            <a:chOff x="2652642" y="5114073"/>
            <a:chExt cx="2405884" cy="590812"/>
          </a:xfrm>
        </p:grpSpPr>
        <p:sp>
          <p:nvSpPr>
            <p:cNvPr id="175" name="TextBox 174"/>
            <p:cNvSpPr txBox="1"/>
            <p:nvPr/>
          </p:nvSpPr>
          <p:spPr>
            <a:xfrm>
              <a:off x="2652642" y="5114073"/>
              <a:ext cx="105907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958421" y="1908907"/>
            <a:ext cx="5637448" cy="4601523"/>
            <a:chOff x="5219709" y="1650283"/>
            <a:chExt cx="6046898" cy="4935733"/>
          </a:xfrm>
        </p:grpSpPr>
        <p:sp>
          <p:nvSpPr>
            <p:cNvPr id="177" name="Freeform 5"/>
            <p:cNvSpPr>
              <a:spLocks/>
            </p:cNvSpPr>
            <p:nvPr/>
          </p:nvSpPr>
          <p:spPr bwMode="auto">
            <a:xfrm>
              <a:off x="6016344" y="4895070"/>
              <a:ext cx="1470504" cy="1167622"/>
            </a:xfrm>
            <a:custGeom>
              <a:avLst/>
              <a:gdLst>
                <a:gd name="T0" fmla="*/ 818 w 1641"/>
                <a:gd name="T1" fmla="*/ 0 h 1303"/>
                <a:gd name="T2" fmla="*/ 0 w 1641"/>
                <a:gd name="T3" fmla="*/ 1303 h 1303"/>
                <a:gd name="T4" fmla="*/ 1641 w 1641"/>
                <a:gd name="T5" fmla="*/ 1007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1" h="1303">
                  <a:moveTo>
                    <a:pt x="818" y="0"/>
                  </a:moveTo>
                  <a:lnTo>
                    <a:pt x="0" y="1303"/>
                  </a:lnTo>
                  <a:lnTo>
                    <a:pt x="1641" y="1007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6"/>
            <p:cNvSpPr>
              <a:spLocks/>
            </p:cNvSpPr>
            <p:nvPr/>
          </p:nvSpPr>
          <p:spPr bwMode="auto">
            <a:xfrm>
              <a:off x="8280794" y="5797446"/>
              <a:ext cx="733908" cy="633545"/>
            </a:xfrm>
            <a:custGeom>
              <a:avLst/>
              <a:gdLst>
                <a:gd name="T0" fmla="*/ 0 w 819"/>
                <a:gd name="T1" fmla="*/ 707 h 707"/>
                <a:gd name="T2" fmla="*/ 819 w 819"/>
                <a:gd name="T3" fmla="*/ 0 h 707"/>
                <a:gd name="T4" fmla="*/ 819 w 819"/>
                <a:gd name="T5" fmla="*/ 0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9" h="707">
                  <a:moveTo>
                    <a:pt x="0" y="707"/>
                  </a:moveTo>
                  <a:lnTo>
                    <a:pt x="819" y="0"/>
                  </a:lnTo>
                  <a:lnTo>
                    <a:pt x="819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7"/>
            <p:cNvSpPr>
              <a:spLocks/>
            </p:cNvSpPr>
            <p:nvPr/>
          </p:nvSpPr>
          <p:spPr bwMode="auto">
            <a:xfrm>
              <a:off x="9294286" y="1863555"/>
              <a:ext cx="1790412" cy="1106687"/>
            </a:xfrm>
            <a:custGeom>
              <a:avLst/>
              <a:gdLst>
                <a:gd name="T0" fmla="*/ 0 w 1998"/>
                <a:gd name="T1" fmla="*/ 949 h 1235"/>
                <a:gd name="T2" fmla="*/ 551 w 1998"/>
                <a:gd name="T3" fmla="*/ 0 h 1235"/>
                <a:gd name="T4" fmla="*/ 804 w 1998"/>
                <a:gd name="T5" fmla="*/ 795 h 1235"/>
                <a:gd name="T6" fmla="*/ 1998 w 1998"/>
                <a:gd name="T7" fmla="*/ 542 h 1235"/>
                <a:gd name="T8" fmla="*/ 1998 w 1998"/>
                <a:gd name="T9" fmla="*/ 1235 h 1235"/>
                <a:gd name="T10" fmla="*/ 804 w 1998"/>
                <a:gd name="T11" fmla="*/ 795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98" h="1235">
                  <a:moveTo>
                    <a:pt x="0" y="949"/>
                  </a:moveTo>
                  <a:lnTo>
                    <a:pt x="551" y="0"/>
                  </a:lnTo>
                  <a:lnTo>
                    <a:pt x="804" y="795"/>
                  </a:lnTo>
                  <a:lnTo>
                    <a:pt x="1998" y="542"/>
                  </a:lnTo>
                  <a:lnTo>
                    <a:pt x="1998" y="1235"/>
                  </a:lnTo>
                  <a:lnTo>
                    <a:pt x="804" y="795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8"/>
            <p:cNvSpPr>
              <a:spLocks/>
            </p:cNvSpPr>
            <p:nvPr/>
          </p:nvSpPr>
          <p:spPr bwMode="auto">
            <a:xfrm>
              <a:off x="5873864" y="1756023"/>
              <a:ext cx="1894360" cy="919401"/>
            </a:xfrm>
            <a:custGeom>
              <a:avLst/>
              <a:gdLst>
                <a:gd name="T0" fmla="*/ 0 w 2114"/>
                <a:gd name="T1" fmla="*/ 0 h 1026"/>
                <a:gd name="T2" fmla="*/ 327 w 2114"/>
                <a:gd name="T3" fmla="*/ 1026 h 1026"/>
                <a:gd name="T4" fmla="*/ 2114 w 2114"/>
                <a:gd name="T5" fmla="*/ 563 h 1026"/>
                <a:gd name="T6" fmla="*/ 0 w 2114"/>
                <a:gd name="T7" fmla="*/ 0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4" h="1026">
                  <a:moveTo>
                    <a:pt x="0" y="0"/>
                  </a:moveTo>
                  <a:lnTo>
                    <a:pt x="327" y="1026"/>
                  </a:lnTo>
                  <a:lnTo>
                    <a:pt x="2114" y="563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9"/>
            <p:cNvSpPr>
              <a:spLocks/>
            </p:cNvSpPr>
            <p:nvPr/>
          </p:nvSpPr>
          <p:spPr bwMode="auto">
            <a:xfrm>
              <a:off x="8976170" y="5500836"/>
              <a:ext cx="1220491" cy="1002739"/>
            </a:xfrm>
            <a:custGeom>
              <a:avLst/>
              <a:gdLst>
                <a:gd name="T0" fmla="*/ 0 w 1362"/>
                <a:gd name="T1" fmla="*/ 331 h 1119"/>
                <a:gd name="T2" fmla="*/ 1362 w 1362"/>
                <a:gd name="T3" fmla="*/ 1119 h 1119"/>
                <a:gd name="T4" fmla="*/ 906 w 1362"/>
                <a:gd name="T5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2" h="1119">
                  <a:moveTo>
                    <a:pt x="0" y="331"/>
                  </a:moveTo>
                  <a:lnTo>
                    <a:pt x="1362" y="1119"/>
                  </a:lnTo>
                  <a:lnTo>
                    <a:pt x="906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Line 10"/>
            <p:cNvSpPr>
              <a:spLocks noChangeShapeType="1"/>
            </p:cNvSpPr>
            <p:nvPr/>
          </p:nvSpPr>
          <p:spPr bwMode="auto">
            <a:xfrm flipH="1" flipV="1">
              <a:off x="7457276" y="5797446"/>
              <a:ext cx="823518" cy="633545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Line 11"/>
            <p:cNvSpPr>
              <a:spLocks noChangeShapeType="1"/>
            </p:cNvSpPr>
            <p:nvPr/>
          </p:nvSpPr>
          <p:spPr bwMode="auto">
            <a:xfrm>
              <a:off x="7446523" y="1669101"/>
              <a:ext cx="0" cy="0"/>
            </a:xfrm>
            <a:prstGeom prst="line">
              <a:avLst/>
            </a:prstGeom>
            <a:noFill/>
            <a:ln w="2540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12"/>
            <p:cNvSpPr>
              <a:spLocks/>
            </p:cNvSpPr>
            <p:nvPr/>
          </p:nvSpPr>
          <p:spPr bwMode="auto">
            <a:xfrm>
              <a:off x="7567497" y="2338490"/>
              <a:ext cx="2574502" cy="2628269"/>
            </a:xfrm>
            <a:custGeom>
              <a:avLst/>
              <a:gdLst>
                <a:gd name="T0" fmla="*/ 2440 w 2873"/>
                <a:gd name="T1" fmla="*/ 878 h 2933"/>
                <a:gd name="T2" fmla="*/ 1314 w 2873"/>
                <a:gd name="T3" fmla="*/ 1580 h 2933"/>
                <a:gd name="T4" fmla="*/ 1158 w 2873"/>
                <a:gd name="T5" fmla="*/ 2143 h 2933"/>
                <a:gd name="T6" fmla="*/ 1165 w 2873"/>
                <a:gd name="T7" fmla="*/ 2933 h 2933"/>
                <a:gd name="T8" fmla="*/ 2374 w 2873"/>
                <a:gd name="T9" fmla="*/ 2500 h 2933"/>
                <a:gd name="T10" fmla="*/ 640 w 2873"/>
                <a:gd name="T11" fmla="*/ 1989 h 2933"/>
                <a:gd name="T12" fmla="*/ 0 w 2873"/>
                <a:gd name="T13" fmla="*/ 852 h 2933"/>
                <a:gd name="T14" fmla="*/ 484 w 2873"/>
                <a:gd name="T15" fmla="*/ 334 h 2933"/>
                <a:gd name="T16" fmla="*/ 1241 w 2873"/>
                <a:gd name="T17" fmla="*/ 0 h 2933"/>
                <a:gd name="T18" fmla="*/ 1927 w 2873"/>
                <a:gd name="T19" fmla="*/ 419 h 2933"/>
                <a:gd name="T20" fmla="*/ 2873 w 2873"/>
                <a:gd name="T21" fmla="*/ 197 h 2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73" h="2933">
                  <a:moveTo>
                    <a:pt x="2440" y="878"/>
                  </a:moveTo>
                  <a:lnTo>
                    <a:pt x="1314" y="1580"/>
                  </a:lnTo>
                  <a:lnTo>
                    <a:pt x="1158" y="2143"/>
                  </a:lnTo>
                  <a:lnTo>
                    <a:pt x="1165" y="2933"/>
                  </a:lnTo>
                  <a:lnTo>
                    <a:pt x="2374" y="2500"/>
                  </a:lnTo>
                  <a:lnTo>
                    <a:pt x="640" y="1989"/>
                  </a:lnTo>
                  <a:lnTo>
                    <a:pt x="0" y="852"/>
                  </a:lnTo>
                  <a:lnTo>
                    <a:pt x="484" y="334"/>
                  </a:lnTo>
                  <a:lnTo>
                    <a:pt x="1241" y="0"/>
                  </a:lnTo>
                  <a:lnTo>
                    <a:pt x="1927" y="419"/>
                  </a:lnTo>
                  <a:lnTo>
                    <a:pt x="2873" y="197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3"/>
            <p:cNvSpPr>
              <a:spLocks/>
            </p:cNvSpPr>
            <p:nvPr/>
          </p:nvSpPr>
          <p:spPr bwMode="auto">
            <a:xfrm>
              <a:off x="5440150" y="2260529"/>
              <a:ext cx="5250263" cy="3536917"/>
            </a:xfrm>
            <a:custGeom>
              <a:avLst/>
              <a:gdLst>
                <a:gd name="T0" fmla="*/ 5859 w 5859"/>
                <a:gd name="T1" fmla="*/ 2239 h 3947"/>
                <a:gd name="T2" fmla="*/ 4738 w 5859"/>
                <a:gd name="T3" fmla="*/ 2469 h 3947"/>
                <a:gd name="T4" fmla="*/ 4599 w 5859"/>
                <a:gd name="T5" fmla="*/ 2507 h 3947"/>
                <a:gd name="T6" fmla="*/ 4852 w 5859"/>
                <a:gd name="T7" fmla="*/ 3566 h 3947"/>
                <a:gd name="T8" fmla="*/ 3989 w 5859"/>
                <a:gd name="T9" fmla="*/ 3947 h 3947"/>
                <a:gd name="T10" fmla="*/ 3390 w 5859"/>
                <a:gd name="T11" fmla="*/ 3183 h 3947"/>
                <a:gd name="T12" fmla="*/ 2891 w 5859"/>
                <a:gd name="T13" fmla="*/ 2128 h 3947"/>
                <a:gd name="T14" fmla="*/ 3471 w 5859"/>
                <a:gd name="T15" fmla="*/ 749 h 3947"/>
                <a:gd name="T16" fmla="*/ 3615 w 5859"/>
                <a:gd name="T17" fmla="*/ 87 h 3947"/>
                <a:gd name="T18" fmla="*/ 2617 w 5859"/>
                <a:gd name="T19" fmla="*/ 0 h 3947"/>
                <a:gd name="T20" fmla="*/ 2374 w 5859"/>
                <a:gd name="T21" fmla="*/ 939 h 3947"/>
                <a:gd name="T22" fmla="*/ 858 w 5859"/>
                <a:gd name="T23" fmla="*/ 511 h 3947"/>
                <a:gd name="T24" fmla="*/ 0 w 5859"/>
                <a:gd name="T25" fmla="*/ 1859 h 3947"/>
                <a:gd name="T26" fmla="*/ 950 w 5859"/>
                <a:gd name="T27" fmla="*/ 2015 h 3947"/>
                <a:gd name="T28" fmla="*/ 1596 w 5859"/>
                <a:gd name="T29" fmla="*/ 1693 h 3947"/>
                <a:gd name="T30" fmla="*/ 1366 w 5859"/>
                <a:gd name="T31" fmla="*/ 2892 h 3947"/>
                <a:gd name="T32" fmla="*/ 2043 w 5859"/>
                <a:gd name="T33" fmla="*/ 2112 h 3947"/>
                <a:gd name="T34" fmla="*/ 2426 w 5859"/>
                <a:gd name="T35" fmla="*/ 939 h 3947"/>
                <a:gd name="T36" fmla="*/ 3563 w 5859"/>
                <a:gd name="T37" fmla="*/ 894 h 3947"/>
                <a:gd name="T38" fmla="*/ 4447 w 5859"/>
                <a:gd name="T39" fmla="*/ 1140 h 3947"/>
                <a:gd name="T40" fmla="*/ 5859 w 5859"/>
                <a:gd name="T41" fmla="*/ 2239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59" h="3947">
                  <a:moveTo>
                    <a:pt x="5859" y="2239"/>
                  </a:moveTo>
                  <a:lnTo>
                    <a:pt x="4738" y="2469"/>
                  </a:lnTo>
                  <a:lnTo>
                    <a:pt x="4599" y="2507"/>
                  </a:lnTo>
                  <a:lnTo>
                    <a:pt x="4852" y="3566"/>
                  </a:lnTo>
                  <a:lnTo>
                    <a:pt x="3989" y="3947"/>
                  </a:lnTo>
                  <a:lnTo>
                    <a:pt x="3390" y="3183"/>
                  </a:lnTo>
                  <a:lnTo>
                    <a:pt x="2891" y="2128"/>
                  </a:lnTo>
                  <a:lnTo>
                    <a:pt x="3471" y="749"/>
                  </a:lnTo>
                  <a:lnTo>
                    <a:pt x="3615" y="87"/>
                  </a:lnTo>
                  <a:lnTo>
                    <a:pt x="2617" y="0"/>
                  </a:lnTo>
                  <a:lnTo>
                    <a:pt x="2374" y="939"/>
                  </a:lnTo>
                  <a:lnTo>
                    <a:pt x="858" y="511"/>
                  </a:lnTo>
                  <a:lnTo>
                    <a:pt x="0" y="1859"/>
                  </a:lnTo>
                  <a:lnTo>
                    <a:pt x="950" y="2015"/>
                  </a:lnTo>
                  <a:lnTo>
                    <a:pt x="1596" y="1693"/>
                  </a:lnTo>
                  <a:lnTo>
                    <a:pt x="1366" y="2892"/>
                  </a:lnTo>
                  <a:lnTo>
                    <a:pt x="2043" y="2112"/>
                  </a:lnTo>
                  <a:lnTo>
                    <a:pt x="2426" y="939"/>
                  </a:lnTo>
                  <a:lnTo>
                    <a:pt x="3563" y="894"/>
                  </a:lnTo>
                  <a:lnTo>
                    <a:pt x="4447" y="1140"/>
                  </a:lnTo>
                  <a:lnTo>
                    <a:pt x="5859" y="2239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4"/>
            <p:cNvSpPr>
              <a:spLocks/>
            </p:cNvSpPr>
            <p:nvPr/>
          </p:nvSpPr>
          <p:spPr bwMode="auto">
            <a:xfrm>
              <a:off x="9614194" y="2550866"/>
              <a:ext cx="1076219" cy="1716036"/>
            </a:xfrm>
            <a:custGeom>
              <a:avLst/>
              <a:gdLst>
                <a:gd name="T0" fmla="*/ 0 w 1201"/>
                <a:gd name="T1" fmla="*/ 842 h 1915"/>
                <a:gd name="T2" fmla="*/ 447 w 1201"/>
                <a:gd name="T3" fmla="*/ 0 h 1915"/>
                <a:gd name="T4" fmla="*/ 1201 w 1201"/>
                <a:gd name="T5" fmla="*/ 1915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1" h="1915">
                  <a:moveTo>
                    <a:pt x="0" y="842"/>
                  </a:moveTo>
                  <a:lnTo>
                    <a:pt x="447" y="0"/>
                  </a:lnTo>
                  <a:lnTo>
                    <a:pt x="1201" y="1915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Line 15"/>
            <p:cNvSpPr>
              <a:spLocks noChangeShapeType="1"/>
            </p:cNvSpPr>
            <p:nvPr/>
          </p:nvSpPr>
          <p:spPr bwMode="auto">
            <a:xfrm>
              <a:off x="9614194" y="3305384"/>
              <a:ext cx="0" cy="0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Line 16"/>
            <p:cNvSpPr>
              <a:spLocks noChangeShapeType="1"/>
            </p:cNvSpPr>
            <p:nvPr/>
          </p:nvSpPr>
          <p:spPr bwMode="auto">
            <a:xfrm>
              <a:off x="8047808" y="4076929"/>
              <a:ext cx="0" cy="0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17"/>
            <p:cNvSpPr>
              <a:spLocks/>
            </p:cNvSpPr>
            <p:nvPr/>
          </p:nvSpPr>
          <p:spPr bwMode="auto">
            <a:xfrm>
              <a:off x="6749356" y="4076929"/>
              <a:ext cx="1298452" cy="1720517"/>
            </a:xfrm>
            <a:custGeom>
              <a:avLst/>
              <a:gdLst>
                <a:gd name="T0" fmla="*/ 832 w 1449"/>
                <a:gd name="T1" fmla="*/ 1920 h 1920"/>
                <a:gd name="T2" fmla="*/ 0 w 1449"/>
                <a:gd name="T3" fmla="*/ 913 h 1920"/>
                <a:gd name="T4" fmla="*/ 1449 w 1449"/>
                <a:gd name="T5" fmla="*/ 0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9" h="1920">
                  <a:moveTo>
                    <a:pt x="832" y="1920"/>
                  </a:moveTo>
                  <a:lnTo>
                    <a:pt x="0" y="913"/>
                  </a:lnTo>
                  <a:lnTo>
                    <a:pt x="1449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8"/>
            <p:cNvSpPr>
              <a:spLocks/>
            </p:cNvSpPr>
            <p:nvPr/>
          </p:nvSpPr>
          <p:spPr bwMode="auto">
            <a:xfrm>
              <a:off x="9874960" y="2970242"/>
              <a:ext cx="1209738" cy="2505503"/>
            </a:xfrm>
            <a:custGeom>
              <a:avLst/>
              <a:gdLst>
                <a:gd name="T0" fmla="*/ 1350 w 1350"/>
                <a:gd name="T1" fmla="*/ 0 h 2796"/>
                <a:gd name="T2" fmla="*/ 796 w 1350"/>
                <a:gd name="T3" fmla="*/ 1492 h 2796"/>
                <a:gd name="T4" fmla="*/ 0 w 1350"/>
                <a:gd name="T5" fmla="*/ 2796 h 2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50" h="2796">
                  <a:moveTo>
                    <a:pt x="1350" y="0"/>
                  </a:moveTo>
                  <a:lnTo>
                    <a:pt x="796" y="1492"/>
                  </a:lnTo>
                  <a:lnTo>
                    <a:pt x="0" y="2796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9"/>
            <p:cNvSpPr>
              <a:spLocks/>
            </p:cNvSpPr>
            <p:nvPr/>
          </p:nvSpPr>
          <p:spPr bwMode="auto">
            <a:xfrm>
              <a:off x="6190188" y="2751593"/>
              <a:ext cx="1440932" cy="1026037"/>
            </a:xfrm>
            <a:custGeom>
              <a:avLst/>
              <a:gdLst>
                <a:gd name="T0" fmla="*/ 0 w 1608"/>
                <a:gd name="T1" fmla="*/ 0 h 1145"/>
                <a:gd name="T2" fmla="*/ 759 w 1608"/>
                <a:gd name="T3" fmla="*/ 1145 h 1145"/>
                <a:gd name="T4" fmla="*/ 1608 w 1608"/>
                <a:gd name="T5" fmla="*/ 258 h 1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8" h="1145">
                  <a:moveTo>
                    <a:pt x="0" y="0"/>
                  </a:moveTo>
                  <a:lnTo>
                    <a:pt x="759" y="1145"/>
                  </a:lnTo>
                  <a:lnTo>
                    <a:pt x="1608" y="258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0"/>
            <p:cNvSpPr>
              <a:spLocks/>
            </p:cNvSpPr>
            <p:nvPr/>
          </p:nvSpPr>
          <p:spPr bwMode="auto">
            <a:xfrm>
              <a:off x="5440150" y="3120787"/>
              <a:ext cx="2127347" cy="809181"/>
            </a:xfrm>
            <a:custGeom>
              <a:avLst/>
              <a:gdLst>
                <a:gd name="T0" fmla="*/ 0 w 2374"/>
                <a:gd name="T1" fmla="*/ 903 h 903"/>
                <a:gd name="T2" fmla="*/ 659 w 2374"/>
                <a:gd name="T3" fmla="*/ 525 h 903"/>
                <a:gd name="T4" fmla="*/ 2374 w 2374"/>
                <a:gd name="T5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74" h="903">
                  <a:moveTo>
                    <a:pt x="0" y="903"/>
                  </a:moveTo>
                  <a:lnTo>
                    <a:pt x="659" y="525"/>
                  </a:lnTo>
                  <a:lnTo>
                    <a:pt x="2374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Line 21"/>
            <p:cNvSpPr>
              <a:spLocks noChangeShapeType="1"/>
            </p:cNvSpPr>
            <p:nvPr/>
          </p:nvSpPr>
          <p:spPr bwMode="auto">
            <a:xfrm flipH="1">
              <a:off x="9493221" y="2970242"/>
              <a:ext cx="1591478" cy="39876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Line 22"/>
            <p:cNvSpPr>
              <a:spLocks noChangeShapeType="1"/>
            </p:cNvSpPr>
            <p:nvPr/>
          </p:nvSpPr>
          <p:spPr bwMode="auto">
            <a:xfrm flipH="1">
              <a:off x="7494913" y="4106500"/>
              <a:ext cx="557376" cy="169094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23"/>
            <p:cNvSpPr>
              <a:spLocks/>
            </p:cNvSpPr>
            <p:nvPr/>
          </p:nvSpPr>
          <p:spPr bwMode="auto">
            <a:xfrm>
              <a:off x="6030682" y="2675424"/>
              <a:ext cx="2447255" cy="2437399"/>
            </a:xfrm>
            <a:custGeom>
              <a:avLst/>
              <a:gdLst>
                <a:gd name="T0" fmla="*/ 152 w 2731"/>
                <a:gd name="T1" fmla="*/ 0 h 2720"/>
                <a:gd name="T2" fmla="*/ 0 w 2731"/>
                <a:gd name="T3" fmla="*/ 1022 h 2720"/>
                <a:gd name="T4" fmla="*/ 802 w 2731"/>
                <a:gd name="T5" fmla="*/ 2477 h 2720"/>
                <a:gd name="T6" fmla="*/ 2731 w 2731"/>
                <a:gd name="T7" fmla="*/ 2720 h 2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31" h="2720">
                  <a:moveTo>
                    <a:pt x="152" y="0"/>
                  </a:moveTo>
                  <a:lnTo>
                    <a:pt x="0" y="1022"/>
                  </a:lnTo>
                  <a:lnTo>
                    <a:pt x="802" y="2477"/>
                  </a:lnTo>
                  <a:lnTo>
                    <a:pt x="2731" y="272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Line 24"/>
            <p:cNvSpPr>
              <a:spLocks noChangeShapeType="1"/>
            </p:cNvSpPr>
            <p:nvPr/>
          </p:nvSpPr>
          <p:spPr bwMode="auto">
            <a:xfrm flipV="1">
              <a:off x="9561324" y="2970242"/>
              <a:ext cx="1523374" cy="153681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Line 25"/>
            <p:cNvSpPr>
              <a:spLocks noChangeShapeType="1"/>
            </p:cNvSpPr>
            <p:nvPr/>
          </p:nvSpPr>
          <p:spPr bwMode="auto">
            <a:xfrm>
              <a:off x="6821044" y="3794656"/>
              <a:ext cx="1656893" cy="1318167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Line 26"/>
            <p:cNvSpPr>
              <a:spLocks noChangeShapeType="1"/>
            </p:cNvSpPr>
            <p:nvPr/>
          </p:nvSpPr>
          <p:spPr bwMode="auto">
            <a:xfrm>
              <a:off x="5440150" y="3926384"/>
              <a:ext cx="1309205" cy="968687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Freeform 27"/>
            <p:cNvSpPr>
              <a:spLocks/>
            </p:cNvSpPr>
            <p:nvPr/>
          </p:nvSpPr>
          <p:spPr bwMode="auto">
            <a:xfrm>
              <a:off x="7567497" y="3101969"/>
              <a:ext cx="1993828" cy="1405089"/>
            </a:xfrm>
            <a:custGeom>
              <a:avLst/>
              <a:gdLst>
                <a:gd name="T0" fmla="*/ 0 w 2225"/>
                <a:gd name="T1" fmla="*/ 0 h 1568"/>
                <a:gd name="T2" fmla="*/ 1314 w 2225"/>
                <a:gd name="T3" fmla="*/ 728 h 1568"/>
                <a:gd name="T4" fmla="*/ 2225 w 2225"/>
                <a:gd name="T5" fmla="*/ 1568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5" h="1568">
                  <a:moveTo>
                    <a:pt x="0" y="0"/>
                  </a:moveTo>
                  <a:lnTo>
                    <a:pt x="1314" y="728"/>
                  </a:lnTo>
                  <a:lnTo>
                    <a:pt x="2225" y="1568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Line 28"/>
            <p:cNvSpPr>
              <a:spLocks noChangeShapeType="1"/>
            </p:cNvSpPr>
            <p:nvPr/>
          </p:nvSpPr>
          <p:spPr bwMode="auto">
            <a:xfrm flipV="1">
              <a:off x="7494913" y="5112823"/>
              <a:ext cx="983024" cy="653259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Oval 29"/>
            <p:cNvSpPr>
              <a:spLocks noChangeArrowheads="1"/>
            </p:cNvSpPr>
            <p:nvPr/>
          </p:nvSpPr>
          <p:spPr bwMode="auto">
            <a:xfrm>
              <a:off x="7494913" y="4317980"/>
              <a:ext cx="131727" cy="13172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Oval 30"/>
            <p:cNvSpPr>
              <a:spLocks noChangeArrowheads="1"/>
            </p:cNvSpPr>
            <p:nvPr/>
          </p:nvSpPr>
          <p:spPr bwMode="auto">
            <a:xfrm>
              <a:off x="5954513" y="3523137"/>
              <a:ext cx="150545" cy="150545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Oval 31"/>
            <p:cNvSpPr>
              <a:spLocks noChangeArrowheads="1"/>
            </p:cNvSpPr>
            <p:nvPr/>
          </p:nvSpPr>
          <p:spPr bwMode="auto">
            <a:xfrm>
              <a:off x="6573720" y="3369008"/>
              <a:ext cx="90506" cy="90506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Oval 32"/>
            <p:cNvSpPr>
              <a:spLocks noChangeArrowheads="1"/>
            </p:cNvSpPr>
            <p:nvPr/>
          </p:nvSpPr>
          <p:spPr bwMode="auto">
            <a:xfrm>
              <a:off x="6190188" y="3966708"/>
              <a:ext cx="188181" cy="18638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Oval 33"/>
            <p:cNvSpPr>
              <a:spLocks noChangeArrowheads="1"/>
            </p:cNvSpPr>
            <p:nvPr/>
          </p:nvSpPr>
          <p:spPr bwMode="auto">
            <a:xfrm>
              <a:off x="10081960" y="3771358"/>
              <a:ext cx="197142" cy="197143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Oval 34"/>
            <p:cNvSpPr>
              <a:spLocks noChangeArrowheads="1"/>
            </p:cNvSpPr>
            <p:nvPr/>
          </p:nvSpPr>
          <p:spPr bwMode="auto">
            <a:xfrm>
              <a:off x="7164251" y="4044669"/>
              <a:ext cx="209688" cy="209688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Oval 35"/>
            <p:cNvSpPr>
              <a:spLocks noChangeArrowheads="1"/>
            </p:cNvSpPr>
            <p:nvPr/>
          </p:nvSpPr>
          <p:spPr bwMode="auto">
            <a:xfrm>
              <a:off x="8493171" y="4144136"/>
              <a:ext cx="226714" cy="226714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Oval 36"/>
            <p:cNvSpPr>
              <a:spLocks noChangeArrowheads="1"/>
            </p:cNvSpPr>
            <p:nvPr/>
          </p:nvSpPr>
          <p:spPr bwMode="auto">
            <a:xfrm>
              <a:off x="8677768" y="3686228"/>
              <a:ext cx="137104" cy="13800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Oval 37"/>
            <p:cNvSpPr>
              <a:spLocks noChangeArrowheads="1"/>
            </p:cNvSpPr>
            <p:nvPr/>
          </p:nvSpPr>
          <p:spPr bwMode="auto">
            <a:xfrm>
              <a:off x="8244950" y="3449657"/>
              <a:ext cx="125454" cy="122766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Line 38"/>
            <p:cNvSpPr>
              <a:spLocks noChangeShapeType="1"/>
            </p:cNvSpPr>
            <p:nvPr/>
          </p:nvSpPr>
          <p:spPr bwMode="auto">
            <a:xfrm flipH="1">
              <a:off x="9014702" y="4507058"/>
              <a:ext cx="546622" cy="1290388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Line 39"/>
            <p:cNvSpPr>
              <a:spLocks noChangeShapeType="1"/>
            </p:cNvSpPr>
            <p:nvPr/>
          </p:nvSpPr>
          <p:spPr bwMode="auto">
            <a:xfrm>
              <a:off x="8477937" y="5112823"/>
              <a:ext cx="1310101" cy="388012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Oval 40"/>
            <p:cNvSpPr>
              <a:spLocks noChangeArrowheads="1"/>
            </p:cNvSpPr>
            <p:nvPr/>
          </p:nvSpPr>
          <p:spPr bwMode="auto">
            <a:xfrm>
              <a:off x="9128507" y="5246343"/>
              <a:ext cx="165779" cy="16577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Line 41"/>
            <p:cNvSpPr>
              <a:spLocks noChangeShapeType="1"/>
            </p:cNvSpPr>
            <p:nvPr/>
          </p:nvSpPr>
          <p:spPr bwMode="auto">
            <a:xfrm>
              <a:off x="9294286" y="2713957"/>
              <a:ext cx="209688" cy="568129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Oval 42"/>
            <p:cNvSpPr>
              <a:spLocks noChangeArrowheads="1"/>
            </p:cNvSpPr>
            <p:nvPr/>
          </p:nvSpPr>
          <p:spPr bwMode="auto">
            <a:xfrm>
              <a:off x="9196611" y="2614489"/>
              <a:ext cx="197142" cy="197143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Oval 43"/>
            <p:cNvSpPr>
              <a:spLocks noChangeArrowheads="1"/>
            </p:cNvSpPr>
            <p:nvPr/>
          </p:nvSpPr>
          <p:spPr bwMode="auto">
            <a:xfrm>
              <a:off x="8603391" y="2260529"/>
              <a:ext cx="152337" cy="154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44"/>
            <p:cNvSpPr>
              <a:spLocks/>
            </p:cNvSpPr>
            <p:nvPr/>
          </p:nvSpPr>
          <p:spPr bwMode="auto">
            <a:xfrm>
              <a:off x="6166889" y="2228269"/>
              <a:ext cx="2355853" cy="769752"/>
            </a:xfrm>
            <a:custGeom>
              <a:avLst/>
              <a:gdLst>
                <a:gd name="T0" fmla="*/ 0 w 2629"/>
                <a:gd name="T1" fmla="*/ 542 h 859"/>
                <a:gd name="T2" fmla="*/ 1172 w 2629"/>
                <a:gd name="T3" fmla="*/ 461 h 859"/>
                <a:gd name="T4" fmla="*/ 1842 w 2629"/>
                <a:gd name="T5" fmla="*/ 0 h 859"/>
                <a:gd name="T6" fmla="*/ 2047 w 2629"/>
                <a:gd name="T7" fmla="*/ 457 h 859"/>
                <a:gd name="T8" fmla="*/ 2629 w 2629"/>
                <a:gd name="T9" fmla="*/ 859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9" h="859">
                  <a:moveTo>
                    <a:pt x="0" y="542"/>
                  </a:moveTo>
                  <a:lnTo>
                    <a:pt x="1172" y="461"/>
                  </a:lnTo>
                  <a:lnTo>
                    <a:pt x="1842" y="0"/>
                  </a:lnTo>
                  <a:lnTo>
                    <a:pt x="2047" y="457"/>
                  </a:lnTo>
                  <a:lnTo>
                    <a:pt x="2629" y="859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Line 45"/>
            <p:cNvSpPr>
              <a:spLocks noChangeShapeType="1"/>
            </p:cNvSpPr>
            <p:nvPr/>
          </p:nvSpPr>
          <p:spPr bwMode="auto">
            <a:xfrm>
              <a:off x="7217121" y="2641372"/>
              <a:ext cx="350376" cy="479415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Oval 46"/>
            <p:cNvSpPr>
              <a:spLocks noChangeArrowheads="1"/>
            </p:cNvSpPr>
            <p:nvPr/>
          </p:nvSpPr>
          <p:spPr bwMode="auto">
            <a:xfrm>
              <a:off x="7175004" y="2599256"/>
              <a:ext cx="85130" cy="85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Oval 47"/>
            <p:cNvSpPr>
              <a:spLocks noChangeArrowheads="1"/>
            </p:cNvSpPr>
            <p:nvPr/>
          </p:nvSpPr>
          <p:spPr bwMode="auto">
            <a:xfrm>
              <a:off x="7948340" y="2584918"/>
              <a:ext cx="103948" cy="10574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Line 48"/>
            <p:cNvSpPr>
              <a:spLocks noChangeShapeType="1"/>
            </p:cNvSpPr>
            <p:nvPr/>
          </p:nvSpPr>
          <p:spPr bwMode="auto">
            <a:xfrm flipH="1">
              <a:off x="6617629" y="2641372"/>
              <a:ext cx="599492" cy="771544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Oval 49"/>
            <p:cNvSpPr>
              <a:spLocks noChangeArrowheads="1"/>
            </p:cNvSpPr>
            <p:nvPr/>
          </p:nvSpPr>
          <p:spPr bwMode="auto">
            <a:xfrm>
              <a:off x="6881083" y="2830450"/>
              <a:ext cx="213272" cy="215961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Oval 50"/>
            <p:cNvSpPr>
              <a:spLocks noChangeArrowheads="1"/>
            </p:cNvSpPr>
            <p:nvPr/>
          </p:nvSpPr>
          <p:spPr bwMode="auto">
            <a:xfrm>
              <a:off x="5768124" y="1650283"/>
              <a:ext cx="214168" cy="213272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Oval 51"/>
            <p:cNvSpPr>
              <a:spLocks noChangeArrowheads="1"/>
            </p:cNvSpPr>
            <p:nvPr/>
          </p:nvSpPr>
          <p:spPr bwMode="auto">
            <a:xfrm>
              <a:off x="10148271" y="3074190"/>
              <a:ext cx="189974" cy="19087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Oval 52"/>
            <p:cNvSpPr>
              <a:spLocks noChangeArrowheads="1"/>
            </p:cNvSpPr>
            <p:nvPr/>
          </p:nvSpPr>
          <p:spPr bwMode="auto">
            <a:xfrm>
              <a:off x="10392011" y="3584968"/>
              <a:ext cx="82441" cy="85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5" name="Oval 53"/>
            <p:cNvSpPr>
              <a:spLocks noChangeArrowheads="1"/>
            </p:cNvSpPr>
            <p:nvPr/>
          </p:nvSpPr>
          <p:spPr bwMode="auto">
            <a:xfrm>
              <a:off x="7823782" y="4581435"/>
              <a:ext cx="107532" cy="109325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6" name="Oval 54"/>
            <p:cNvSpPr>
              <a:spLocks noChangeArrowheads="1"/>
            </p:cNvSpPr>
            <p:nvPr/>
          </p:nvSpPr>
          <p:spPr bwMode="auto">
            <a:xfrm>
              <a:off x="7658003" y="4930915"/>
              <a:ext cx="184597" cy="18190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7" name="Oval 55"/>
            <p:cNvSpPr>
              <a:spLocks noChangeArrowheads="1"/>
            </p:cNvSpPr>
            <p:nvPr/>
          </p:nvSpPr>
          <p:spPr bwMode="auto">
            <a:xfrm>
              <a:off x="8190288" y="6337796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Oval 56"/>
            <p:cNvSpPr>
              <a:spLocks noChangeArrowheads="1"/>
            </p:cNvSpPr>
            <p:nvPr/>
          </p:nvSpPr>
          <p:spPr bwMode="auto">
            <a:xfrm>
              <a:off x="5924941" y="5971290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Oval 57"/>
            <p:cNvSpPr>
              <a:spLocks noChangeArrowheads="1"/>
            </p:cNvSpPr>
            <p:nvPr/>
          </p:nvSpPr>
          <p:spPr bwMode="auto">
            <a:xfrm>
              <a:off x="10103466" y="6401419"/>
              <a:ext cx="184597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Oval 58"/>
            <p:cNvSpPr>
              <a:spLocks noChangeArrowheads="1"/>
            </p:cNvSpPr>
            <p:nvPr/>
          </p:nvSpPr>
          <p:spPr bwMode="auto">
            <a:xfrm>
              <a:off x="10993296" y="2256048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Oval 59"/>
            <p:cNvSpPr>
              <a:spLocks noChangeArrowheads="1"/>
            </p:cNvSpPr>
            <p:nvPr/>
          </p:nvSpPr>
          <p:spPr bwMode="auto">
            <a:xfrm>
              <a:off x="9696636" y="1773049"/>
              <a:ext cx="181909" cy="18190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2" name="Oval 60"/>
            <p:cNvSpPr>
              <a:spLocks noChangeArrowheads="1"/>
            </p:cNvSpPr>
            <p:nvPr/>
          </p:nvSpPr>
          <p:spPr bwMode="auto">
            <a:xfrm>
              <a:off x="8823832" y="5606576"/>
              <a:ext cx="380843" cy="3817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3" name="Freeform 61"/>
            <p:cNvSpPr>
              <a:spLocks noEditPoints="1"/>
            </p:cNvSpPr>
            <p:nvPr/>
          </p:nvSpPr>
          <p:spPr bwMode="auto">
            <a:xfrm>
              <a:off x="8887456" y="5670199"/>
              <a:ext cx="253597" cy="254493"/>
            </a:xfrm>
            <a:custGeom>
              <a:avLst/>
              <a:gdLst>
                <a:gd name="T0" fmla="*/ 120 w 120"/>
                <a:gd name="T1" fmla="*/ 55 h 120"/>
                <a:gd name="T2" fmla="*/ 111 w 120"/>
                <a:gd name="T3" fmla="*/ 52 h 120"/>
                <a:gd name="T4" fmla="*/ 107 w 120"/>
                <a:gd name="T5" fmla="*/ 46 h 120"/>
                <a:gd name="T6" fmla="*/ 112 w 120"/>
                <a:gd name="T7" fmla="*/ 36 h 120"/>
                <a:gd name="T8" fmla="*/ 112 w 120"/>
                <a:gd name="T9" fmla="*/ 30 h 120"/>
                <a:gd name="T10" fmla="*/ 100 w 120"/>
                <a:gd name="T11" fmla="*/ 32 h 120"/>
                <a:gd name="T12" fmla="*/ 96 w 120"/>
                <a:gd name="T13" fmla="*/ 27 h 120"/>
                <a:gd name="T14" fmla="*/ 97 w 120"/>
                <a:gd name="T15" fmla="*/ 16 h 120"/>
                <a:gd name="T16" fmla="*/ 93 w 120"/>
                <a:gd name="T17" fmla="*/ 10 h 120"/>
                <a:gd name="T18" fmla="*/ 86 w 120"/>
                <a:gd name="T19" fmla="*/ 15 h 120"/>
                <a:gd name="T20" fmla="*/ 80 w 120"/>
                <a:gd name="T21" fmla="*/ 15 h 120"/>
                <a:gd name="T22" fmla="*/ 74 w 120"/>
                <a:gd name="T23" fmla="*/ 10 h 120"/>
                <a:gd name="T24" fmla="*/ 70 w 120"/>
                <a:gd name="T25" fmla="*/ 1 h 120"/>
                <a:gd name="T26" fmla="*/ 64 w 120"/>
                <a:gd name="T27" fmla="*/ 8 h 120"/>
                <a:gd name="T28" fmla="*/ 57 w 120"/>
                <a:gd name="T29" fmla="*/ 11 h 120"/>
                <a:gd name="T30" fmla="*/ 51 w 120"/>
                <a:gd name="T31" fmla="*/ 9 h 120"/>
                <a:gd name="T32" fmla="*/ 46 w 120"/>
                <a:gd name="T33" fmla="*/ 2 h 120"/>
                <a:gd name="T34" fmla="*/ 41 w 120"/>
                <a:gd name="T35" fmla="*/ 6 h 120"/>
                <a:gd name="T36" fmla="*/ 37 w 120"/>
                <a:gd name="T37" fmla="*/ 16 h 120"/>
                <a:gd name="T38" fmla="*/ 32 w 120"/>
                <a:gd name="T39" fmla="*/ 19 h 120"/>
                <a:gd name="T40" fmla="*/ 22 w 120"/>
                <a:gd name="T41" fmla="*/ 13 h 120"/>
                <a:gd name="T42" fmla="*/ 19 w 120"/>
                <a:gd name="T43" fmla="*/ 19 h 120"/>
                <a:gd name="T44" fmla="*/ 20 w 120"/>
                <a:gd name="T45" fmla="*/ 30 h 120"/>
                <a:gd name="T46" fmla="*/ 14 w 120"/>
                <a:gd name="T47" fmla="*/ 35 h 120"/>
                <a:gd name="T48" fmla="*/ 5 w 120"/>
                <a:gd name="T49" fmla="*/ 34 h 120"/>
                <a:gd name="T50" fmla="*/ 4 w 120"/>
                <a:gd name="T51" fmla="*/ 38 h 120"/>
                <a:gd name="T52" fmla="*/ 12 w 120"/>
                <a:gd name="T53" fmla="*/ 48 h 120"/>
                <a:gd name="T54" fmla="*/ 10 w 120"/>
                <a:gd name="T55" fmla="*/ 56 h 120"/>
                <a:gd name="T56" fmla="*/ 0 w 120"/>
                <a:gd name="T57" fmla="*/ 62 h 120"/>
                <a:gd name="T58" fmla="*/ 0 w 120"/>
                <a:gd name="T59" fmla="*/ 66 h 120"/>
                <a:gd name="T60" fmla="*/ 11 w 120"/>
                <a:gd name="T61" fmla="*/ 68 h 120"/>
                <a:gd name="T62" fmla="*/ 13 w 120"/>
                <a:gd name="T63" fmla="*/ 76 h 120"/>
                <a:gd name="T64" fmla="*/ 5 w 120"/>
                <a:gd name="T65" fmla="*/ 86 h 120"/>
                <a:gd name="T66" fmla="*/ 8 w 120"/>
                <a:gd name="T67" fmla="*/ 91 h 120"/>
                <a:gd name="T68" fmla="*/ 20 w 120"/>
                <a:gd name="T69" fmla="*/ 90 h 120"/>
                <a:gd name="T70" fmla="*/ 25 w 120"/>
                <a:gd name="T71" fmla="*/ 95 h 120"/>
                <a:gd name="T72" fmla="*/ 22 w 120"/>
                <a:gd name="T73" fmla="*/ 107 h 120"/>
                <a:gd name="T74" fmla="*/ 27 w 120"/>
                <a:gd name="T75" fmla="*/ 110 h 120"/>
                <a:gd name="T76" fmla="*/ 36 w 120"/>
                <a:gd name="T77" fmla="*/ 103 h 120"/>
                <a:gd name="T78" fmla="*/ 40 w 120"/>
                <a:gd name="T79" fmla="*/ 105 h 120"/>
                <a:gd name="T80" fmla="*/ 46 w 120"/>
                <a:gd name="T81" fmla="*/ 116 h 120"/>
                <a:gd name="T82" fmla="*/ 51 w 120"/>
                <a:gd name="T83" fmla="*/ 120 h 120"/>
                <a:gd name="T84" fmla="*/ 57 w 120"/>
                <a:gd name="T85" fmla="*/ 109 h 120"/>
                <a:gd name="T86" fmla="*/ 63 w 120"/>
                <a:gd name="T87" fmla="*/ 109 h 120"/>
                <a:gd name="T88" fmla="*/ 70 w 120"/>
                <a:gd name="T89" fmla="*/ 114 h 120"/>
                <a:gd name="T90" fmla="*/ 76 w 120"/>
                <a:gd name="T91" fmla="*/ 118 h 120"/>
                <a:gd name="T92" fmla="*/ 79 w 120"/>
                <a:gd name="T93" fmla="*/ 112 h 120"/>
                <a:gd name="T94" fmla="*/ 83 w 120"/>
                <a:gd name="T95" fmla="*/ 103 h 120"/>
                <a:gd name="T96" fmla="*/ 90 w 120"/>
                <a:gd name="T97" fmla="*/ 102 h 120"/>
                <a:gd name="T98" fmla="*/ 98 w 120"/>
                <a:gd name="T99" fmla="*/ 106 h 120"/>
                <a:gd name="T100" fmla="*/ 98 w 120"/>
                <a:gd name="T101" fmla="*/ 95 h 120"/>
                <a:gd name="T102" fmla="*/ 100 w 120"/>
                <a:gd name="T103" fmla="*/ 89 h 120"/>
                <a:gd name="T104" fmla="*/ 108 w 120"/>
                <a:gd name="T105" fmla="*/ 86 h 120"/>
                <a:gd name="T106" fmla="*/ 114 w 120"/>
                <a:gd name="T107" fmla="*/ 85 h 120"/>
                <a:gd name="T108" fmla="*/ 116 w 120"/>
                <a:gd name="T109" fmla="*/ 81 h 120"/>
                <a:gd name="T110" fmla="*/ 108 w 120"/>
                <a:gd name="T111" fmla="*/ 70 h 120"/>
                <a:gd name="T112" fmla="*/ 112 w 120"/>
                <a:gd name="T113" fmla="*/ 63 h 120"/>
                <a:gd name="T114" fmla="*/ 31 w 120"/>
                <a:gd name="T115" fmla="*/ 6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" h="120">
                  <a:moveTo>
                    <a:pt x="120" y="58"/>
                  </a:moveTo>
                  <a:cubicBezTo>
                    <a:pt x="120" y="58"/>
                    <a:pt x="120" y="58"/>
                    <a:pt x="120" y="57"/>
                  </a:cubicBezTo>
                  <a:cubicBezTo>
                    <a:pt x="120" y="57"/>
                    <a:pt x="120" y="57"/>
                    <a:pt x="120" y="56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20" y="55"/>
                    <a:pt x="120" y="54"/>
                    <a:pt x="120" y="54"/>
                  </a:cubicBezTo>
                  <a:cubicBezTo>
                    <a:pt x="120" y="54"/>
                    <a:pt x="118" y="54"/>
                    <a:pt x="117" y="53"/>
                  </a:cubicBezTo>
                  <a:cubicBezTo>
                    <a:pt x="117" y="53"/>
                    <a:pt x="116" y="53"/>
                    <a:pt x="116" y="53"/>
                  </a:cubicBezTo>
                  <a:cubicBezTo>
                    <a:pt x="115" y="53"/>
                    <a:pt x="115" y="53"/>
                    <a:pt x="114" y="53"/>
                  </a:cubicBezTo>
                  <a:cubicBezTo>
                    <a:pt x="113" y="53"/>
                    <a:pt x="112" y="52"/>
                    <a:pt x="111" y="52"/>
                  </a:cubicBezTo>
                  <a:cubicBezTo>
                    <a:pt x="110" y="52"/>
                    <a:pt x="109" y="52"/>
                    <a:pt x="108" y="52"/>
                  </a:cubicBezTo>
                  <a:cubicBezTo>
                    <a:pt x="108" y="51"/>
                    <a:pt x="108" y="51"/>
                    <a:pt x="108" y="50"/>
                  </a:cubicBezTo>
                  <a:cubicBezTo>
                    <a:pt x="108" y="49"/>
                    <a:pt x="108" y="48"/>
                    <a:pt x="108" y="48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7" y="47"/>
                    <a:pt x="107" y="47"/>
                    <a:pt x="107" y="46"/>
                  </a:cubicBezTo>
                  <a:cubicBezTo>
                    <a:pt x="107" y="45"/>
                    <a:pt x="107" y="45"/>
                    <a:pt x="106" y="44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06" y="43"/>
                    <a:pt x="106" y="42"/>
                    <a:pt x="106" y="42"/>
                  </a:cubicBezTo>
                  <a:cubicBezTo>
                    <a:pt x="106" y="41"/>
                    <a:pt x="107" y="41"/>
                    <a:pt x="108" y="40"/>
                  </a:cubicBezTo>
                  <a:cubicBezTo>
                    <a:pt x="109" y="39"/>
                    <a:pt x="111" y="37"/>
                    <a:pt x="112" y="36"/>
                  </a:cubicBezTo>
                  <a:cubicBezTo>
                    <a:pt x="113" y="35"/>
                    <a:pt x="114" y="34"/>
                    <a:pt x="114" y="34"/>
                  </a:cubicBezTo>
                  <a:cubicBezTo>
                    <a:pt x="114" y="34"/>
                    <a:pt x="114" y="34"/>
                    <a:pt x="114" y="33"/>
                  </a:cubicBezTo>
                  <a:cubicBezTo>
                    <a:pt x="113" y="33"/>
                    <a:pt x="113" y="32"/>
                    <a:pt x="113" y="32"/>
                  </a:cubicBezTo>
                  <a:cubicBezTo>
                    <a:pt x="112" y="31"/>
                    <a:pt x="112" y="31"/>
                    <a:pt x="112" y="30"/>
                  </a:cubicBezTo>
                  <a:cubicBezTo>
                    <a:pt x="112" y="30"/>
                    <a:pt x="112" y="30"/>
                    <a:pt x="112" y="30"/>
                  </a:cubicBezTo>
                  <a:cubicBezTo>
                    <a:pt x="111" y="29"/>
                    <a:pt x="111" y="29"/>
                    <a:pt x="111" y="29"/>
                  </a:cubicBezTo>
                  <a:cubicBezTo>
                    <a:pt x="111" y="29"/>
                    <a:pt x="111" y="29"/>
                    <a:pt x="110" y="29"/>
                  </a:cubicBezTo>
                  <a:cubicBezTo>
                    <a:pt x="110" y="29"/>
                    <a:pt x="109" y="29"/>
                    <a:pt x="108" y="29"/>
                  </a:cubicBezTo>
                  <a:cubicBezTo>
                    <a:pt x="107" y="30"/>
                    <a:pt x="105" y="30"/>
                    <a:pt x="103" y="31"/>
                  </a:cubicBezTo>
                  <a:cubicBezTo>
                    <a:pt x="102" y="31"/>
                    <a:pt x="101" y="31"/>
                    <a:pt x="100" y="32"/>
                  </a:cubicBezTo>
                  <a:cubicBezTo>
                    <a:pt x="100" y="31"/>
                    <a:pt x="99" y="31"/>
                    <a:pt x="99" y="30"/>
                  </a:cubicBezTo>
                  <a:cubicBezTo>
                    <a:pt x="98" y="29"/>
                    <a:pt x="98" y="29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7" y="28"/>
                    <a:pt x="97" y="27"/>
                    <a:pt x="96" y="27"/>
                  </a:cubicBezTo>
                  <a:cubicBezTo>
                    <a:pt x="96" y="26"/>
                    <a:pt x="95" y="26"/>
                    <a:pt x="94" y="25"/>
                  </a:cubicBezTo>
                  <a:cubicBezTo>
                    <a:pt x="94" y="25"/>
                    <a:pt x="94" y="24"/>
                    <a:pt x="93" y="24"/>
                  </a:cubicBezTo>
                  <a:cubicBezTo>
                    <a:pt x="94" y="23"/>
                    <a:pt x="94" y="22"/>
                    <a:pt x="94" y="21"/>
                  </a:cubicBezTo>
                  <a:cubicBezTo>
                    <a:pt x="95" y="20"/>
                    <a:pt x="95" y="19"/>
                    <a:pt x="96" y="18"/>
                  </a:cubicBezTo>
                  <a:cubicBezTo>
                    <a:pt x="96" y="18"/>
                    <a:pt x="96" y="17"/>
                    <a:pt x="97" y="16"/>
                  </a:cubicBezTo>
                  <a:cubicBezTo>
                    <a:pt x="97" y="14"/>
                    <a:pt x="98" y="13"/>
                    <a:pt x="98" y="13"/>
                  </a:cubicBezTo>
                  <a:cubicBezTo>
                    <a:pt x="98" y="13"/>
                    <a:pt x="98" y="13"/>
                    <a:pt x="97" y="13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6" y="12"/>
                    <a:pt x="96" y="12"/>
                    <a:pt x="95" y="11"/>
                  </a:cubicBezTo>
                  <a:cubicBezTo>
                    <a:pt x="94" y="11"/>
                    <a:pt x="94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92" y="10"/>
                    <a:pt x="92" y="10"/>
                    <a:pt x="90" y="11"/>
                  </a:cubicBezTo>
                  <a:cubicBezTo>
                    <a:pt x="90" y="12"/>
                    <a:pt x="89" y="12"/>
                    <a:pt x="88" y="13"/>
                  </a:cubicBezTo>
                  <a:cubicBezTo>
                    <a:pt x="87" y="14"/>
                    <a:pt x="86" y="14"/>
                    <a:pt x="86" y="15"/>
                  </a:cubicBezTo>
                  <a:cubicBezTo>
                    <a:pt x="85" y="16"/>
                    <a:pt x="84" y="16"/>
                    <a:pt x="84" y="17"/>
                  </a:cubicBezTo>
                  <a:cubicBezTo>
                    <a:pt x="83" y="17"/>
                    <a:pt x="83" y="16"/>
                    <a:pt x="82" y="16"/>
                  </a:cubicBezTo>
                  <a:cubicBezTo>
                    <a:pt x="82" y="16"/>
                    <a:pt x="81" y="16"/>
                    <a:pt x="81" y="15"/>
                  </a:cubicBezTo>
                  <a:cubicBezTo>
                    <a:pt x="81" y="15"/>
                    <a:pt x="81" y="15"/>
                    <a:pt x="80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79" y="15"/>
                    <a:pt x="79" y="15"/>
                    <a:pt x="78" y="14"/>
                  </a:cubicBezTo>
                  <a:cubicBezTo>
                    <a:pt x="78" y="14"/>
                    <a:pt x="77" y="14"/>
                    <a:pt x="76" y="13"/>
                  </a:cubicBezTo>
                  <a:cubicBezTo>
                    <a:pt x="75" y="13"/>
                    <a:pt x="75" y="13"/>
                    <a:pt x="74" y="13"/>
                  </a:cubicBezTo>
                  <a:cubicBezTo>
                    <a:pt x="74" y="12"/>
                    <a:pt x="74" y="11"/>
                    <a:pt x="74" y="10"/>
                  </a:cubicBezTo>
                  <a:cubicBezTo>
                    <a:pt x="74" y="8"/>
                    <a:pt x="74" y="6"/>
                    <a:pt x="74" y="4"/>
                  </a:cubicBezTo>
                  <a:cubicBezTo>
                    <a:pt x="74" y="3"/>
                    <a:pt x="74" y="2"/>
                    <a:pt x="74" y="2"/>
                  </a:cubicBezTo>
                  <a:cubicBezTo>
                    <a:pt x="74" y="2"/>
                    <a:pt x="73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2" y="1"/>
                    <a:pt x="71" y="1"/>
                    <a:pt x="70" y="1"/>
                  </a:cubicBezTo>
                  <a:cubicBezTo>
                    <a:pt x="70" y="1"/>
                    <a:pt x="69" y="1"/>
                    <a:pt x="68" y="1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7" y="1"/>
                    <a:pt x="66" y="3"/>
                  </a:cubicBezTo>
                  <a:cubicBezTo>
                    <a:pt x="65" y="4"/>
                    <a:pt x="64" y="6"/>
                    <a:pt x="64" y="8"/>
                  </a:cubicBezTo>
                  <a:cubicBezTo>
                    <a:pt x="63" y="9"/>
                    <a:pt x="63" y="10"/>
                    <a:pt x="63" y="11"/>
                  </a:cubicBezTo>
                  <a:cubicBezTo>
                    <a:pt x="62" y="11"/>
                    <a:pt x="61" y="11"/>
                    <a:pt x="61" y="11"/>
                  </a:cubicBezTo>
                  <a:cubicBezTo>
                    <a:pt x="60" y="11"/>
                    <a:pt x="59" y="11"/>
                    <a:pt x="58" y="11"/>
                  </a:cubicBezTo>
                  <a:cubicBezTo>
                    <a:pt x="58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5" y="11"/>
                  </a:cubicBezTo>
                  <a:cubicBezTo>
                    <a:pt x="55" y="11"/>
                    <a:pt x="55" y="11"/>
                    <a:pt x="54" y="11"/>
                  </a:cubicBezTo>
                  <a:cubicBezTo>
                    <a:pt x="53" y="11"/>
                    <a:pt x="53" y="11"/>
                    <a:pt x="52" y="11"/>
                  </a:cubicBezTo>
                  <a:cubicBezTo>
                    <a:pt x="52" y="10"/>
                    <a:pt x="52" y="10"/>
                    <a:pt x="51" y="9"/>
                  </a:cubicBezTo>
                  <a:cubicBezTo>
                    <a:pt x="51" y="8"/>
                    <a:pt x="50" y="7"/>
                    <a:pt x="50" y="6"/>
                  </a:cubicBezTo>
                  <a:cubicBezTo>
                    <a:pt x="49" y="5"/>
                    <a:pt x="49" y="4"/>
                    <a:pt x="48" y="4"/>
                  </a:cubicBezTo>
                  <a:cubicBezTo>
                    <a:pt x="47" y="2"/>
                    <a:pt x="47" y="1"/>
                    <a:pt x="47" y="1"/>
                  </a:cubicBezTo>
                  <a:cubicBezTo>
                    <a:pt x="47" y="1"/>
                    <a:pt x="47" y="1"/>
                    <a:pt x="46" y="1"/>
                  </a:cubicBezTo>
                  <a:cubicBezTo>
                    <a:pt x="46" y="1"/>
                    <a:pt x="46" y="1"/>
                    <a:pt x="46" y="2"/>
                  </a:cubicBezTo>
                  <a:cubicBezTo>
                    <a:pt x="45" y="2"/>
                    <a:pt x="44" y="2"/>
                    <a:pt x="44" y="2"/>
                  </a:cubicBezTo>
                  <a:cubicBezTo>
                    <a:pt x="43" y="2"/>
                    <a:pt x="42" y="3"/>
                    <a:pt x="42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4"/>
                    <a:pt x="41" y="6"/>
                  </a:cubicBezTo>
                  <a:cubicBezTo>
                    <a:pt x="41" y="7"/>
                    <a:pt x="41" y="8"/>
                    <a:pt x="41" y="9"/>
                  </a:cubicBezTo>
                  <a:cubicBezTo>
                    <a:pt x="41" y="10"/>
                    <a:pt x="41" y="11"/>
                    <a:pt x="41" y="12"/>
                  </a:cubicBezTo>
                  <a:cubicBezTo>
                    <a:pt x="41" y="13"/>
                    <a:pt x="41" y="14"/>
                    <a:pt x="41" y="14"/>
                  </a:cubicBezTo>
                  <a:cubicBezTo>
                    <a:pt x="40" y="15"/>
                    <a:pt x="40" y="15"/>
                    <a:pt x="39" y="15"/>
                  </a:cubicBezTo>
                  <a:cubicBezTo>
                    <a:pt x="38" y="16"/>
                    <a:pt x="38" y="16"/>
                    <a:pt x="37" y="16"/>
                  </a:cubicBezTo>
                  <a:cubicBezTo>
                    <a:pt x="37" y="16"/>
                    <a:pt x="36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7"/>
                    <a:pt x="35" y="17"/>
                  </a:cubicBezTo>
                  <a:cubicBezTo>
                    <a:pt x="35" y="17"/>
                    <a:pt x="34" y="18"/>
                    <a:pt x="33" y="18"/>
                  </a:cubicBezTo>
                  <a:cubicBezTo>
                    <a:pt x="33" y="19"/>
                    <a:pt x="32" y="19"/>
                    <a:pt x="32" y="19"/>
                  </a:cubicBezTo>
                  <a:cubicBezTo>
                    <a:pt x="31" y="19"/>
                    <a:pt x="31" y="18"/>
                    <a:pt x="30" y="18"/>
                  </a:cubicBezTo>
                  <a:cubicBezTo>
                    <a:pt x="28" y="16"/>
                    <a:pt x="26" y="15"/>
                    <a:pt x="25" y="14"/>
                  </a:cubicBezTo>
                  <a:cubicBezTo>
                    <a:pt x="24" y="14"/>
                    <a:pt x="24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2" y="13"/>
                    <a:pt x="22" y="13"/>
                  </a:cubicBezTo>
                  <a:cubicBezTo>
                    <a:pt x="22" y="14"/>
                    <a:pt x="21" y="14"/>
                    <a:pt x="21" y="14"/>
                  </a:cubicBezTo>
                  <a:cubicBezTo>
                    <a:pt x="21" y="14"/>
                    <a:pt x="20" y="15"/>
                    <a:pt x="20" y="15"/>
                  </a:cubicBezTo>
                  <a:cubicBezTo>
                    <a:pt x="20" y="15"/>
                    <a:pt x="19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20" y="21"/>
                    <a:pt x="21" y="23"/>
                    <a:pt x="22" y="25"/>
                  </a:cubicBezTo>
                  <a:cubicBezTo>
                    <a:pt x="22" y="26"/>
                    <a:pt x="23" y="26"/>
                    <a:pt x="23" y="27"/>
                  </a:cubicBezTo>
                  <a:cubicBezTo>
                    <a:pt x="23" y="27"/>
                    <a:pt x="23" y="28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9"/>
                    <a:pt x="21" y="30"/>
                    <a:pt x="20" y="3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19" y="32"/>
                  </a:cubicBezTo>
                  <a:cubicBezTo>
                    <a:pt x="19" y="32"/>
                    <a:pt x="18" y="33"/>
                    <a:pt x="18" y="34"/>
                  </a:cubicBezTo>
                  <a:cubicBezTo>
                    <a:pt x="18" y="34"/>
                    <a:pt x="17" y="35"/>
                    <a:pt x="17" y="35"/>
                  </a:cubicBezTo>
                  <a:cubicBezTo>
                    <a:pt x="16" y="35"/>
                    <a:pt x="15" y="35"/>
                    <a:pt x="14" y="35"/>
                  </a:cubicBezTo>
                  <a:cubicBezTo>
                    <a:pt x="13" y="35"/>
                    <a:pt x="12" y="34"/>
                    <a:pt x="11" y="34"/>
                  </a:cubicBezTo>
                  <a:cubicBezTo>
                    <a:pt x="11" y="34"/>
                    <a:pt x="10" y="34"/>
                    <a:pt x="10" y="34"/>
                  </a:cubicBezTo>
                  <a:cubicBezTo>
                    <a:pt x="9" y="34"/>
                    <a:pt x="9" y="34"/>
                    <a:pt x="8" y="34"/>
                  </a:cubicBezTo>
                  <a:cubicBezTo>
                    <a:pt x="7" y="34"/>
                    <a:pt x="6" y="34"/>
                    <a:pt x="6" y="34"/>
                  </a:cubicBezTo>
                  <a:cubicBezTo>
                    <a:pt x="6" y="34"/>
                    <a:pt x="6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6"/>
                    <a:pt x="5" y="36"/>
                    <a:pt x="4" y="36"/>
                  </a:cubicBezTo>
                  <a:cubicBezTo>
                    <a:pt x="4" y="37"/>
                    <a:pt x="4" y="37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4" y="40"/>
                    <a:pt x="5" y="41"/>
                  </a:cubicBezTo>
                  <a:cubicBezTo>
                    <a:pt x="7" y="42"/>
                    <a:pt x="8" y="44"/>
                    <a:pt x="10" y="45"/>
                  </a:cubicBezTo>
                  <a:cubicBezTo>
                    <a:pt x="11" y="45"/>
                    <a:pt x="12" y="46"/>
                    <a:pt x="12" y="46"/>
                  </a:cubicBezTo>
                  <a:cubicBezTo>
                    <a:pt x="12" y="47"/>
                    <a:pt x="12" y="47"/>
                    <a:pt x="12" y="48"/>
                  </a:cubicBezTo>
                  <a:cubicBezTo>
                    <a:pt x="12" y="49"/>
                    <a:pt x="11" y="50"/>
                    <a:pt x="11" y="50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1" y="51"/>
                    <a:pt x="11" y="52"/>
                    <a:pt x="11" y="52"/>
                  </a:cubicBezTo>
                  <a:cubicBezTo>
                    <a:pt x="11" y="53"/>
                    <a:pt x="11" y="54"/>
                    <a:pt x="11" y="55"/>
                  </a:cubicBezTo>
                  <a:cubicBezTo>
                    <a:pt x="11" y="55"/>
                    <a:pt x="11" y="56"/>
                    <a:pt x="10" y="56"/>
                  </a:cubicBezTo>
                  <a:cubicBezTo>
                    <a:pt x="10" y="57"/>
                    <a:pt x="9" y="57"/>
                    <a:pt x="8" y="57"/>
                  </a:cubicBezTo>
                  <a:cubicBezTo>
                    <a:pt x="6" y="58"/>
                    <a:pt x="4" y="58"/>
                    <a:pt x="2" y="59"/>
                  </a:cubicBezTo>
                  <a:cubicBezTo>
                    <a:pt x="1" y="59"/>
                    <a:pt x="0" y="60"/>
                    <a:pt x="0" y="60"/>
                  </a:cubicBezTo>
                  <a:cubicBezTo>
                    <a:pt x="0" y="60"/>
                    <a:pt x="0" y="60"/>
                    <a:pt x="0" y="61"/>
                  </a:cubicBezTo>
                  <a:cubicBezTo>
                    <a:pt x="0" y="61"/>
                    <a:pt x="0" y="61"/>
                    <a:pt x="0" y="62"/>
                  </a:cubicBezTo>
                  <a:cubicBezTo>
                    <a:pt x="0" y="62"/>
                    <a:pt x="0" y="62"/>
                    <a:pt x="0" y="63"/>
                  </a:cubicBezTo>
                  <a:cubicBezTo>
                    <a:pt x="0" y="63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1" y="66"/>
                    <a:pt x="2" y="67"/>
                  </a:cubicBezTo>
                  <a:cubicBezTo>
                    <a:pt x="3" y="67"/>
                    <a:pt x="3" y="67"/>
                    <a:pt x="4" y="67"/>
                  </a:cubicBezTo>
                  <a:cubicBezTo>
                    <a:pt x="4" y="67"/>
                    <a:pt x="5" y="67"/>
                    <a:pt x="5" y="67"/>
                  </a:cubicBezTo>
                  <a:cubicBezTo>
                    <a:pt x="6" y="67"/>
                    <a:pt x="7" y="68"/>
                    <a:pt x="8" y="68"/>
                  </a:cubicBezTo>
                  <a:cubicBezTo>
                    <a:pt x="9" y="68"/>
                    <a:pt x="10" y="68"/>
                    <a:pt x="11" y="68"/>
                  </a:cubicBezTo>
                  <a:cubicBezTo>
                    <a:pt x="11" y="69"/>
                    <a:pt x="11" y="69"/>
                    <a:pt x="11" y="70"/>
                  </a:cubicBezTo>
                  <a:cubicBezTo>
                    <a:pt x="12" y="71"/>
                    <a:pt x="12" y="72"/>
                    <a:pt x="12" y="72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2" y="73"/>
                    <a:pt x="12" y="74"/>
                    <a:pt x="12" y="74"/>
                  </a:cubicBezTo>
                  <a:cubicBezTo>
                    <a:pt x="13" y="75"/>
                    <a:pt x="13" y="76"/>
                    <a:pt x="13" y="76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3" y="79"/>
                    <a:pt x="12" y="79"/>
                    <a:pt x="12" y="80"/>
                  </a:cubicBezTo>
                  <a:cubicBezTo>
                    <a:pt x="10" y="81"/>
                    <a:pt x="8" y="83"/>
                    <a:pt x="7" y="84"/>
                  </a:cubicBezTo>
                  <a:cubicBezTo>
                    <a:pt x="6" y="85"/>
                    <a:pt x="5" y="86"/>
                    <a:pt x="5" y="86"/>
                  </a:cubicBezTo>
                  <a:cubicBezTo>
                    <a:pt x="5" y="86"/>
                    <a:pt x="5" y="86"/>
                    <a:pt x="6" y="87"/>
                  </a:cubicBezTo>
                  <a:cubicBezTo>
                    <a:pt x="6" y="87"/>
                    <a:pt x="6" y="88"/>
                    <a:pt x="7" y="89"/>
                  </a:cubicBezTo>
                  <a:cubicBezTo>
                    <a:pt x="7" y="89"/>
                    <a:pt x="7" y="89"/>
                    <a:pt x="7" y="90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91"/>
                    <a:pt x="9" y="91"/>
                    <a:pt x="9" y="91"/>
                  </a:cubicBezTo>
                  <a:cubicBezTo>
                    <a:pt x="10" y="91"/>
                    <a:pt x="10" y="91"/>
                    <a:pt x="11" y="91"/>
                  </a:cubicBezTo>
                  <a:cubicBezTo>
                    <a:pt x="13" y="90"/>
                    <a:pt x="15" y="90"/>
                    <a:pt x="17" y="89"/>
                  </a:cubicBezTo>
                  <a:cubicBezTo>
                    <a:pt x="18" y="89"/>
                    <a:pt x="19" y="89"/>
                    <a:pt x="19" y="89"/>
                  </a:cubicBezTo>
                  <a:cubicBezTo>
                    <a:pt x="20" y="89"/>
                    <a:pt x="20" y="89"/>
                    <a:pt x="20" y="90"/>
                  </a:cubicBezTo>
                  <a:cubicBezTo>
                    <a:pt x="21" y="91"/>
                    <a:pt x="22" y="91"/>
                    <a:pt x="22" y="92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2" y="92"/>
                    <a:pt x="23" y="93"/>
                    <a:pt x="23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4" y="94"/>
                    <a:pt x="24" y="94"/>
                    <a:pt x="25" y="95"/>
                  </a:cubicBezTo>
                  <a:cubicBezTo>
                    <a:pt x="25" y="95"/>
                    <a:pt x="26" y="96"/>
                    <a:pt x="26" y="96"/>
                  </a:cubicBezTo>
                  <a:cubicBezTo>
                    <a:pt x="26" y="97"/>
                    <a:pt x="25" y="98"/>
                    <a:pt x="25" y="99"/>
                  </a:cubicBezTo>
                  <a:cubicBezTo>
                    <a:pt x="25" y="100"/>
                    <a:pt x="24" y="101"/>
                    <a:pt x="24" y="102"/>
                  </a:cubicBezTo>
                  <a:cubicBezTo>
                    <a:pt x="23" y="103"/>
                    <a:pt x="23" y="103"/>
                    <a:pt x="23" y="104"/>
                  </a:cubicBezTo>
                  <a:cubicBezTo>
                    <a:pt x="22" y="106"/>
                    <a:pt x="22" y="107"/>
                    <a:pt x="22" y="107"/>
                  </a:cubicBezTo>
                  <a:cubicBezTo>
                    <a:pt x="22" y="107"/>
                    <a:pt x="22" y="107"/>
                    <a:pt x="22" y="107"/>
                  </a:cubicBezTo>
                  <a:cubicBezTo>
                    <a:pt x="22" y="107"/>
                    <a:pt x="22" y="107"/>
                    <a:pt x="23" y="107"/>
                  </a:cubicBezTo>
                  <a:cubicBezTo>
                    <a:pt x="23" y="108"/>
                    <a:pt x="24" y="108"/>
                    <a:pt x="24" y="109"/>
                  </a:cubicBezTo>
                  <a:cubicBezTo>
                    <a:pt x="25" y="109"/>
                    <a:pt x="26" y="110"/>
                    <a:pt x="26" y="110"/>
                  </a:cubicBezTo>
                  <a:cubicBezTo>
                    <a:pt x="26" y="110"/>
                    <a:pt x="27" y="110"/>
                    <a:pt x="27" y="110"/>
                  </a:cubicBezTo>
                  <a:cubicBezTo>
                    <a:pt x="27" y="110"/>
                    <a:pt x="27" y="111"/>
                    <a:pt x="27" y="111"/>
                  </a:cubicBezTo>
                  <a:cubicBezTo>
                    <a:pt x="27" y="111"/>
                    <a:pt x="28" y="110"/>
                    <a:pt x="29" y="109"/>
                  </a:cubicBezTo>
                  <a:cubicBezTo>
                    <a:pt x="30" y="108"/>
                    <a:pt x="31" y="108"/>
                    <a:pt x="31" y="107"/>
                  </a:cubicBezTo>
                  <a:cubicBezTo>
                    <a:pt x="32" y="106"/>
                    <a:pt x="33" y="106"/>
                    <a:pt x="34" y="105"/>
                  </a:cubicBezTo>
                  <a:cubicBezTo>
                    <a:pt x="34" y="104"/>
                    <a:pt x="35" y="104"/>
                    <a:pt x="36" y="103"/>
                  </a:cubicBezTo>
                  <a:cubicBezTo>
                    <a:pt x="36" y="103"/>
                    <a:pt x="37" y="104"/>
                    <a:pt x="37" y="104"/>
                  </a:cubicBezTo>
                  <a:cubicBezTo>
                    <a:pt x="38" y="104"/>
                    <a:pt x="38" y="104"/>
                    <a:pt x="38" y="105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1" y="106"/>
                    <a:pt x="41" y="106"/>
                  </a:cubicBezTo>
                  <a:cubicBezTo>
                    <a:pt x="42" y="106"/>
                    <a:pt x="43" y="106"/>
                    <a:pt x="44" y="107"/>
                  </a:cubicBezTo>
                  <a:cubicBezTo>
                    <a:pt x="44" y="107"/>
                    <a:pt x="45" y="107"/>
                    <a:pt x="45" y="107"/>
                  </a:cubicBezTo>
                  <a:cubicBezTo>
                    <a:pt x="45" y="108"/>
                    <a:pt x="45" y="109"/>
                    <a:pt x="45" y="110"/>
                  </a:cubicBezTo>
                  <a:cubicBezTo>
                    <a:pt x="45" y="112"/>
                    <a:pt x="45" y="114"/>
                    <a:pt x="46" y="116"/>
                  </a:cubicBezTo>
                  <a:cubicBezTo>
                    <a:pt x="46" y="117"/>
                    <a:pt x="46" y="119"/>
                    <a:pt x="46" y="119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7" y="119"/>
                    <a:pt x="48" y="119"/>
                    <a:pt x="49" y="119"/>
                  </a:cubicBezTo>
                  <a:cubicBezTo>
                    <a:pt x="50" y="119"/>
                    <a:pt x="51" y="119"/>
                    <a:pt x="51" y="120"/>
                  </a:cubicBezTo>
                  <a:cubicBezTo>
                    <a:pt x="51" y="120"/>
                    <a:pt x="52" y="120"/>
                    <a:pt x="52" y="120"/>
                  </a:cubicBezTo>
                  <a:cubicBezTo>
                    <a:pt x="52" y="120"/>
                    <a:pt x="52" y="120"/>
                    <a:pt x="52" y="120"/>
                  </a:cubicBezTo>
                  <a:cubicBezTo>
                    <a:pt x="52" y="120"/>
                    <a:pt x="53" y="119"/>
                    <a:pt x="53" y="117"/>
                  </a:cubicBezTo>
                  <a:cubicBezTo>
                    <a:pt x="54" y="116"/>
                    <a:pt x="55" y="114"/>
                    <a:pt x="56" y="112"/>
                  </a:cubicBezTo>
                  <a:cubicBezTo>
                    <a:pt x="56" y="111"/>
                    <a:pt x="57" y="110"/>
                    <a:pt x="57" y="109"/>
                  </a:cubicBezTo>
                  <a:cubicBezTo>
                    <a:pt x="57" y="109"/>
                    <a:pt x="58" y="109"/>
                    <a:pt x="58" y="109"/>
                  </a:cubicBezTo>
                  <a:cubicBezTo>
                    <a:pt x="60" y="109"/>
                    <a:pt x="60" y="109"/>
                    <a:pt x="61" y="109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9"/>
                    <a:pt x="63" y="109"/>
                  </a:cubicBezTo>
                  <a:cubicBezTo>
                    <a:pt x="63" y="109"/>
                    <a:pt x="63" y="109"/>
                    <a:pt x="63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9"/>
                    <a:pt x="65" y="109"/>
                    <a:pt x="65" y="109"/>
                  </a:cubicBezTo>
                  <a:cubicBezTo>
                    <a:pt x="66" y="109"/>
                    <a:pt x="66" y="109"/>
                    <a:pt x="67" y="109"/>
                  </a:cubicBezTo>
                  <a:cubicBezTo>
                    <a:pt x="67" y="110"/>
                    <a:pt x="68" y="110"/>
                    <a:pt x="68" y="111"/>
                  </a:cubicBezTo>
                  <a:cubicBezTo>
                    <a:pt x="69" y="112"/>
                    <a:pt x="69" y="113"/>
                    <a:pt x="70" y="114"/>
                  </a:cubicBezTo>
                  <a:cubicBezTo>
                    <a:pt x="70" y="115"/>
                    <a:pt x="71" y="116"/>
                    <a:pt x="71" y="116"/>
                  </a:cubicBezTo>
                  <a:cubicBezTo>
                    <a:pt x="72" y="118"/>
                    <a:pt x="73" y="119"/>
                    <a:pt x="73" y="119"/>
                  </a:cubicBezTo>
                  <a:cubicBezTo>
                    <a:pt x="73" y="119"/>
                    <a:pt x="73" y="119"/>
                    <a:pt x="73" y="119"/>
                  </a:cubicBezTo>
                  <a:cubicBezTo>
                    <a:pt x="73" y="119"/>
                    <a:pt x="73" y="119"/>
                    <a:pt x="74" y="119"/>
                  </a:cubicBezTo>
                  <a:cubicBezTo>
                    <a:pt x="74" y="118"/>
                    <a:pt x="75" y="118"/>
                    <a:pt x="76" y="118"/>
                  </a:cubicBezTo>
                  <a:cubicBezTo>
                    <a:pt x="77" y="118"/>
                    <a:pt x="77" y="118"/>
                    <a:pt x="78" y="117"/>
                  </a:cubicBezTo>
                  <a:cubicBezTo>
                    <a:pt x="78" y="117"/>
                    <a:pt x="78" y="117"/>
                    <a:pt x="79" y="117"/>
                  </a:cubicBezTo>
                  <a:cubicBezTo>
                    <a:pt x="79" y="117"/>
                    <a:pt x="79" y="117"/>
                    <a:pt x="79" y="117"/>
                  </a:cubicBezTo>
                  <a:cubicBezTo>
                    <a:pt x="79" y="117"/>
                    <a:pt x="79" y="116"/>
                    <a:pt x="79" y="114"/>
                  </a:cubicBezTo>
                  <a:cubicBezTo>
                    <a:pt x="79" y="114"/>
                    <a:pt x="79" y="113"/>
                    <a:pt x="79" y="112"/>
                  </a:cubicBezTo>
                  <a:cubicBezTo>
                    <a:pt x="79" y="111"/>
                    <a:pt x="79" y="109"/>
                    <a:pt x="79" y="108"/>
                  </a:cubicBezTo>
                  <a:cubicBezTo>
                    <a:pt x="79" y="107"/>
                    <a:pt x="79" y="107"/>
                    <a:pt x="78" y="106"/>
                  </a:cubicBezTo>
                  <a:cubicBezTo>
                    <a:pt x="79" y="105"/>
                    <a:pt x="80" y="105"/>
                    <a:pt x="80" y="105"/>
                  </a:cubicBezTo>
                  <a:cubicBezTo>
                    <a:pt x="81" y="105"/>
                    <a:pt x="82" y="104"/>
                    <a:pt x="82" y="104"/>
                  </a:cubicBezTo>
                  <a:cubicBezTo>
                    <a:pt x="83" y="104"/>
                    <a:pt x="83" y="103"/>
                    <a:pt x="83" y="103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4" y="103"/>
                    <a:pt x="84" y="103"/>
                  </a:cubicBezTo>
                  <a:cubicBezTo>
                    <a:pt x="84" y="103"/>
                    <a:pt x="85" y="102"/>
                    <a:pt x="86" y="102"/>
                  </a:cubicBezTo>
                  <a:cubicBezTo>
                    <a:pt x="87" y="101"/>
                    <a:pt x="87" y="101"/>
                    <a:pt x="87" y="101"/>
                  </a:cubicBezTo>
                  <a:cubicBezTo>
                    <a:pt x="88" y="101"/>
                    <a:pt x="89" y="102"/>
                    <a:pt x="90" y="102"/>
                  </a:cubicBezTo>
                  <a:cubicBezTo>
                    <a:pt x="91" y="104"/>
                    <a:pt x="93" y="105"/>
                    <a:pt x="95" y="106"/>
                  </a:cubicBezTo>
                  <a:cubicBezTo>
                    <a:pt x="95" y="106"/>
                    <a:pt x="96" y="107"/>
                    <a:pt x="96" y="107"/>
                  </a:cubicBezTo>
                  <a:cubicBezTo>
                    <a:pt x="97" y="107"/>
                    <a:pt x="97" y="107"/>
                    <a:pt x="97" y="107"/>
                  </a:cubicBezTo>
                  <a:cubicBezTo>
                    <a:pt x="97" y="107"/>
                    <a:pt x="97" y="107"/>
                    <a:pt x="98" y="107"/>
                  </a:cubicBezTo>
                  <a:cubicBezTo>
                    <a:pt x="98" y="107"/>
                    <a:pt x="98" y="106"/>
                    <a:pt x="98" y="106"/>
                  </a:cubicBezTo>
                  <a:cubicBezTo>
                    <a:pt x="99" y="106"/>
                    <a:pt x="99" y="106"/>
                    <a:pt x="99" y="105"/>
                  </a:cubicBezTo>
                  <a:cubicBezTo>
                    <a:pt x="100" y="105"/>
                    <a:pt x="100" y="104"/>
                    <a:pt x="101" y="104"/>
                  </a:cubicBezTo>
                  <a:cubicBezTo>
                    <a:pt x="101" y="103"/>
                    <a:pt x="102" y="103"/>
                    <a:pt x="102" y="103"/>
                  </a:cubicBezTo>
                  <a:cubicBezTo>
                    <a:pt x="102" y="103"/>
                    <a:pt x="101" y="102"/>
                    <a:pt x="101" y="101"/>
                  </a:cubicBezTo>
                  <a:cubicBezTo>
                    <a:pt x="100" y="99"/>
                    <a:pt x="99" y="97"/>
                    <a:pt x="98" y="95"/>
                  </a:cubicBezTo>
                  <a:cubicBezTo>
                    <a:pt x="97" y="95"/>
                    <a:pt x="97" y="94"/>
                    <a:pt x="96" y="93"/>
                  </a:cubicBezTo>
                  <a:cubicBezTo>
                    <a:pt x="97" y="93"/>
                    <a:pt x="97" y="93"/>
                    <a:pt x="97" y="92"/>
                  </a:cubicBezTo>
                  <a:cubicBezTo>
                    <a:pt x="97" y="92"/>
                    <a:pt x="97" y="92"/>
                    <a:pt x="98" y="92"/>
                  </a:cubicBezTo>
                  <a:cubicBezTo>
                    <a:pt x="98" y="91"/>
                    <a:pt x="99" y="90"/>
                    <a:pt x="99" y="90"/>
                  </a:cubicBezTo>
                  <a:cubicBezTo>
                    <a:pt x="99" y="89"/>
                    <a:pt x="100" y="89"/>
                    <a:pt x="100" y="89"/>
                  </a:cubicBezTo>
                  <a:cubicBezTo>
                    <a:pt x="100" y="89"/>
                    <a:pt x="100" y="89"/>
                    <a:pt x="100" y="88"/>
                  </a:cubicBezTo>
                  <a:cubicBezTo>
                    <a:pt x="101" y="88"/>
                    <a:pt x="101" y="87"/>
                    <a:pt x="102" y="86"/>
                  </a:cubicBezTo>
                  <a:cubicBezTo>
                    <a:pt x="102" y="86"/>
                    <a:pt x="102" y="85"/>
                    <a:pt x="102" y="85"/>
                  </a:cubicBezTo>
                  <a:cubicBezTo>
                    <a:pt x="103" y="85"/>
                    <a:pt x="104" y="85"/>
                    <a:pt x="105" y="85"/>
                  </a:cubicBezTo>
                  <a:cubicBezTo>
                    <a:pt x="106" y="86"/>
                    <a:pt x="107" y="86"/>
                    <a:pt x="108" y="86"/>
                  </a:cubicBezTo>
                  <a:cubicBezTo>
                    <a:pt x="109" y="86"/>
                    <a:pt x="109" y="86"/>
                    <a:pt x="110" y="86"/>
                  </a:cubicBezTo>
                  <a:cubicBezTo>
                    <a:pt x="110" y="86"/>
                    <a:pt x="111" y="86"/>
                    <a:pt x="111" y="86"/>
                  </a:cubicBezTo>
                  <a:cubicBezTo>
                    <a:pt x="113" y="86"/>
                    <a:pt x="114" y="87"/>
                    <a:pt x="114" y="87"/>
                  </a:cubicBezTo>
                  <a:cubicBezTo>
                    <a:pt x="114" y="87"/>
                    <a:pt x="114" y="86"/>
                    <a:pt x="114" y="86"/>
                  </a:cubicBezTo>
                  <a:cubicBezTo>
                    <a:pt x="114" y="86"/>
                    <a:pt x="114" y="85"/>
                    <a:pt x="114" y="85"/>
                  </a:cubicBezTo>
                  <a:cubicBezTo>
                    <a:pt x="114" y="85"/>
                    <a:pt x="114" y="85"/>
                    <a:pt x="115" y="85"/>
                  </a:cubicBezTo>
                  <a:cubicBezTo>
                    <a:pt x="115" y="84"/>
                    <a:pt x="115" y="84"/>
                    <a:pt x="115" y="84"/>
                  </a:cubicBezTo>
                  <a:cubicBezTo>
                    <a:pt x="115" y="83"/>
                    <a:pt x="115" y="83"/>
                    <a:pt x="115" y="83"/>
                  </a:cubicBezTo>
                  <a:cubicBezTo>
                    <a:pt x="116" y="82"/>
                    <a:pt x="116" y="82"/>
                    <a:pt x="116" y="82"/>
                  </a:cubicBezTo>
                  <a:cubicBezTo>
                    <a:pt x="116" y="81"/>
                    <a:pt x="116" y="81"/>
                    <a:pt x="116" y="81"/>
                  </a:cubicBezTo>
                  <a:cubicBezTo>
                    <a:pt x="116" y="81"/>
                    <a:pt x="115" y="80"/>
                    <a:pt x="114" y="79"/>
                  </a:cubicBezTo>
                  <a:cubicBezTo>
                    <a:pt x="113" y="78"/>
                    <a:pt x="111" y="77"/>
                    <a:pt x="109" y="75"/>
                  </a:cubicBezTo>
                  <a:cubicBezTo>
                    <a:pt x="109" y="75"/>
                    <a:pt x="108" y="74"/>
                    <a:pt x="107" y="74"/>
                  </a:cubicBezTo>
                  <a:cubicBezTo>
                    <a:pt x="107" y="73"/>
                    <a:pt x="107" y="73"/>
                    <a:pt x="108" y="72"/>
                  </a:cubicBezTo>
                  <a:cubicBezTo>
                    <a:pt x="108" y="71"/>
                    <a:pt x="108" y="70"/>
                    <a:pt x="108" y="70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8" y="69"/>
                    <a:pt x="108" y="68"/>
                    <a:pt x="108" y="68"/>
                  </a:cubicBezTo>
                  <a:cubicBezTo>
                    <a:pt x="108" y="67"/>
                    <a:pt x="109" y="66"/>
                    <a:pt x="109" y="65"/>
                  </a:cubicBezTo>
                  <a:cubicBezTo>
                    <a:pt x="109" y="65"/>
                    <a:pt x="109" y="64"/>
                    <a:pt x="109" y="64"/>
                  </a:cubicBezTo>
                  <a:cubicBezTo>
                    <a:pt x="110" y="64"/>
                    <a:pt x="111" y="63"/>
                    <a:pt x="112" y="63"/>
                  </a:cubicBezTo>
                  <a:cubicBezTo>
                    <a:pt x="114" y="63"/>
                    <a:pt x="116" y="62"/>
                    <a:pt x="117" y="61"/>
                  </a:cubicBezTo>
                  <a:cubicBezTo>
                    <a:pt x="119" y="61"/>
                    <a:pt x="120" y="61"/>
                    <a:pt x="120" y="61"/>
                  </a:cubicBezTo>
                  <a:cubicBezTo>
                    <a:pt x="120" y="61"/>
                    <a:pt x="120" y="60"/>
                    <a:pt x="120" y="60"/>
                  </a:cubicBezTo>
                  <a:cubicBezTo>
                    <a:pt x="120" y="59"/>
                    <a:pt x="120" y="59"/>
                    <a:pt x="120" y="58"/>
                  </a:cubicBezTo>
                  <a:close/>
                  <a:moveTo>
                    <a:pt x="31" y="60"/>
                  </a:moveTo>
                  <a:cubicBezTo>
                    <a:pt x="31" y="44"/>
                    <a:pt x="44" y="31"/>
                    <a:pt x="60" y="31"/>
                  </a:cubicBezTo>
                  <a:cubicBezTo>
                    <a:pt x="76" y="31"/>
                    <a:pt x="89" y="44"/>
                    <a:pt x="89" y="60"/>
                  </a:cubicBezTo>
                  <a:cubicBezTo>
                    <a:pt x="89" y="76"/>
                    <a:pt x="76" y="89"/>
                    <a:pt x="60" y="89"/>
                  </a:cubicBezTo>
                  <a:cubicBezTo>
                    <a:pt x="44" y="89"/>
                    <a:pt x="31" y="76"/>
                    <a:pt x="31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Oval 62"/>
            <p:cNvSpPr>
              <a:spLocks noChangeArrowheads="1"/>
            </p:cNvSpPr>
            <p:nvPr/>
          </p:nvSpPr>
          <p:spPr bwMode="auto">
            <a:xfrm>
              <a:off x="9120442" y="4066176"/>
              <a:ext cx="880869" cy="88176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Freeform 63"/>
            <p:cNvSpPr>
              <a:spLocks noEditPoints="1"/>
            </p:cNvSpPr>
            <p:nvPr/>
          </p:nvSpPr>
          <p:spPr bwMode="auto">
            <a:xfrm>
              <a:off x="9393753" y="4231058"/>
              <a:ext cx="334246" cy="551103"/>
            </a:xfrm>
            <a:custGeom>
              <a:avLst/>
              <a:gdLst>
                <a:gd name="T0" fmla="*/ 143 w 158"/>
                <a:gd name="T1" fmla="*/ 0 h 260"/>
                <a:gd name="T2" fmla="*/ 15 w 158"/>
                <a:gd name="T3" fmla="*/ 0 h 260"/>
                <a:gd name="T4" fmla="*/ 0 w 158"/>
                <a:gd name="T5" fmla="*/ 15 h 260"/>
                <a:gd name="T6" fmla="*/ 0 w 158"/>
                <a:gd name="T7" fmla="*/ 245 h 260"/>
                <a:gd name="T8" fmla="*/ 15 w 158"/>
                <a:gd name="T9" fmla="*/ 260 h 260"/>
                <a:gd name="T10" fmla="*/ 143 w 158"/>
                <a:gd name="T11" fmla="*/ 260 h 260"/>
                <a:gd name="T12" fmla="*/ 158 w 158"/>
                <a:gd name="T13" fmla="*/ 245 h 260"/>
                <a:gd name="T14" fmla="*/ 158 w 158"/>
                <a:gd name="T15" fmla="*/ 15 h 260"/>
                <a:gd name="T16" fmla="*/ 143 w 158"/>
                <a:gd name="T17" fmla="*/ 0 h 260"/>
                <a:gd name="T18" fmla="*/ 79 w 158"/>
                <a:gd name="T19" fmla="*/ 4 h 260"/>
                <a:gd name="T20" fmla="*/ 84 w 158"/>
                <a:gd name="T21" fmla="*/ 9 h 260"/>
                <a:gd name="T22" fmla="*/ 79 w 158"/>
                <a:gd name="T23" fmla="*/ 14 h 260"/>
                <a:gd name="T24" fmla="*/ 74 w 158"/>
                <a:gd name="T25" fmla="*/ 9 h 260"/>
                <a:gd name="T26" fmla="*/ 79 w 158"/>
                <a:gd name="T27" fmla="*/ 4 h 260"/>
                <a:gd name="T28" fmla="*/ 105 w 158"/>
                <a:gd name="T29" fmla="*/ 245 h 260"/>
                <a:gd name="T30" fmla="*/ 102 w 158"/>
                <a:gd name="T31" fmla="*/ 248 h 260"/>
                <a:gd name="T32" fmla="*/ 55 w 158"/>
                <a:gd name="T33" fmla="*/ 248 h 260"/>
                <a:gd name="T34" fmla="*/ 53 w 158"/>
                <a:gd name="T35" fmla="*/ 245 h 260"/>
                <a:gd name="T36" fmla="*/ 53 w 158"/>
                <a:gd name="T37" fmla="*/ 238 h 260"/>
                <a:gd name="T38" fmla="*/ 55 w 158"/>
                <a:gd name="T39" fmla="*/ 235 h 260"/>
                <a:gd name="T40" fmla="*/ 102 w 158"/>
                <a:gd name="T41" fmla="*/ 235 h 260"/>
                <a:gd name="T42" fmla="*/ 105 w 158"/>
                <a:gd name="T43" fmla="*/ 238 h 260"/>
                <a:gd name="T44" fmla="*/ 105 w 158"/>
                <a:gd name="T45" fmla="*/ 245 h 260"/>
                <a:gd name="T46" fmla="*/ 142 w 158"/>
                <a:gd name="T47" fmla="*/ 224 h 260"/>
                <a:gd name="T48" fmla="*/ 15 w 158"/>
                <a:gd name="T49" fmla="*/ 224 h 260"/>
                <a:gd name="T50" fmla="*/ 15 w 158"/>
                <a:gd name="T51" fmla="*/ 21 h 260"/>
                <a:gd name="T52" fmla="*/ 142 w 158"/>
                <a:gd name="T53" fmla="*/ 21 h 260"/>
                <a:gd name="T54" fmla="*/ 142 w 158"/>
                <a:gd name="T55" fmla="*/ 224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8" h="260">
                  <a:moveTo>
                    <a:pt x="1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53"/>
                    <a:pt x="7" y="260"/>
                    <a:pt x="15" y="260"/>
                  </a:cubicBezTo>
                  <a:cubicBezTo>
                    <a:pt x="143" y="260"/>
                    <a:pt x="143" y="260"/>
                    <a:pt x="143" y="260"/>
                  </a:cubicBezTo>
                  <a:cubicBezTo>
                    <a:pt x="151" y="260"/>
                    <a:pt x="158" y="253"/>
                    <a:pt x="158" y="245"/>
                  </a:cubicBezTo>
                  <a:cubicBezTo>
                    <a:pt x="158" y="15"/>
                    <a:pt x="158" y="15"/>
                    <a:pt x="158" y="15"/>
                  </a:cubicBezTo>
                  <a:cubicBezTo>
                    <a:pt x="158" y="7"/>
                    <a:pt x="151" y="0"/>
                    <a:pt x="143" y="0"/>
                  </a:cubicBezTo>
                  <a:close/>
                  <a:moveTo>
                    <a:pt x="79" y="4"/>
                  </a:moveTo>
                  <a:cubicBezTo>
                    <a:pt x="82" y="4"/>
                    <a:pt x="84" y="6"/>
                    <a:pt x="84" y="9"/>
                  </a:cubicBezTo>
                  <a:cubicBezTo>
                    <a:pt x="84" y="12"/>
                    <a:pt x="82" y="14"/>
                    <a:pt x="79" y="14"/>
                  </a:cubicBezTo>
                  <a:cubicBezTo>
                    <a:pt x="76" y="14"/>
                    <a:pt x="74" y="12"/>
                    <a:pt x="74" y="9"/>
                  </a:cubicBezTo>
                  <a:cubicBezTo>
                    <a:pt x="74" y="6"/>
                    <a:pt x="76" y="4"/>
                    <a:pt x="79" y="4"/>
                  </a:cubicBezTo>
                  <a:close/>
                  <a:moveTo>
                    <a:pt x="105" y="245"/>
                  </a:moveTo>
                  <a:cubicBezTo>
                    <a:pt x="105" y="247"/>
                    <a:pt x="104" y="248"/>
                    <a:pt x="102" y="248"/>
                  </a:cubicBezTo>
                  <a:cubicBezTo>
                    <a:pt x="55" y="248"/>
                    <a:pt x="55" y="248"/>
                    <a:pt x="55" y="248"/>
                  </a:cubicBezTo>
                  <a:cubicBezTo>
                    <a:pt x="54" y="248"/>
                    <a:pt x="53" y="247"/>
                    <a:pt x="53" y="245"/>
                  </a:cubicBezTo>
                  <a:cubicBezTo>
                    <a:pt x="53" y="238"/>
                    <a:pt x="53" y="238"/>
                    <a:pt x="53" y="238"/>
                  </a:cubicBezTo>
                  <a:cubicBezTo>
                    <a:pt x="53" y="236"/>
                    <a:pt x="54" y="235"/>
                    <a:pt x="55" y="235"/>
                  </a:cubicBezTo>
                  <a:cubicBezTo>
                    <a:pt x="102" y="235"/>
                    <a:pt x="102" y="235"/>
                    <a:pt x="102" y="235"/>
                  </a:cubicBezTo>
                  <a:cubicBezTo>
                    <a:pt x="104" y="235"/>
                    <a:pt x="105" y="236"/>
                    <a:pt x="105" y="238"/>
                  </a:cubicBezTo>
                  <a:lnTo>
                    <a:pt x="105" y="245"/>
                  </a:lnTo>
                  <a:close/>
                  <a:moveTo>
                    <a:pt x="142" y="224"/>
                  </a:moveTo>
                  <a:cubicBezTo>
                    <a:pt x="15" y="224"/>
                    <a:pt x="15" y="224"/>
                    <a:pt x="15" y="224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42" y="21"/>
                    <a:pt x="142" y="21"/>
                    <a:pt x="142" y="21"/>
                  </a:cubicBezTo>
                  <a:lnTo>
                    <a:pt x="142" y="2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Oval 64"/>
            <p:cNvSpPr>
              <a:spLocks noChangeArrowheads="1"/>
            </p:cNvSpPr>
            <p:nvPr/>
          </p:nvSpPr>
          <p:spPr bwMode="auto">
            <a:xfrm>
              <a:off x="10374985" y="3968500"/>
              <a:ext cx="550207" cy="55289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Freeform 65"/>
            <p:cNvSpPr>
              <a:spLocks/>
            </p:cNvSpPr>
            <p:nvPr/>
          </p:nvSpPr>
          <p:spPr bwMode="auto">
            <a:xfrm>
              <a:off x="10588258" y="4049150"/>
              <a:ext cx="257181" cy="258078"/>
            </a:xfrm>
            <a:custGeom>
              <a:avLst/>
              <a:gdLst>
                <a:gd name="T0" fmla="*/ 121 w 121"/>
                <a:gd name="T1" fmla="*/ 122 h 122"/>
                <a:gd name="T2" fmla="*/ 109 w 121"/>
                <a:gd name="T3" fmla="*/ 122 h 122"/>
                <a:gd name="T4" fmla="*/ 0 w 121"/>
                <a:gd name="T5" fmla="*/ 12 h 122"/>
                <a:gd name="T6" fmla="*/ 0 w 121"/>
                <a:gd name="T7" fmla="*/ 0 h 122"/>
                <a:gd name="T8" fmla="*/ 121 w 121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21" y="122"/>
                  </a:moveTo>
                  <a:cubicBezTo>
                    <a:pt x="109" y="122"/>
                    <a:pt x="109" y="122"/>
                    <a:pt x="109" y="122"/>
                  </a:cubicBezTo>
                  <a:cubicBezTo>
                    <a:pt x="109" y="61"/>
                    <a:pt x="6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7" y="0"/>
                    <a:pt x="121" y="55"/>
                    <a:pt x="121" y="1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8" name="Freeform 66"/>
            <p:cNvSpPr>
              <a:spLocks/>
            </p:cNvSpPr>
            <p:nvPr/>
          </p:nvSpPr>
          <p:spPr bwMode="auto">
            <a:xfrm>
              <a:off x="10588258" y="4102020"/>
              <a:ext cx="206104" cy="205207"/>
            </a:xfrm>
            <a:custGeom>
              <a:avLst/>
              <a:gdLst>
                <a:gd name="T0" fmla="*/ 97 w 97"/>
                <a:gd name="T1" fmla="*/ 97 h 97"/>
                <a:gd name="T2" fmla="*/ 85 w 97"/>
                <a:gd name="T3" fmla="*/ 97 h 97"/>
                <a:gd name="T4" fmla="*/ 0 w 97"/>
                <a:gd name="T5" fmla="*/ 12 h 97"/>
                <a:gd name="T6" fmla="*/ 0 w 97"/>
                <a:gd name="T7" fmla="*/ 0 h 97"/>
                <a:gd name="T8" fmla="*/ 97 w 97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97">
                  <a:moveTo>
                    <a:pt x="97" y="97"/>
                  </a:moveTo>
                  <a:cubicBezTo>
                    <a:pt x="85" y="97"/>
                    <a:pt x="85" y="97"/>
                    <a:pt x="85" y="97"/>
                  </a:cubicBezTo>
                  <a:cubicBezTo>
                    <a:pt x="85" y="50"/>
                    <a:pt x="47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3" y="0"/>
                    <a:pt x="97" y="43"/>
                    <a:pt x="97" y="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9" name="Freeform 67"/>
            <p:cNvSpPr>
              <a:spLocks/>
            </p:cNvSpPr>
            <p:nvPr/>
          </p:nvSpPr>
          <p:spPr bwMode="auto">
            <a:xfrm>
              <a:off x="10588258" y="4153098"/>
              <a:ext cx="153233" cy="154130"/>
            </a:xfrm>
            <a:custGeom>
              <a:avLst/>
              <a:gdLst>
                <a:gd name="T0" fmla="*/ 72 w 72"/>
                <a:gd name="T1" fmla="*/ 73 h 73"/>
                <a:gd name="T2" fmla="*/ 60 w 72"/>
                <a:gd name="T3" fmla="*/ 73 h 73"/>
                <a:gd name="T4" fmla="*/ 0 w 72"/>
                <a:gd name="T5" fmla="*/ 12 h 73"/>
                <a:gd name="T6" fmla="*/ 0 w 72"/>
                <a:gd name="T7" fmla="*/ 0 h 73"/>
                <a:gd name="T8" fmla="*/ 72 w 72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3">
                  <a:moveTo>
                    <a:pt x="72" y="73"/>
                  </a:moveTo>
                  <a:cubicBezTo>
                    <a:pt x="60" y="73"/>
                    <a:pt x="60" y="73"/>
                    <a:pt x="60" y="73"/>
                  </a:cubicBezTo>
                  <a:cubicBezTo>
                    <a:pt x="60" y="39"/>
                    <a:pt x="33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72" y="33"/>
                    <a:pt x="72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Oval 68"/>
            <p:cNvSpPr>
              <a:spLocks noChangeArrowheads="1"/>
            </p:cNvSpPr>
            <p:nvPr/>
          </p:nvSpPr>
          <p:spPr bwMode="auto">
            <a:xfrm>
              <a:off x="10524634" y="4243604"/>
              <a:ext cx="127247" cy="1272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Oval 69"/>
            <p:cNvSpPr>
              <a:spLocks noChangeArrowheads="1"/>
            </p:cNvSpPr>
            <p:nvPr/>
          </p:nvSpPr>
          <p:spPr bwMode="auto">
            <a:xfrm>
              <a:off x="9014702" y="2889593"/>
              <a:ext cx="957037" cy="95793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0"/>
            <p:cNvSpPr>
              <a:spLocks noEditPoints="1"/>
            </p:cNvSpPr>
            <p:nvPr/>
          </p:nvSpPr>
          <p:spPr bwMode="auto">
            <a:xfrm>
              <a:off x="9198403" y="3091216"/>
              <a:ext cx="589635" cy="419376"/>
            </a:xfrm>
            <a:custGeom>
              <a:avLst/>
              <a:gdLst>
                <a:gd name="T0" fmla="*/ 263 w 278"/>
                <a:gd name="T1" fmla="*/ 198 h 198"/>
                <a:gd name="T2" fmla="*/ 15 w 278"/>
                <a:gd name="T3" fmla="*/ 198 h 198"/>
                <a:gd name="T4" fmla="*/ 0 w 278"/>
                <a:gd name="T5" fmla="*/ 183 h 198"/>
                <a:gd name="T6" fmla="*/ 0 w 278"/>
                <a:gd name="T7" fmla="*/ 15 h 198"/>
                <a:gd name="T8" fmla="*/ 15 w 278"/>
                <a:gd name="T9" fmla="*/ 0 h 198"/>
                <a:gd name="T10" fmla="*/ 263 w 278"/>
                <a:gd name="T11" fmla="*/ 0 h 198"/>
                <a:gd name="T12" fmla="*/ 278 w 278"/>
                <a:gd name="T13" fmla="*/ 15 h 198"/>
                <a:gd name="T14" fmla="*/ 278 w 278"/>
                <a:gd name="T15" fmla="*/ 183 h 198"/>
                <a:gd name="T16" fmla="*/ 263 w 278"/>
                <a:gd name="T17" fmla="*/ 198 h 198"/>
                <a:gd name="T18" fmla="*/ 16 w 278"/>
                <a:gd name="T19" fmla="*/ 182 h 198"/>
                <a:gd name="T20" fmla="*/ 262 w 278"/>
                <a:gd name="T21" fmla="*/ 182 h 198"/>
                <a:gd name="T22" fmla="*/ 262 w 278"/>
                <a:gd name="T23" fmla="*/ 16 h 198"/>
                <a:gd name="T24" fmla="*/ 16 w 278"/>
                <a:gd name="T25" fmla="*/ 16 h 198"/>
                <a:gd name="T26" fmla="*/ 16 w 278"/>
                <a:gd name="T27" fmla="*/ 18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8" h="198">
                  <a:moveTo>
                    <a:pt x="263" y="198"/>
                  </a:moveTo>
                  <a:cubicBezTo>
                    <a:pt x="15" y="198"/>
                    <a:pt x="15" y="198"/>
                    <a:pt x="15" y="198"/>
                  </a:cubicBezTo>
                  <a:cubicBezTo>
                    <a:pt x="6" y="198"/>
                    <a:pt x="0" y="191"/>
                    <a:pt x="0" y="18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5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71" y="0"/>
                    <a:pt x="278" y="7"/>
                    <a:pt x="278" y="15"/>
                  </a:cubicBezTo>
                  <a:cubicBezTo>
                    <a:pt x="278" y="183"/>
                    <a:pt x="278" y="183"/>
                    <a:pt x="278" y="183"/>
                  </a:cubicBezTo>
                  <a:cubicBezTo>
                    <a:pt x="278" y="191"/>
                    <a:pt x="271" y="198"/>
                    <a:pt x="263" y="198"/>
                  </a:cubicBezTo>
                  <a:close/>
                  <a:moveTo>
                    <a:pt x="16" y="182"/>
                  </a:moveTo>
                  <a:cubicBezTo>
                    <a:pt x="262" y="182"/>
                    <a:pt x="262" y="182"/>
                    <a:pt x="262" y="182"/>
                  </a:cubicBezTo>
                  <a:cubicBezTo>
                    <a:pt x="262" y="16"/>
                    <a:pt x="262" y="16"/>
                    <a:pt x="262" y="16"/>
                  </a:cubicBezTo>
                  <a:cubicBezTo>
                    <a:pt x="16" y="16"/>
                    <a:pt x="16" y="16"/>
                    <a:pt x="16" y="16"/>
                  </a:cubicBezTo>
                  <a:lnTo>
                    <a:pt x="16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1"/>
            <p:cNvSpPr>
              <a:spLocks/>
            </p:cNvSpPr>
            <p:nvPr/>
          </p:nvSpPr>
          <p:spPr bwMode="auto">
            <a:xfrm>
              <a:off x="9372247" y="3591241"/>
              <a:ext cx="241948" cy="54662"/>
            </a:xfrm>
            <a:custGeom>
              <a:avLst/>
              <a:gdLst>
                <a:gd name="T0" fmla="*/ 109 w 114"/>
                <a:gd name="T1" fmla="*/ 0 h 26"/>
                <a:gd name="T2" fmla="*/ 5 w 114"/>
                <a:gd name="T3" fmla="*/ 0 h 26"/>
                <a:gd name="T4" fmla="*/ 0 w 114"/>
                <a:gd name="T5" fmla="*/ 4 h 26"/>
                <a:gd name="T6" fmla="*/ 0 w 114"/>
                <a:gd name="T7" fmla="*/ 22 h 26"/>
                <a:gd name="T8" fmla="*/ 5 w 114"/>
                <a:gd name="T9" fmla="*/ 26 h 26"/>
                <a:gd name="T10" fmla="*/ 109 w 114"/>
                <a:gd name="T11" fmla="*/ 26 h 26"/>
                <a:gd name="T12" fmla="*/ 114 w 114"/>
                <a:gd name="T13" fmla="*/ 22 h 26"/>
                <a:gd name="T14" fmla="*/ 114 w 114"/>
                <a:gd name="T15" fmla="*/ 4 h 26"/>
                <a:gd name="T16" fmla="*/ 109 w 114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26">
                  <a:moveTo>
                    <a:pt x="10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12" y="26"/>
                    <a:pt x="114" y="24"/>
                    <a:pt x="114" y="22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2"/>
                    <a:pt x="112" y="0"/>
                    <a:pt x="1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72"/>
            <p:cNvSpPr>
              <a:spLocks noEditPoints="1"/>
            </p:cNvSpPr>
            <p:nvPr/>
          </p:nvSpPr>
          <p:spPr bwMode="auto">
            <a:xfrm>
              <a:off x="9425117" y="3491774"/>
              <a:ext cx="136208" cy="152337"/>
            </a:xfrm>
            <a:custGeom>
              <a:avLst/>
              <a:gdLst>
                <a:gd name="T0" fmla="*/ 59 w 64"/>
                <a:gd name="T1" fmla="*/ 0 h 72"/>
                <a:gd name="T2" fmla="*/ 5 w 64"/>
                <a:gd name="T3" fmla="*/ 0 h 72"/>
                <a:gd name="T4" fmla="*/ 0 w 64"/>
                <a:gd name="T5" fmla="*/ 5 h 72"/>
                <a:gd name="T6" fmla="*/ 0 w 64"/>
                <a:gd name="T7" fmla="*/ 66 h 72"/>
                <a:gd name="T8" fmla="*/ 5 w 64"/>
                <a:gd name="T9" fmla="*/ 72 h 72"/>
                <a:gd name="T10" fmla="*/ 59 w 64"/>
                <a:gd name="T11" fmla="*/ 72 h 72"/>
                <a:gd name="T12" fmla="*/ 64 w 64"/>
                <a:gd name="T13" fmla="*/ 66 h 72"/>
                <a:gd name="T14" fmla="*/ 64 w 64"/>
                <a:gd name="T15" fmla="*/ 5 h 72"/>
                <a:gd name="T16" fmla="*/ 59 w 64"/>
                <a:gd name="T17" fmla="*/ 0 h 72"/>
                <a:gd name="T18" fmla="*/ 32 w 64"/>
                <a:gd name="T19" fmla="*/ 27 h 72"/>
                <a:gd name="T20" fmla="*/ 24 w 64"/>
                <a:gd name="T21" fmla="*/ 19 h 72"/>
                <a:gd name="T22" fmla="*/ 32 w 64"/>
                <a:gd name="T23" fmla="*/ 10 h 72"/>
                <a:gd name="T24" fmla="*/ 40 w 64"/>
                <a:gd name="T25" fmla="*/ 19 h 72"/>
                <a:gd name="T26" fmla="*/ 32 w 64"/>
                <a:gd name="T27" fmla="*/ 2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72">
                  <a:moveTo>
                    <a:pt x="5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9"/>
                    <a:pt x="2" y="72"/>
                    <a:pt x="5" y="72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62" y="72"/>
                    <a:pt x="64" y="69"/>
                    <a:pt x="64" y="6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2"/>
                    <a:pt x="62" y="0"/>
                    <a:pt x="59" y="0"/>
                  </a:cubicBezTo>
                  <a:close/>
                  <a:moveTo>
                    <a:pt x="32" y="27"/>
                  </a:moveTo>
                  <a:cubicBezTo>
                    <a:pt x="27" y="27"/>
                    <a:pt x="24" y="24"/>
                    <a:pt x="24" y="19"/>
                  </a:cubicBezTo>
                  <a:cubicBezTo>
                    <a:pt x="24" y="14"/>
                    <a:pt x="27" y="10"/>
                    <a:pt x="32" y="10"/>
                  </a:cubicBezTo>
                  <a:cubicBezTo>
                    <a:pt x="37" y="10"/>
                    <a:pt x="40" y="14"/>
                    <a:pt x="40" y="19"/>
                  </a:cubicBezTo>
                  <a:cubicBezTo>
                    <a:pt x="40" y="24"/>
                    <a:pt x="37" y="27"/>
                    <a:pt x="32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Oval 73"/>
            <p:cNvSpPr>
              <a:spLocks noChangeArrowheads="1"/>
            </p:cNvSpPr>
            <p:nvPr/>
          </p:nvSpPr>
          <p:spPr bwMode="auto">
            <a:xfrm>
              <a:off x="10901893" y="2788333"/>
              <a:ext cx="364714" cy="36381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74"/>
            <p:cNvSpPr>
              <a:spLocks noEditPoints="1"/>
            </p:cNvSpPr>
            <p:nvPr/>
          </p:nvSpPr>
          <p:spPr bwMode="auto">
            <a:xfrm>
              <a:off x="10974478" y="2860021"/>
              <a:ext cx="220441" cy="220441"/>
            </a:xfrm>
            <a:custGeom>
              <a:avLst/>
              <a:gdLst>
                <a:gd name="T0" fmla="*/ 97 w 104"/>
                <a:gd name="T1" fmla="*/ 56 h 104"/>
                <a:gd name="T2" fmla="*/ 97 w 104"/>
                <a:gd name="T3" fmla="*/ 49 h 104"/>
                <a:gd name="T4" fmla="*/ 96 w 104"/>
                <a:gd name="T5" fmla="*/ 44 h 104"/>
                <a:gd name="T6" fmla="*/ 99 w 104"/>
                <a:gd name="T7" fmla="*/ 39 h 104"/>
                <a:gd name="T8" fmla="*/ 101 w 104"/>
                <a:gd name="T9" fmla="*/ 34 h 104"/>
                <a:gd name="T10" fmla="*/ 96 w 104"/>
                <a:gd name="T11" fmla="*/ 32 h 104"/>
                <a:gd name="T12" fmla="*/ 90 w 104"/>
                <a:gd name="T13" fmla="*/ 29 h 104"/>
                <a:gd name="T14" fmla="*/ 87 w 104"/>
                <a:gd name="T15" fmla="*/ 25 h 104"/>
                <a:gd name="T16" fmla="*/ 85 w 104"/>
                <a:gd name="T17" fmla="*/ 16 h 104"/>
                <a:gd name="T18" fmla="*/ 84 w 104"/>
                <a:gd name="T19" fmla="*/ 10 h 104"/>
                <a:gd name="T20" fmla="*/ 76 w 104"/>
                <a:gd name="T21" fmla="*/ 13 h 104"/>
                <a:gd name="T22" fmla="*/ 68 w 104"/>
                <a:gd name="T23" fmla="*/ 11 h 104"/>
                <a:gd name="T24" fmla="*/ 62 w 104"/>
                <a:gd name="T25" fmla="*/ 9 h 104"/>
                <a:gd name="T26" fmla="*/ 59 w 104"/>
                <a:gd name="T27" fmla="*/ 0 h 104"/>
                <a:gd name="T28" fmla="*/ 54 w 104"/>
                <a:gd name="T29" fmla="*/ 0 h 104"/>
                <a:gd name="T30" fmla="*/ 50 w 104"/>
                <a:gd name="T31" fmla="*/ 8 h 104"/>
                <a:gd name="T32" fmla="*/ 43 w 104"/>
                <a:gd name="T33" fmla="*/ 9 h 104"/>
                <a:gd name="T34" fmla="*/ 38 w 104"/>
                <a:gd name="T35" fmla="*/ 10 h 104"/>
                <a:gd name="T36" fmla="*/ 33 w 104"/>
                <a:gd name="T37" fmla="*/ 8 h 104"/>
                <a:gd name="T38" fmla="*/ 27 w 104"/>
                <a:gd name="T39" fmla="*/ 6 h 104"/>
                <a:gd name="T40" fmla="*/ 27 w 104"/>
                <a:gd name="T41" fmla="*/ 16 h 104"/>
                <a:gd name="T42" fmla="*/ 21 w 104"/>
                <a:gd name="T43" fmla="*/ 20 h 104"/>
                <a:gd name="T44" fmla="*/ 17 w 104"/>
                <a:gd name="T45" fmla="*/ 25 h 104"/>
                <a:gd name="T46" fmla="*/ 8 w 104"/>
                <a:gd name="T47" fmla="*/ 24 h 104"/>
                <a:gd name="T48" fmla="*/ 5 w 104"/>
                <a:gd name="T49" fmla="*/ 29 h 104"/>
                <a:gd name="T50" fmla="*/ 11 w 104"/>
                <a:gd name="T51" fmla="*/ 36 h 104"/>
                <a:gd name="T52" fmla="*/ 9 w 104"/>
                <a:gd name="T53" fmla="*/ 43 h 104"/>
                <a:gd name="T54" fmla="*/ 8 w 104"/>
                <a:gd name="T55" fmla="*/ 50 h 104"/>
                <a:gd name="T56" fmla="*/ 0 w 104"/>
                <a:gd name="T57" fmla="*/ 56 h 104"/>
                <a:gd name="T58" fmla="*/ 4 w 104"/>
                <a:gd name="T59" fmla="*/ 59 h 104"/>
                <a:gd name="T60" fmla="*/ 9 w 104"/>
                <a:gd name="T61" fmla="*/ 62 h 104"/>
                <a:gd name="T62" fmla="*/ 10 w 104"/>
                <a:gd name="T63" fmla="*/ 68 h 104"/>
                <a:gd name="T64" fmla="*/ 13 w 104"/>
                <a:gd name="T65" fmla="*/ 73 h 104"/>
                <a:gd name="T66" fmla="*/ 8 w 104"/>
                <a:gd name="T67" fmla="*/ 81 h 104"/>
                <a:gd name="T68" fmla="*/ 12 w 104"/>
                <a:gd name="T69" fmla="*/ 86 h 104"/>
                <a:gd name="T70" fmla="*/ 20 w 104"/>
                <a:gd name="T71" fmla="*/ 83 h 104"/>
                <a:gd name="T72" fmla="*/ 25 w 104"/>
                <a:gd name="T73" fmla="*/ 88 h 104"/>
                <a:gd name="T74" fmla="*/ 32 w 104"/>
                <a:gd name="T75" fmla="*/ 93 h 104"/>
                <a:gd name="T76" fmla="*/ 34 w 104"/>
                <a:gd name="T77" fmla="*/ 101 h 104"/>
                <a:gd name="T78" fmla="*/ 39 w 104"/>
                <a:gd name="T79" fmla="*/ 99 h 104"/>
                <a:gd name="T80" fmla="*/ 48 w 104"/>
                <a:gd name="T81" fmla="*/ 97 h 104"/>
                <a:gd name="T82" fmla="*/ 53 w 104"/>
                <a:gd name="T83" fmla="*/ 97 h 104"/>
                <a:gd name="T84" fmla="*/ 58 w 104"/>
                <a:gd name="T85" fmla="*/ 100 h 104"/>
                <a:gd name="T86" fmla="*/ 63 w 104"/>
                <a:gd name="T87" fmla="*/ 103 h 104"/>
                <a:gd name="T88" fmla="*/ 66 w 104"/>
                <a:gd name="T89" fmla="*/ 99 h 104"/>
                <a:gd name="T90" fmla="*/ 69 w 104"/>
                <a:gd name="T91" fmla="*/ 94 h 104"/>
                <a:gd name="T92" fmla="*/ 73 w 104"/>
                <a:gd name="T93" fmla="*/ 91 h 104"/>
                <a:gd name="T94" fmla="*/ 79 w 104"/>
                <a:gd name="T95" fmla="*/ 88 h 104"/>
                <a:gd name="T96" fmla="*/ 87 w 104"/>
                <a:gd name="T97" fmla="*/ 91 h 104"/>
                <a:gd name="T98" fmla="*/ 91 w 104"/>
                <a:gd name="T99" fmla="*/ 88 h 104"/>
                <a:gd name="T100" fmla="*/ 88 w 104"/>
                <a:gd name="T101" fmla="*/ 79 h 104"/>
                <a:gd name="T102" fmla="*/ 91 w 104"/>
                <a:gd name="T103" fmla="*/ 75 h 104"/>
                <a:gd name="T104" fmla="*/ 93 w 104"/>
                <a:gd name="T105" fmla="*/ 70 h 104"/>
                <a:gd name="T106" fmla="*/ 94 w 104"/>
                <a:gd name="T107" fmla="*/ 67 h 104"/>
                <a:gd name="T108" fmla="*/ 103 w 104"/>
                <a:gd name="T109" fmla="*/ 64 h 104"/>
                <a:gd name="T110" fmla="*/ 52 w 104"/>
                <a:gd name="T111" fmla="*/ 82 h 104"/>
                <a:gd name="T112" fmla="*/ 52 w 104"/>
                <a:gd name="T113" fmla="*/ 8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" h="104">
                  <a:moveTo>
                    <a:pt x="100" y="59"/>
                  </a:moveTo>
                  <a:cubicBezTo>
                    <a:pt x="98" y="58"/>
                    <a:pt x="97" y="57"/>
                    <a:pt x="97" y="57"/>
                  </a:cubicBezTo>
                  <a:cubicBezTo>
                    <a:pt x="97" y="57"/>
                    <a:pt x="97" y="57"/>
                    <a:pt x="97" y="57"/>
                  </a:cubicBezTo>
                  <a:cubicBezTo>
                    <a:pt x="97" y="57"/>
                    <a:pt x="97" y="56"/>
                    <a:pt x="97" y="56"/>
                  </a:cubicBezTo>
                  <a:cubicBezTo>
                    <a:pt x="97" y="56"/>
                    <a:pt x="97" y="55"/>
                    <a:pt x="97" y="55"/>
                  </a:cubicBezTo>
                  <a:cubicBezTo>
                    <a:pt x="97" y="54"/>
                    <a:pt x="97" y="54"/>
                    <a:pt x="97" y="53"/>
                  </a:cubicBezTo>
                  <a:cubicBezTo>
                    <a:pt x="97" y="52"/>
                    <a:pt x="97" y="51"/>
                    <a:pt x="97" y="51"/>
                  </a:cubicBezTo>
                  <a:cubicBezTo>
                    <a:pt x="97" y="50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8"/>
                  </a:cubicBezTo>
                  <a:cubicBezTo>
                    <a:pt x="97" y="47"/>
                    <a:pt x="96" y="46"/>
                    <a:pt x="96" y="45"/>
                  </a:cubicBezTo>
                  <a:cubicBezTo>
                    <a:pt x="96" y="45"/>
                    <a:pt x="96" y="45"/>
                    <a:pt x="96" y="44"/>
                  </a:cubicBezTo>
                  <a:cubicBezTo>
                    <a:pt x="96" y="44"/>
                    <a:pt x="96" y="43"/>
                    <a:pt x="96" y="43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7" y="41"/>
                    <a:pt x="99" y="39"/>
                  </a:cubicBezTo>
                  <a:cubicBezTo>
                    <a:pt x="100" y="39"/>
                    <a:pt x="101" y="38"/>
                    <a:pt x="101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6"/>
                    <a:pt x="102" y="35"/>
                    <a:pt x="101" y="34"/>
                  </a:cubicBezTo>
                  <a:cubicBezTo>
                    <a:pt x="101" y="34"/>
                    <a:pt x="101" y="33"/>
                    <a:pt x="101" y="32"/>
                  </a:cubicBezTo>
                  <a:cubicBezTo>
                    <a:pt x="101" y="32"/>
                    <a:pt x="100" y="32"/>
                    <a:pt x="100" y="32"/>
                  </a:cubicBezTo>
                  <a:cubicBezTo>
                    <a:pt x="100" y="32"/>
                    <a:pt x="100" y="32"/>
                    <a:pt x="99" y="32"/>
                  </a:cubicBezTo>
                  <a:cubicBezTo>
                    <a:pt x="98" y="32"/>
                    <a:pt x="97" y="32"/>
                    <a:pt x="96" y="32"/>
                  </a:cubicBezTo>
                  <a:cubicBezTo>
                    <a:pt x="94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1"/>
                  </a:cubicBezTo>
                  <a:cubicBezTo>
                    <a:pt x="91" y="31"/>
                    <a:pt x="91" y="31"/>
                    <a:pt x="91" y="30"/>
                  </a:cubicBezTo>
                  <a:cubicBezTo>
                    <a:pt x="91" y="30"/>
                    <a:pt x="91" y="29"/>
                    <a:pt x="90" y="29"/>
                  </a:cubicBezTo>
                  <a:cubicBezTo>
                    <a:pt x="90" y="28"/>
                    <a:pt x="89" y="27"/>
                    <a:pt x="89" y="27"/>
                  </a:cubicBezTo>
                  <a:cubicBezTo>
                    <a:pt x="89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5"/>
                    <a:pt x="87" y="25"/>
                  </a:cubicBezTo>
                  <a:cubicBezTo>
                    <a:pt x="87" y="24"/>
                    <a:pt x="86" y="23"/>
                    <a:pt x="86" y="23"/>
                  </a:cubicBezTo>
                  <a:cubicBezTo>
                    <a:pt x="85" y="22"/>
                    <a:pt x="84" y="21"/>
                    <a:pt x="84" y="21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3" y="20"/>
                    <a:pt x="84" y="18"/>
                    <a:pt x="85" y="16"/>
                  </a:cubicBezTo>
                  <a:cubicBezTo>
                    <a:pt x="85" y="15"/>
                    <a:pt x="85" y="14"/>
                    <a:pt x="86" y="13"/>
                  </a:cubicBezTo>
                  <a:cubicBezTo>
                    <a:pt x="86" y="13"/>
                    <a:pt x="86" y="12"/>
                    <a:pt x="86" y="12"/>
                  </a:cubicBezTo>
                  <a:cubicBezTo>
                    <a:pt x="86" y="12"/>
                    <a:pt x="86" y="12"/>
                    <a:pt x="85" y="12"/>
                  </a:cubicBezTo>
                  <a:cubicBezTo>
                    <a:pt x="85" y="11"/>
                    <a:pt x="85" y="11"/>
                    <a:pt x="84" y="10"/>
                  </a:cubicBezTo>
                  <a:cubicBezTo>
                    <a:pt x="83" y="10"/>
                    <a:pt x="83" y="10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9"/>
                    <a:pt x="80" y="10"/>
                    <a:pt x="78" y="11"/>
                  </a:cubicBezTo>
                  <a:cubicBezTo>
                    <a:pt x="77" y="12"/>
                    <a:pt x="77" y="13"/>
                    <a:pt x="76" y="13"/>
                  </a:cubicBezTo>
                  <a:cubicBezTo>
                    <a:pt x="76" y="14"/>
                    <a:pt x="75" y="14"/>
                    <a:pt x="75" y="14"/>
                  </a:cubicBezTo>
                  <a:cubicBezTo>
                    <a:pt x="75" y="14"/>
                    <a:pt x="75" y="14"/>
                    <a:pt x="74" y="13"/>
                  </a:cubicBezTo>
                  <a:cubicBezTo>
                    <a:pt x="73" y="13"/>
                    <a:pt x="73" y="13"/>
                    <a:pt x="72" y="12"/>
                  </a:cubicBezTo>
                  <a:cubicBezTo>
                    <a:pt x="70" y="11"/>
                    <a:pt x="68" y="11"/>
                    <a:pt x="68" y="11"/>
                  </a:cubicBezTo>
                  <a:cubicBezTo>
                    <a:pt x="68" y="11"/>
                    <a:pt x="68" y="10"/>
                    <a:pt x="67" y="10"/>
                  </a:cubicBezTo>
                  <a:cubicBezTo>
                    <a:pt x="67" y="10"/>
                    <a:pt x="66" y="10"/>
                    <a:pt x="66" y="10"/>
                  </a:cubicBezTo>
                  <a:cubicBezTo>
                    <a:pt x="65" y="10"/>
                    <a:pt x="65" y="9"/>
                    <a:pt x="64" y="9"/>
                  </a:cubicBezTo>
                  <a:cubicBezTo>
                    <a:pt x="63" y="9"/>
                    <a:pt x="63" y="9"/>
                    <a:pt x="62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0" y="6"/>
                    <a:pt x="60" y="4"/>
                  </a:cubicBezTo>
                  <a:cubicBezTo>
                    <a:pt x="60" y="2"/>
                    <a:pt x="59" y="0"/>
                    <a:pt x="59" y="0"/>
                  </a:cubicBezTo>
                  <a:cubicBezTo>
                    <a:pt x="59" y="0"/>
                    <a:pt x="58" y="0"/>
                    <a:pt x="56" y="0"/>
                  </a:cubicBezTo>
                  <a:cubicBezTo>
                    <a:pt x="56" y="0"/>
                    <a:pt x="56" y="0"/>
                    <a:pt x="55" y="0"/>
                  </a:cubicBezTo>
                  <a:cubicBezTo>
                    <a:pt x="55" y="0"/>
                    <a:pt x="55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3" y="2"/>
                    <a:pt x="52" y="4"/>
                  </a:cubicBezTo>
                  <a:cubicBezTo>
                    <a:pt x="51" y="6"/>
                    <a:pt x="51" y="8"/>
                    <a:pt x="51" y="8"/>
                  </a:cubicBezTo>
                  <a:cubicBezTo>
                    <a:pt x="51" y="8"/>
                    <a:pt x="51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49" y="8"/>
                    <a:pt x="49" y="8"/>
                    <a:pt x="48" y="8"/>
                  </a:cubicBezTo>
                  <a:cubicBezTo>
                    <a:pt x="48" y="8"/>
                    <a:pt x="47" y="8"/>
                    <a:pt x="47" y="8"/>
                  </a:cubicBezTo>
                  <a:cubicBezTo>
                    <a:pt x="46" y="8"/>
                    <a:pt x="45" y="8"/>
                    <a:pt x="44" y="8"/>
                  </a:cubicBezTo>
                  <a:cubicBezTo>
                    <a:pt x="44" y="9"/>
                    <a:pt x="43" y="9"/>
                    <a:pt x="43" y="9"/>
                  </a:cubicBezTo>
                  <a:cubicBezTo>
                    <a:pt x="43" y="9"/>
                    <a:pt x="43" y="9"/>
                    <a:pt x="42" y="9"/>
                  </a:cubicBezTo>
                  <a:cubicBezTo>
                    <a:pt x="42" y="9"/>
                    <a:pt x="41" y="9"/>
                    <a:pt x="41" y="9"/>
                  </a:cubicBezTo>
                  <a:cubicBezTo>
                    <a:pt x="40" y="9"/>
                    <a:pt x="40" y="9"/>
                    <a:pt x="39" y="10"/>
                  </a:cubicBezTo>
                  <a:cubicBezTo>
                    <a:pt x="39" y="10"/>
                    <a:pt x="38" y="10"/>
                    <a:pt x="38" y="10"/>
                  </a:cubicBezTo>
                  <a:cubicBezTo>
                    <a:pt x="38" y="10"/>
                    <a:pt x="37" y="10"/>
                    <a:pt x="37" y="10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4" y="9"/>
                    <a:pt x="33" y="8"/>
                  </a:cubicBezTo>
                  <a:cubicBezTo>
                    <a:pt x="32" y="7"/>
                    <a:pt x="31" y="6"/>
                    <a:pt x="31" y="6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30" y="5"/>
                    <a:pt x="29" y="5"/>
                  </a:cubicBezTo>
                  <a:cubicBezTo>
                    <a:pt x="29" y="5"/>
                    <a:pt x="28" y="6"/>
                    <a:pt x="27" y="6"/>
                  </a:cubicBezTo>
                  <a:cubicBezTo>
                    <a:pt x="26" y="7"/>
                    <a:pt x="25" y="7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10"/>
                    <a:pt x="26" y="11"/>
                    <a:pt x="26" y="12"/>
                  </a:cubicBezTo>
                  <a:cubicBezTo>
                    <a:pt x="26" y="14"/>
                    <a:pt x="27" y="16"/>
                    <a:pt x="27" y="16"/>
                  </a:cubicBezTo>
                  <a:cubicBezTo>
                    <a:pt x="27" y="16"/>
                    <a:pt x="27" y="16"/>
                    <a:pt x="26" y="16"/>
                  </a:cubicBezTo>
                  <a:cubicBezTo>
                    <a:pt x="25" y="17"/>
                    <a:pt x="25" y="17"/>
                    <a:pt x="24" y="18"/>
                  </a:cubicBezTo>
                  <a:cubicBezTo>
                    <a:pt x="23" y="18"/>
                    <a:pt x="22" y="19"/>
                    <a:pt x="22" y="20"/>
                  </a:cubicBezTo>
                  <a:cubicBezTo>
                    <a:pt x="22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1"/>
                    <a:pt x="20" y="21"/>
                  </a:cubicBezTo>
                  <a:cubicBezTo>
                    <a:pt x="20" y="22"/>
                    <a:pt x="19" y="23"/>
                    <a:pt x="18" y="23"/>
                  </a:cubicBezTo>
                  <a:cubicBezTo>
                    <a:pt x="18" y="24"/>
                    <a:pt x="17" y="25"/>
                    <a:pt x="17" y="25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5" y="26"/>
                    <a:pt x="15" y="26"/>
                  </a:cubicBezTo>
                  <a:cubicBezTo>
                    <a:pt x="14" y="26"/>
                    <a:pt x="13" y="26"/>
                    <a:pt x="12" y="25"/>
                  </a:cubicBezTo>
                  <a:cubicBezTo>
                    <a:pt x="10" y="25"/>
                    <a:pt x="8" y="24"/>
                    <a:pt x="8" y="24"/>
                  </a:cubicBezTo>
                  <a:cubicBezTo>
                    <a:pt x="8" y="24"/>
                    <a:pt x="8" y="25"/>
                    <a:pt x="7" y="25"/>
                  </a:cubicBezTo>
                  <a:cubicBezTo>
                    <a:pt x="7" y="26"/>
                    <a:pt x="7" y="26"/>
                    <a:pt x="6" y="27"/>
                  </a:cubicBezTo>
                  <a:cubicBezTo>
                    <a:pt x="6" y="27"/>
                    <a:pt x="6" y="28"/>
                    <a:pt x="6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7" y="31"/>
                    <a:pt x="8" y="32"/>
                  </a:cubicBezTo>
                  <a:cubicBezTo>
                    <a:pt x="9" y="33"/>
                    <a:pt x="10" y="34"/>
                    <a:pt x="10" y="34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6"/>
                  </a:cubicBezTo>
                  <a:cubicBezTo>
                    <a:pt x="10" y="37"/>
                    <a:pt x="10" y="38"/>
                    <a:pt x="10" y="39"/>
                  </a:cubicBezTo>
                  <a:cubicBezTo>
                    <a:pt x="9" y="40"/>
                    <a:pt x="9" y="41"/>
                    <a:pt x="9" y="41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9" y="43"/>
                    <a:pt x="9" y="43"/>
                  </a:cubicBezTo>
                  <a:cubicBezTo>
                    <a:pt x="9" y="43"/>
                    <a:pt x="9" y="43"/>
                    <a:pt x="9" y="44"/>
                  </a:cubicBezTo>
                  <a:cubicBezTo>
                    <a:pt x="8" y="44"/>
                    <a:pt x="8" y="45"/>
                    <a:pt x="8" y="46"/>
                  </a:cubicBezTo>
                  <a:cubicBezTo>
                    <a:pt x="8" y="47"/>
                    <a:pt x="8" y="48"/>
                    <a:pt x="8" y="49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6" y="51"/>
                    <a:pt x="4" y="51"/>
                  </a:cubicBezTo>
                  <a:cubicBezTo>
                    <a:pt x="3" y="52"/>
                    <a:pt x="2" y="52"/>
                    <a:pt x="1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4"/>
                    <a:pt x="0" y="56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1" y="59"/>
                    <a:pt x="1" y="59"/>
                  </a:cubicBezTo>
                  <a:cubicBezTo>
                    <a:pt x="2" y="59"/>
                    <a:pt x="3" y="59"/>
                    <a:pt x="4" y="59"/>
                  </a:cubicBezTo>
                  <a:cubicBezTo>
                    <a:pt x="6" y="60"/>
                    <a:pt x="8" y="60"/>
                    <a:pt x="8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8" y="61"/>
                    <a:pt x="9" y="61"/>
                    <a:pt x="9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3"/>
                    <a:pt x="9" y="63"/>
                    <a:pt x="9" y="64"/>
                  </a:cubicBezTo>
                  <a:cubicBezTo>
                    <a:pt x="9" y="64"/>
                    <a:pt x="9" y="65"/>
                    <a:pt x="10" y="65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7"/>
                    <a:pt x="10" y="68"/>
                    <a:pt x="10" y="68"/>
                  </a:cubicBezTo>
                  <a:cubicBezTo>
                    <a:pt x="10" y="68"/>
                    <a:pt x="11" y="68"/>
                    <a:pt x="11" y="69"/>
                  </a:cubicBezTo>
                  <a:cubicBezTo>
                    <a:pt x="11" y="69"/>
                    <a:pt x="11" y="70"/>
                    <a:pt x="12" y="71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13" y="74"/>
                    <a:pt x="13" y="74"/>
                    <a:pt x="14" y="74"/>
                  </a:cubicBezTo>
                  <a:cubicBezTo>
                    <a:pt x="14" y="74"/>
                    <a:pt x="14" y="75"/>
                    <a:pt x="14" y="75"/>
                  </a:cubicBezTo>
                  <a:cubicBezTo>
                    <a:pt x="14" y="75"/>
                    <a:pt x="12" y="76"/>
                    <a:pt x="11" y="78"/>
                  </a:cubicBezTo>
                  <a:cubicBezTo>
                    <a:pt x="10" y="79"/>
                    <a:pt x="8" y="81"/>
                    <a:pt x="8" y="81"/>
                  </a:cubicBezTo>
                  <a:cubicBezTo>
                    <a:pt x="8" y="81"/>
                    <a:pt x="9" y="81"/>
                    <a:pt x="9" y="82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1" y="84"/>
                    <a:pt x="12" y="86"/>
                    <a:pt x="12" y="86"/>
                  </a:cubicBezTo>
                  <a:cubicBezTo>
                    <a:pt x="12" y="86"/>
                    <a:pt x="14" y="85"/>
                    <a:pt x="16" y="84"/>
                  </a:cubicBezTo>
                  <a:cubicBezTo>
                    <a:pt x="18" y="83"/>
                    <a:pt x="20" y="82"/>
                    <a:pt x="20" y="82"/>
                  </a:cubicBezTo>
                  <a:cubicBezTo>
                    <a:pt x="20" y="82"/>
                    <a:pt x="20" y="83"/>
                    <a:pt x="20" y="83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21" y="84"/>
                    <a:pt x="22" y="85"/>
                    <a:pt x="22" y="85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24" y="86"/>
                    <a:pt x="24" y="87"/>
                    <a:pt x="24" y="87"/>
                  </a:cubicBezTo>
                  <a:cubicBezTo>
                    <a:pt x="25" y="87"/>
                    <a:pt x="25" y="88"/>
                    <a:pt x="25" y="88"/>
                  </a:cubicBezTo>
                  <a:cubicBezTo>
                    <a:pt x="25" y="88"/>
                    <a:pt x="27" y="89"/>
                    <a:pt x="28" y="90"/>
                  </a:cubicBezTo>
                  <a:cubicBezTo>
                    <a:pt x="29" y="90"/>
                    <a:pt x="30" y="91"/>
                    <a:pt x="31" y="91"/>
                  </a:cubicBezTo>
                  <a:cubicBezTo>
                    <a:pt x="31" y="92"/>
                    <a:pt x="32" y="92"/>
                    <a:pt x="32" y="92"/>
                  </a:cubicBezTo>
                  <a:cubicBezTo>
                    <a:pt x="32" y="92"/>
                    <a:pt x="32" y="92"/>
                    <a:pt x="32" y="93"/>
                  </a:cubicBezTo>
                  <a:cubicBezTo>
                    <a:pt x="32" y="94"/>
                    <a:pt x="31" y="95"/>
                    <a:pt x="31" y="96"/>
                  </a:cubicBezTo>
                  <a:cubicBezTo>
                    <a:pt x="31" y="98"/>
                    <a:pt x="31" y="100"/>
                    <a:pt x="31" y="100"/>
                  </a:cubicBezTo>
                  <a:cubicBezTo>
                    <a:pt x="31" y="100"/>
                    <a:pt x="31" y="100"/>
                    <a:pt x="32" y="100"/>
                  </a:cubicBezTo>
                  <a:cubicBezTo>
                    <a:pt x="32" y="101"/>
                    <a:pt x="33" y="101"/>
                    <a:pt x="34" y="101"/>
                  </a:cubicBezTo>
                  <a:cubicBezTo>
                    <a:pt x="34" y="101"/>
                    <a:pt x="35" y="102"/>
                    <a:pt x="35" y="102"/>
                  </a:cubicBezTo>
                  <a:cubicBezTo>
                    <a:pt x="36" y="102"/>
                    <a:pt x="36" y="102"/>
                    <a:pt x="36" y="102"/>
                  </a:cubicBezTo>
                  <a:cubicBezTo>
                    <a:pt x="36" y="102"/>
                    <a:pt x="37" y="102"/>
                    <a:pt x="37" y="101"/>
                  </a:cubicBezTo>
                  <a:cubicBezTo>
                    <a:pt x="38" y="100"/>
                    <a:pt x="38" y="100"/>
                    <a:pt x="39" y="99"/>
                  </a:cubicBezTo>
                  <a:cubicBezTo>
                    <a:pt x="40" y="97"/>
                    <a:pt x="41" y="95"/>
                    <a:pt x="41" y="95"/>
                  </a:cubicBezTo>
                  <a:cubicBezTo>
                    <a:pt x="41" y="95"/>
                    <a:pt x="42" y="96"/>
                    <a:pt x="42" y="96"/>
                  </a:cubicBezTo>
                  <a:cubicBezTo>
                    <a:pt x="43" y="96"/>
                    <a:pt x="44" y="96"/>
                    <a:pt x="45" y="96"/>
                  </a:cubicBezTo>
                  <a:cubicBezTo>
                    <a:pt x="46" y="96"/>
                    <a:pt x="47" y="96"/>
                    <a:pt x="48" y="97"/>
                  </a:cubicBezTo>
                  <a:cubicBezTo>
                    <a:pt x="48" y="97"/>
                    <a:pt x="49" y="97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49" y="97"/>
                    <a:pt x="50" y="97"/>
                    <a:pt x="50" y="97"/>
                  </a:cubicBezTo>
                  <a:cubicBezTo>
                    <a:pt x="51" y="97"/>
                    <a:pt x="52" y="97"/>
                    <a:pt x="53" y="97"/>
                  </a:cubicBezTo>
                  <a:cubicBezTo>
                    <a:pt x="53" y="97"/>
                    <a:pt x="54" y="97"/>
                    <a:pt x="54" y="97"/>
                  </a:cubicBezTo>
                  <a:cubicBezTo>
                    <a:pt x="55" y="97"/>
                    <a:pt x="55" y="97"/>
                    <a:pt x="55" y="97"/>
                  </a:cubicBezTo>
                  <a:cubicBezTo>
                    <a:pt x="56" y="97"/>
                    <a:pt x="57" y="97"/>
                    <a:pt x="57" y="97"/>
                  </a:cubicBezTo>
                  <a:cubicBezTo>
                    <a:pt x="57" y="97"/>
                    <a:pt x="57" y="98"/>
                    <a:pt x="58" y="100"/>
                  </a:cubicBezTo>
                  <a:cubicBezTo>
                    <a:pt x="59" y="101"/>
                    <a:pt x="59" y="102"/>
                    <a:pt x="60" y="103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4"/>
                    <a:pt x="61" y="104"/>
                    <a:pt x="61" y="104"/>
                  </a:cubicBezTo>
                  <a:cubicBezTo>
                    <a:pt x="62" y="104"/>
                    <a:pt x="62" y="104"/>
                    <a:pt x="63" y="103"/>
                  </a:cubicBezTo>
                  <a:cubicBezTo>
                    <a:pt x="64" y="103"/>
                    <a:pt x="64" y="103"/>
                    <a:pt x="65" y="103"/>
                  </a:cubicBezTo>
                  <a:cubicBezTo>
                    <a:pt x="65" y="103"/>
                    <a:pt x="66" y="103"/>
                    <a:pt x="66" y="103"/>
                  </a:cubicBezTo>
                  <a:cubicBezTo>
                    <a:pt x="66" y="103"/>
                    <a:pt x="66" y="102"/>
                    <a:pt x="66" y="102"/>
                  </a:cubicBezTo>
                  <a:cubicBezTo>
                    <a:pt x="66" y="101"/>
                    <a:pt x="66" y="100"/>
                    <a:pt x="66" y="99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7" y="94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8" y="94"/>
                    <a:pt x="68" y="94"/>
                    <a:pt x="69" y="94"/>
                  </a:cubicBezTo>
                  <a:cubicBezTo>
                    <a:pt x="69" y="94"/>
                    <a:pt x="69" y="93"/>
                    <a:pt x="70" y="93"/>
                  </a:cubicBezTo>
                  <a:cubicBezTo>
                    <a:pt x="71" y="93"/>
                    <a:pt x="72" y="92"/>
                    <a:pt x="72" y="92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1"/>
                    <a:pt x="73" y="91"/>
                  </a:cubicBezTo>
                  <a:cubicBezTo>
                    <a:pt x="73" y="91"/>
                    <a:pt x="74" y="91"/>
                    <a:pt x="74" y="91"/>
                  </a:cubicBezTo>
                  <a:cubicBezTo>
                    <a:pt x="75" y="91"/>
                    <a:pt x="76" y="90"/>
                    <a:pt x="77" y="90"/>
                  </a:cubicBezTo>
                  <a:cubicBezTo>
                    <a:pt x="77" y="89"/>
                    <a:pt x="78" y="89"/>
                    <a:pt x="78" y="89"/>
                  </a:cubicBezTo>
                  <a:cubicBezTo>
                    <a:pt x="78" y="88"/>
                    <a:pt x="79" y="88"/>
                    <a:pt x="79" y="88"/>
                  </a:cubicBezTo>
                  <a:cubicBezTo>
                    <a:pt x="79" y="88"/>
                    <a:pt x="79" y="88"/>
                    <a:pt x="80" y="87"/>
                  </a:cubicBezTo>
                  <a:cubicBezTo>
                    <a:pt x="80" y="87"/>
                    <a:pt x="80" y="87"/>
                    <a:pt x="80" y="87"/>
                  </a:cubicBezTo>
                  <a:cubicBezTo>
                    <a:pt x="80" y="87"/>
                    <a:pt x="82" y="88"/>
                    <a:pt x="83" y="89"/>
                  </a:cubicBezTo>
                  <a:cubicBezTo>
                    <a:pt x="85" y="90"/>
                    <a:pt x="87" y="91"/>
                    <a:pt x="87" y="91"/>
                  </a:cubicBezTo>
                  <a:cubicBezTo>
                    <a:pt x="87" y="91"/>
                    <a:pt x="87" y="91"/>
                    <a:pt x="88" y="91"/>
                  </a:cubicBezTo>
                  <a:cubicBezTo>
                    <a:pt x="88" y="91"/>
                    <a:pt x="89" y="90"/>
                    <a:pt x="89" y="90"/>
                  </a:cubicBezTo>
                  <a:cubicBezTo>
                    <a:pt x="90" y="89"/>
                    <a:pt x="90" y="89"/>
                    <a:pt x="90" y="88"/>
                  </a:cubicBezTo>
                  <a:cubicBezTo>
                    <a:pt x="91" y="88"/>
                    <a:pt x="91" y="88"/>
                    <a:pt x="91" y="88"/>
                  </a:cubicBezTo>
                  <a:cubicBezTo>
                    <a:pt x="91" y="88"/>
                    <a:pt x="90" y="86"/>
                    <a:pt x="89" y="84"/>
                  </a:cubicBezTo>
                  <a:cubicBezTo>
                    <a:pt x="88" y="82"/>
                    <a:pt x="87" y="80"/>
                    <a:pt x="87" y="80"/>
                  </a:cubicBezTo>
                  <a:cubicBezTo>
                    <a:pt x="87" y="80"/>
                    <a:pt x="87" y="80"/>
                    <a:pt x="87" y="80"/>
                  </a:cubicBezTo>
                  <a:cubicBezTo>
                    <a:pt x="87" y="80"/>
                    <a:pt x="87" y="80"/>
                    <a:pt x="88" y="79"/>
                  </a:cubicBezTo>
                  <a:cubicBezTo>
                    <a:pt x="88" y="79"/>
                    <a:pt x="88" y="79"/>
                    <a:pt x="88" y="78"/>
                  </a:cubicBezTo>
                  <a:cubicBezTo>
                    <a:pt x="89" y="78"/>
                    <a:pt x="89" y="78"/>
                    <a:pt x="89" y="77"/>
                  </a:cubicBezTo>
                  <a:cubicBezTo>
                    <a:pt x="89" y="77"/>
                    <a:pt x="90" y="76"/>
                    <a:pt x="90" y="76"/>
                  </a:cubicBezTo>
                  <a:cubicBezTo>
                    <a:pt x="90" y="76"/>
                    <a:pt x="90" y="75"/>
                    <a:pt x="91" y="75"/>
                  </a:cubicBezTo>
                  <a:cubicBezTo>
                    <a:pt x="91" y="74"/>
                    <a:pt x="91" y="74"/>
                    <a:pt x="91" y="74"/>
                  </a:cubicBezTo>
                  <a:cubicBezTo>
                    <a:pt x="91" y="74"/>
                    <a:pt x="91" y="73"/>
                    <a:pt x="92" y="73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3" y="71"/>
                    <a:pt x="93" y="71"/>
                    <a:pt x="93" y="70"/>
                  </a:cubicBezTo>
                  <a:cubicBezTo>
                    <a:pt x="93" y="70"/>
                    <a:pt x="93" y="69"/>
                    <a:pt x="94" y="69"/>
                  </a:cubicBezTo>
                  <a:cubicBezTo>
                    <a:pt x="94" y="69"/>
                    <a:pt x="94" y="68"/>
                    <a:pt x="94" y="68"/>
                  </a:cubicBezTo>
                  <a:cubicBezTo>
                    <a:pt x="94" y="68"/>
                    <a:pt x="94" y="67"/>
                    <a:pt x="94" y="67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67"/>
                    <a:pt x="96" y="67"/>
                    <a:pt x="99" y="67"/>
                  </a:cubicBezTo>
                  <a:cubicBezTo>
                    <a:pt x="101" y="67"/>
                    <a:pt x="103" y="66"/>
                    <a:pt x="103" y="66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3" y="65"/>
                    <a:pt x="103" y="64"/>
                    <a:pt x="103" y="64"/>
                  </a:cubicBezTo>
                  <a:cubicBezTo>
                    <a:pt x="104" y="63"/>
                    <a:pt x="104" y="62"/>
                    <a:pt x="104" y="62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4" y="61"/>
                    <a:pt x="102" y="60"/>
                    <a:pt x="100" y="59"/>
                  </a:cubicBezTo>
                  <a:close/>
                  <a:moveTo>
                    <a:pt x="52" y="82"/>
                  </a:moveTo>
                  <a:cubicBezTo>
                    <a:pt x="35" y="82"/>
                    <a:pt x="22" y="68"/>
                    <a:pt x="22" y="52"/>
                  </a:cubicBezTo>
                  <a:cubicBezTo>
                    <a:pt x="22" y="35"/>
                    <a:pt x="35" y="22"/>
                    <a:pt x="52" y="22"/>
                  </a:cubicBezTo>
                  <a:cubicBezTo>
                    <a:pt x="68" y="22"/>
                    <a:pt x="82" y="35"/>
                    <a:pt x="82" y="52"/>
                  </a:cubicBezTo>
                  <a:cubicBezTo>
                    <a:pt x="82" y="68"/>
                    <a:pt x="68" y="82"/>
                    <a:pt x="52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Oval 75"/>
            <p:cNvSpPr>
              <a:spLocks noChangeArrowheads="1"/>
            </p:cNvSpPr>
            <p:nvPr/>
          </p:nvSpPr>
          <p:spPr bwMode="auto">
            <a:xfrm>
              <a:off x="6283382" y="4430889"/>
              <a:ext cx="931946" cy="93015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76"/>
            <p:cNvSpPr>
              <a:spLocks noEditPoints="1"/>
            </p:cNvSpPr>
            <p:nvPr/>
          </p:nvSpPr>
          <p:spPr bwMode="auto">
            <a:xfrm>
              <a:off x="6503824" y="4690759"/>
              <a:ext cx="491064" cy="347688"/>
            </a:xfrm>
            <a:custGeom>
              <a:avLst/>
              <a:gdLst>
                <a:gd name="T0" fmla="*/ 220 w 232"/>
                <a:gd name="T1" fmla="*/ 164 h 164"/>
                <a:gd name="T2" fmla="*/ 13 w 232"/>
                <a:gd name="T3" fmla="*/ 164 h 164"/>
                <a:gd name="T4" fmla="*/ 0 w 232"/>
                <a:gd name="T5" fmla="*/ 152 h 164"/>
                <a:gd name="T6" fmla="*/ 0 w 232"/>
                <a:gd name="T7" fmla="*/ 12 h 164"/>
                <a:gd name="T8" fmla="*/ 13 w 232"/>
                <a:gd name="T9" fmla="*/ 0 h 164"/>
                <a:gd name="T10" fmla="*/ 220 w 232"/>
                <a:gd name="T11" fmla="*/ 0 h 164"/>
                <a:gd name="T12" fmla="*/ 232 w 232"/>
                <a:gd name="T13" fmla="*/ 12 h 164"/>
                <a:gd name="T14" fmla="*/ 232 w 232"/>
                <a:gd name="T15" fmla="*/ 152 h 164"/>
                <a:gd name="T16" fmla="*/ 220 w 232"/>
                <a:gd name="T17" fmla="*/ 164 h 164"/>
                <a:gd name="T18" fmla="*/ 14 w 232"/>
                <a:gd name="T19" fmla="*/ 151 h 164"/>
                <a:gd name="T20" fmla="*/ 219 w 232"/>
                <a:gd name="T21" fmla="*/ 151 h 164"/>
                <a:gd name="T22" fmla="*/ 219 w 232"/>
                <a:gd name="T23" fmla="*/ 13 h 164"/>
                <a:gd name="T24" fmla="*/ 14 w 232"/>
                <a:gd name="T25" fmla="*/ 13 h 164"/>
                <a:gd name="T26" fmla="*/ 14 w 232"/>
                <a:gd name="T27" fmla="*/ 15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2" h="164">
                  <a:moveTo>
                    <a:pt x="220" y="164"/>
                  </a:moveTo>
                  <a:cubicBezTo>
                    <a:pt x="13" y="164"/>
                    <a:pt x="13" y="164"/>
                    <a:pt x="13" y="164"/>
                  </a:cubicBezTo>
                  <a:cubicBezTo>
                    <a:pt x="6" y="164"/>
                    <a:pt x="0" y="159"/>
                    <a:pt x="0" y="15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6" y="0"/>
                    <a:pt x="232" y="6"/>
                    <a:pt x="232" y="12"/>
                  </a:cubicBezTo>
                  <a:cubicBezTo>
                    <a:pt x="232" y="152"/>
                    <a:pt x="232" y="152"/>
                    <a:pt x="232" y="152"/>
                  </a:cubicBezTo>
                  <a:cubicBezTo>
                    <a:pt x="232" y="159"/>
                    <a:pt x="226" y="164"/>
                    <a:pt x="220" y="164"/>
                  </a:cubicBezTo>
                  <a:close/>
                  <a:moveTo>
                    <a:pt x="14" y="151"/>
                  </a:moveTo>
                  <a:cubicBezTo>
                    <a:pt x="219" y="151"/>
                    <a:pt x="219" y="151"/>
                    <a:pt x="219" y="151"/>
                  </a:cubicBezTo>
                  <a:cubicBezTo>
                    <a:pt x="219" y="13"/>
                    <a:pt x="219" y="13"/>
                    <a:pt x="219" y="13"/>
                  </a:cubicBezTo>
                  <a:cubicBezTo>
                    <a:pt x="14" y="13"/>
                    <a:pt x="14" y="13"/>
                    <a:pt x="14" y="13"/>
                  </a:cubicBezTo>
                  <a:lnTo>
                    <a:pt x="14" y="1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77"/>
            <p:cNvSpPr>
              <a:spLocks/>
            </p:cNvSpPr>
            <p:nvPr/>
          </p:nvSpPr>
          <p:spPr bwMode="auto">
            <a:xfrm>
              <a:off x="6810290" y="4828759"/>
              <a:ext cx="89610" cy="110221"/>
            </a:xfrm>
            <a:custGeom>
              <a:avLst/>
              <a:gdLst>
                <a:gd name="T0" fmla="*/ 42 w 42"/>
                <a:gd name="T1" fmla="*/ 28 h 52"/>
                <a:gd name="T2" fmla="*/ 1 w 42"/>
                <a:gd name="T3" fmla="*/ 0 h 52"/>
                <a:gd name="T4" fmla="*/ 1 w 42"/>
                <a:gd name="T5" fmla="*/ 1 h 52"/>
                <a:gd name="T6" fmla="*/ 9 w 42"/>
                <a:gd name="T7" fmla="*/ 49 h 52"/>
                <a:gd name="T8" fmla="*/ 10 w 42"/>
                <a:gd name="T9" fmla="*/ 49 h 52"/>
                <a:gd name="T10" fmla="*/ 20 w 42"/>
                <a:gd name="T11" fmla="*/ 36 h 52"/>
                <a:gd name="T12" fmla="*/ 30 w 42"/>
                <a:gd name="T13" fmla="*/ 51 h 52"/>
                <a:gd name="T14" fmla="*/ 33 w 42"/>
                <a:gd name="T15" fmla="*/ 52 h 52"/>
                <a:gd name="T16" fmla="*/ 35 w 42"/>
                <a:gd name="T17" fmla="*/ 51 h 52"/>
                <a:gd name="T18" fmla="*/ 35 w 42"/>
                <a:gd name="T19" fmla="*/ 47 h 52"/>
                <a:gd name="T20" fmla="*/ 26 w 42"/>
                <a:gd name="T21" fmla="*/ 33 h 52"/>
                <a:gd name="T22" fmla="*/ 42 w 42"/>
                <a:gd name="T23" fmla="*/ 29 h 52"/>
                <a:gd name="T24" fmla="*/ 42 w 42"/>
                <a:gd name="T25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52">
                  <a:moveTo>
                    <a:pt x="42" y="28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49"/>
                    <a:pt x="10" y="50"/>
                    <a:pt x="10" y="49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2"/>
                    <a:pt x="32" y="52"/>
                    <a:pt x="33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6" y="50"/>
                    <a:pt x="36" y="48"/>
                    <a:pt x="35" y="47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78"/>
            <p:cNvSpPr>
              <a:spLocks noEditPoints="1"/>
            </p:cNvSpPr>
            <p:nvPr/>
          </p:nvSpPr>
          <p:spPr bwMode="auto">
            <a:xfrm>
              <a:off x="6474252" y="5053681"/>
              <a:ext cx="550207" cy="46597"/>
            </a:xfrm>
            <a:custGeom>
              <a:avLst/>
              <a:gdLst>
                <a:gd name="T0" fmla="*/ 254 w 260"/>
                <a:gd name="T1" fmla="*/ 0 h 22"/>
                <a:gd name="T2" fmla="*/ 6 w 260"/>
                <a:gd name="T3" fmla="*/ 0 h 22"/>
                <a:gd name="T4" fmla="*/ 0 w 260"/>
                <a:gd name="T5" fmla="*/ 6 h 22"/>
                <a:gd name="T6" fmla="*/ 0 w 260"/>
                <a:gd name="T7" fmla="*/ 16 h 22"/>
                <a:gd name="T8" fmla="*/ 6 w 260"/>
                <a:gd name="T9" fmla="*/ 22 h 22"/>
                <a:gd name="T10" fmla="*/ 254 w 260"/>
                <a:gd name="T11" fmla="*/ 22 h 22"/>
                <a:gd name="T12" fmla="*/ 260 w 260"/>
                <a:gd name="T13" fmla="*/ 16 h 22"/>
                <a:gd name="T14" fmla="*/ 260 w 260"/>
                <a:gd name="T15" fmla="*/ 6 h 22"/>
                <a:gd name="T16" fmla="*/ 254 w 260"/>
                <a:gd name="T17" fmla="*/ 0 h 22"/>
                <a:gd name="T18" fmla="*/ 217 w 260"/>
                <a:gd name="T19" fmla="*/ 17 h 22"/>
                <a:gd name="T20" fmla="*/ 211 w 260"/>
                <a:gd name="T21" fmla="*/ 11 h 22"/>
                <a:gd name="T22" fmla="*/ 217 w 260"/>
                <a:gd name="T23" fmla="*/ 5 h 22"/>
                <a:gd name="T24" fmla="*/ 223 w 260"/>
                <a:gd name="T25" fmla="*/ 11 h 22"/>
                <a:gd name="T26" fmla="*/ 217 w 260"/>
                <a:gd name="T27" fmla="*/ 17 h 22"/>
                <a:gd name="T28" fmla="*/ 238 w 260"/>
                <a:gd name="T29" fmla="*/ 17 h 22"/>
                <a:gd name="T30" fmla="*/ 232 w 260"/>
                <a:gd name="T31" fmla="*/ 11 h 22"/>
                <a:gd name="T32" fmla="*/ 238 w 260"/>
                <a:gd name="T33" fmla="*/ 5 h 22"/>
                <a:gd name="T34" fmla="*/ 244 w 260"/>
                <a:gd name="T35" fmla="*/ 11 h 22"/>
                <a:gd name="T36" fmla="*/ 238 w 260"/>
                <a:gd name="T37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0" h="22">
                  <a:moveTo>
                    <a:pt x="25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3" y="22"/>
                    <a:pt x="6" y="22"/>
                  </a:cubicBezTo>
                  <a:cubicBezTo>
                    <a:pt x="254" y="22"/>
                    <a:pt x="254" y="22"/>
                    <a:pt x="254" y="22"/>
                  </a:cubicBezTo>
                  <a:cubicBezTo>
                    <a:pt x="257" y="22"/>
                    <a:pt x="260" y="19"/>
                    <a:pt x="260" y="16"/>
                  </a:cubicBezTo>
                  <a:cubicBezTo>
                    <a:pt x="260" y="6"/>
                    <a:pt x="260" y="6"/>
                    <a:pt x="260" y="6"/>
                  </a:cubicBezTo>
                  <a:cubicBezTo>
                    <a:pt x="260" y="3"/>
                    <a:pt x="257" y="0"/>
                    <a:pt x="254" y="0"/>
                  </a:cubicBezTo>
                  <a:close/>
                  <a:moveTo>
                    <a:pt x="217" y="17"/>
                  </a:moveTo>
                  <a:cubicBezTo>
                    <a:pt x="214" y="17"/>
                    <a:pt x="211" y="14"/>
                    <a:pt x="211" y="11"/>
                  </a:cubicBezTo>
                  <a:cubicBezTo>
                    <a:pt x="211" y="8"/>
                    <a:pt x="214" y="5"/>
                    <a:pt x="217" y="5"/>
                  </a:cubicBezTo>
                  <a:cubicBezTo>
                    <a:pt x="220" y="5"/>
                    <a:pt x="223" y="8"/>
                    <a:pt x="223" y="11"/>
                  </a:cubicBezTo>
                  <a:cubicBezTo>
                    <a:pt x="223" y="14"/>
                    <a:pt x="220" y="17"/>
                    <a:pt x="217" y="17"/>
                  </a:cubicBezTo>
                  <a:close/>
                  <a:moveTo>
                    <a:pt x="238" y="17"/>
                  </a:moveTo>
                  <a:cubicBezTo>
                    <a:pt x="234" y="17"/>
                    <a:pt x="232" y="14"/>
                    <a:pt x="232" y="11"/>
                  </a:cubicBezTo>
                  <a:cubicBezTo>
                    <a:pt x="232" y="8"/>
                    <a:pt x="234" y="5"/>
                    <a:pt x="238" y="5"/>
                  </a:cubicBezTo>
                  <a:cubicBezTo>
                    <a:pt x="241" y="5"/>
                    <a:pt x="244" y="8"/>
                    <a:pt x="244" y="11"/>
                  </a:cubicBezTo>
                  <a:cubicBezTo>
                    <a:pt x="244" y="14"/>
                    <a:pt x="241" y="17"/>
                    <a:pt x="23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Line 79"/>
            <p:cNvSpPr>
              <a:spLocks noChangeShapeType="1"/>
            </p:cNvSpPr>
            <p:nvPr/>
          </p:nvSpPr>
          <p:spPr bwMode="auto">
            <a:xfrm>
              <a:off x="6749356" y="4895070"/>
              <a:ext cx="0" cy="0"/>
            </a:xfrm>
            <a:prstGeom prst="line">
              <a:avLst/>
            </a:prstGeom>
            <a:noFill/>
            <a:ln w="2540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Oval 80"/>
            <p:cNvSpPr>
              <a:spLocks noChangeArrowheads="1"/>
            </p:cNvSpPr>
            <p:nvPr/>
          </p:nvSpPr>
          <p:spPr bwMode="auto">
            <a:xfrm>
              <a:off x="8109639" y="4746317"/>
              <a:ext cx="734804" cy="735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1"/>
            <p:cNvSpPr>
              <a:spLocks/>
            </p:cNvSpPr>
            <p:nvPr/>
          </p:nvSpPr>
          <p:spPr bwMode="auto">
            <a:xfrm>
              <a:off x="8314846" y="5134330"/>
              <a:ext cx="17026" cy="103948"/>
            </a:xfrm>
            <a:custGeom>
              <a:avLst/>
              <a:gdLst>
                <a:gd name="T0" fmla="*/ 3 w 8"/>
                <a:gd name="T1" fmla="*/ 0 h 49"/>
                <a:gd name="T2" fmla="*/ 0 w 8"/>
                <a:gd name="T3" fmla="*/ 0 h 49"/>
                <a:gd name="T4" fmla="*/ 0 w 8"/>
                <a:gd name="T5" fmla="*/ 49 h 49"/>
                <a:gd name="T6" fmla="*/ 3 w 8"/>
                <a:gd name="T7" fmla="*/ 49 h 49"/>
                <a:gd name="T8" fmla="*/ 8 w 8"/>
                <a:gd name="T9" fmla="*/ 44 h 49"/>
                <a:gd name="T10" fmla="*/ 8 w 8"/>
                <a:gd name="T11" fmla="*/ 5 h 49"/>
                <a:gd name="T12" fmla="*/ 3 w 8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9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5" y="49"/>
                    <a:pt x="8" y="47"/>
                    <a:pt x="8" y="4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5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82"/>
            <p:cNvSpPr>
              <a:spLocks/>
            </p:cNvSpPr>
            <p:nvPr/>
          </p:nvSpPr>
          <p:spPr bwMode="auto">
            <a:xfrm>
              <a:off x="8209106" y="4861019"/>
              <a:ext cx="535869" cy="411311"/>
            </a:xfrm>
            <a:custGeom>
              <a:avLst/>
              <a:gdLst>
                <a:gd name="T0" fmla="*/ 239 w 253"/>
                <a:gd name="T1" fmla="*/ 127 h 194"/>
                <a:gd name="T2" fmla="*/ 239 w 253"/>
                <a:gd name="T3" fmla="*/ 122 h 194"/>
                <a:gd name="T4" fmla="*/ 229 w 253"/>
                <a:gd name="T5" fmla="*/ 109 h 194"/>
                <a:gd name="T6" fmla="*/ 200 w 253"/>
                <a:gd name="T7" fmla="*/ 42 h 194"/>
                <a:gd name="T8" fmla="*/ 205 w 253"/>
                <a:gd name="T9" fmla="*/ 38 h 194"/>
                <a:gd name="T10" fmla="*/ 127 w 253"/>
                <a:gd name="T11" fmla="*/ 0 h 194"/>
                <a:gd name="T12" fmla="*/ 48 w 253"/>
                <a:gd name="T13" fmla="*/ 38 h 194"/>
                <a:gd name="T14" fmla="*/ 53 w 253"/>
                <a:gd name="T15" fmla="*/ 42 h 194"/>
                <a:gd name="T16" fmla="*/ 24 w 253"/>
                <a:gd name="T17" fmla="*/ 109 h 194"/>
                <a:gd name="T18" fmla="*/ 14 w 253"/>
                <a:gd name="T19" fmla="*/ 122 h 194"/>
                <a:gd name="T20" fmla="*/ 14 w 253"/>
                <a:gd name="T21" fmla="*/ 127 h 194"/>
                <a:gd name="T22" fmla="*/ 0 w 253"/>
                <a:gd name="T23" fmla="*/ 146 h 194"/>
                <a:gd name="T24" fmla="*/ 0 w 253"/>
                <a:gd name="T25" fmla="*/ 157 h 194"/>
                <a:gd name="T26" fmla="*/ 14 w 253"/>
                <a:gd name="T27" fmla="*/ 176 h 194"/>
                <a:gd name="T28" fmla="*/ 14 w 253"/>
                <a:gd name="T29" fmla="*/ 181 h 194"/>
                <a:gd name="T30" fmla="*/ 28 w 253"/>
                <a:gd name="T31" fmla="*/ 194 h 194"/>
                <a:gd name="T32" fmla="*/ 33 w 253"/>
                <a:gd name="T33" fmla="*/ 194 h 194"/>
                <a:gd name="T34" fmla="*/ 46 w 253"/>
                <a:gd name="T35" fmla="*/ 181 h 194"/>
                <a:gd name="T36" fmla="*/ 46 w 253"/>
                <a:gd name="T37" fmla="*/ 164 h 194"/>
                <a:gd name="T38" fmla="*/ 46 w 253"/>
                <a:gd name="T39" fmla="*/ 139 h 194"/>
                <a:gd name="T40" fmla="*/ 46 w 253"/>
                <a:gd name="T41" fmla="*/ 122 h 194"/>
                <a:gd name="T42" fmla="*/ 37 w 253"/>
                <a:gd name="T43" fmla="*/ 110 h 194"/>
                <a:gd name="T44" fmla="*/ 63 w 253"/>
                <a:gd name="T45" fmla="*/ 50 h 194"/>
                <a:gd name="T46" fmla="*/ 68 w 253"/>
                <a:gd name="T47" fmla="*/ 54 h 194"/>
                <a:gd name="T48" fmla="*/ 127 w 253"/>
                <a:gd name="T49" fmla="*/ 26 h 194"/>
                <a:gd name="T50" fmla="*/ 185 w 253"/>
                <a:gd name="T51" fmla="*/ 54 h 194"/>
                <a:gd name="T52" fmla="*/ 190 w 253"/>
                <a:gd name="T53" fmla="*/ 50 h 194"/>
                <a:gd name="T54" fmla="*/ 216 w 253"/>
                <a:gd name="T55" fmla="*/ 110 h 194"/>
                <a:gd name="T56" fmla="*/ 208 w 253"/>
                <a:gd name="T57" fmla="*/ 122 h 194"/>
                <a:gd name="T58" fmla="*/ 208 w 253"/>
                <a:gd name="T59" fmla="*/ 139 h 194"/>
                <a:gd name="T60" fmla="*/ 208 w 253"/>
                <a:gd name="T61" fmla="*/ 164 h 194"/>
                <a:gd name="T62" fmla="*/ 208 w 253"/>
                <a:gd name="T63" fmla="*/ 181 h 194"/>
                <a:gd name="T64" fmla="*/ 221 w 253"/>
                <a:gd name="T65" fmla="*/ 194 h 194"/>
                <a:gd name="T66" fmla="*/ 226 w 253"/>
                <a:gd name="T67" fmla="*/ 194 h 194"/>
                <a:gd name="T68" fmla="*/ 239 w 253"/>
                <a:gd name="T69" fmla="*/ 181 h 194"/>
                <a:gd name="T70" fmla="*/ 239 w 253"/>
                <a:gd name="T71" fmla="*/ 176 h 194"/>
                <a:gd name="T72" fmla="*/ 253 w 253"/>
                <a:gd name="T73" fmla="*/ 157 h 194"/>
                <a:gd name="T74" fmla="*/ 253 w 253"/>
                <a:gd name="T75" fmla="*/ 146 h 194"/>
                <a:gd name="T76" fmla="*/ 239 w 253"/>
                <a:gd name="T77" fmla="*/ 12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3" h="194">
                  <a:moveTo>
                    <a:pt x="239" y="127"/>
                  </a:moveTo>
                  <a:cubicBezTo>
                    <a:pt x="239" y="122"/>
                    <a:pt x="239" y="122"/>
                    <a:pt x="239" y="122"/>
                  </a:cubicBezTo>
                  <a:cubicBezTo>
                    <a:pt x="239" y="116"/>
                    <a:pt x="235" y="111"/>
                    <a:pt x="229" y="109"/>
                  </a:cubicBezTo>
                  <a:cubicBezTo>
                    <a:pt x="226" y="83"/>
                    <a:pt x="215" y="60"/>
                    <a:pt x="200" y="42"/>
                  </a:cubicBezTo>
                  <a:cubicBezTo>
                    <a:pt x="205" y="38"/>
                    <a:pt x="205" y="38"/>
                    <a:pt x="205" y="38"/>
                  </a:cubicBezTo>
                  <a:cubicBezTo>
                    <a:pt x="184" y="13"/>
                    <a:pt x="156" y="0"/>
                    <a:pt x="127" y="0"/>
                  </a:cubicBezTo>
                  <a:cubicBezTo>
                    <a:pt x="97" y="0"/>
                    <a:pt x="69" y="13"/>
                    <a:pt x="48" y="38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38" y="60"/>
                    <a:pt x="28" y="83"/>
                    <a:pt x="24" y="109"/>
                  </a:cubicBezTo>
                  <a:cubicBezTo>
                    <a:pt x="19" y="111"/>
                    <a:pt x="14" y="116"/>
                    <a:pt x="14" y="122"/>
                  </a:cubicBezTo>
                  <a:cubicBezTo>
                    <a:pt x="14" y="127"/>
                    <a:pt x="14" y="127"/>
                    <a:pt x="14" y="127"/>
                  </a:cubicBezTo>
                  <a:cubicBezTo>
                    <a:pt x="6" y="129"/>
                    <a:pt x="0" y="137"/>
                    <a:pt x="0" y="146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66"/>
                    <a:pt x="6" y="174"/>
                    <a:pt x="14" y="176"/>
                  </a:cubicBezTo>
                  <a:cubicBezTo>
                    <a:pt x="14" y="181"/>
                    <a:pt x="14" y="181"/>
                    <a:pt x="14" y="181"/>
                  </a:cubicBezTo>
                  <a:cubicBezTo>
                    <a:pt x="14" y="188"/>
                    <a:pt x="20" y="194"/>
                    <a:pt x="28" y="194"/>
                  </a:cubicBezTo>
                  <a:cubicBezTo>
                    <a:pt x="33" y="194"/>
                    <a:pt x="33" y="194"/>
                    <a:pt x="33" y="194"/>
                  </a:cubicBezTo>
                  <a:cubicBezTo>
                    <a:pt x="40" y="194"/>
                    <a:pt x="46" y="188"/>
                    <a:pt x="46" y="181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6" y="139"/>
                    <a:pt x="46" y="139"/>
                    <a:pt x="46" y="139"/>
                  </a:cubicBezTo>
                  <a:cubicBezTo>
                    <a:pt x="46" y="122"/>
                    <a:pt x="46" y="122"/>
                    <a:pt x="46" y="122"/>
                  </a:cubicBezTo>
                  <a:cubicBezTo>
                    <a:pt x="46" y="116"/>
                    <a:pt x="42" y="112"/>
                    <a:pt x="37" y="110"/>
                  </a:cubicBezTo>
                  <a:cubicBezTo>
                    <a:pt x="40" y="87"/>
                    <a:pt x="50" y="66"/>
                    <a:pt x="63" y="50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84" y="36"/>
                    <a:pt x="105" y="26"/>
                    <a:pt x="127" y="26"/>
                  </a:cubicBezTo>
                  <a:cubicBezTo>
                    <a:pt x="149" y="26"/>
                    <a:pt x="170" y="36"/>
                    <a:pt x="185" y="54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204" y="66"/>
                    <a:pt x="213" y="87"/>
                    <a:pt x="216" y="110"/>
                  </a:cubicBezTo>
                  <a:cubicBezTo>
                    <a:pt x="211" y="112"/>
                    <a:pt x="208" y="116"/>
                    <a:pt x="208" y="122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64"/>
                    <a:pt x="208" y="164"/>
                    <a:pt x="208" y="164"/>
                  </a:cubicBezTo>
                  <a:cubicBezTo>
                    <a:pt x="208" y="181"/>
                    <a:pt x="208" y="181"/>
                    <a:pt x="208" y="181"/>
                  </a:cubicBezTo>
                  <a:cubicBezTo>
                    <a:pt x="208" y="188"/>
                    <a:pt x="214" y="194"/>
                    <a:pt x="221" y="194"/>
                  </a:cubicBezTo>
                  <a:cubicBezTo>
                    <a:pt x="226" y="194"/>
                    <a:pt x="226" y="194"/>
                    <a:pt x="226" y="194"/>
                  </a:cubicBezTo>
                  <a:cubicBezTo>
                    <a:pt x="233" y="194"/>
                    <a:pt x="239" y="188"/>
                    <a:pt x="239" y="181"/>
                  </a:cubicBezTo>
                  <a:cubicBezTo>
                    <a:pt x="239" y="176"/>
                    <a:pt x="239" y="176"/>
                    <a:pt x="239" y="176"/>
                  </a:cubicBezTo>
                  <a:cubicBezTo>
                    <a:pt x="247" y="174"/>
                    <a:pt x="253" y="166"/>
                    <a:pt x="253" y="157"/>
                  </a:cubicBezTo>
                  <a:cubicBezTo>
                    <a:pt x="253" y="146"/>
                    <a:pt x="253" y="146"/>
                    <a:pt x="253" y="146"/>
                  </a:cubicBezTo>
                  <a:cubicBezTo>
                    <a:pt x="253" y="137"/>
                    <a:pt x="247" y="129"/>
                    <a:pt x="239" y="1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83"/>
            <p:cNvSpPr>
              <a:spLocks/>
            </p:cNvSpPr>
            <p:nvPr/>
          </p:nvSpPr>
          <p:spPr bwMode="auto">
            <a:xfrm>
              <a:off x="8624898" y="5134330"/>
              <a:ext cx="14338" cy="103948"/>
            </a:xfrm>
            <a:custGeom>
              <a:avLst/>
              <a:gdLst>
                <a:gd name="T0" fmla="*/ 0 w 7"/>
                <a:gd name="T1" fmla="*/ 5 h 49"/>
                <a:gd name="T2" fmla="*/ 0 w 7"/>
                <a:gd name="T3" fmla="*/ 44 h 49"/>
                <a:gd name="T4" fmla="*/ 5 w 7"/>
                <a:gd name="T5" fmla="*/ 49 h 49"/>
                <a:gd name="T6" fmla="*/ 7 w 7"/>
                <a:gd name="T7" fmla="*/ 49 h 49"/>
                <a:gd name="T8" fmla="*/ 7 w 7"/>
                <a:gd name="T9" fmla="*/ 0 h 49"/>
                <a:gd name="T10" fmla="*/ 5 w 7"/>
                <a:gd name="T11" fmla="*/ 0 h 49"/>
                <a:gd name="T12" fmla="*/ 0 w 7"/>
                <a:gd name="T13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49">
                  <a:moveTo>
                    <a:pt x="0" y="5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7"/>
                    <a:pt x="2" y="49"/>
                    <a:pt x="5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Oval 84"/>
            <p:cNvSpPr>
              <a:spLocks noChangeArrowheads="1"/>
            </p:cNvSpPr>
            <p:nvPr/>
          </p:nvSpPr>
          <p:spPr bwMode="auto">
            <a:xfrm>
              <a:off x="8243158" y="2681697"/>
              <a:ext cx="608453" cy="60845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85"/>
            <p:cNvSpPr>
              <a:spLocks noEditPoints="1"/>
            </p:cNvSpPr>
            <p:nvPr/>
          </p:nvSpPr>
          <p:spPr bwMode="auto">
            <a:xfrm>
              <a:off x="8374885" y="2805359"/>
              <a:ext cx="312740" cy="346792"/>
            </a:xfrm>
            <a:custGeom>
              <a:avLst/>
              <a:gdLst>
                <a:gd name="T0" fmla="*/ 143 w 148"/>
                <a:gd name="T1" fmla="*/ 124 h 164"/>
                <a:gd name="T2" fmla="*/ 140 w 148"/>
                <a:gd name="T3" fmla="*/ 121 h 164"/>
                <a:gd name="T4" fmla="*/ 140 w 148"/>
                <a:gd name="T5" fmla="*/ 8 h 164"/>
                <a:gd name="T6" fmla="*/ 131 w 148"/>
                <a:gd name="T7" fmla="*/ 2 h 164"/>
                <a:gd name="T8" fmla="*/ 39 w 148"/>
                <a:gd name="T9" fmla="*/ 38 h 164"/>
                <a:gd name="T10" fmla="*/ 35 w 148"/>
                <a:gd name="T11" fmla="*/ 44 h 164"/>
                <a:gd name="T12" fmla="*/ 35 w 148"/>
                <a:gd name="T13" fmla="*/ 121 h 164"/>
                <a:gd name="T14" fmla="*/ 22 w 148"/>
                <a:gd name="T15" fmla="*/ 127 h 164"/>
                <a:gd name="T16" fmla="*/ 4 w 148"/>
                <a:gd name="T17" fmla="*/ 157 h 164"/>
                <a:gd name="T18" fmla="*/ 39 w 148"/>
                <a:gd name="T19" fmla="*/ 154 h 164"/>
                <a:gd name="T20" fmla="*/ 56 w 148"/>
                <a:gd name="T21" fmla="*/ 124 h 164"/>
                <a:gd name="T22" fmla="*/ 53 w 148"/>
                <a:gd name="T23" fmla="*/ 121 h 164"/>
                <a:gd name="T24" fmla="*/ 53 w 148"/>
                <a:gd name="T25" fmla="*/ 81 h 164"/>
                <a:gd name="T26" fmla="*/ 122 w 148"/>
                <a:gd name="T27" fmla="*/ 54 h 164"/>
                <a:gd name="T28" fmla="*/ 122 w 148"/>
                <a:gd name="T29" fmla="*/ 121 h 164"/>
                <a:gd name="T30" fmla="*/ 109 w 148"/>
                <a:gd name="T31" fmla="*/ 127 h 164"/>
                <a:gd name="T32" fmla="*/ 91 w 148"/>
                <a:gd name="T33" fmla="*/ 157 h 164"/>
                <a:gd name="T34" fmla="*/ 125 w 148"/>
                <a:gd name="T35" fmla="*/ 154 h 164"/>
                <a:gd name="T36" fmla="*/ 143 w 148"/>
                <a:gd name="T37" fmla="*/ 124 h 164"/>
                <a:gd name="T38" fmla="*/ 53 w 148"/>
                <a:gd name="T39" fmla="*/ 72 h 164"/>
                <a:gd name="T40" fmla="*/ 53 w 148"/>
                <a:gd name="T41" fmla="*/ 60 h 164"/>
                <a:gd name="T42" fmla="*/ 122 w 148"/>
                <a:gd name="T43" fmla="*/ 33 h 164"/>
                <a:gd name="T44" fmla="*/ 122 w 148"/>
                <a:gd name="T45" fmla="*/ 34 h 164"/>
                <a:gd name="T46" fmla="*/ 122 w 148"/>
                <a:gd name="T47" fmla="*/ 45 h 164"/>
                <a:gd name="T48" fmla="*/ 53 w 148"/>
                <a:gd name="T49" fmla="*/ 7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64">
                  <a:moveTo>
                    <a:pt x="143" y="124"/>
                  </a:moveTo>
                  <a:cubicBezTo>
                    <a:pt x="142" y="123"/>
                    <a:pt x="141" y="122"/>
                    <a:pt x="140" y="121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40" y="3"/>
                    <a:pt x="135" y="0"/>
                    <a:pt x="131" y="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7" y="39"/>
                    <a:pt x="35" y="41"/>
                    <a:pt x="35" y="44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1" y="123"/>
                    <a:pt x="26" y="125"/>
                    <a:pt x="22" y="127"/>
                  </a:cubicBezTo>
                  <a:cubicBezTo>
                    <a:pt x="8" y="136"/>
                    <a:pt x="0" y="150"/>
                    <a:pt x="4" y="157"/>
                  </a:cubicBezTo>
                  <a:cubicBezTo>
                    <a:pt x="9" y="164"/>
                    <a:pt x="24" y="163"/>
                    <a:pt x="39" y="154"/>
                  </a:cubicBezTo>
                  <a:cubicBezTo>
                    <a:pt x="53" y="145"/>
                    <a:pt x="61" y="132"/>
                    <a:pt x="56" y="124"/>
                  </a:cubicBezTo>
                  <a:cubicBezTo>
                    <a:pt x="56" y="123"/>
                    <a:pt x="54" y="122"/>
                    <a:pt x="53" y="121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122" y="54"/>
                    <a:pt x="122" y="54"/>
                    <a:pt x="122" y="54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17" y="123"/>
                    <a:pt x="113" y="125"/>
                    <a:pt x="109" y="127"/>
                  </a:cubicBezTo>
                  <a:cubicBezTo>
                    <a:pt x="94" y="136"/>
                    <a:pt x="86" y="150"/>
                    <a:pt x="91" y="157"/>
                  </a:cubicBezTo>
                  <a:cubicBezTo>
                    <a:pt x="95" y="164"/>
                    <a:pt x="111" y="163"/>
                    <a:pt x="125" y="154"/>
                  </a:cubicBezTo>
                  <a:cubicBezTo>
                    <a:pt x="140" y="145"/>
                    <a:pt x="148" y="132"/>
                    <a:pt x="143" y="124"/>
                  </a:cubicBezTo>
                  <a:close/>
                  <a:moveTo>
                    <a:pt x="53" y="72"/>
                  </a:moveTo>
                  <a:cubicBezTo>
                    <a:pt x="53" y="60"/>
                    <a:pt x="53" y="60"/>
                    <a:pt x="53" y="60"/>
                  </a:cubicBezTo>
                  <a:cubicBezTo>
                    <a:pt x="122" y="33"/>
                    <a:pt x="122" y="33"/>
                    <a:pt x="122" y="33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2" y="45"/>
                    <a:pt x="122" y="45"/>
                    <a:pt x="122" y="45"/>
                  </a:cubicBezTo>
                  <a:lnTo>
                    <a:pt x="53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Oval 86"/>
            <p:cNvSpPr>
              <a:spLocks noChangeArrowheads="1"/>
            </p:cNvSpPr>
            <p:nvPr/>
          </p:nvSpPr>
          <p:spPr bwMode="auto">
            <a:xfrm>
              <a:off x="7692055" y="3754332"/>
              <a:ext cx="678349" cy="68014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87"/>
            <p:cNvSpPr>
              <a:spLocks/>
            </p:cNvSpPr>
            <p:nvPr/>
          </p:nvSpPr>
          <p:spPr bwMode="auto">
            <a:xfrm>
              <a:off x="7817509" y="4076929"/>
              <a:ext cx="425649" cy="181909"/>
            </a:xfrm>
            <a:custGeom>
              <a:avLst/>
              <a:gdLst>
                <a:gd name="T0" fmla="*/ 109 w 201"/>
                <a:gd name="T1" fmla="*/ 0 h 86"/>
                <a:gd name="T2" fmla="*/ 111 w 201"/>
                <a:gd name="T3" fmla="*/ 14 h 86"/>
                <a:gd name="T4" fmla="*/ 63 w 201"/>
                <a:gd name="T5" fmla="*/ 62 h 86"/>
                <a:gd name="T6" fmla="*/ 16 w 201"/>
                <a:gd name="T7" fmla="*/ 14 h 86"/>
                <a:gd name="T8" fmla="*/ 18 w 201"/>
                <a:gd name="T9" fmla="*/ 0 h 86"/>
                <a:gd name="T10" fmla="*/ 0 w 201"/>
                <a:gd name="T11" fmla="*/ 0 h 86"/>
                <a:gd name="T12" fmla="*/ 0 w 201"/>
                <a:gd name="T13" fmla="*/ 72 h 86"/>
                <a:gd name="T14" fmla="*/ 14 w 201"/>
                <a:gd name="T15" fmla="*/ 86 h 86"/>
                <a:gd name="T16" fmla="*/ 187 w 201"/>
                <a:gd name="T17" fmla="*/ 86 h 86"/>
                <a:gd name="T18" fmla="*/ 201 w 201"/>
                <a:gd name="T19" fmla="*/ 72 h 86"/>
                <a:gd name="T20" fmla="*/ 201 w 201"/>
                <a:gd name="T21" fmla="*/ 0 h 86"/>
                <a:gd name="T22" fmla="*/ 109 w 201"/>
                <a:gd name="T2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1" h="86">
                  <a:moveTo>
                    <a:pt x="109" y="0"/>
                  </a:moveTo>
                  <a:cubicBezTo>
                    <a:pt x="110" y="4"/>
                    <a:pt x="111" y="9"/>
                    <a:pt x="111" y="14"/>
                  </a:cubicBezTo>
                  <a:cubicBezTo>
                    <a:pt x="111" y="41"/>
                    <a:pt x="90" y="62"/>
                    <a:pt x="63" y="62"/>
                  </a:cubicBezTo>
                  <a:cubicBezTo>
                    <a:pt x="37" y="62"/>
                    <a:pt x="16" y="41"/>
                    <a:pt x="16" y="14"/>
                  </a:cubicBezTo>
                  <a:cubicBezTo>
                    <a:pt x="16" y="9"/>
                    <a:pt x="16" y="4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9"/>
                    <a:pt x="6" y="86"/>
                    <a:pt x="14" y="86"/>
                  </a:cubicBezTo>
                  <a:cubicBezTo>
                    <a:pt x="187" y="86"/>
                    <a:pt x="187" y="86"/>
                    <a:pt x="187" y="86"/>
                  </a:cubicBezTo>
                  <a:cubicBezTo>
                    <a:pt x="195" y="86"/>
                    <a:pt x="201" y="79"/>
                    <a:pt x="201" y="72"/>
                  </a:cubicBezTo>
                  <a:cubicBezTo>
                    <a:pt x="201" y="0"/>
                    <a:pt x="201" y="0"/>
                    <a:pt x="201" y="0"/>
                  </a:cubicBezTo>
                  <a:lnTo>
                    <a:pt x="1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Freeform 88"/>
            <p:cNvSpPr>
              <a:spLocks/>
            </p:cNvSpPr>
            <p:nvPr/>
          </p:nvSpPr>
          <p:spPr bwMode="auto">
            <a:xfrm>
              <a:off x="7899951" y="3929968"/>
              <a:ext cx="99467" cy="36740"/>
            </a:xfrm>
            <a:custGeom>
              <a:avLst/>
              <a:gdLst>
                <a:gd name="T0" fmla="*/ 44 w 47"/>
                <a:gd name="T1" fmla="*/ 17 h 17"/>
                <a:gd name="T2" fmla="*/ 3 w 47"/>
                <a:gd name="T3" fmla="*/ 17 h 17"/>
                <a:gd name="T4" fmla="*/ 0 w 47"/>
                <a:gd name="T5" fmla="*/ 14 h 17"/>
                <a:gd name="T6" fmla="*/ 0 w 47"/>
                <a:gd name="T7" fmla="*/ 3 h 17"/>
                <a:gd name="T8" fmla="*/ 3 w 47"/>
                <a:gd name="T9" fmla="*/ 0 h 17"/>
                <a:gd name="T10" fmla="*/ 44 w 47"/>
                <a:gd name="T11" fmla="*/ 0 h 17"/>
                <a:gd name="T12" fmla="*/ 47 w 47"/>
                <a:gd name="T13" fmla="*/ 3 h 17"/>
                <a:gd name="T14" fmla="*/ 47 w 47"/>
                <a:gd name="T15" fmla="*/ 14 h 17"/>
                <a:gd name="T16" fmla="*/ 44 w 47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7">
                  <a:moveTo>
                    <a:pt x="44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1" y="17"/>
                    <a:pt x="0" y="16"/>
                    <a:pt x="0" y="1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6" y="0"/>
                    <a:pt x="47" y="1"/>
                    <a:pt x="47" y="3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6"/>
                    <a:pt x="46" y="17"/>
                    <a:pt x="44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89"/>
            <p:cNvSpPr>
              <a:spLocks noEditPoints="1"/>
            </p:cNvSpPr>
            <p:nvPr/>
          </p:nvSpPr>
          <p:spPr bwMode="auto">
            <a:xfrm>
              <a:off x="7817509" y="3979254"/>
              <a:ext cx="425649" cy="80649"/>
            </a:xfrm>
            <a:custGeom>
              <a:avLst/>
              <a:gdLst>
                <a:gd name="T0" fmla="*/ 187 w 201"/>
                <a:gd name="T1" fmla="*/ 0 h 38"/>
                <a:gd name="T2" fmla="*/ 14 w 201"/>
                <a:gd name="T3" fmla="*/ 0 h 38"/>
                <a:gd name="T4" fmla="*/ 0 w 201"/>
                <a:gd name="T5" fmla="*/ 14 h 38"/>
                <a:gd name="T6" fmla="*/ 0 w 201"/>
                <a:gd name="T7" fmla="*/ 38 h 38"/>
                <a:gd name="T8" fmla="*/ 21 w 201"/>
                <a:gd name="T9" fmla="*/ 38 h 38"/>
                <a:gd name="T10" fmla="*/ 63 w 201"/>
                <a:gd name="T11" fmla="*/ 13 h 38"/>
                <a:gd name="T12" fmla="*/ 105 w 201"/>
                <a:gd name="T13" fmla="*/ 38 h 38"/>
                <a:gd name="T14" fmla="*/ 201 w 201"/>
                <a:gd name="T15" fmla="*/ 38 h 38"/>
                <a:gd name="T16" fmla="*/ 201 w 201"/>
                <a:gd name="T17" fmla="*/ 14 h 38"/>
                <a:gd name="T18" fmla="*/ 187 w 201"/>
                <a:gd name="T19" fmla="*/ 0 h 38"/>
                <a:gd name="T20" fmla="*/ 168 w 201"/>
                <a:gd name="T21" fmla="*/ 27 h 38"/>
                <a:gd name="T22" fmla="*/ 160 w 201"/>
                <a:gd name="T23" fmla="*/ 19 h 38"/>
                <a:gd name="T24" fmla="*/ 168 w 201"/>
                <a:gd name="T25" fmla="*/ 10 h 38"/>
                <a:gd name="T26" fmla="*/ 176 w 201"/>
                <a:gd name="T27" fmla="*/ 19 h 38"/>
                <a:gd name="T28" fmla="*/ 168 w 201"/>
                <a:gd name="T29" fmla="*/ 2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1" h="38">
                  <a:moveTo>
                    <a:pt x="187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9" y="23"/>
                    <a:pt x="45" y="13"/>
                    <a:pt x="63" y="13"/>
                  </a:cubicBezTo>
                  <a:cubicBezTo>
                    <a:pt x="81" y="13"/>
                    <a:pt x="97" y="23"/>
                    <a:pt x="105" y="38"/>
                  </a:cubicBezTo>
                  <a:cubicBezTo>
                    <a:pt x="201" y="38"/>
                    <a:pt x="201" y="38"/>
                    <a:pt x="201" y="38"/>
                  </a:cubicBezTo>
                  <a:cubicBezTo>
                    <a:pt x="201" y="14"/>
                    <a:pt x="201" y="14"/>
                    <a:pt x="201" y="14"/>
                  </a:cubicBezTo>
                  <a:cubicBezTo>
                    <a:pt x="201" y="6"/>
                    <a:pt x="195" y="0"/>
                    <a:pt x="187" y="0"/>
                  </a:cubicBezTo>
                  <a:close/>
                  <a:moveTo>
                    <a:pt x="168" y="27"/>
                  </a:moveTo>
                  <a:cubicBezTo>
                    <a:pt x="163" y="27"/>
                    <a:pt x="160" y="23"/>
                    <a:pt x="160" y="19"/>
                  </a:cubicBezTo>
                  <a:cubicBezTo>
                    <a:pt x="160" y="14"/>
                    <a:pt x="163" y="10"/>
                    <a:pt x="168" y="10"/>
                  </a:cubicBezTo>
                  <a:cubicBezTo>
                    <a:pt x="172" y="10"/>
                    <a:pt x="176" y="14"/>
                    <a:pt x="176" y="19"/>
                  </a:cubicBezTo>
                  <a:cubicBezTo>
                    <a:pt x="176" y="23"/>
                    <a:pt x="172" y="27"/>
                    <a:pt x="168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Oval 90"/>
            <p:cNvSpPr>
              <a:spLocks noChangeArrowheads="1"/>
            </p:cNvSpPr>
            <p:nvPr/>
          </p:nvSpPr>
          <p:spPr bwMode="auto">
            <a:xfrm>
              <a:off x="9471714" y="5165693"/>
              <a:ext cx="631752" cy="63175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1"/>
            <p:cNvSpPr>
              <a:spLocks noEditPoints="1"/>
            </p:cNvSpPr>
            <p:nvPr/>
          </p:nvSpPr>
          <p:spPr bwMode="auto">
            <a:xfrm>
              <a:off x="9597169" y="5348498"/>
              <a:ext cx="383532" cy="267039"/>
            </a:xfrm>
            <a:custGeom>
              <a:avLst/>
              <a:gdLst>
                <a:gd name="T0" fmla="*/ 90 w 181"/>
                <a:gd name="T1" fmla="*/ 0 h 126"/>
                <a:gd name="T2" fmla="*/ 0 w 181"/>
                <a:gd name="T3" fmla="*/ 55 h 126"/>
                <a:gd name="T4" fmla="*/ 90 w 181"/>
                <a:gd name="T5" fmla="*/ 110 h 126"/>
                <a:gd name="T6" fmla="*/ 135 w 181"/>
                <a:gd name="T7" fmla="*/ 103 h 126"/>
                <a:gd name="T8" fmla="*/ 162 w 181"/>
                <a:gd name="T9" fmla="*/ 126 h 126"/>
                <a:gd name="T10" fmla="*/ 162 w 181"/>
                <a:gd name="T11" fmla="*/ 88 h 126"/>
                <a:gd name="T12" fmla="*/ 181 w 181"/>
                <a:gd name="T13" fmla="*/ 55 h 126"/>
                <a:gd name="T14" fmla="*/ 90 w 181"/>
                <a:gd name="T15" fmla="*/ 0 h 126"/>
                <a:gd name="T16" fmla="*/ 131 w 181"/>
                <a:gd name="T17" fmla="*/ 81 h 126"/>
                <a:gd name="T18" fmla="*/ 49 w 181"/>
                <a:gd name="T19" fmla="*/ 81 h 126"/>
                <a:gd name="T20" fmla="*/ 45 w 181"/>
                <a:gd name="T21" fmla="*/ 76 h 126"/>
                <a:gd name="T22" fmla="*/ 49 w 181"/>
                <a:gd name="T23" fmla="*/ 72 h 126"/>
                <a:gd name="T24" fmla="*/ 131 w 181"/>
                <a:gd name="T25" fmla="*/ 72 h 126"/>
                <a:gd name="T26" fmla="*/ 135 w 181"/>
                <a:gd name="T27" fmla="*/ 76 h 126"/>
                <a:gd name="T28" fmla="*/ 131 w 181"/>
                <a:gd name="T29" fmla="*/ 81 h 126"/>
                <a:gd name="T30" fmla="*/ 131 w 181"/>
                <a:gd name="T31" fmla="*/ 60 h 126"/>
                <a:gd name="T32" fmla="*/ 49 w 181"/>
                <a:gd name="T33" fmla="*/ 60 h 126"/>
                <a:gd name="T34" fmla="*/ 45 w 181"/>
                <a:gd name="T35" fmla="*/ 55 h 126"/>
                <a:gd name="T36" fmla="*/ 49 w 181"/>
                <a:gd name="T37" fmla="*/ 51 h 126"/>
                <a:gd name="T38" fmla="*/ 131 w 181"/>
                <a:gd name="T39" fmla="*/ 51 h 126"/>
                <a:gd name="T40" fmla="*/ 135 w 181"/>
                <a:gd name="T41" fmla="*/ 55 h 126"/>
                <a:gd name="T42" fmla="*/ 131 w 181"/>
                <a:gd name="T43" fmla="*/ 60 h 126"/>
                <a:gd name="T44" fmla="*/ 131 w 181"/>
                <a:gd name="T45" fmla="*/ 39 h 126"/>
                <a:gd name="T46" fmla="*/ 49 w 181"/>
                <a:gd name="T47" fmla="*/ 39 h 126"/>
                <a:gd name="T48" fmla="*/ 45 w 181"/>
                <a:gd name="T49" fmla="*/ 34 h 126"/>
                <a:gd name="T50" fmla="*/ 49 w 181"/>
                <a:gd name="T51" fmla="*/ 29 h 126"/>
                <a:gd name="T52" fmla="*/ 131 w 181"/>
                <a:gd name="T53" fmla="*/ 29 h 126"/>
                <a:gd name="T54" fmla="*/ 135 w 181"/>
                <a:gd name="T55" fmla="*/ 34 h 126"/>
                <a:gd name="T56" fmla="*/ 131 w 181"/>
                <a:gd name="T57" fmla="*/ 3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1" h="126">
                  <a:moveTo>
                    <a:pt x="90" y="0"/>
                  </a:moveTo>
                  <a:cubicBezTo>
                    <a:pt x="40" y="0"/>
                    <a:pt x="0" y="24"/>
                    <a:pt x="0" y="55"/>
                  </a:cubicBezTo>
                  <a:cubicBezTo>
                    <a:pt x="0" y="85"/>
                    <a:pt x="40" y="110"/>
                    <a:pt x="90" y="110"/>
                  </a:cubicBezTo>
                  <a:cubicBezTo>
                    <a:pt x="106" y="110"/>
                    <a:pt x="122" y="107"/>
                    <a:pt x="135" y="103"/>
                  </a:cubicBezTo>
                  <a:cubicBezTo>
                    <a:pt x="162" y="126"/>
                    <a:pt x="162" y="126"/>
                    <a:pt x="162" y="126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174" y="79"/>
                    <a:pt x="181" y="67"/>
                    <a:pt x="181" y="55"/>
                  </a:cubicBezTo>
                  <a:cubicBezTo>
                    <a:pt x="181" y="24"/>
                    <a:pt x="140" y="0"/>
                    <a:pt x="90" y="0"/>
                  </a:cubicBezTo>
                  <a:close/>
                  <a:moveTo>
                    <a:pt x="131" y="81"/>
                  </a:moveTo>
                  <a:cubicBezTo>
                    <a:pt x="49" y="81"/>
                    <a:pt x="49" y="81"/>
                    <a:pt x="49" y="81"/>
                  </a:cubicBezTo>
                  <a:cubicBezTo>
                    <a:pt x="47" y="81"/>
                    <a:pt x="45" y="79"/>
                    <a:pt x="45" y="76"/>
                  </a:cubicBezTo>
                  <a:cubicBezTo>
                    <a:pt x="45" y="74"/>
                    <a:pt x="47" y="72"/>
                    <a:pt x="49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2"/>
                    <a:pt x="135" y="74"/>
                    <a:pt x="135" y="76"/>
                  </a:cubicBezTo>
                  <a:cubicBezTo>
                    <a:pt x="135" y="79"/>
                    <a:pt x="133" y="81"/>
                    <a:pt x="131" y="81"/>
                  </a:cubicBezTo>
                  <a:close/>
                  <a:moveTo>
                    <a:pt x="131" y="60"/>
                  </a:moveTo>
                  <a:cubicBezTo>
                    <a:pt x="49" y="60"/>
                    <a:pt x="49" y="60"/>
                    <a:pt x="49" y="60"/>
                  </a:cubicBezTo>
                  <a:cubicBezTo>
                    <a:pt x="47" y="60"/>
                    <a:pt x="45" y="58"/>
                    <a:pt x="45" y="55"/>
                  </a:cubicBezTo>
                  <a:cubicBezTo>
                    <a:pt x="45" y="53"/>
                    <a:pt x="47" y="51"/>
                    <a:pt x="49" y="51"/>
                  </a:cubicBezTo>
                  <a:cubicBezTo>
                    <a:pt x="131" y="51"/>
                    <a:pt x="131" y="51"/>
                    <a:pt x="131" y="51"/>
                  </a:cubicBezTo>
                  <a:cubicBezTo>
                    <a:pt x="133" y="51"/>
                    <a:pt x="135" y="53"/>
                    <a:pt x="135" y="55"/>
                  </a:cubicBezTo>
                  <a:cubicBezTo>
                    <a:pt x="135" y="58"/>
                    <a:pt x="133" y="60"/>
                    <a:pt x="131" y="60"/>
                  </a:cubicBezTo>
                  <a:close/>
                  <a:moveTo>
                    <a:pt x="131" y="39"/>
                  </a:moveTo>
                  <a:cubicBezTo>
                    <a:pt x="49" y="39"/>
                    <a:pt x="49" y="39"/>
                    <a:pt x="49" y="39"/>
                  </a:cubicBezTo>
                  <a:cubicBezTo>
                    <a:pt x="47" y="39"/>
                    <a:pt x="45" y="37"/>
                    <a:pt x="45" y="34"/>
                  </a:cubicBezTo>
                  <a:cubicBezTo>
                    <a:pt x="45" y="32"/>
                    <a:pt x="47" y="29"/>
                    <a:pt x="49" y="29"/>
                  </a:cubicBezTo>
                  <a:cubicBezTo>
                    <a:pt x="131" y="29"/>
                    <a:pt x="131" y="29"/>
                    <a:pt x="131" y="29"/>
                  </a:cubicBezTo>
                  <a:cubicBezTo>
                    <a:pt x="133" y="29"/>
                    <a:pt x="135" y="32"/>
                    <a:pt x="135" y="34"/>
                  </a:cubicBezTo>
                  <a:cubicBezTo>
                    <a:pt x="135" y="37"/>
                    <a:pt x="133" y="39"/>
                    <a:pt x="131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92"/>
            <p:cNvSpPr>
              <a:spLocks/>
            </p:cNvSpPr>
            <p:nvPr/>
          </p:nvSpPr>
          <p:spPr bwMode="auto">
            <a:xfrm>
              <a:off x="9788038" y="2349243"/>
              <a:ext cx="455220" cy="453428"/>
            </a:xfrm>
            <a:custGeom>
              <a:avLst/>
              <a:gdLst>
                <a:gd name="T0" fmla="*/ 212 w 215"/>
                <a:gd name="T1" fmla="*/ 83 h 214"/>
                <a:gd name="T2" fmla="*/ 215 w 215"/>
                <a:gd name="T3" fmla="*/ 107 h 214"/>
                <a:gd name="T4" fmla="*/ 107 w 215"/>
                <a:gd name="T5" fmla="*/ 214 h 214"/>
                <a:gd name="T6" fmla="*/ 0 w 215"/>
                <a:gd name="T7" fmla="*/ 107 h 214"/>
                <a:gd name="T8" fmla="*/ 107 w 215"/>
                <a:gd name="T9" fmla="*/ 0 h 214"/>
                <a:gd name="T10" fmla="*/ 212 w 215"/>
                <a:gd name="T11" fmla="*/ 8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214">
                  <a:moveTo>
                    <a:pt x="212" y="83"/>
                  </a:moveTo>
                  <a:cubicBezTo>
                    <a:pt x="214" y="90"/>
                    <a:pt x="215" y="98"/>
                    <a:pt x="215" y="107"/>
                  </a:cubicBezTo>
                  <a:cubicBezTo>
                    <a:pt x="215" y="166"/>
                    <a:pt x="167" y="214"/>
                    <a:pt x="107" y="214"/>
                  </a:cubicBezTo>
                  <a:cubicBezTo>
                    <a:pt x="48" y="214"/>
                    <a:pt x="0" y="166"/>
                    <a:pt x="0" y="107"/>
                  </a:cubicBezTo>
                  <a:cubicBezTo>
                    <a:pt x="0" y="48"/>
                    <a:pt x="48" y="0"/>
                    <a:pt x="107" y="0"/>
                  </a:cubicBezTo>
                  <a:cubicBezTo>
                    <a:pt x="158" y="0"/>
                    <a:pt x="201" y="35"/>
                    <a:pt x="212" y="83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93"/>
            <p:cNvSpPr>
              <a:spLocks/>
            </p:cNvSpPr>
            <p:nvPr/>
          </p:nvSpPr>
          <p:spPr bwMode="auto">
            <a:xfrm>
              <a:off x="9883025" y="2597463"/>
              <a:ext cx="99467" cy="88714"/>
            </a:xfrm>
            <a:custGeom>
              <a:avLst/>
              <a:gdLst>
                <a:gd name="T0" fmla="*/ 44 w 47"/>
                <a:gd name="T1" fmla="*/ 0 h 42"/>
                <a:gd name="T2" fmla="*/ 1 w 47"/>
                <a:gd name="T3" fmla="*/ 38 h 42"/>
                <a:gd name="T4" fmla="*/ 1 w 47"/>
                <a:gd name="T5" fmla="*/ 41 h 42"/>
                <a:gd name="T6" fmla="*/ 3 w 47"/>
                <a:gd name="T7" fmla="*/ 42 h 42"/>
                <a:gd name="T8" fmla="*/ 4 w 47"/>
                <a:gd name="T9" fmla="*/ 41 h 42"/>
                <a:gd name="T10" fmla="*/ 47 w 47"/>
                <a:gd name="T11" fmla="*/ 3 h 42"/>
                <a:gd name="T12" fmla="*/ 44 w 4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2">
                  <a:moveTo>
                    <a:pt x="44" y="0"/>
                  </a:moveTo>
                  <a:cubicBezTo>
                    <a:pt x="1" y="38"/>
                    <a:pt x="1" y="38"/>
                    <a:pt x="1" y="38"/>
                  </a:cubicBezTo>
                  <a:cubicBezTo>
                    <a:pt x="0" y="39"/>
                    <a:pt x="0" y="40"/>
                    <a:pt x="1" y="41"/>
                  </a:cubicBezTo>
                  <a:cubicBezTo>
                    <a:pt x="2" y="42"/>
                    <a:pt x="2" y="42"/>
                    <a:pt x="3" y="42"/>
                  </a:cubicBezTo>
                  <a:cubicBezTo>
                    <a:pt x="3" y="42"/>
                    <a:pt x="4" y="42"/>
                    <a:pt x="4" y="41"/>
                  </a:cubicBezTo>
                  <a:cubicBezTo>
                    <a:pt x="47" y="3"/>
                    <a:pt x="47" y="3"/>
                    <a:pt x="47" y="3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94"/>
            <p:cNvSpPr>
              <a:spLocks/>
            </p:cNvSpPr>
            <p:nvPr/>
          </p:nvSpPr>
          <p:spPr bwMode="auto">
            <a:xfrm>
              <a:off x="10047908" y="2597463"/>
              <a:ext cx="100363" cy="88714"/>
            </a:xfrm>
            <a:custGeom>
              <a:avLst/>
              <a:gdLst>
                <a:gd name="T0" fmla="*/ 45 w 47"/>
                <a:gd name="T1" fmla="*/ 38 h 42"/>
                <a:gd name="T2" fmla="*/ 3 w 47"/>
                <a:gd name="T3" fmla="*/ 0 h 42"/>
                <a:gd name="T4" fmla="*/ 0 w 47"/>
                <a:gd name="T5" fmla="*/ 3 h 42"/>
                <a:gd name="T6" fmla="*/ 42 w 47"/>
                <a:gd name="T7" fmla="*/ 41 h 42"/>
                <a:gd name="T8" fmla="*/ 46 w 47"/>
                <a:gd name="T9" fmla="*/ 41 h 42"/>
                <a:gd name="T10" fmla="*/ 45 w 47"/>
                <a:gd name="T11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42">
                  <a:moveTo>
                    <a:pt x="45" y="38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3" y="42"/>
                    <a:pt x="45" y="42"/>
                    <a:pt x="46" y="41"/>
                  </a:cubicBezTo>
                  <a:cubicBezTo>
                    <a:pt x="47" y="40"/>
                    <a:pt x="46" y="39"/>
                    <a:pt x="45" y="38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95"/>
            <p:cNvSpPr>
              <a:spLocks/>
            </p:cNvSpPr>
            <p:nvPr/>
          </p:nvSpPr>
          <p:spPr bwMode="auto">
            <a:xfrm>
              <a:off x="9884817" y="2515022"/>
              <a:ext cx="260766" cy="171156"/>
            </a:xfrm>
            <a:custGeom>
              <a:avLst/>
              <a:gdLst>
                <a:gd name="T0" fmla="*/ 121 w 123"/>
                <a:gd name="T1" fmla="*/ 0 h 81"/>
                <a:gd name="T2" fmla="*/ 117 w 123"/>
                <a:gd name="T3" fmla="*/ 0 h 81"/>
                <a:gd name="T4" fmla="*/ 117 w 123"/>
                <a:gd name="T5" fmla="*/ 4 h 81"/>
                <a:gd name="T6" fmla="*/ 119 w 123"/>
                <a:gd name="T7" fmla="*/ 4 h 81"/>
                <a:gd name="T8" fmla="*/ 119 w 123"/>
                <a:gd name="T9" fmla="*/ 76 h 81"/>
                <a:gd name="T10" fmla="*/ 4 w 123"/>
                <a:gd name="T11" fmla="*/ 76 h 81"/>
                <a:gd name="T12" fmla="*/ 4 w 123"/>
                <a:gd name="T13" fmla="*/ 6 h 81"/>
                <a:gd name="T14" fmla="*/ 4 w 123"/>
                <a:gd name="T15" fmla="*/ 6 h 81"/>
                <a:gd name="T16" fmla="*/ 4 w 123"/>
                <a:gd name="T17" fmla="*/ 0 h 81"/>
                <a:gd name="T18" fmla="*/ 2 w 123"/>
                <a:gd name="T19" fmla="*/ 0 h 81"/>
                <a:gd name="T20" fmla="*/ 0 w 123"/>
                <a:gd name="T21" fmla="*/ 2 h 81"/>
                <a:gd name="T22" fmla="*/ 0 w 123"/>
                <a:gd name="T23" fmla="*/ 79 h 81"/>
                <a:gd name="T24" fmla="*/ 2 w 123"/>
                <a:gd name="T25" fmla="*/ 81 h 81"/>
                <a:gd name="T26" fmla="*/ 121 w 123"/>
                <a:gd name="T27" fmla="*/ 81 h 81"/>
                <a:gd name="T28" fmla="*/ 123 w 123"/>
                <a:gd name="T29" fmla="*/ 79 h 81"/>
                <a:gd name="T30" fmla="*/ 123 w 123"/>
                <a:gd name="T31" fmla="*/ 2 h 81"/>
                <a:gd name="T32" fmla="*/ 121 w 123"/>
                <a:gd name="T3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81">
                  <a:moveTo>
                    <a:pt x="121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9" y="76"/>
                    <a:pt x="119" y="76"/>
                    <a:pt x="119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0"/>
                    <a:pt x="1" y="81"/>
                    <a:pt x="2" y="81"/>
                  </a:cubicBezTo>
                  <a:cubicBezTo>
                    <a:pt x="121" y="81"/>
                    <a:pt x="121" y="81"/>
                    <a:pt x="121" y="81"/>
                  </a:cubicBezTo>
                  <a:cubicBezTo>
                    <a:pt x="122" y="81"/>
                    <a:pt x="123" y="80"/>
                    <a:pt x="123" y="79"/>
                  </a:cubicBezTo>
                  <a:cubicBezTo>
                    <a:pt x="123" y="2"/>
                    <a:pt x="123" y="2"/>
                    <a:pt x="123" y="2"/>
                  </a:cubicBezTo>
                  <a:cubicBezTo>
                    <a:pt x="123" y="1"/>
                    <a:pt x="122" y="0"/>
                    <a:pt x="121" y="0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96"/>
            <p:cNvSpPr>
              <a:spLocks noEditPoints="1"/>
            </p:cNvSpPr>
            <p:nvPr/>
          </p:nvSpPr>
          <p:spPr bwMode="auto">
            <a:xfrm>
              <a:off x="9884817" y="2412866"/>
              <a:ext cx="260766" cy="226714"/>
            </a:xfrm>
            <a:custGeom>
              <a:avLst/>
              <a:gdLst>
                <a:gd name="T0" fmla="*/ 122 w 123"/>
                <a:gd name="T1" fmla="*/ 48 h 107"/>
                <a:gd name="T2" fmla="*/ 63 w 123"/>
                <a:gd name="T3" fmla="*/ 1 h 107"/>
                <a:gd name="T4" fmla="*/ 60 w 123"/>
                <a:gd name="T5" fmla="*/ 1 h 107"/>
                <a:gd name="T6" fmla="*/ 0 w 123"/>
                <a:gd name="T7" fmla="*/ 48 h 107"/>
                <a:gd name="T8" fmla="*/ 0 w 123"/>
                <a:gd name="T9" fmla="*/ 50 h 107"/>
                <a:gd name="T10" fmla="*/ 0 w 123"/>
                <a:gd name="T11" fmla="*/ 52 h 107"/>
                <a:gd name="T12" fmla="*/ 60 w 123"/>
                <a:gd name="T13" fmla="*/ 106 h 107"/>
                <a:gd name="T14" fmla="*/ 61 w 123"/>
                <a:gd name="T15" fmla="*/ 107 h 107"/>
                <a:gd name="T16" fmla="*/ 63 w 123"/>
                <a:gd name="T17" fmla="*/ 106 h 107"/>
                <a:gd name="T18" fmla="*/ 123 w 123"/>
                <a:gd name="T19" fmla="*/ 52 h 107"/>
                <a:gd name="T20" fmla="*/ 123 w 123"/>
                <a:gd name="T21" fmla="*/ 50 h 107"/>
                <a:gd name="T22" fmla="*/ 122 w 123"/>
                <a:gd name="T23" fmla="*/ 48 h 107"/>
                <a:gd name="T24" fmla="*/ 61 w 123"/>
                <a:gd name="T25" fmla="*/ 102 h 107"/>
                <a:gd name="T26" fmla="*/ 6 w 123"/>
                <a:gd name="T27" fmla="*/ 50 h 107"/>
                <a:gd name="T28" fmla="*/ 61 w 123"/>
                <a:gd name="T29" fmla="*/ 6 h 107"/>
                <a:gd name="T30" fmla="*/ 117 w 123"/>
                <a:gd name="T31" fmla="*/ 50 h 107"/>
                <a:gd name="T32" fmla="*/ 61 w 123"/>
                <a:gd name="T33" fmla="*/ 10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107">
                  <a:moveTo>
                    <a:pt x="122" y="48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2" y="0"/>
                    <a:pt x="61" y="0"/>
                    <a:pt x="60" y="1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49"/>
                    <a:pt x="0" y="50"/>
                  </a:cubicBezTo>
                  <a:cubicBezTo>
                    <a:pt x="0" y="51"/>
                    <a:pt x="0" y="51"/>
                    <a:pt x="0" y="52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7"/>
                    <a:pt x="61" y="107"/>
                    <a:pt x="61" y="107"/>
                  </a:cubicBezTo>
                  <a:cubicBezTo>
                    <a:pt x="62" y="107"/>
                    <a:pt x="63" y="107"/>
                    <a:pt x="63" y="106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3" y="51"/>
                    <a:pt x="123" y="51"/>
                    <a:pt x="123" y="50"/>
                  </a:cubicBezTo>
                  <a:cubicBezTo>
                    <a:pt x="123" y="49"/>
                    <a:pt x="123" y="49"/>
                    <a:pt x="122" y="48"/>
                  </a:cubicBezTo>
                  <a:close/>
                  <a:moveTo>
                    <a:pt x="61" y="102"/>
                  </a:moveTo>
                  <a:cubicBezTo>
                    <a:pt x="6" y="50"/>
                    <a:pt x="6" y="50"/>
                    <a:pt x="6" y="50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117" y="50"/>
                    <a:pt x="117" y="50"/>
                    <a:pt x="117" y="50"/>
                  </a:cubicBezTo>
                  <a:lnTo>
                    <a:pt x="61" y="102"/>
                  </a:ln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97"/>
            <p:cNvSpPr>
              <a:spLocks/>
            </p:cNvSpPr>
            <p:nvPr/>
          </p:nvSpPr>
          <p:spPr bwMode="auto">
            <a:xfrm>
              <a:off x="9883025" y="2515022"/>
              <a:ext cx="262558" cy="124558"/>
            </a:xfrm>
            <a:custGeom>
              <a:avLst/>
              <a:gdLst>
                <a:gd name="T0" fmla="*/ 124 w 124"/>
                <a:gd name="T1" fmla="*/ 1 h 59"/>
                <a:gd name="T2" fmla="*/ 122 w 124"/>
                <a:gd name="T3" fmla="*/ 0 h 59"/>
                <a:gd name="T4" fmla="*/ 119 w 124"/>
                <a:gd name="T5" fmla="*/ 0 h 59"/>
                <a:gd name="T6" fmla="*/ 119 w 124"/>
                <a:gd name="T7" fmla="*/ 6 h 59"/>
                <a:gd name="T8" fmla="*/ 114 w 124"/>
                <a:gd name="T9" fmla="*/ 6 h 59"/>
                <a:gd name="T10" fmla="*/ 62 w 124"/>
                <a:gd name="T11" fmla="*/ 54 h 59"/>
                <a:gd name="T12" fmla="*/ 11 w 124"/>
                <a:gd name="T13" fmla="*/ 6 h 59"/>
                <a:gd name="T14" fmla="*/ 6 w 124"/>
                <a:gd name="T15" fmla="*/ 6 h 59"/>
                <a:gd name="T16" fmla="*/ 6 w 124"/>
                <a:gd name="T17" fmla="*/ 0 h 59"/>
                <a:gd name="T18" fmla="*/ 3 w 124"/>
                <a:gd name="T19" fmla="*/ 0 h 59"/>
                <a:gd name="T20" fmla="*/ 1 w 124"/>
                <a:gd name="T21" fmla="*/ 1 h 59"/>
                <a:gd name="T22" fmla="*/ 1 w 124"/>
                <a:gd name="T23" fmla="*/ 4 h 59"/>
                <a:gd name="T24" fmla="*/ 61 w 124"/>
                <a:gd name="T25" fmla="*/ 58 h 59"/>
                <a:gd name="T26" fmla="*/ 62 w 124"/>
                <a:gd name="T27" fmla="*/ 59 h 59"/>
                <a:gd name="T28" fmla="*/ 64 w 124"/>
                <a:gd name="T29" fmla="*/ 58 h 59"/>
                <a:gd name="T30" fmla="*/ 124 w 124"/>
                <a:gd name="T31" fmla="*/ 4 h 59"/>
                <a:gd name="T32" fmla="*/ 124 w 124"/>
                <a:gd name="T33" fmla="*/ 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" h="59">
                  <a:moveTo>
                    <a:pt x="124" y="1"/>
                  </a:moveTo>
                  <a:cubicBezTo>
                    <a:pt x="124" y="0"/>
                    <a:pt x="123" y="0"/>
                    <a:pt x="122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61" y="59"/>
                    <a:pt x="62" y="59"/>
                    <a:pt x="62" y="59"/>
                  </a:cubicBezTo>
                  <a:cubicBezTo>
                    <a:pt x="63" y="59"/>
                    <a:pt x="64" y="59"/>
                    <a:pt x="64" y="58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4" y="2"/>
                    <a:pt x="124" y="1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Oval 98"/>
            <p:cNvSpPr>
              <a:spLocks noChangeArrowheads="1"/>
            </p:cNvSpPr>
            <p:nvPr/>
          </p:nvSpPr>
          <p:spPr bwMode="auto">
            <a:xfrm>
              <a:off x="6583577" y="3576007"/>
              <a:ext cx="473142" cy="4731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99"/>
            <p:cNvSpPr>
              <a:spLocks/>
            </p:cNvSpPr>
            <p:nvPr/>
          </p:nvSpPr>
          <p:spPr bwMode="auto">
            <a:xfrm>
              <a:off x="6704550" y="3828708"/>
              <a:ext cx="232987" cy="63623"/>
            </a:xfrm>
            <a:custGeom>
              <a:avLst/>
              <a:gdLst>
                <a:gd name="T0" fmla="*/ 0 w 260"/>
                <a:gd name="T1" fmla="*/ 0 h 71"/>
                <a:gd name="T2" fmla="*/ 0 w 260"/>
                <a:gd name="T3" fmla="*/ 71 h 71"/>
                <a:gd name="T4" fmla="*/ 260 w 260"/>
                <a:gd name="T5" fmla="*/ 71 h 71"/>
                <a:gd name="T6" fmla="*/ 260 w 260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71">
                  <a:moveTo>
                    <a:pt x="0" y="0"/>
                  </a:moveTo>
                  <a:lnTo>
                    <a:pt x="0" y="71"/>
                  </a:lnTo>
                  <a:lnTo>
                    <a:pt x="260" y="71"/>
                  </a:lnTo>
                  <a:lnTo>
                    <a:pt x="260" y="0"/>
                  </a:lnTo>
                </a:path>
              </a:pathLst>
            </a:custGeom>
            <a:noFill/>
            <a:ln w="4445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0"/>
            <p:cNvSpPr>
              <a:spLocks/>
            </p:cNvSpPr>
            <p:nvPr/>
          </p:nvSpPr>
          <p:spPr bwMode="auto">
            <a:xfrm>
              <a:off x="6753836" y="3699670"/>
              <a:ext cx="135311" cy="158610"/>
            </a:xfrm>
            <a:custGeom>
              <a:avLst/>
              <a:gdLst>
                <a:gd name="T0" fmla="*/ 49 w 64"/>
                <a:gd name="T1" fmla="*/ 39 h 75"/>
                <a:gd name="T2" fmla="*/ 49 w 64"/>
                <a:gd name="T3" fmla="*/ 1 h 75"/>
                <a:gd name="T4" fmla="*/ 48 w 64"/>
                <a:gd name="T5" fmla="*/ 0 h 75"/>
                <a:gd name="T6" fmla="*/ 16 w 64"/>
                <a:gd name="T7" fmla="*/ 0 h 75"/>
                <a:gd name="T8" fmla="*/ 14 w 64"/>
                <a:gd name="T9" fmla="*/ 1 h 75"/>
                <a:gd name="T10" fmla="*/ 14 w 64"/>
                <a:gd name="T11" fmla="*/ 39 h 75"/>
                <a:gd name="T12" fmla="*/ 12 w 64"/>
                <a:gd name="T13" fmla="*/ 41 h 75"/>
                <a:gd name="T14" fmla="*/ 2 w 64"/>
                <a:gd name="T15" fmla="*/ 39 h 75"/>
                <a:gd name="T16" fmla="*/ 1 w 64"/>
                <a:gd name="T17" fmla="*/ 42 h 75"/>
                <a:gd name="T18" fmla="*/ 31 w 64"/>
                <a:gd name="T19" fmla="*/ 75 h 75"/>
                <a:gd name="T20" fmla="*/ 33 w 64"/>
                <a:gd name="T21" fmla="*/ 75 h 75"/>
                <a:gd name="T22" fmla="*/ 63 w 64"/>
                <a:gd name="T23" fmla="*/ 42 h 75"/>
                <a:gd name="T24" fmla="*/ 61 w 64"/>
                <a:gd name="T25" fmla="*/ 39 h 75"/>
                <a:gd name="T26" fmla="*/ 51 w 64"/>
                <a:gd name="T27" fmla="*/ 41 h 75"/>
                <a:gd name="T28" fmla="*/ 49 w 64"/>
                <a:gd name="T29" fmla="*/ 3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75">
                  <a:moveTo>
                    <a:pt x="49" y="39"/>
                  </a:moveTo>
                  <a:cubicBezTo>
                    <a:pt x="49" y="1"/>
                    <a:pt x="49" y="1"/>
                    <a:pt x="49" y="1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0"/>
                    <a:pt x="14" y="1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40"/>
                    <a:pt x="13" y="41"/>
                    <a:pt x="12" y="41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0" y="41"/>
                    <a:pt x="1" y="42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5"/>
                    <a:pt x="33" y="75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4" y="41"/>
                    <a:pt x="63" y="39"/>
                    <a:pt x="61" y="39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49" y="40"/>
                    <a:pt x="49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Oval 101"/>
            <p:cNvSpPr>
              <a:spLocks noChangeArrowheads="1"/>
            </p:cNvSpPr>
            <p:nvPr/>
          </p:nvSpPr>
          <p:spPr bwMode="auto">
            <a:xfrm>
              <a:off x="5814721" y="2364477"/>
              <a:ext cx="703440" cy="70344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02"/>
            <p:cNvSpPr>
              <a:spLocks/>
            </p:cNvSpPr>
            <p:nvPr/>
          </p:nvSpPr>
          <p:spPr bwMode="auto">
            <a:xfrm>
              <a:off x="6056669" y="2489035"/>
              <a:ext cx="222233" cy="120974"/>
            </a:xfrm>
            <a:custGeom>
              <a:avLst/>
              <a:gdLst>
                <a:gd name="T0" fmla="*/ 18 w 105"/>
                <a:gd name="T1" fmla="*/ 57 h 57"/>
                <a:gd name="T2" fmla="*/ 18 w 105"/>
                <a:gd name="T3" fmla="*/ 53 h 57"/>
                <a:gd name="T4" fmla="*/ 52 w 105"/>
                <a:gd name="T5" fmla="*/ 19 h 57"/>
                <a:gd name="T6" fmla="*/ 86 w 105"/>
                <a:gd name="T7" fmla="*/ 53 h 57"/>
                <a:gd name="T8" fmla="*/ 86 w 105"/>
                <a:gd name="T9" fmla="*/ 57 h 57"/>
                <a:gd name="T10" fmla="*/ 105 w 105"/>
                <a:gd name="T11" fmla="*/ 57 h 57"/>
                <a:gd name="T12" fmla="*/ 105 w 105"/>
                <a:gd name="T13" fmla="*/ 53 h 57"/>
                <a:gd name="T14" fmla="*/ 52 w 105"/>
                <a:gd name="T15" fmla="*/ 0 h 57"/>
                <a:gd name="T16" fmla="*/ 0 w 105"/>
                <a:gd name="T17" fmla="*/ 53 h 57"/>
                <a:gd name="T18" fmla="*/ 0 w 105"/>
                <a:gd name="T19" fmla="*/ 57 h 57"/>
                <a:gd name="T20" fmla="*/ 18 w 105"/>
                <a:gd name="T2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57">
                  <a:moveTo>
                    <a:pt x="18" y="57"/>
                  </a:moveTo>
                  <a:cubicBezTo>
                    <a:pt x="18" y="53"/>
                    <a:pt x="18" y="53"/>
                    <a:pt x="18" y="53"/>
                  </a:cubicBezTo>
                  <a:cubicBezTo>
                    <a:pt x="18" y="34"/>
                    <a:pt x="33" y="19"/>
                    <a:pt x="52" y="19"/>
                  </a:cubicBezTo>
                  <a:cubicBezTo>
                    <a:pt x="71" y="19"/>
                    <a:pt x="86" y="34"/>
                    <a:pt x="86" y="53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105" y="57"/>
                    <a:pt x="105" y="57"/>
                    <a:pt x="105" y="57"/>
                  </a:cubicBezTo>
                  <a:cubicBezTo>
                    <a:pt x="105" y="53"/>
                    <a:pt x="105" y="53"/>
                    <a:pt x="105" y="53"/>
                  </a:cubicBezTo>
                  <a:cubicBezTo>
                    <a:pt x="105" y="24"/>
                    <a:pt x="81" y="0"/>
                    <a:pt x="52" y="0"/>
                  </a:cubicBezTo>
                  <a:cubicBezTo>
                    <a:pt x="23" y="0"/>
                    <a:pt x="0" y="24"/>
                    <a:pt x="0" y="53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18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03"/>
            <p:cNvSpPr>
              <a:spLocks noEditPoints="1"/>
            </p:cNvSpPr>
            <p:nvPr/>
          </p:nvSpPr>
          <p:spPr bwMode="auto">
            <a:xfrm>
              <a:off x="5986773" y="2637788"/>
              <a:ext cx="362025" cy="251805"/>
            </a:xfrm>
            <a:custGeom>
              <a:avLst/>
              <a:gdLst>
                <a:gd name="T0" fmla="*/ 161 w 171"/>
                <a:gd name="T1" fmla="*/ 0 h 119"/>
                <a:gd name="T2" fmla="*/ 10 w 171"/>
                <a:gd name="T3" fmla="*/ 0 h 119"/>
                <a:gd name="T4" fmla="*/ 0 w 171"/>
                <a:gd name="T5" fmla="*/ 10 h 119"/>
                <a:gd name="T6" fmla="*/ 0 w 171"/>
                <a:gd name="T7" fmla="*/ 109 h 119"/>
                <a:gd name="T8" fmla="*/ 10 w 171"/>
                <a:gd name="T9" fmla="*/ 119 h 119"/>
                <a:gd name="T10" fmla="*/ 161 w 171"/>
                <a:gd name="T11" fmla="*/ 119 h 119"/>
                <a:gd name="T12" fmla="*/ 171 w 171"/>
                <a:gd name="T13" fmla="*/ 109 h 119"/>
                <a:gd name="T14" fmla="*/ 171 w 171"/>
                <a:gd name="T15" fmla="*/ 10 h 119"/>
                <a:gd name="T16" fmla="*/ 161 w 171"/>
                <a:gd name="T17" fmla="*/ 0 h 119"/>
                <a:gd name="T18" fmla="*/ 96 w 171"/>
                <a:gd name="T19" fmla="*/ 54 h 119"/>
                <a:gd name="T20" fmla="*/ 96 w 171"/>
                <a:gd name="T21" fmla="*/ 89 h 119"/>
                <a:gd name="T22" fmla="*/ 85 w 171"/>
                <a:gd name="T23" fmla="*/ 101 h 119"/>
                <a:gd name="T24" fmla="*/ 74 w 171"/>
                <a:gd name="T25" fmla="*/ 89 h 119"/>
                <a:gd name="T26" fmla="*/ 74 w 171"/>
                <a:gd name="T27" fmla="*/ 54 h 119"/>
                <a:gd name="T28" fmla="*/ 66 w 171"/>
                <a:gd name="T29" fmla="*/ 38 h 119"/>
                <a:gd name="T30" fmla="*/ 85 w 171"/>
                <a:gd name="T31" fmla="*/ 18 h 119"/>
                <a:gd name="T32" fmla="*/ 105 w 171"/>
                <a:gd name="T33" fmla="*/ 38 h 119"/>
                <a:gd name="T34" fmla="*/ 96 w 171"/>
                <a:gd name="T35" fmla="*/ 5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1" h="119">
                  <a:moveTo>
                    <a:pt x="16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4"/>
                    <a:pt x="4" y="119"/>
                    <a:pt x="10" y="119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66" y="119"/>
                    <a:pt x="171" y="114"/>
                    <a:pt x="171" y="109"/>
                  </a:cubicBezTo>
                  <a:cubicBezTo>
                    <a:pt x="171" y="10"/>
                    <a:pt x="171" y="10"/>
                    <a:pt x="171" y="10"/>
                  </a:cubicBezTo>
                  <a:cubicBezTo>
                    <a:pt x="171" y="5"/>
                    <a:pt x="166" y="0"/>
                    <a:pt x="161" y="0"/>
                  </a:cubicBezTo>
                  <a:close/>
                  <a:moveTo>
                    <a:pt x="96" y="54"/>
                  </a:moveTo>
                  <a:cubicBezTo>
                    <a:pt x="96" y="89"/>
                    <a:pt x="96" y="89"/>
                    <a:pt x="96" y="89"/>
                  </a:cubicBezTo>
                  <a:cubicBezTo>
                    <a:pt x="96" y="96"/>
                    <a:pt x="91" y="101"/>
                    <a:pt x="85" y="101"/>
                  </a:cubicBezTo>
                  <a:cubicBezTo>
                    <a:pt x="79" y="101"/>
                    <a:pt x="74" y="96"/>
                    <a:pt x="74" y="89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69" y="51"/>
                    <a:pt x="66" y="45"/>
                    <a:pt x="66" y="38"/>
                  </a:cubicBezTo>
                  <a:cubicBezTo>
                    <a:pt x="66" y="27"/>
                    <a:pt x="74" y="18"/>
                    <a:pt x="85" y="18"/>
                  </a:cubicBezTo>
                  <a:cubicBezTo>
                    <a:pt x="96" y="18"/>
                    <a:pt x="105" y="27"/>
                    <a:pt x="105" y="38"/>
                  </a:cubicBezTo>
                  <a:cubicBezTo>
                    <a:pt x="105" y="45"/>
                    <a:pt x="102" y="51"/>
                    <a:pt x="96" y="54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04"/>
            <p:cNvSpPr>
              <a:spLocks/>
            </p:cNvSpPr>
            <p:nvPr/>
          </p:nvSpPr>
          <p:spPr bwMode="auto">
            <a:xfrm>
              <a:off x="7518211" y="1961231"/>
              <a:ext cx="534077" cy="534077"/>
            </a:xfrm>
            <a:custGeom>
              <a:avLst/>
              <a:gdLst>
                <a:gd name="T0" fmla="*/ 236 w 252"/>
                <a:gd name="T1" fmla="*/ 97 h 252"/>
                <a:gd name="T2" fmla="*/ 156 w 252"/>
                <a:gd name="T3" fmla="*/ 236 h 252"/>
                <a:gd name="T4" fmla="*/ 16 w 252"/>
                <a:gd name="T5" fmla="*/ 156 h 252"/>
                <a:gd name="T6" fmla="*/ 97 w 252"/>
                <a:gd name="T7" fmla="*/ 16 h 252"/>
                <a:gd name="T8" fmla="*/ 236 w 252"/>
                <a:gd name="T9" fmla="*/ 9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52">
                  <a:moveTo>
                    <a:pt x="236" y="97"/>
                  </a:moveTo>
                  <a:cubicBezTo>
                    <a:pt x="252" y="157"/>
                    <a:pt x="216" y="220"/>
                    <a:pt x="156" y="236"/>
                  </a:cubicBezTo>
                  <a:cubicBezTo>
                    <a:pt x="95" y="252"/>
                    <a:pt x="33" y="216"/>
                    <a:pt x="16" y="156"/>
                  </a:cubicBezTo>
                  <a:cubicBezTo>
                    <a:pt x="0" y="95"/>
                    <a:pt x="36" y="33"/>
                    <a:pt x="97" y="16"/>
                  </a:cubicBezTo>
                  <a:cubicBezTo>
                    <a:pt x="157" y="0"/>
                    <a:pt x="220" y="36"/>
                    <a:pt x="236" y="9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05"/>
            <p:cNvSpPr>
              <a:spLocks noEditPoints="1"/>
            </p:cNvSpPr>
            <p:nvPr/>
          </p:nvSpPr>
          <p:spPr bwMode="auto">
            <a:xfrm>
              <a:off x="7647250" y="2071451"/>
              <a:ext cx="277792" cy="265246"/>
            </a:xfrm>
            <a:custGeom>
              <a:avLst/>
              <a:gdLst>
                <a:gd name="T0" fmla="*/ 121 w 131"/>
                <a:gd name="T1" fmla="*/ 46 h 125"/>
                <a:gd name="T2" fmla="*/ 99 w 131"/>
                <a:gd name="T3" fmla="*/ 46 h 125"/>
                <a:gd name="T4" fmla="*/ 97 w 131"/>
                <a:gd name="T5" fmla="*/ 10 h 125"/>
                <a:gd name="T6" fmla="*/ 86 w 131"/>
                <a:gd name="T7" fmla="*/ 0 h 125"/>
                <a:gd name="T8" fmla="*/ 74 w 131"/>
                <a:gd name="T9" fmla="*/ 17 h 125"/>
                <a:gd name="T10" fmla="*/ 63 w 131"/>
                <a:gd name="T11" fmla="*/ 49 h 125"/>
                <a:gd name="T12" fmla="*/ 42 w 131"/>
                <a:gd name="T13" fmla="*/ 56 h 125"/>
                <a:gd name="T14" fmla="*/ 41 w 131"/>
                <a:gd name="T15" fmla="*/ 49 h 125"/>
                <a:gd name="T16" fmla="*/ 0 w 131"/>
                <a:gd name="T17" fmla="*/ 51 h 125"/>
                <a:gd name="T18" fmla="*/ 2 w 131"/>
                <a:gd name="T19" fmla="*/ 122 h 125"/>
                <a:gd name="T20" fmla="*/ 42 w 131"/>
                <a:gd name="T21" fmla="*/ 121 h 125"/>
                <a:gd name="T22" fmla="*/ 58 w 131"/>
                <a:gd name="T23" fmla="*/ 116 h 125"/>
                <a:gd name="T24" fmla="*/ 59 w 131"/>
                <a:gd name="T25" fmla="*/ 116 h 125"/>
                <a:gd name="T26" fmla="*/ 65 w 131"/>
                <a:gd name="T27" fmla="*/ 117 h 125"/>
                <a:gd name="T28" fmla="*/ 118 w 131"/>
                <a:gd name="T29" fmla="*/ 125 h 125"/>
                <a:gd name="T30" fmla="*/ 130 w 131"/>
                <a:gd name="T31" fmla="*/ 110 h 125"/>
                <a:gd name="T32" fmla="*/ 130 w 131"/>
                <a:gd name="T33" fmla="*/ 53 h 125"/>
                <a:gd name="T34" fmla="*/ 81 w 131"/>
                <a:gd name="T35" fmla="*/ 116 h 125"/>
                <a:gd name="T36" fmla="*/ 42 w 131"/>
                <a:gd name="T37" fmla="*/ 109 h 125"/>
                <a:gd name="T38" fmla="*/ 56 w 131"/>
                <a:gd name="T39" fmla="*/ 65 h 125"/>
                <a:gd name="T40" fmla="*/ 75 w 131"/>
                <a:gd name="T41" fmla="*/ 36 h 125"/>
                <a:gd name="T42" fmla="*/ 82 w 131"/>
                <a:gd name="T43" fmla="*/ 14 h 125"/>
                <a:gd name="T44" fmla="*/ 88 w 131"/>
                <a:gd name="T45" fmla="*/ 7 h 125"/>
                <a:gd name="T46" fmla="*/ 89 w 131"/>
                <a:gd name="T47" fmla="*/ 9 h 125"/>
                <a:gd name="T48" fmla="*/ 90 w 131"/>
                <a:gd name="T49" fmla="*/ 52 h 125"/>
                <a:gd name="T50" fmla="*/ 121 w 131"/>
                <a:gd name="T51" fmla="*/ 53 h 125"/>
                <a:gd name="T52" fmla="*/ 121 w 131"/>
                <a:gd name="T53" fmla="*/ 53 h 125"/>
                <a:gd name="T54" fmla="*/ 123 w 131"/>
                <a:gd name="T55" fmla="*/ 54 h 125"/>
                <a:gd name="T56" fmla="*/ 116 w 131"/>
                <a:gd name="T57" fmla="*/ 69 h 125"/>
                <a:gd name="T58" fmla="*/ 123 w 131"/>
                <a:gd name="T59" fmla="*/ 83 h 125"/>
                <a:gd name="T60" fmla="*/ 123 w 131"/>
                <a:gd name="T61" fmla="*/ 92 h 125"/>
                <a:gd name="T62" fmla="*/ 116 w 131"/>
                <a:gd name="T63" fmla="*/ 105 h 125"/>
                <a:gd name="T64" fmla="*/ 121 w 131"/>
                <a:gd name="T65" fmla="*/ 11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1" h="125">
                  <a:moveTo>
                    <a:pt x="130" y="53"/>
                  </a:moveTo>
                  <a:cubicBezTo>
                    <a:pt x="130" y="49"/>
                    <a:pt x="126" y="46"/>
                    <a:pt x="121" y="46"/>
                  </a:cubicBezTo>
                  <a:cubicBezTo>
                    <a:pt x="121" y="46"/>
                    <a:pt x="121" y="46"/>
                    <a:pt x="120" y="46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98" y="46"/>
                    <a:pt x="97" y="46"/>
                    <a:pt x="97" y="45"/>
                  </a:cubicBezTo>
                  <a:cubicBezTo>
                    <a:pt x="97" y="10"/>
                    <a:pt x="97" y="10"/>
                    <a:pt x="97" y="10"/>
                  </a:cubicBezTo>
                  <a:cubicBezTo>
                    <a:pt x="97" y="9"/>
                    <a:pt x="97" y="5"/>
                    <a:pt x="95" y="3"/>
                  </a:cubicBezTo>
                  <a:cubicBezTo>
                    <a:pt x="93" y="1"/>
                    <a:pt x="91" y="0"/>
                    <a:pt x="86" y="0"/>
                  </a:cubicBezTo>
                  <a:cubicBezTo>
                    <a:pt x="79" y="1"/>
                    <a:pt x="77" y="7"/>
                    <a:pt x="76" y="12"/>
                  </a:cubicBezTo>
                  <a:cubicBezTo>
                    <a:pt x="75" y="13"/>
                    <a:pt x="75" y="15"/>
                    <a:pt x="74" y="17"/>
                  </a:cubicBezTo>
                  <a:cubicBezTo>
                    <a:pt x="72" y="21"/>
                    <a:pt x="70" y="28"/>
                    <a:pt x="68" y="34"/>
                  </a:cubicBezTo>
                  <a:cubicBezTo>
                    <a:pt x="66" y="40"/>
                    <a:pt x="65" y="46"/>
                    <a:pt x="63" y="49"/>
                  </a:cubicBezTo>
                  <a:cubicBezTo>
                    <a:pt x="61" y="53"/>
                    <a:pt x="56" y="56"/>
                    <a:pt x="55" y="56"/>
                  </a:cubicBezTo>
                  <a:cubicBezTo>
                    <a:pt x="42" y="56"/>
                    <a:pt x="42" y="56"/>
                    <a:pt x="42" y="56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50"/>
                    <a:pt x="42" y="49"/>
                    <a:pt x="41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50"/>
                    <a:pt x="0" y="5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1" y="122"/>
                    <a:pt x="2" y="122"/>
                  </a:cubicBezTo>
                  <a:cubicBezTo>
                    <a:pt x="41" y="122"/>
                    <a:pt x="41" y="122"/>
                    <a:pt x="41" y="122"/>
                  </a:cubicBezTo>
                  <a:cubicBezTo>
                    <a:pt x="42" y="122"/>
                    <a:pt x="42" y="121"/>
                    <a:pt x="42" y="121"/>
                  </a:cubicBezTo>
                  <a:cubicBezTo>
                    <a:pt x="42" y="116"/>
                    <a:pt x="42" y="116"/>
                    <a:pt x="42" y="116"/>
                  </a:cubicBezTo>
                  <a:cubicBezTo>
                    <a:pt x="58" y="116"/>
                    <a:pt x="58" y="116"/>
                    <a:pt x="58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0" y="116"/>
                    <a:pt x="62" y="116"/>
                    <a:pt x="65" y="117"/>
                  </a:cubicBezTo>
                  <a:cubicBezTo>
                    <a:pt x="68" y="118"/>
                    <a:pt x="75" y="123"/>
                    <a:pt x="77" y="124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4"/>
                    <a:pt x="122" y="123"/>
                    <a:pt x="126" y="120"/>
                  </a:cubicBezTo>
                  <a:cubicBezTo>
                    <a:pt x="130" y="116"/>
                    <a:pt x="130" y="111"/>
                    <a:pt x="130" y="110"/>
                  </a:cubicBezTo>
                  <a:cubicBezTo>
                    <a:pt x="130" y="110"/>
                    <a:pt x="130" y="110"/>
                    <a:pt x="130" y="110"/>
                  </a:cubicBezTo>
                  <a:cubicBezTo>
                    <a:pt x="130" y="108"/>
                    <a:pt x="131" y="58"/>
                    <a:pt x="130" y="53"/>
                  </a:cubicBezTo>
                  <a:close/>
                  <a:moveTo>
                    <a:pt x="116" y="116"/>
                  </a:moveTo>
                  <a:cubicBezTo>
                    <a:pt x="81" y="116"/>
                    <a:pt x="81" y="116"/>
                    <a:pt x="81" y="116"/>
                  </a:cubicBezTo>
                  <a:cubicBezTo>
                    <a:pt x="78" y="116"/>
                    <a:pt x="71" y="111"/>
                    <a:pt x="67" y="110"/>
                  </a:cubicBezTo>
                  <a:cubicBezTo>
                    <a:pt x="62" y="109"/>
                    <a:pt x="42" y="109"/>
                    <a:pt x="42" y="109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6" y="65"/>
                    <a:pt x="66" y="60"/>
                    <a:pt x="70" y="52"/>
                  </a:cubicBezTo>
                  <a:cubicBezTo>
                    <a:pt x="71" y="49"/>
                    <a:pt x="73" y="43"/>
                    <a:pt x="75" y="36"/>
                  </a:cubicBezTo>
                  <a:cubicBezTo>
                    <a:pt x="77" y="30"/>
                    <a:pt x="79" y="23"/>
                    <a:pt x="80" y="20"/>
                  </a:cubicBezTo>
                  <a:cubicBezTo>
                    <a:pt x="81" y="18"/>
                    <a:pt x="82" y="16"/>
                    <a:pt x="82" y="14"/>
                  </a:cubicBezTo>
                  <a:cubicBezTo>
                    <a:pt x="84" y="9"/>
                    <a:pt x="85" y="7"/>
                    <a:pt x="87" y="7"/>
                  </a:cubicBezTo>
                  <a:cubicBezTo>
                    <a:pt x="87" y="7"/>
                    <a:pt x="87" y="7"/>
                    <a:pt x="88" y="7"/>
                  </a:cubicBezTo>
                  <a:cubicBezTo>
                    <a:pt x="88" y="7"/>
                    <a:pt x="89" y="7"/>
                    <a:pt x="89" y="7"/>
                  </a:cubicBezTo>
                  <a:cubicBezTo>
                    <a:pt x="89" y="8"/>
                    <a:pt x="89" y="9"/>
                    <a:pt x="89" y="9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89" y="51"/>
                    <a:pt x="90" y="52"/>
                    <a:pt x="90" y="52"/>
                  </a:cubicBezTo>
                  <a:cubicBezTo>
                    <a:pt x="90" y="52"/>
                    <a:pt x="91" y="53"/>
                    <a:pt x="9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2" y="53"/>
                    <a:pt x="123" y="53"/>
                    <a:pt x="123" y="53"/>
                  </a:cubicBezTo>
                  <a:cubicBezTo>
                    <a:pt x="123" y="53"/>
                    <a:pt x="123" y="53"/>
                    <a:pt x="123" y="54"/>
                  </a:cubicBezTo>
                  <a:cubicBezTo>
                    <a:pt x="123" y="55"/>
                    <a:pt x="123" y="59"/>
                    <a:pt x="123" y="65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7"/>
                    <a:pt x="123" y="80"/>
                    <a:pt x="123" y="83"/>
                  </a:cubicBezTo>
                  <a:cubicBezTo>
                    <a:pt x="116" y="87"/>
                    <a:pt x="116" y="87"/>
                    <a:pt x="116" y="87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8"/>
                    <a:pt x="123" y="101"/>
                  </a:cubicBezTo>
                  <a:cubicBezTo>
                    <a:pt x="116" y="105"/>
                    <a:pt x="116" y="105"/>
                    <a:pt x="116" y="105"/>
                  </a:cubicBezTo>
                  <a:cubicBezTo>
                    <a:pt x="123" y="110"/>
                    <a:pt x="123" y="110"/>
                    <a:pt x="123" y="110"/>
                  </a:cubicBezTo>
                  <a:cubicBezTo>
                    <a:pt x="123" y="110"/>
                    <a:pt x="122" y="112"/>
                    <a:pt x="121" y="114"/>
                  </a:cubicBezTo>
                  <a:cubicBezTo>
                    <a:pt x="119" y="115"/>
                    <a:pt x="117" y="116"/>
                    <a:pt x="116" y="1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Oval 106"/>
            <p:cNvSpPr>
              <a:spLocks noChangeArrowheads="1"/>
            </p:cNvSpPr>
            <p:nvPr/>
          </p:nvSpPr>
          <p:spPr bwMode="auto">
            <a:xfrm>
              <a:off x="7247588" y="2800879"/>
              <a:ext cx="639817" cy="6398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Line 107"/>
            <p:cNvSpPr>
              <a:spLocks noChangeShapeType="1"/>
            </p:cNvSpPr>
            <p:nvPr/>
          </p:nvSpPr>
          <p:spPr bwMode="auto">
            <a:xfrm>
              <a:off x="7567497" y="3101969"/>
              <a:ext cx="0" cy="0"/>
            </a:xfrm>
            <a:prstGeom prst="line">
              <a:avLst/>
            </a:prstGeom>
            <a:noFill/>
            <a:ln w="1905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08"/>
            <p:cNvSpPr>
              <a:spLocks/>
            </p:cNvSpPr>
            <p:nvPr/>
          </p:nvSpPr>
          <p:spPr bwMode="auto">
            <a:xfrm>
              <a:off x="7364082" y="2936190"/>
              <a:ext cx="406830" cy="369194"/>
            </a:xfrm>
            <a:custGeom>
              <a:avLst/>
              <a:gdLst>
                <a:gd name="T0" fmla="*/ 187 w 192"/>
                <a:gd name="T1" fmla="*/ 79 h 174"/>
                <a:gd name="T2" fmla="*/ 189 w 192"/>
                <a:gd name="T3" fmla="*/ 74 h 174"/>
                <a:gd name="T4" fmla="*/ 163 w 192"/>
                <a:gd name="T5" fmla="*/ 52 h 174"/>
                <a:gd name="T6" fmla="*/ 158 w 192"/>
                <a:gd name="T7" fmla="*/ 39 h 174"/>
                <a:gd name="T8" fmla="*/ 158 w 192"/>
                <a:gd name="T9" fmla="*/ 20 h 174"/>
                <a:gd name="T10" fmla="*/ 148 w 192"/>
                <a:gd name="T11" fmla="*/ 13 h 174"/>
                <a:gd name="T12" fmla="*/ 140 w 192"/>
                <a:gd name="T13" fmla="*/ 13 h 174"/>
                <a:gd name="T14" fmla="*/ 132 w 192"/>
                <a:gd name="T15" fmla="*/ 20 h 174"/>
                <a:gd name="T16" fmla="*/ 126 w 192"/>
                <a:gd name="T17" fmla="*/ 22 h 174"/>
                <a:gd name="T18" fmla="*/ 102 w 192"/>
                <a:gd name="T19" fmla="*/ 2 h 174"/>
                <a:gd name="T20" fmla="*/ 90 w 192"/>
                <a:gd name="T21" fmla="*/ 2 h 174"/>
                <a:gd name="T22" fmla="*/ 4 w 192"/>
                <a:gd name="T23" fmla="*/ 74 h 174"/>
                <a:gd name="T24" fmla="*/ 6 w 192"/>
                <a:gd name="T25" fmla="*/ 79 h 174"/>
                <a:gd name="T26" fmla="*/ 21 w 192"/>
                <a:gd name="T27" fmla="*/ 79 h 174"/>
                <a:gd name="T28" fmla="*/ 33 w 192"/>
                <a:gd name="T29" fmla="*/ 87 h 174"/>
                <a:gd name="T30" fmla="*/ 33 w 192"/>
                <a:gd name="T31" fmla="*/ 162 h 174"/>
                <a:gd name="T32" fmla="*/ 45 w 192"/>
                <a:gd name="T33" fmla="*/ 174 h 174"/>
                <a:gd name="T34" fmla="*/ 148 w 192"/>
                <a:gd name="T35" fmla="*/ 174 h 174"/>
                <a:gd name="T36" fmla="*/ 158 w 192"/>
                <a:gd name="T37" fmla="*/ 162 h 174"/>
                <a:gd name="T38" fmla="*/ 158 w 192"/>
                <a:gd name="T39" fmla="*/ 87 h 174"/>
                <a:gd name="T40" fmla="*/ 163 w 192"/>
                <a:gd name="T41" fmla="*/ 79 h 174"/>
                <a:gd name="T42" fmla="*/ 187 w 192"/>
                <a:gd name="T43" fmla="*/ 7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2" h="174">
                  <a:moveTo>
                    <a:pt x="187" y="79"/>
                  </a:moveTo>
                  <a:cubicBezTo>
                    <a:pt x="191" y="79"/>
                    <a:pt x="192" y="77"/>
                    <a:pt x="189" y="74"/>
                  </a:cubicBezTo>
                  <a:cubicBezTo>
                    <a:pt x="163" y="52"/>
                    <a:pt x="163" y="52"/>
                    <a:pt x="163" y="52"/>
                  </a:cubicBezTo>
                  <a:cubicBezTo>
                    <a:pt x="159" y="49"/>
                    <a:pt x="158" y="43"/>
                    <a:pt x="158" y="39"/>
                  </a:cubicBezTo>
                  <a:cubicBezTo>
                    <a:pt x="158" y="20"/>
                    <a:pt x="158" y="20"/>
                    <a:pt x="158" y="20"/>
                  </a:cubicBezTo>
                  <a:cubicBezTo>
                    <a:pt x="158" y="16"/>
                    <a:pt x="152" y="13"/>
                    <a:pt x="148" y="13"/>
                  </a:cubicBezTo>
                  <a:cubicBezTo>
                    <a:pt x="140" y="13"/>
                    <a:pt x="140" y="13"/>
                    <a:pt x="140" y="13"/>
                  </a:cubicBezTo>
                  <a:cubicBezTo>
                    <a:pt x="135" y="13"/>
                    <a:pt x="132" y="16"/>
                    <a:pt x="132" y="20"/>
                  </a:cubicBezTo>
                  <a:cubicBezTo>
                    <a:pt x="132" y="24"/>
                    <a:pt x="129" y="25"/>
                    <a:pt x="126" y="22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99" y="0"/>
                    <a:pt x="94" y="0"/>
                    <a:pt x="90" y="2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0" y="77"/>
                    <a:pt x="1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6" y="79"/>
                    <a:pt x="33" y="83"/>
                    <a:pt x="33" y="87"/>
                  </a:cubicBezTo>
                  <a:cubicBezTo>
                    <a:pt x="33" y="162"/>
                    <a:pt x="33" y="162"/>
                    <a:pt x="33" y="162"/>
                  </a:cubicBezTo>
                  <a:cubicBezTo>
                    <a:pt x="33" y="167"/>
                    <a:pt x="41" y="174"/>
                    <a:pt x="45" y="174"/>
                  </a:cubicBezTo>
                  <a:cubicBezTo>
                    <a:pt x="148" y="174"/>
                    <a:pt x="148" y="174"/>
                    <a:pt x="148" y="174"/>
                  </a:cubicBezTo>
                  <a:cubicBezTo>
                    <a:pt x="152" y="174"/>
                    <a:pt x="158" y="167"/>
                    <a:pt x="158" y="162"/>
                  </a:cubicBezTo>
                  <a:cubicBezTo>
                    <a:pt x="158" y="87"/>
                    <a:pt x="158" y="87"/>
                    <a:pt x="158" y="87"/>
                  </a:cubicBezTo>
                  <a:cubicBezTo>
                    <a:pt x="158" y="83"/>
                    <a:pt x="159" y="79"/>
                    <a:pt x="163" y="79"/>
                  </a:cubicBezTo>
                  <a:lnTo>
                    <a:pt x="187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Oval 109"/>
            <p:cNvSpPr>
              <a:spLocks noChangeArrowheads="1"/>
            </p:cNvSpPr>
            <p:nvPr/>
          </p:nvSpPr>
          <p:spPr bwMode="auto">
            <a:xfrm>
              <a:off x="5219709" y="3705942"/>
              <a:ext cx="440882" cy="4408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0"/>
            <p:cNvSpPr>
              <a:spLocks/>
            </p:cNvSpPr>
            <p:nvPr/>
          </p:nvSpPr>
          <p:spPr bwMode="auto">
            <a:xfrm>
              <a:off x="5317384" y="3809890"/>
              <a:ext cx="245532" cy="232987"/>
            </a:xfrm>
            <a:custGeom>
              <a:avLst/>
              <a:gdLst>
                <a:gd name="T0" fmla="*/ 56 w 116"/>
                <a:gd name="T1" fmla="*/ 2 h 110"/>
                <a:gd name="T2" fmla="*/ 61 w 116"/>
                <a:gd name="T3" fmla="*/ 2 h 110"/>
                <a:gd name="T4" fmla="*/ 74 w 116"/>
                <a:gd name="T5" fmla="*/ 30 h 110"/>
                <a:gd name="T6" fmla="*/ 82 w 116"/>
                <a:gd name="T7" fmla="*/ 36 h 110"/>
                <a:gd name="T8" fmla="*/ 113 w 116"/>
                <a:gd name="T9" fmla="*/ 40 h 110"/>
                <a:gd name="T10" fmla="*/ 114 w 116"/>
                <a:gd name="T11" fmla="*/ 45 h 110"/>
                <a:gd name="T12" fmla="*/ 92 w 116"/>
                <a:gd name="T13" fmla="*/ 67 h 110"/>
                <a:gd name="T14" fmla="*/ 89 w 116"/>
                <a:gd name="T15" fmla="*/ 75 h 110"/>
                <a:gd name="T16" fmla="*/ 94 w 116"/>
                <a:gd name="T17" fmla="*/ 106 h 110"/>
                <a:gd name="T18" fmla="*/ 91 w 116"/>
                <a:gd name="T19" fmla="*/ 109 h 110"/>
                <a:gd name="T20" fmla="*/ 63 w 116"/>
                <a:gd name="T21" fmla="*/ 94 h 110"/>
                <a:gd name="T22" fmla="*/ 54 w 116"/>
                <a:gd name="T23" fmla="*/ 94 h 110"/>
                <a:gd name="T24" fmla="*/ 26 w 116"/>
                <a:gd name="T25" fmla="*/ 109 h 110"/>
                <a:gd name="T26" fmla="*/ 22 w 116"/>
                <a:gd name="T27" fmla="*/ 106 h 110"/>
                <a:gd name="T28" fmla="*/ 27 w 116"/>
                <a:gd name="T29" fmla="*/ 75 h 110"/>
                <a:gd name="T30" fmla="*/ 24 w 116"/>
                <a:gd name="T31" fmla="*/ 67 h 110"/>
                <a:gd name="T32" fmla="*/ 2 w 116"/>
                <a:gd name="T33" fmla="*/ 45 h 110"/>
                <a:gd name="T34" fmla="*/ 4 w 116"/>
                <a:gd name="T35" fmla="*/ 40 h 110"/>
                <a:gd name="T36" fmla="*/ 34 w 116"/>
                <a:gd name="T37" fmla="*/ 36 h 110"/>
                <a:gd name="T38" fmla="*/ 42 w 116"/>
                <a:gd name="T39" fmla="*/ 30 h 110"/>
                <a:gd name="T40" fmla="*/ 56 w 116"/>
                <a:gd name="T41" fmla="*/ 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6" h="110">
                  <a:moveTo>
                    <a:pt x="56" y="2"/>
                  </a:moveTo>
                  <a:cubicBezTo>
                    <a:pt x="57" y="0"/>
                    <a:pt x="59" y="0"/>
                    <a:pt x="61" y="2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6" y="33"/>
                    <a:pt x="79" y="35"/>
                    <a:pt x="82" y="36"/>
                  </a:cubicBezTo>
                  <a:cubicBezTo>
                    <a:pt x="113" y="40"/>
                    <a:pt x="113" y="40"/>
                    <a:pt x="113" y="40"/>
                  </a:cubicBezTo>
                  <a:cubicBezTo>
                    <a:pt x="116" y="41"/>
                    <a:pt x="116" y="43"/>
                    <a:pt x="114" y="45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90" y="69"/>
                    <a:pt x="89" y="73"/>
                    <a:pt x="89" y="75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5" y="109"/>
                    <a:pt x="93" y="110"/>
                    <a:pt x="91" y="109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0" y="93"/>
                    <a:pt x="56" y="93"/>
                    <a:pt x="54" y="94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3" y="110"/>
                    <a:pt x="22" y="109"/>
                    <a:pt x="22" y="106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3"/>
                    <a:pt x="27" y="69"/>
                    <a:pt x="24" y="67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43"/>
                    <a:pt x="1" y="41"/>
                    <a:pt x="4" y="4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5"/>
                    <a:pt x="41" y="33"/>
                    <a:pt x="42" y="30"/>
                  </a:cubicBezTo>
                  <a:lnTo>
                    <a:pt x="56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1"/>
            <p:cNvSpPr>
              <a:spLocks/>
            </p:cNvSpPr>
            <p:nvPr/>
          </p:nvSpPr>
          <p:spPr bwMode="auto">
            <a:xfrm>
              <a:off x="7224290" y="5534888"/>
              <a:ext cx="525116" cy="525116"/>
            </a:xfrm>
            <a:custGeom>
              <a:avLst/>
              <a:gdLst>
                <a:gd name="T0" fmla="*/ 232 w 248"/>
                <a:gd name="T1" fmla="*/ 95 h 248"/>
                <a:gd name="T2" fmla="*/ 153 w 248"/>
                <a:gd name="T3" fmla="*/ 232 h 248"/>
                <a:gd name="T4" fmla="*/ 16 w 248"/>
                <a:gd name="T5" fmla="*/ 153 h 248"/>
                <a:gd name="T6" fmla="*/ 95 w 248"/>
                <a:gd name="T7" fmla="*/ 16 h 248"/>
                <a:gd name="T8" fmla="*/ 232 w 248"/>
                <a:gd name="T9" fmla="*/ 9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2" y="95"/>
                  </a:moveTo>
                  <a:cubicBezTo>
                    <a:pt x="248" y="155"/>
                    <a:pt x="213" y="216"/>
                    <a:pt x="153" y="232"/>
                  </a:cubicBezTo>
                  <a:cubicBezTo>
                    <a:pt x="93" y="248"/>
                    <a:pt x="32" y="213"/>
                    <a:pt x="16" y="153"/>
                  </a:cubicBezTo>
                  <a:cubicBezTo>
                    <a:pt x="0" y="93"/>
                    <a:pt x="36" y="32"/>
                    <a:pt x="95" y="16"/>
                  </a:cubicBezTo>
                  <a:cubicBezTo>
                    <a:pt x="155" y="0"/>
                    <a:pt x="216" y="36"/>
                    <a:pt x="232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12"/>
            <p:cNvSpPr>
              <a:spLocks noEditPoints="1"/>
            </p:cNvSpPr>
            <p:nvPr/>
          </p:nvSpPr>
          <p:spPr bwMode="auto">
            <a:xfrm>
              <a:off x="7340783" y="5708732"/>
              <a:ext cx="292129" cy="177428"/>
            </a:xfrm>
            <a:custGeom>
              <a:avLst/>
              <a:gdLst>
                <a:gd name="T0" fmla="*/ 131 w 138"/>
                <a:gd name="T1" fmla="*/ 0 h 84"/>
                <a:gd name="T2" fmla="*/ 7 w 138"/>
                <a:gd name="T3" fmla="*/ 0 h 84"/>
                <a:gd name="T4" fmla="*/ 0 w 138"/>
                <a:gd name="T5" fmla="*/ 7 h 84"/>
                <a:gd name="T6" fmla="*/ 0 w 138"/>
                <a:gd name="T7" fmla="*/ 78 h 84"/>
                <a:gd name="T8" fmla="*/ 7 w 138"/>
                <a:gd name="T9" fmla="*/ 84 h 84"/>
                <a:gd name="T10" fmla="*/ 131 w 138"/>
                <a:gd name="T11" fmla="*/ 84 h 84"/>
                <a:gd name="T12" fmla="*/ 138 w 138"/>
                <a:gd name="T13" fmla="*/ 78 h 84"/>
                <a:gd name="T14" fmla="*/ 138 w 138"/>
                <a:gd name="T15" fmla="*/ 7 h 84"/>
                <a:gd name="T16" fmla="*/ 131 w 138"/>
                <a:gd name="T17" fmla="*/ 0 h 84"/>
                <a:gd name="T18" fmla="*/ 55 w 138"/>
                <a:gd name="T19" fmla="*/ 67 h 84"/>
                <a:gd name="T20" fmla="*/ 54 w 138"/>
                <a:gd name="T21" fmla="*/ 17 h 84"/>
                <a:gd name="T22" fmla="*/ 98 w 138"/>
                <a:gd name="T23" fmla="*/ 42 h 84"/>
                <a:gd name="T24" fmla="*/ 55 w 138"/>
                <a:gd name="T25" fmla="*/ 6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84">
                  <a:moveTo>
                    <a:pt x="13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1"/>
                    <a:pt x="3" y="84"/>
                    <a:pt x="7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5" y="84"/>
                    <a:pt x="138" y="81"/>
                    <a:pt x="138" y="78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3"/>
                    <a:pt x="135" y="0"/>
                    <a:pt x="131" y="0"/>
                  </a:cubicBezTo>
                  <a:close/>
                  <a:moveTo>
                    <a:pt x="55" y="67"/>
                  </a:moveTo>
                  <a:cubicBezTo>
                    <a:pt x="54" y="17"/>
                    <a:pt x="54" y="17"/>
                    <a:pt x="54" y="17"/>
                  </a:cubicBezTo>
                  <a:cubicBezTo>
                    <a:pt x="98" y="42"/>
                    <a:pt x="98" y="42"/>
                    <a:pt x="98" y="42"/>
                  </a:cubicBezTo>
                  <a:lnTo>
                    <a:pt x="55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Oval 113"/>
            <p:cNvSpPr>
              <a:spLocks noChangeArrowheads="1"/>
            </p:cNvSpPr>
            <p:nvPr/>
          </p:nvSpPr>
          <p:spPr bwMode="auto">
            <a:xfrm>
              <a:off x="8546041" y="4199695"/>
              <a:ext cx="118285" cy="11828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Oval 114"/>
            <p:cNvSpPr>
              <a:spLocks noChangeArrowheads="1"/>
            </p:cNvSpPr>
            <p:nvPr/>
          </p:nvSpPr>
          <p:spPr bwMode="auto">
            <a:xfrm>
              <a:off x="6927680" y="2878840"/>
              <a:ext cx="118285" cy="11918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7" name="Oval 115"/>
            <p:cNvSpPr>
              <a:spLocks noChangeArrowheads="1"/>
            </p:cNvSpPr>
            <p:nvPr/>
          </p:nvSpPr>
          <p:spPr bwMode="auto">
            <a:xfrm>
              <a:off x="5827266" y="1709426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Oval 116"/>
            <p:cNvSpPr>
              <a:spLocks noChangeArrowheads="1"/>
            </p:cNvSpPr>
            <p:nvPr/>
          </p:nvSpPr>
          <p:spPr bwMode="auto">
            <a:xfrm>
              <a:off x="7224290" y="4102020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9" name="Oval 117"/>
            <p:cNvSpPr>
              <a:spLocks noChangeArrowheads="1"/>
            </p:cNvSpPr>
            <p:nvPr/>
          </p:nvSpPr>
          <p:spPr bwMode="auto">
            <a:xfrm>
              <a:off x="7704601" y="4974824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0" name="Oval 118"/>
            <p:cNvSpPr>
              <a:spLocks noChangeArrowheads="1"/>
            </p:cNvSpPr>
            <p:nvPr/>
          </p:nvSpPr>
          <p:spPr bwMode="auto">
            <a:xfrm>
              <a:off x="5982292" y="6028640"/>
              <a:ext cx="68104" cy="6810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Oval 119"/>
            <p:cNvSpPr>
              <a:spLocks noChangeArrowheads="1"/>
            </p:cNvSpPr>
            <p:nvPr/>
          </p:nvSpPr>
          <p:spPr bwMode="auto">
            <a:xfrm>
              <a:off x="9247689" y="2667359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2" name="Oval 120"/>
            <p:cNvSpPr>
              <a:spLocks noChangeArrowheads="1"/>
            </p:cNvSpPr>
            <p:nvPr/>
          </p:nvSpPr>
          <p:spPr bwMode="auto">
            <a:xfrm>
              <a:off x="10196661" y="3122580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Oval 121"/>
            <p:cNvSpPr>
              <a:spLocks noChangeArrowheads="1"/>
            </p:cNvSpPr>
            <p:nvPr/>
          </p:nvSpPr>
          <p:spPr bwMode="auto">
            <a:xfrm>
              <a:off x="10120492" y="3809890"/>
              <a:ext cx="118285" cy="11828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2" name="文本框 12"/>
          <p:cNvSpPr txBox="1">
            <a:spLocks noChangeArrowheads="1"/>
          </p:cNvSpPr>
          <p:nvPr/>
        </p:nvSpPr>
        <p:spPr bwMode="auto">
          <a:xfrm>
            <a:off x="0" y="231949"/>
            <a:ext cx="47835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869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 animBg="1"/>
      <p:bldP spid="126" grpId="0" animBg="1"/>
      <p:bldP spid="127" grpId="0" animBg="1"/>
      <p:bldP spid="128" grpId="0" animBg="1"/>
      <p:bldP spid="12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3421"/>
          <a:stretch>
            <a:fillRect/>
          </a:stretch>
        </p:blipFill>
        <p:spPr bwMode="auto">
          <a:xfrm>
            <a:off x="0" y="2104157"/>
            <a:ext cx="12858750" cy="5128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4629175" y="4677220"/>
            <a:ext cx="7448525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8800" b="1" dirty="0">
                <a:solidFill>
                  <a:schemeClr val="accent1"/>
                </a:solidFill>
                <a:cs typeface="Arial" panose="020B0604020202020204" pitchFamily="34" charset="0"/>
              </a:rPr>
              <a:t>THANK YOU</a:t>
            </a:r>
            <a:endParaRPr lang="zh-CN" altLang="en-US" sz="88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6520378" y="4296356"/>
            <a:ext cx="555732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2800" dirty="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  <a:endParaRPr lang="en-US" altLang="zh-CN" sz="28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7293471" y="6378124"/>
            <a:ext cx="2164934" cy="2573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9768482" y="6378124"/>
            <a:ext cx="2309218" cy="2573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5732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4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5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6" grpId="1"/>
      <p:bldP spid="7" grpId="0"/>
      <p:bldP spid="7" grpId="1"/>
      <p:bldP spid="8" grpId="0" animBg="1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082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496" y="3456696"/>
            <a:ext cx="920124" cy="64896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7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7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31" y="3003593"/>
            <a:ext cx="6633266" cy="1205376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681" rIns="949115" anchor="ctr"/>
          <a:lstStyle/>
          <a:p>
            <a:pPr>
              <a:lnSpc>
                <a:spcPct val="130000"/>
              </a:lnSpc>
              <a:defRPr/>
            </a:pPr>
            <a:endParaRPr lang="zh-CN" altLang="en-US" sz="1475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529" y="3285934"/>
            <a:ext cx="646010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4077" y="2808806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3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398" y="3236745"/>
            <a:ext cx="4257961" cy="553870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sz="3999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398" y="3813919"/>
            <a:ext cx="4257961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08665717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12"/>
          <p:cNvSpPr txBox="1">
            <a:spLocks noChangeArrowheads="1"/>
          </p:cNvSpPr>
          <p:nvPr/>
        </p:nvSpPr>
        <p:spPr bwMode="auto">
          <a:xfrm>
            <a:off x="638116" y="375965"/>
            <a:ext cx="357618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638116" y="871265"/>
            <a:ext cx="357618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151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文本框 12"/>
          <p:cNvSpPr txBox="1">
            <a:spLocks noChangeArrowheads="1"/>
          </p:cNvSpPr>
          <p:nvPr/>
        </p:nvSpPr>
        <p:spPr bwMode="auto">
          <a:xfrm>
            <a:off x="0" y="231949"/>
            <a:ext cx="47835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93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文本框 12"/>
          <p:cNvSpPr txBox="1">
            <a:spLocks noChangeArrowheads="1"/>
          </p:cNvSpPr>
          <p:nvPr/>
        </p:nvSpPr>
        <p:spPr bwMode="auto">
          <a:xfrm>
            <a:off x="0" y="231949"/>
            <a:ext cx="47835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517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50191" y="1698171"/>
            <a:ext cx="3372480" cy="2915834"/>
            <a:chOff x="524164" y="1385451"/>
            <a:chExt cx="3717636" cy="3214255"/>
          </a:xfrm>
        </p:grpSpPr>
        <p:graphicFrame>
          <p:nvGraphicFramePr>
            <p:cNvPr id="7" name="Chart 6"/>
            <p:cNvGraphicFramePr/>
            <p:nvPr>
              <p:extLst/>
            </p:nvPr>
          </p:nvGraphicFramePr>
          <p:xfrm>
            <a:off x="524164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139396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618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6027" y="3485403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43136" y="1698171"/>
            <a:ext cx="3372480" cy="2915834"/>
            <a:chOff x="4237182" y="1385451"/>
            <a:chExt cx="3717636" cy="3214255"/>
          </a:xfrm>
        </p:grpSpPr>
        <p:graphicFrame>
          <p:nvGraphicFramePr>
            <p:cNvPr id="10" name="Chart 9"/>
            <p:cNvGraphicFramePr/>
            <p:nvPr>
              <p:extLst/>
            </p:nvPr>
          </p:nvGraphicFramePr>
          <p:xfrm>
            <a:off x="4237182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6231240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49896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0957" y="3487232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926910" y="1698171"/>
            <a:ext cx="3372480" cy="2915834"/>
            <a:chOff x="7950201" y="1385451"/>
            <a:chExt cx="3717636" cy="3214255"/>
          </a:xfrm>
        </p:grpSpPr>
        <p:graphicFrame>
          <p:nvGraphicFramePr>
            <p:cNvPr id="11" name="Chart 10"/>
            <p:cNvGraphicFramePr/>
            <p:nvPr>
              <p:extLst/>
            </p:nvPr>
          </p:nvGraphicFramePr>
          <p:xfrm>
            <a:off x="7950201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8751365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912284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452420" y="3442893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2972" y="4850922"/>
            <a:ext cx="2366919" cy="1501707"/>
            <a:chOff x="1260763" y="4599710"/>
            <a:chExt cx="2244436" cy="2036618"/>
          </a:xfrm>
        </p:grpSpPr>
        <p:sp>
          <p:nvSpPr>
            <p:cNvPr id="13" name="Rounded Rectangle 12"/>
            <p:cNvSpPr/>
            <p:nvPr/>
          </p:nvSpPr>
          <p:spPr>
            <a:xfrm>
              <a:off x="1260763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93046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99568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45917" y="4850922"/>
            <a:ext cx="2366919" cy="1501707"/>
            <a:chOff x="4973782" y="4599710"/>
            <a:chExt cx="2244436" cy="2036618"/>
          </a:xfrm>
        </p:grpSpPr>
        <p:sp>
          <p:nvSpPr>
            <p:cNvPr id="15" name="Rounded Rectangle 14"/>
            <p:cNvSpPr/>
            <p:nvPr/>
          </p:nvSpPr>
          <p:spPr>
            <a:xfrm>
              <a:off x="4973782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06065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12587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429691" y="4850922"/>
            <a:ext cx="2366919" cy="1501707"/>
            <a:chOff x="8686801" y="4599710"/>
            <a:chExt cx="2244436" cy="2036618"/>
          </a:xfrm>
        </p:grpSpPr>
        <p:sp>
          <p:nvSpPr>
            <p:cNvPr id="16" name="Rounded Rectangle 15"/>
            <p:cNvSpPr/>
            <p:nvPr/>
          </p:nvSpPr>
          <p:spPr>
            <a:xfrm>
              <a:off x="8686801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819084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125606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文本框 12"/>
          <p:cNvSpPr txBox="1">
            <a:spLocks noChangeArrowheads="1"/>
          </p:cNvSpPr>
          <p:nvPr/>
        </p:nvSpPr>
        <p:spPr bwMode="auto">
          <a:xfrm>
            <a:off x="0" y="231949"/>
            <a:ext cx="47835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09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0"/>
          <p:cNvGrpSpPr/>
          <p:nvPr/>
        </p:nvGrpSpPr>
        <p:grpSpPr>
          <a:xfrm>
            <a:off x="5198435" y="4256674"/>
            <a:ext cx="2552516" cy="2118900"/>
            <a:chOff x="914400" y="3061139"/>
            <a:chExt cx="2182197" cy="1811491"/>
          </a:xfrm>
        </p:grpSpPr>
        <p:sp>
          <p:nvSpPr>
            <p:cNvPr id="6" name="Freeform 18"/>
            <p:cNvSpPr>
              <a:spLocks/>
            </p:cNvSpPr>
            <p:nvPr/>
          </p:nvSpPr>
          <p:spPr bwMode="auto">
            <a:xfrm>
              <a:off x="937330" y="3909559"/>
              <a:ext cx="2094298" cy="963071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707" y="0"/>
                </a:cxn>
                <a:cxn ang="0">
                  <a:pos x="1096" y="302"/>
                </a:cxn>
                <a:cxn ang="0">
                  <a:pos x="290" y="504"/>
                </a:cxn>
                <a:cxn ang="0">
                  <a:pos x="0" y="152"/>
                </a:cxn>
              </a:cxnLst>
              <a:rect l="0" t="0" r="r" b="b"/>
              <a:pathLst>
                <a:path w="1096" h="504">
                  <a:moveTo>
                    <a:pt x="0" y="152"/>
                  </a:moveTo>
                  <a:lnTo>
                    <a:pt x="707" y="0"/>
                  </a:lnTo>
                  <a:lnTo>
                    <a:pt x="1096" y="302"/>
                  </a:lnTo>
                  <a:lnTo>
                    <a:pt x="290" y="504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9"/>
            <p:cNvSpPr>
              <a:spLocks/>
            </p:cNvSpPr>
            <p:nvPr/>
          </p:nvSpPr>
          <p:spPr bwMode="auto">
            <a:xfrm>
              <a:off x="2288305" y="3061139"/>
              <a:ext cx="808292" cy="14254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3" y="255"/>
                </a:cxn>
                <a:cxn ang="0">
                  <a:pos x="394" y="744"/>
                </a:cxn>
                <a:cxn ang="0">
                  <a:pos x="389" y="746"/>
                </a:cxn>
                <a:cxn ang="0">
                  <a:pos x="0" y="444"/>
                </a:cxn>
                <a:cxn ang="0">
                  <a:pos x="0" y="0"/>
                </a:cxn>
              </a:cxnLst>
              <a:rect l="0" t="0" r="r" b="b"/>
              <a:pathLst>
                <a:path w="423" h="746">
                  <a:moveTo>
                    <a:pt x="0" y="0"/>
                  </a:moveTo>
                  <a:lnTo>
                    <a:pt x="423" y="255"/>
                  </a:lnTo>
                  <a:lnTo>
                    <a:pt x="394" y="744"/>
                  </a:lnTo>
                  <a:lnTo>
                    <a:pt x="389" y="746"/>
                  </a:lnTo>
                  <a:lnTo>
                    <a:pt x="0" y="4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"/>
            <p:cNvSpPr>
              <a:spLocks/>
            </p:cNvSpPr>
            <p:nvPr/>
          </p:nvSpPr>
          <p:spPr bwMode="auto">
            <a:xfrm>
              <a:off x="914400" y="3061139"/>
              <a:ext cx="1373906" cy="1138870"/>
            </a:xfrm>
            <a:custGeom>
              <a:avLst/>
              <a:gdLst/>
              <a:ahLst/>
              <a:cxnLst>
                <a:cxn ang="0">
                  <a:pos x="719" y="0"/>
                </a:cxn>
                <a:cxn ang="0">
                  <a:pos x="719" y="444"/>
                </a:cxn>
                <a:cxn ang="0">
                  <a:pos x="12" y="596"/>
                </a:cxn>
                <a:cxn ang="0">
                  <a:pos x="0" y="118"/>
                </a:cxn>
                <a:cxn ang="0">
                  <a:pos x="719" y="0"/>
                </a:cxn>
              </a:cxnLst>
              <a:rect l="0" t="0" r="r" b="b"/>
              <a:pathLst>
                <a:path w="719" h="596">
                  <a:moveTo>
                    <a:pt x="719" y="0"/>
                  </a:moveTo>
                  <a:lnTo>
                    <a:pt x="719" y="444"/>
                  </a:lnTo>
                  <a:lnTo>
                    <a:pt x="12" y="596"/>
                  </a:lnTo>
                  <a:lnTo>
                    <a:pt x="0" y="118"/>
                  </a:lnTo>
                  <a:lnTo>
                    <a:pt x="719" y="0"/>
                  </a:ln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11"/>
          <p:cNvGrpSpPr/>
          <p:nvPr/>
        </p:nvGrpSpPr>
        <p:grpSpPr>
          <a:xfrm>
            <a:off x="4650741" y="1910373"/>
            <a:ext cx="3921642" cy="3201459"/>
            <a:chOff x="2934848" y="1057173"/>
            <a:chExt cx="3352690" cy="2736990"/>
          </a:xfrm>
        </p:grpSpPr>
        <p:grpSp>
          <p:nvGrpSpPr>
            <p:cNvPr id="4" name="Group 189"/>
            <p:cNvGrpSpPr/>
            <p:nvPr/>
          </p:nvGrpSpPr>
          <p:grpSpPr>
            <a:xfrm>
              <a:off x="4653082" y="1221946"/>
              <a:ext cx="395845" cy="464439"/>
              <a:chOff x="4913463" y="1279524"/>
              <a:chExt cx="395845" cy="464439"/>
            </a:xfrm>
          </p:grpSpPr>
          <p:grpSp>
            <p:nvGrpSpPr>
              <p:cNvPr id="5" name="Group 149"/>
              <p:cNvGrpSpPr/>
              <p:nvPr/>
            </p:nvGrpSpPr>
            <p:grpSpPr>
              <a:xfrm>
                <a:off x="4913463" y="1279524"/>
                <a:ext cx="395845" cy="464439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31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" name="Group 148"/>
              <p:cNvGrpSpPr/>
              <p:nvPr/>
            </p:nvGrpSpPr>
            <p:grpSpPr>
              <a:xfrm>
                <a:off x="5042077" y="1345260"/>
                <a:ext cx="142904" cy="275805"/>
                <a:chOff x="5094288" y="1274763"/>
                <a:chExt cx="158750" cy="306387"/>
              </a:xfrm>
            </p:grpSpPr>
            <p:sp>
              <p:nvSpPr>
                <p:cNvPr id="21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2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5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6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7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2" name="Group 179"/>
            <p:cNvGrpSpPr/>
            <p:nvPr/>
          </p:nvGrpSpPr>
          <p:grpSpPr>
            <a:xfrm>
              <a:off x="4069367" y="3008190"/>
              <a:ext cx="670221" cy="785973"/>
              <a:chOff x="4379002" y="3038673"/>
              <a:chExt cx="670221" cy="785973"/>
            </a:xfrm>
          </p:grpSpPr>
          <p:grpSp>
            <p:nvGrpSpPr>
              <p:cNvPr id="13" name="Group 151"/>
              <p:cNvGrpSpPr/>
              <p:nvPr/>
            </p:nvGrpSpPr>
            <p:grpSpPr>
              <a:xfrm>
                <a:off x="4379002" y="3038673"/>
                <a:ext cx="670221" cy="785973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42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3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" name="Group 152"/>
              <p:cNvGrpSpPr/>
              <p:nvPr/>
            </p:nvGrpSpPr>
            <p:grpSpPr>
              <a:xfrm>
                <a:off x="4486179" y="3178719"/>
                <a:ext cx="484446" cy="368694"/>
                <a:chOff x="4476750" y="3311525"/>
                <a:chExt cx="538163" cy="409576"/>
              </a:xfrm>
            </p:grpSpPr>
            <p:sp>
              <p:nvSpPr>
                <p:cNvPr id="36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" name="Group 180"/>
            <p:cNvGrpSpPr/>
            <p:nvPr/>
          </p:nvGrpSpPr>
          <p:grpSpPr>
            <a:xfrm>
              <a:off x="4830009" y="3066085"/>
              <a:ext cx="438716" cy="508547"/>
              <a:chOff x="5217849" y="2905765"/>
              <a:chExt cx="438716" cy="508547"/>
            </a:xfrm>
          </p:grpSpPr>
          <p:grpSp>
            <p:nvGrpSpPr>
              <p:cNvPr id="16" name="Group 150"/>
              <p:cNvGrpSpPr/>
              <p:nvPr/>
            </p:nvGrpSpPr>
            <p:grpSpPr>
              <a:xfrm>
                <a:off x="5217849" y="2905765"/>
                <a:ext cx="438716" cy="508547"/>
                <a:chOff x="5289550" y="3008313"/>
                <a:chExt cx="487363" cy="564939"/>
              </a:xfrm>
              <a:solidFill>
                <a:schemeClr val="accent3"/>
              </a:solidFill>
            </p:grpSpPr>
            <p:sp>
              <p:nvSpPr>
                <p:cNvPr id="47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Freeform 27"/>
                <p:cNvSpPr>
                  <a:spLocks/>
                </p:cNvSpPr>
                <p:nvPr/>
              </p:nvSpPr>
              <p:spPr bwMode="auto">
                <a:xfrm>
                  <a:off x="5413375" y="3457364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6" name="Freeform 56"/>
              <p:cNvSpPr>
                <a:spLocks noEditPoints="1"/>
              </p:cNvSpPr>
              <p:nvPr/>
            </p:nvSpPr>
            <p:spPr bwMode="auto">
              <a:xfrm>
                <a:off x="5313595" y="2975796"/>
                <a:ext cx="260086" cy="264373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" name="Group 182"/>
            <p:cNvGrpSpPr/>
            <p:nvPr/>
          </p:nvGrpSpPr>
          <p:grpSpPr>
            <a:xfrm>
              <a:off x="4677609" y="2445889"/>
              <a:ext cx="530175" cy="620204"/>
              <a:chOff x="4974912" y="2319866"/>
              <a:chExt cx="530175" cy="620204"/>
            </a:xfrm>
          </p:grpSpPr>
          <p:grpSp>
            <p:nvGrpSpPr>
              <p:cNvPr id="18" name="Group 144"/>
              <p:cNvGrpSpPr/>
              <p:nvPr/>
            </p:nvGrpSpPr>
            <p:grpSpPr>
              <a:xfrm>
                <a:off x="4974912" y="2319866"/>
                <a:ext cx="530175" cy="620204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54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5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" name="Group 143"/>
              <p:cNvGrpSpPr/>
              <p:nvPr/>
            </p:nvGrpSpPr>
            <p:grpSpPr>
              <a:xfrm>
                <a:off x="5070658" y="2422757"/>
                <a:ext cx="367264" cy="327250"/>
                <a:chOff x="5126038" y="2471738"/>
                <a:chExt cx="407988" cy="363537"/>
              </a:xfrm>
            </p:grpSpPr>
            <p:sp>
              <p:nvSpPr>
                <p:cNvPr id="52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3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" name="Group 181"/>
            <p:cNvGrpSpPr/>
            <p:nvPr/>
          </p:nvGrpSpPr>
          <p:grpSpPr>
            <a:xfrm>
              <a:off x="5211009" y="2151693"/>
              <a:ext cx="448719" cy="491590"/>
              <a:chOff x="5632271" y="2338443"/>
              <a:chExt cx="448719" cy="491590"/>
            </a:xfrm>
          </p:grpSpPr>
          <p:grpSp>
            <p:nvGrpSpPr>
              <p:cNvPr id="224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59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8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90"/>
            <p:cNvGrpSpPr/>
            <p:nvPr/>
          </p:nvGrpSpPr>
          <p:grpSpPr>
            <a:xfrm>
              <a:off x="5001768" y="1626364"/>
              <a:ext cx="503023" cy="588765"/>
              <a:chOff x="5262149" y="1683942"/>
              <a:chExt cx="503023" cy="588765"/>
            </a:xfrm>
          </p:grpSpPr>
          <p:grpSp>
            <p:nvGrpSpPr>
              <p:cNvPr id="226" name="Group 146"/>
              <p:cNvGrpSpPr/>
              <p:nvPr/>
            </p:nvGrpSpPr>
            <p:grpSpPr>
              <a:xfrm>
                <a:off x="5262149" y="1683944"/>
                <a:ext cx="503023" cy="588766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69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27" name="Group 147"/>
              <p:cNvGrpSpPr/>
              <p:nvPr/>
            </p:nvGrpSpPr>
            <p:grpSpPr>
              <a:xfrm>
                <a:off x="5403626" y="1752531"/>
                <a:ext cx="235792" cy="347256"/>
                <a:chOff x="5495925" y="1727200"/>
                <a:chExt cx="261938" cy="385763"/>
              </a:xfrm>
            </p:grpSpPr>
            <p:sp>
              <p:nvSpPr>
                <p:cNvPr id="64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7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8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28" name="Group 191"/>
            <p:cNvGrpSpPr/>
            <p:nvPr/>
          </p:nvGrpSpPr>
          <p:grpSpPr>
            <a:xfrm>
              <a:off x="4376034" y="1760089"/>
              <a:ext cx="530175" cy="620204"/>
              <a:chOff x="4479035" y="1763969"/>
              <a:chExt cx="530175" cy="620204"/>
            </a:xfrm>
          </p:grpSpPr>
          <p:grpSp>
            <p:nvGrpSpPr>
              <p:cNvPr id="229" name="Group 140"/>
              <p:cNvGrpSpPr/>
              <p:nvPr/>
            </p:nvGrpSpPr>
            <p:grpSpPr>
              <a:xfrm>
                <a:off x="4479035" y="1763969"/>
                <a:ext cx="530175" cy="620204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79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0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30" name="Group 139"/>
              <p:cNvGrpSpPr/>
              <p:nvPr/>
            </p:nvGrpSpPr>
            <p:grpSpPr>
              <a:xfrm>
                <a:off x="4534767" y="1825418"/>
                <a:ext cx="394416" cy="392987"/>
                <a:chOff x="4530725" y="1808163"/>
                <a:chExt cx="438150" cy="436563"/>
              </a:xfrm>
            </p:grpSpPr>
            <p:sp>
              <p:nvSpPr>
                <p:cNvPr id="74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5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6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7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31" name="Group 188"/>
            <p:cNvGrpSpPr/>
            <p:nvPr/>
          </p:nvGrpSpPr>
          <p:grpSpPr>
            <a:xfrm>
              <a:off x="5404758" y="1203363"/>
              <a:ext cx="420138" cy="491590"/>
              <a:chOff x="4033173" y="1286669"/>
              <a:chExt cx="420138" cy="491590"/>
            </a:xfrm>
          </p:grpSpPr>
          <p:grpSp>
            <p:nvGrpSpPr>
              <p:cNvPr id="232" name="Group 153"/>
              <p:cNvGrpSpPr/>
              <p:nvPr/>
            </p:nvGrpSpPr>
            <p:grpSpPr>
              <a:xfrm>
                <a:off x="4033173" y="1286669"/>
                <a:ext cx="420138" cy="491590"/>
                <a:chOff x="3973513" y="12096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7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5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8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2" name="Group 154"/>
              <p:cNvGrpSpPr/>
              <p:nvPr/>
            </p:nvGrpSpPr>
            <p:grpSpPr>
              <a:xfrm>
                <a:off x="4173220" y="1398134"/>
                <a:ext cx="142904" cy="255799"/>
                <a:chOff x="4129088" y="1333500"/>
                <a:chExt cx="158750" cy="284163"/>
              </a:xfrm>
            </p:grpSpPr>
            <p:sp>
              <p:nvSpPr>
                <p:cNvPr id="84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5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43" name="Group 192"/>
            <p:cNvGrpSpPr/>
            <p:nvPr/>
          </p:nvGrpSpPr>
          <p:grpSpPr>
            <a:xfrm>
              <a:off x="3737321" y="1965363"/>
              <a:ext cx="484446" cy="568759"/>
              <a:chOff x="3847398" y="1964034"/>
              <a:chExt cx="484446" cy="568759"/>
            </a:xfrm>
          </p:grpSpPr>
          <p:grpSp>
            <p:nvGrpSpPr>
              <p:cNvPr id="244" name="Group 138"/>
              <p:cNvGrpSpPr/>
              <p:nvPr/>
            </p:nvGrpSpPr>
            <p:grpSpPr>
              <a:xfrm>
                <a:off x="3847398" y="1964034"/>
                <a:ext cx="484446" cy="5687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4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5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5" name="Group 137"/>
              <p:cNvGrpSpPr/>
              <p:nvPr/>
            </p:nvGrpSpPr>
            <p:grpSpPr>
              <a:xfrm>
                <a:off x="4003147" y="2066925"/>
                <a:ext cx="218643" cy="275805"/>
                <a:chOff x="3940175" y="2076450"/>
                <a:chExt cx="242888" cy="306388"/>
              </a:xfrm>
            </p:grpSpPr>
            <p:sp>
              <p:nvSpPr>
                <p:cNvPr id="92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3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46" name="Group 187"/>
            <p:cNvGrpSpPr/>
            <p:nvPr/>
          </p:nvGrpSpPr>
          <p:grpSpPr>
            <a:xfrm>
              <a:off x="5638800" y="1782125"/>
              <a:ext cx="420138" cy="491591"/>
              <a:chOff x="3434404" y="1506741"/>
              <a:chExt cx="420138" cy="491591"/>
            </a:xfrm>
          </p:grpSpPr>
          <p:grpSp>
            <p:nvGrpSpPr>
              <p:cNvPr id="247" name="Group 132"/>
              <p:cNvGrpSpPr/>
              <p:nvPr/>
            </p:nvGrpSpPr>
            <p:grpSpPr>
              <a:xfrm>
                <a:off x="3434404" y="1506739"/>
                <a:ext cx="420138" cy="491590"/>
                <a:chOff x="3308350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99" name="Oval 36"/>
                <p:cNvSpPr>
                  <a:spLocks noChangeArrowheads="1"/>
                </p:cNvSpPr>
                <p:nvPr/>
              </p:nvSpPr>
              <p:spPr bwMode="auto">
                <a:xfrm>
                  <a:off x="3308350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0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98" name="Freeform 75"/>
              <p:cNvSpPr>
                <a:spLocks noEditPoints="1"/>
              </p:cNvSpPr>
              <p:nvPr/>
            </p:nvSpPr>
            <p:spPr bwMode="auto">
              <a:xfrm>
                <a:off x="3530151" y="1589625"/>
                <a:ext cx="247225" cy="250083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8" name="Group 186"/>
            <p:cNvGrpSpPr/>
            <p:nvPr/>
          </p:nvGrpSpPr>
          <p:grpSpPr>
            <a:xfrm>
              <a:off x="3919732" y="1549973"/>
              <a:ext cx="454435" cy="491590"/>
              <a:chOff x="3130019" y="2054064"/>
              <a:chExt cx="454435" cy="491590"/>
            </a:xfrm>
          </p:grpSpPr>
          <p:grpSp>
            <p:nvGrpSpPr>
              <p:cNvPr id="249" name="Group 133"/>
              <p:cNvGrpSpPr/>
              <p:nvPr/>
            </p:nvGrpSpPr>
            <p:grpSpPr>
              <a:xfrm>
                <a:off x="3164316" y="2054064"/>
                <a:ext cx="420138" cy="491590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04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3" name="Freeform 76"/>
              <p:cNvSpPr>
                <a:spLocks noEditPoints="1"/>
              </p:cNvSpPr>
              <p:nvPr/>
            </p:nvSpPr>
            <p:spPr bwMode="auto">
              <a:xfrm>
                <a:off x="3130019" y="2151239"/>
                <a:ext cx="398703" cy="261515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0" name="Group 185"/>
            <p:cNvGrpSpPr/>
            <p:nvPr/>
          </p:nvGrpSpPr>
          <p:grpSpPr>
            <a:xfrm>
              <a:off x="5867400" y="1329948"/>
              <a:ext cx="420138" cy="491590"/>
              <a:chOff x="3164316" y="2615677"/>
              <a:chExt cx="420138" cy="491590"/>
            </a:xfrm>
          </p:grpSpPr>
          <p:grpSp>
            <p:nvGrpSpPr>
              <p:cNvPr id="251" name="Group 134"/>
              <p:cNvGrpSpPr/>
              <p:nvPr/>
            </p:nvGrpSpPr>
            <p:grpSpPr>
              <a:xfrm>
                <a:off x="3164316" y="2615677"/>
                <a:ext cx="420138" cy="491590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109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0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8" name="Freeform 77"/>
              <p:cNvSpPr>
                <a:spLocks/>
              </p:cNvSpPr>
              <p:nvPr/>
            </p:nvSpPr>
            <p:spPr bwMode="auto">
              <a:xfrm>
                <a:off x="3270065" y="2715710"/>
                <a:ext cx="222931" cy="205782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84"/>
            <p:cNvGrpSpPr/>
            <p:nvPr/>
          </p:nvGrpSpPr>
          <p:grpSpPr>
            <a:xfrm>
              <a:off x="3534609" y="2515228"/>
              <a:ext cx="585907" cy="685941"/>
              <a:chOff x="3680200" y="2572806"/>
              <a:chExt cx="585907" cy="685941"/>
            </a:xfrm>
          </p:grpSpPr>
          <p:grpSp>
            <p:nvGrpSpPr>
              <p:cNvPr id="253" name="Group 136"/>
              <p:cNvGrpSpPr/>
              <p:nvPr/>
            </p:nvGrpSpPr>
            <p:grpSpPr>
              <a:xfrm>
                <a:off x="3680200" y="2572806"/>
                <a:ext cx="585907" cy="685941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118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9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54" name="Group 135"/>
              <p:cNvGrpSpPr/>
              <p:nvPr/>
            </p:nvGrpSpPr>
            <p:grpSpPr>
              <a:xfrm>
                <a:off x="3813101" y="2709950"/>
                <a:ext cx="320105" cy="344393"/>
                <a:chOff x="3729038" y="2790825"/>
                <a:chExt cx="355600" cy="382588"/>
              </a:xfrm>
            </p:grpSpPr>
            <p:sp>
              <p:nvSpPr>
                <p:cNvPr id="114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6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55" name="Group 183"/>
            <p:cNvGrpSpPr/>
            <p:nvPr/>
          </p:nvGrpSpPr>
          <p:grpSpPr>
            <a:xfrm>
              <a:off x="4145772" y="2426627"/>
              <a:ext cx="418710" cy="491590"/>
              <a:chOff x="4406153" y="2484205"/>
              <a:chExt cx="418710" cy="491590"/>
            </a:xfrm>
          </p:grpSpPr>
          <p:grpSp>
            <p:nvGrpSpPr>
              <p:cNvPr id="33" name="Group 142"/>
              <p:cNvGrpSpPr/>
              <p:nvPr/>
            </p:nvGrpSpPr>
            <p:grpSpPr>
              <a:xfrm>
                <a:off x="4406153" y="2484205"/>
                <a:ext cx="418710" cy="491590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131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2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4" name="Group 141"/>
              <p:cNvGrpSpPr/>
              <p:nvPr/>
            </p:nvGrpSpPr>
            <p:grpSpPr>
              <a:xfrm>
                <a:off x="4509044" y="2544225"/>
                <a:ext cx="251512" cy="324393"/>
                <a:chOff x="4502150" y="2606675"/>
                <a:chExt cx="279401" cy="360363"/>
              </a:xfrm>
            </p:grpSpPr>
            <p:sp>
              <p:nvSpPr>
                <p:cNvPr id="123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4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9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0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35" name="Group 187"/>
            <p:cNvGrpSpPr/>
            <p:nvPr/>
          </p:nvGrpSpPr>
          <p:grpSpPr>
            <a:xfrm>
              <a:off x="3317183" y="1782125"/>
              <a:ext cx="420138" cy="491591"/>
              <a:chOff x="3434404" y="1506741"/>
              <a:chExt cx="420138" cy="491591"/>
            </a:xfrm>
          </p:grpSpPr>
          <p:grpSp>
            <p:nvGrpSpPr>
              <p:cNvPr id="44" name="Group 132"/>
              <p:cNvGrpSpPr/>
              <p:nvPr/>
            </p:nvGrpSpPr>
            <p:grpSpPr>
              <a:xfrm>
                <a:off x="3434404" y="1506739"/>
                <a:ext cx="420138" cy="491590"/>
                <a:chOff x="3308350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80" name="Oval 36"/>
                <p:cNvSpPr>
                  <a:spLocks noChangeArrowheads="1"/>
                </p:cNvSpPr>
                <p:nvPr/>
              </p:nvSpPr>
              <p:spPr bwMode="auto">
                <a:xfrm>
                  <a:off x="3308350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1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77" name="Freeform 75"/>
              <p:cNvSpPr>
                <a:spLocks noEditPoints="1"/>
              </p:cNvSpPr>
              <p:nvPr/>
            </p:nvSpPr>
            <p:spPr bwMode="auto">
              <a:xfrm>
                <a:off x="3530151" y="1589625"/>
                <a:ext cx="247225" cy="250083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5" name="Group 190"/>
            <p:cNvGrpSpPr/>
            <p:nvPr/>
          </p:nvGrpSpPr>
          <p:grpSpPr>
            <a:xfrm rot="18664717">
              <a:off x="3001639" y="2101716"/>
              <a:ext cx="503023" cy="614379"/>
              <a:chOff x="5262149" y="1683944"/>
              <a:chExt cx="503023" cy="614379"/>
            </a:xfrm>
          </p:grpSpPr>
          <p:grpSp>
            <p:nvGrpSpPr>
              <p:cNvPr id="49" name="Group 146"/>
              <p:cNvGrpSpPr/>
              <p:nvPr/>
            </p:nvGrpSpPr>
            <p:grpSpPr>
              <a:xfrm>
                <a:off x="5262149" y="1683944"/>
                <a:ext cx="503023" cy="614379"/>
                <a:chOff x="5338763" y="1651000"/>
                <a:chExt cx="558800" cy="682503"/>
              </a:xfrm>
              <a:solidFill>
                <a:schemeClr val="accent3"/>
              </a:solidFill>
            </p:grpSpPr>
            <p:sp>
              <p:nvSpPr>
                <p:cNvPr id="192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3" name="Freeform 49"/>
                <p:cNvSpPr>
                  <a:spLocks/>
                </p:cNvSpPr>
                <p:nvPr/>
              </p:nvSpPr>
              <p:spPr bwMode="auto">
                <a:xfrm>
                  <a:off x="5504852" y="2171700"/>
                  <a:ext cx="118072" cy="16180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0" name="Group 147"/>
              <p:cNvGrpSpPr/>
              <p:nvPr/>
            </p:nvGrpSpPr>
            <p:grpSpPr>
              <a:xfrm>
                <a:off x="5403627" y="1752531"/>
                <a:ext cx="235792" cy="347256"/>
                <a:chOff x="5495925" y="1727200"/>
                <a:chExt cx="261938" cy="385763"/>
              </a:xfrm>
            </p:grpSpPr>
            <p:sp>
              <p:nvSpPr>
                <p:cNvPr id="187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8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0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51" name="Group 188"/>
            <p:cNvGrpSpPr/>
            <p:nvPr/>
          </p:nvGrpSpPr>
          <p:grpSpPr>
            <a:xfrm>
              <a:off x="3508658" y="1203363"/>
              <a:ext cx="420138" cy="491590"/>
              <a:chOff x="4033173" y="1286669"/>
              <a:chExt cx="420138" cy="491590"/>
            </a:xfrm>
          </p:grpSpPr>
          <p:grpSp>
            <p:nvGrpSpPr>
              <p:cNvPr id="56" name="Group 153"/>
              <p:cNvGrpSpPr/>
              <p:nvPr/>
            </p:nvGrpSpPr>
            <p:grpSpPr>
              <a:xfrm>
                <a:off x="4033173" y="1286669"/>
                <a:ext cx="420138" cy="491590"/>
                <a:chOff x="3973513" y="12096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00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5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7" name="Group 154"/>
              <p:cNvGrpSpPr/>
              <p:nvPr/>
            </p:nvGrpSpPr>
            <p:grpSpPr>
              <a:xfrm>
                <a:off x="4173220" y="1398134"/>
                <a:ext cx="142904" cy="255799"/>
                <a:chOff x="4129088" y="1333500"/>
                <a:chExt cx="158750" cy="284163"/>
              </a:xfrm>
            </p:grpSpPr>
            <p:sp>
              <p:nvSpPr>
                <p:cNvPr id="197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61" name="Group 181"/>
            <p:cNvGrpSpPr/>
            <p:nvPr/>
          </p:nvGrpSpPr>
          <p:grpSpPr>
            <a:xfrm rot="19050093">
              <a:off x="2934848" y="1389968"/>
              <a:ext cx="448719" cy="491590"/>
              <a:chOff x="5632271" y="2338443"/>
              <a:chExt cx="448719" cy="491590"/>
            </a:xfrm>
          </p:grpSpPr>
          <p:grpSp>
            <p:nvGrpSpPr>
              <p:cNvPr id="62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05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6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3" name="Group 181"/>
            <p:cNvGrpSpPr/>
            <p:nvPr/>
          </p:nvGrpSpPr>
          <p:grpSpPr>
            <a:xfrm>
              <a:off x="4204363" y="1057173"/>
              <a:ext cx="448719" cy="491590"/>
              <a:chOff x="5632271" y="2338443"/>
              <a:chExt cx="448719" cy="491590"/>
            </a:xfrm>
          </p:grpSpPr>
          <p:grpSp>
            <p:nvGrpSpPr>
              <p:cNvPr id="71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10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9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13" name="Freeform 45"/>
          <p:cNvSpPr>
            <a:spLocks noEditPoints="1"/>
          </p:cNvSpPr>
          <p:nvPr/>
        </p:nvSpPr>
        <p:spPr bwMode="auto">
          <a:xfrm>
            <a:off x="11334765" y="207077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9" name="Footer Text"/>
          <p:cNvSpPr txBox="1"/>
          <p:nvPr/>
        </p:nvSpPr>
        <p:spPr>
          <a:xfrm>
            <a:off x="8933941" y="1901919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2" name="Group 181"/>
          <p:cNvGrpSpPr/>
          <p:nvPr/>
        </p:nvGrpSpPr>
        <p:grpSpPr>
          <a:xfrm>
            <a:off x="5198060" y="4529218"/>
            <a:ext cx="2552519" cy="1855158"/>
            <a:chOff x="907784" y="3286620"/>
            <a:chExt cx="2182197" cy="1586010"/>
          </a:xfrm>
        </p:grpSpPr>
        <p:sp>
          <p:nvSpPr>
            <p:cNvPr id="183" name="Freeform 21"/>
            <p:cNvSpPr>
              <a:spLocks/>
            </p:cNvSpPr>
            <p:nvPr/>
          </p:nvSpPr>
          <p:spPr bwMode="auto">
            <a:xfrm>
              <a:off x="907784" y="3286620"/>
              <a:ext cx="577078" cy="1586010"/>
            </a:xfrm>
            <a:custGeom>
              <a:avLst/>
              <a:gdLst/>
              <a:ahLst/>
              <a:cxnLst>
                <a:cxn ang="0">
                  <a:pos x="302" y="301"/>
                </a:cxn>
                <a:cxn ang="0">
                  <a:pos x="302" y="830"/>
                </a:cxn>
                <a:cxn ang="0">
                  <a:pos x="12" y="478"/>
                </a:cxn>
                <a:cxn ang="0">
                  <a:pos x="0" y="0"/>
                </a:cxn>
                <a:cxn ang="0">
                  <a:pos x="302" y="301"/>
                </a:cxn>
              </a:cxnLst>
              <a:rect l="0" t="0" r="r" b="b"/>
              <a:pathLst>
                <a:path w="302" h="830">
                  <a:moveTo>
                    <a:pt x="302" y="301"/>
                  </a:moveTo>
                  <a:lnTo>
                    <a:pt x="302" y="830"/>
                  </a:lnTo>
                  <a:lnTo>
                    <a:pt x="12" y="478"/>
                  </a:lnTo>
                  <a:lnTo>
                    <a:pt x="0" y="0"/>
                  </a:lnTo>
                  <a:lnTo>
                    <a:pt x="302" y="30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2"/>
            <p:cNvSpPr>
              <a:spLocks noEditPoints="1"/>
            </p:cNvSpPr>
            <p:nvPr/>
          </p:nvSpPr>
          <p:spPr bwMode="auto">
            <a:xfrm>
              <a:off x="1484862" y="3548407"/>
              <a:ext cx="1605119" cy="1324223"/>
            </a:xfrm>
            <a:custGeom>
              <a:avLst/>
              <a:gdLst/>
              <a:ahLst/>
              <a:cxnLst>
                <a:cxn ang="0">
                  <a:pos x="264" y="108"/>
                </a:cxn>
                <a:cxn ang="0">
                  <a:pos x="188" y="122"/>
                </a:cxn>
                <a:cxn ang="0">
                  <a:pos x="180" y="128"/>
                </a:cxn>
                <a:cxn ang="0">
                  <a:pos x="179" y="137"/>
                </a:cxn>
                <a:cxn ang="0">
                  <a:pos x="184" y="145"/>
                </a:cxn>
                <a:cxn ang="0">
                  <a:pos x="193" y="147"/>
                </a:cxn>
                <a:cxn ang="0">
                  <a:pos x="269" y="132"/>
                </a:cxn>
                <a:cxn ang="0">
                  <a:pos x="277" y="127"/>
                </a:cxn>
                <a:cxn ang="0">
                  <a:pos x="279" y="118"/>
                </a:cxn>
                <a:cxn ang="0">
                  <a:pos x="273" y="109"/>
                </a:cxn>
                <a:cxn ang="0">
                  <a:pos x="264" y="108"/>
                </a:cxn>
                <a:cxn ang="0">
                  <a:pos x="0" y="86"/>
                </a:cxn>
                <a:cxn ang="0">
                  <a:pos x="443" y="0"/>
                </a:cxn>
                <a:cxn ang="0">
                  <a:pos x="428" y="257"/>
                </a:cxn>
                <a:cxn ang="0">
                  <a:pos x="0" y="364"/>
                </a:cxn>
                <a:cxn ang="0">
                  <a:pos x="0" y="86"/>
                </a:cxn>
              </a:cxnLst>
              <a:rect l="0" t="0" r="r" b="b"/>
              <a:pathLst>
                <a:path w="443" h="364">
                  <a:moveTo>
                    <a:pt x="264" y="108"/>
                  </a:moveTo>
                  <a:cubicBezTo>
                    <a:pt x="188" y="122"/>
                    <a:pt x="188" y="122"/>
                    <a:pt x="188" y="122"/>
                  </a:cubicBezTo>
                  <a:cubicBezTo>
                    <a:pt x="185" y="123"/>
                    <a:pt x="182" y="125"/>
                    <a:pt x="180" y="128"/>
                  </a:cubicBezTo>
                  <a:cubicBezTo>
                    <a:pt x="178" y="130"/>
                    <a:pt x="178" y="134"/>
                    <a:pt x="179" y="137"/>
                  </a:cubicBezTo>
                  <a:cubicBezTo>
                    <a:pt x="179" y="140"/>
                    <a:pt x="181" y="143"/>
                    <a:pt x="184" y="145"/>
                  </a:cubicBezTo>
                  <a:cubicBezTo>
                    <a:pt x="187" y="147"/>
                    <a:pt x="190" y="147"/>
                    <a:pt x="193" y="147"/>
                  </a:cubicBezTo>
                  <a:cubicBezTo>
                    <a:pt x="269" y="132"/>
                    <a:pt x="269" y="132"/>
                    <a:pt x="269" y="132"/>
                  </a:cubicBezTo>
                  <a:cubicBezTo>
                    <a:pt x="272" y="131"/>
                    <a:pt x="275" y="130"/>
                    <a:pt x="277" y="127"/>
                  </a:cubicBezTo>
                  <a:cubicBezTo>
                    <a:pt x="279" y="124"/>
                    <a:pt x="279" y="121"/>
                    <a:pt x="279" y="118"/>
                  </a:cubicBezTo>
                  <a:cubicBezTo>
                    <a:pt x="278" y="114"/>
                    <a:pt x="276" y="111"/>
                    <a:pt x="273" y="109"/>
                  </a:cubicBezTo>
                  <a:cubicBezTo>
                    <a:pt x="271" y="108"/>
                    <a:pt x="267" y="107"/>
                    <a:pt x="264" y="108"/>
                  </a:cubicBezTo>
                  <a:close/>
                  <a:moveTo>
                    <a:pt x="0" y="86"/>
                  </a:moveTo>
                  <a:cubicBezTo>
                    <a:pt x="443" y="0"/>
                    <a:pt x="443" y="0"/>
                    <a:pt x="443" y="0"/>
                  </a:cubicBezTo>
                  <a:cubicBezTo>
                    <a:pt x="428" y="257"/>
                    <a:pt x="428" y="257"/>
                    <a:pt x="428" y="257"/>
                  </a:cubicBezTo>
                  <a:cubicBezTo>
                    <a:pt x="0" y="364"/>
                    <a:pt x="0" y="364"/>
                    <a:pt x="0" y="364"/>
                  </a:cubicBezTo>
                  <a:lnTo>
                    <a:pt x="0" y="8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3" name="Freeform 45"/>
          <p:cNvSpPr>
            <a:spLocks noEditPoints="1"/>
          </p:cNvSpPr>
          <p:nvPr/>
        </p:nvSpPr>
        <p:spPr bwMode="auto">
          <a:xfrm>
            <a:off x="11334765" y="287966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4" name="Footer Text"/>
          <p:cNvSpPr txBox="1"/>
          <p:nvPr/>
        </p:nvSpPr>
        <p:spPr>
          <a:xfrm>
            <a:off x="8933941" y="275912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5" name="Freeform 45"/>
          <p:cNvSpPr>
            <a:spLocks noEditPoints="1"/>
          </p:cNvSpPr>
          <p:nvPr/>
        </p:nvSpPr>
        <p:spPr bwMode="auto">
          <a:xfrm>
            <a:off x="11334765" y="3818808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6" name="Footer Text"/>
          <p:cNvSpPr txBox="1"/>
          <p:nvPr/>
        </p:nvSpPr>
        <p:spPr>
          <a:xfrm>
            <a:off x="8933941" y="368026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7" name="Freeform 45"/>
          <p:cNvSpPr>
            <a:spLocks noEditPoints="1"/>
          </p:cNvSpPr>
          <p:nvPr/>
        </p:nvSpPr>
        <p:spPr bwMode="auto">
          <a:xfrm>
            <a:off x="11334765" y="4751052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Footer Text"/>
          <p:cNvSpPr txBox="1"/>
          <p:nvPr/>
        </p:nvSpPr>
        <p:spPr>
          <a:xfrm>
            <a:off x="8933941" y="460904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Freeform 45"/>
          <p:cNvSpPr>
            <a:spLocks noEditPoints="1"/>
          </p:cNvSpPr>
          <p:nvPr/>
        </p:nvSpPr>
        <p:spPr bwMode="auto">
          <a:xfrm>
            <a:off x="11334765" y="557901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0" name="Footer Text"/>
          <p:cNvSpPr txBox="1"/>
          <p:nvPr/>
        </p:nvSpPr>
        <p:spPr>
          <a:xfrm>
            <a:off x="8933941" y="5434135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241" name="Chart 240"/>
          <p:cNvGraphicFramePr/>
          <p:nvPr/>
        </p:nvGraphicFramePr>
        <p:xfrm>
          <a:off x="755751" y="1448204"/>
          <a:ext cx="3423467" cy="4933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0" name="文本框 12"/>
          <p:cNvSpPr txBox="1">
            <a:spLocks noChangeArrowheads="1"/>
          </p:cNvSpPr>
          <p:nvPr/>
        </p:nvSpPr>
        <p:spPr bwMode="auto">
          <a:xfrm>
            <a:off x="0" y="231949"/>
            <a:ext cx="47835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  <a:endParaRPr lang="zh-CN" altLang="en-US" sz="3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61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" grpId="0" animBg="1"/>
      <p:bldP spid="219" grpId="0"/>
      <p:bldP spid="233" grpId="0" animBg="1"/>
      <p:bldP spid="234" grpId="0"/>
      <p:bldP spid="235" grpId="0" animBg="1"/>
      <p:bldP spid="236" grpId="0"/>
      <p:bldP spid="237" grpId="0" animBg="1"/>
      <p:bldP spid="238" grpId="0"/>
      <p:bldP spid="239" grpId="0" animBg="1"/>
      <p:bldP spid="240" grpId="0"/>
      <p:bldGraphic spid="241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496" y="3456696"/>
            <a:ext cx="920124" cy="64896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7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7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31" y="3003593"/>
            <a:ext cx="6633266" cy="1205376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681" rIns="949115" anchor="ctr"/>
          <a:lstStyle/>
          <a:p>
            <a:pPr>
              <a:lnSpc>
                <a:spcPct val="130000"/>
              </a:lnSpc>
              <a:defRPr/>
            </a:pPr>
            <a:endParaRPr lang="zh-CN" altLang="en-US" sz="1475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529" y="3285934"/>
            <a:ext cx="646010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4077" y="2808806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3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398" y="3236745"/>
            <a:ext cx="4257961" cy="553870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sz="3999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398" y="3813919"/>
            <a:ext cx="4257961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30666519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81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119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06AB5"/>
      </a:accent1>
      <a:accent2>
        <a:srgbClr val="31A8E1"/>
      </a:accent2>
      <a:accent3>
        <a:srgbClr val="006AB5"/>
      </a:accent3>
      <a:accent4>
        <a:srgbClr val="31A8E1"/>
      </a:accent4>
      <a:accent5>
        <a:srgbClr val="006AB5"/>
      </a:accent5>
      <a:accent6>
        <a:srgbClr val="31A8E1"/>
      </a:accent6>
      <a:hlink>
        <a:srgbClr val="006AB5"/>
      </a:hlink>
      <a:folHlink>
        <a:srgbClr val="31A8E1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3309</Words>
  <Application>Microsoft Office PowerPoint</Application>
  <PresentationFormat>自定义</PresentationFormat>
  <Paragraphs>321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动车高铁</dc:title>
  <dc:creator/>
  <cp:keywords>www.1ppt.com</cp:keywords>
  <cp:lastModifiedBy/>
  <cp:revision>1</cp:revision>
  <dcterms:created xsi:type="dcterms:W3CDTF">2017-01-13T17:48:54Z</dcterms:created>
  <dcterms:modified xsi:type="dcterms:W3CDTF">2019-03-12T15:37:49Z</dcterms:modified>
</cp:coreProperties>
</file>