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30"/>
  </p:notesMasterIdLst>
  <p:sldIdLst>
    <p:sldId id="435" r:id="rId3"/>
    <p:sldId id="404" r:id="rId4"/>
    <p:sldId id="403" r:id="rId5"/>
    <p:sldId id="393" r:id="rId6"/>
    <p:sldId id="408" r:id="rId7"/>
    <p:sldId id="406" r:id="rId8"/>
    <p:sldId id="409" r:id="rId9"/>
    <p:sldId id="405" r:id="rId10"/>
    <p:sldId id="407" r:id="rId11"/>
    <p:sldId id="410" r:id="rId12"/>
    <p:sldId id="411" r:id="rId13"/>
    <p:sldId id="413" r:id="rId14"/>
    <p:sldId id="415" r:id="rId15"/>
    <p:sldId id="414" r:id="rId16"/>
    <p:sldId id="416" r:id="rId17"/>
    <p:sldId id="417" r:id="rId18"/>
    <p:sldId id="418" r:id="rId19"/>
    <p:sldId id="419" r:id="rId20"/>
    <p:sldId id="422" r:id="rId21"/>
    <p:sldId id="424" r:id="rId22"/>
    <p:sldId id="425" r:id="rId23"/>
    <p:sldId id="426" r:id="rId24"/>
    <p:sldId id="428" r:id="rId25"/>
    <p:sldId id="430" r:id="rId26"/>
    <p:sldId id="429" r:id="rId27"/>
    <p:sldId id="431" r:id="rId28"/>
    <p:sldId id="436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6655"/>
    <a:srgbClr val="000000"/>
    <a:srgbClr val="007457"/>
    <a:srgbClr val="080808"/>
    <a:srgbClr val="333333"/>
    <a:srgbClr val="1C1C1C"/>
    <a:srgbClr val="5F5F5F"/>
    <a:srgbClr val="FCFCFC"/>
    <a:srgbClr val="CCD0D1"/>
    <a:srgbClr val="EED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50" d="100"/>
          <a:sy n="50" d="100"/>
        </p:scale>
        <p:origin x="-504" y="-1608"/>
      </p:cViewPr>
      <p:guideLst>
        <p:guide orient="horz" pos="2160"/>
        <p:guide pos="3842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microsoft.com/office/2011/relationships/chartColorStyle" Target="colors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597E-2"/>
          <c:y val="4.0878899260288003E-2"/>
          <c:w val="0.927200375757812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rgbClr val="076655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76655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76655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76655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76655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6.3115955191647699E-2"/>
                  <c:y val="3.71743404583179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89455684523595"/>
                      <c:h val="0.10534290432142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3115955191647602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89455684523595"/>
                      <c:h val="0.105342904321429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6.3115955191647602E-2"/>
                  <c:y val="3.717434045831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89455684523595"/>
                      <c:h val="0.105342904321429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3115955191647699E-2"/>
                  <c:y val="3.717434045831919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89455684523595"/>
                      <c:h val="0.10534290432142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3115955191647602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089455684523595"/>
                      <c:h val="0.105342904321429"/>
                    </c:manualLayout>
                  </c15:layout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7573376"/>
        <c:axId val="127612032"/>
      </c:barChart>
      <c:catAx>
        <c:axId val="1275733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127612032"/>
        <c:crosses val="autoZero"/>
        <c:auto val="1"/>
        <c:lblAlgn val="ctr"/>
        <c:lblOffset val="100"/>
        <c:noMultiLvlLbl val="0"/>
      </c:catAx>
      <c:valAx>
        <c:axId val="127612032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757337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t>2019/3/12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6150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4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5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6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8</a:t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9</a:t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6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46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696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105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40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83" y="365125"/>
            <a:ext cx="10516635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83" y="1825625"/>
            <a:ext cx="10516635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83" y="6356351"/>
            <a:ext cx="2743470" cy="365125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998" y="6356351"/>
            <a:ext cx="41152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1448" y="6356351"/>
            <a:ext cx="2743470" cy="365125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9281304" y="638132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0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8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4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19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6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" y="3045"/>
            <a:ext cx="12182371" cy="68519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6565" algn="l" rtl="0" fontAlgn="base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990600" indent="-380365" algn="l" rtl="0" fontAlgn="base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524000" indent="-304165" algn="l" rtl="0" fontAlgn="base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2133600" indent="-304165" algn="l" rtl="0" fontAlgn="base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743200" indent="-304165" algn="l" rtl="0" fontAlgn="base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33528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6595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6.png"/><Relationship Id="rId4" Type="http://schemas.openxmlformats.org/officeDocument/2006/relationships/image" Target="../media/image13.jpe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67" y="1743535"/>
            <a:ext cx="12192000" cy="2813389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3" name="矩形 2"/>
          <p:cNvSpPr/>
          <p:nvPr/>
        </p:nvSpPr>
        <p:spPr>
          <a:xfrm>
            <a:off x="367" y="1743535"/>
            <a:ext cx="12192000" cy="2813389"/>
          </a:xfrm>
          <a:prstGeom prst="rect">
            <a:avLst/>
          </a:prstGeom>
          <a:solidFill>
            <a:srgbClr val="007457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26" name="圆角矩形 25"/>
          <p:cNvSpPr/>
          <p:nvPr/>
        </p:nvSpPr>
        <p:spPr>
          <a:xfrm>
            <a:off x="2838450" y="5196840"/>
            <a:ext cx="6577965" cy="770890"/>
          </a:xfrm>
          <a:prstGeom prst="roundRect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433195"/>
            <a:endParaRPr lang="zh-CN" altLang="en-US" sz="3760"/>
          </a:p>
        </p:txBody>
      </p:sp>
      <p:grpSp>
        <p:nvGrpSpPr>
          <p:cNvPr id="27" name="Group 91"/>
          <p:cNvGrpSpPr/>
          <p:nvPr/>
        </p:nvGrpSpPr>
        <p:grpSpPr bwMode="auto">
          <a:xfrm>
            <a:off x="8472933" y="5258750"/>
            <a:ext cx="624617" cy="853191"/>
            <a:chOff x="936" y="1480"/>
            <a:chExt cx="1589" cy="2171"/>
          </a:xfrm>
        </p:grpSpPr>
        <p:grpSp>
          <p:nvGrpSpPr>
            <p:cNvPr id="28" name="组合 33"/>
            <p:cNvGrpSpPr/>
            <p:nvPr/>
          </p:nvGrpSpPr>
          <p:grpSpPr bwMode="auto">
            <a:xfrm>
              <a:off x="985" y="1583"/>
              <a:ext cx="1441" cy="2068"/>
              <a:chOff x="1754168" y="3653262"/>
              <a:chExt cx="1857599" cy="267017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007457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173319" y="4093185"/>
                <a:ext cx="1016229" cy="22302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zh-CN" sz="3600" b="1">
                  <a:solidFill>
                    <a:srgbClr val="CA009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4"/>
            <p:cNvGrpSpPr/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8" name="矩形 17"/>
          <p:cNvSpPr>
            <a:spLocks noChangeArrowheads="1"/>
          </p:cNvSpPr>
          <p:nvPr/>
        </p:nvSpPr>
        <p:spPr bwMode="auto">
          <a:xfrm>
            <a:off x="3079115" y="5299075"/>
            <a:ext cx="73094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中国烟草</a:t>
            </a:r>
            <a:r>
              <a:rPr lang="zh-CN" altLang="en-US" sz="3200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局工作报</a:t>
            </a:r>
            <a:r>
              <a:rPr lang="zh-CN" altLang="en-US" sz="3200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</a:t>
            </a:r>
            <a:r>
              <a:rPr lang="en-US" altLang="zh-CN" sz="3200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2" name="图片 1" descr="tim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" y="164465"/>
            <a:ext cx="2171700" cy="67373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903980" y="1025525"/>
            <a:ext cx="4020820" cy="402082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图片 11" descr="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8310" y="1440180"/>
            <a:ext cx="3281680" cy="3190875"/>
          </a:xfrm>
          <a:prstGeom prst="rect">
            <a:avLst/>
          </a:prstGeom>
        </p:spPr>
      </p:pic>
      <p:sp>
        <p:nvSpPr>
          <p:cNvPr id="13" name=" 184"/>
          <p:cNvSpPr/>
          <p:nvPr/>
        </p:nvSpPr>
        <p:spPr>
          <a:xfrm>
            <a:off x="4123055" y="1259840"/>
            <a:ext cx="3552825" cy="3552825"/>
          </a:xfrm>
          <a:prstGeom prst="ellipse">
            <a:avLst/>
          </a:prstGeom>
          <a:noFill/>
          <a:ln>
            <a:solidFill>
              <a:srgbClr val="076655">
                <a:alpha val="9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84"/>
          <p:cNvSpPr/>
          <p:nvPr/>
        </p:nvSpPr>
        <p:spPr>
          <a:xfrm>
            <a:off x="4191000" y="1327785"/>
            <a:ext cx="3416935" cy="3416935"/>
          </a:xfrm>
          <a:prstGeom prst="ellipse">
            <a:avLst/>
          </a:prstGeom>
          <a:noFill/>
          <a:ln>
            <a:solidFill>
              <a:srgbClr val="076655">
                <a:alpha val="9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23785" y="4148455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33715" y="1099820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58870" y="3843655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228330" y="3719830"/>
            <a:ext cx="739775" cy="739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06775" y="1737995"/>
            <a:ext cx="840105" cy="84010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77100" y="1322070"/>
            <a:ext cx="269240" cy="26924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57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77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87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97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3" grpId="0" bldLvl="0" animBg="1"/>
      <p:bldP spid="26" grpId="0" bldLvl="0" animBg="1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36496" y="2276872"/>
            <a:ext cx="3890010" cy="1432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86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73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3735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4800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848462" y="2180861"/>
            <a:ext cx="0" cy="2565899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91128" y="4306307"/>
            <a:ext cx="1203795" cy="34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135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</a:t>
            </a:r>
            <a:r>
              <a:rPr lang="en-US" sz="2135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32238" y="2276875"/>
            <a:ext cx="1596233" cy="1596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65390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8951" y="3717032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015652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5390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8952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15138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3126384" y="2562029"/>
            <a:ext cx="1203795" cy="108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5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342967" y="4870471"/>
            <a:ext cx="9507267" cy="115484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54028" y="4867743"/>
            <a:ext cx="1160295" cy="1160295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0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076655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2514323" y="5124725"/>
            <a:ext cx="817032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12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792294" y="5250065"/>
            <a:ext cx="286584" cy="386303"/>
            <a:chOff x="3722033" y="3714538"/>
            <a:chExt cx="500321" cy="674410"/>
          </a:xfrm>
          <a:solidFill>
            <a:srgbClr val="076655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latin typeface="+mj-ea"/>
                <a:ea typeface="+mj-ea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latin typeface="+mj-ea"/>
                <a:ea typeface="+mj-ea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latin typeface="+mj-ea"/>
                <a:ea typeface="+mj-ea"/>
              </a:endParaRPr>
            </a:p>
          </p:txBody>
        </p:sp>
      </p:grpSp>
      <p:graphicFrame>
        <p:nvGraphicFramePr>
          <p:cNvPr id="15" name="图表 14"/>
          <p:cNvGraphicFramePr/>
          <p:nvPr/>
        </p:nvGraphicFramePr>
        <p:xfrm>
          <a:off x="2072262" y="1280841"/>
          <a:ext cx="8048679" cy="341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 descr="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0" grpId="0"/>
      <p:bldGraphic spid="15" grpId="0" uiExpand="1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6"/>
          <p:cNvSpPr txBox="1"/>
          <p:nvPr/>
        </p:nvSpPr>
        <p:spPr>
          <a:xfrm>
            <a:off x="1206911" y="4581128"/>
            <a:ext cx="1879137" cy="12242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5" name="TextBox 27"/>
          <p:cNvSpPr txBox="1"/>
          <p:nvPr/>
        </p:nvSpPr>
        <p:spPr>
          <a:xfrm>
            <a:off x="3883946" y="4581128"/>
            <a:ext cx="1879137" cy="12242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6" name="TextBox 28"/>
          <p:cNvSpPr txBox="1"/>
          <p:nvPr/>
        </p:nvSpPr>
        <p:spPr>
          <a:xfrm>
            <a:off x="6543415" y="4591748"/>
            <a:ext cx="1879137" cy="12242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9161106" y="4591748"/>
            <a:ext cx="1879137" cy="12242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8" name="燕尾形箭头 7"/>
          <p:cNvSpPr/>
          <p:nvPr/>
        </p:nvSpPr>
        <p:spPr>
          <a:xfrm>
            <a:off x="623992" y="3044957"/>
            <a:ext cx="10945216" cy="3048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320"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44702" y="1988840"/>
            <a:ext cx="2263180" cy="2263180"/>
            <a:chOff x="1278794" y="3334906"/>
            <a:chExt cx="914014" cy="914014"/>
          </a:xfrm>
        </p:grpSpPr>
        <p:grpSp>
          <p:nvGrpSpPr>
            <p:cNvPr id="10" name="组合 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33"/>
            <p:cNvSpPr txBox="1"/>
            <p:nvPr/>
          </p:nvSpPr>
          <p:spPr>
            <a:xfrm>
              <a:off x="1492734" y="3742514"/>
              <a:ext cx="484183" cy="168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第一阶段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662112" y="1993787"/>
            <a:ext cx="2263180" cy="2263180"/>
            <a:chOff x="1278794" y="3334906"/>
            <a:chExt cx="914014" cy="914014"/>
          </a:xfrm>
        </p:grpSpPr>
        <p:grpSp>
          <p:nvGrpSpPr>
            <p:cNvPr id="15" name="组合 14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38"/>
            <p:cNvSpPr txBox="1"/>
            <p:nvPr/>
          </p:nvSpPr>
          <p:spPr>
            <a:xfrm>
              <a:off x="1492734" y="3740516"/>
              <a:ext cx="484183" cy="168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第二阶段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51955" y="1988840"/>
            <a:ext cx="2263180" cy="2263180"/>
            <a:chOff x="1278794" y="3334906"/>
            <a:chExt cx="914014" cy="914014"/>
          </a:xfrm>
        </p:grpSpPr>
        <p:grpSp>
          <p:nvGrpSpPr>
            <p:cNvPr id="20" name="组合 1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43"/>
            <p:cNvSpPr txBox="1"/>
            <p:nvPr/>
          </p:nvSpPr>
          <p:spPr>
            <a:xfrm>
              <a:off x="1492734" y="3742514"/>
              <a:ext cx="484183" cy="168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第三阶段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25975" y="1998007"/>
            <a:ext cx="2263180" cy="2263180"/>
            <a:chOff x="1278794" y="3334906"/>
            <a:chExt cx="914014" cy="9140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6" name="TextBox 48"/>
            <p:cNvSpPr txBox="1"/>
            <p:nvPr/>
          </p:nvSpPr>
          <p:spPr>
            <a:xfrm>
              <a:off x="1492734" y="3738812"/>
              <a:ext cx="484183" cy="168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第四阶段</a:t>
              </a:r>
            </a:p>
          </p:txBody>
        </p:sp>
      </p:grpSp>
      <p:sp>
        <p:nvSpPr>
          <p:cNvPr id="29" name="椭圆 28"/>
          <p:cNvSpPr/>
          <p:nvPr/>
        </p:nvSpPr>
        <p:spPr>
          <a:xfrm>
            <a:off x="1099636" y="1796819"/>
            <a:ext cx="860485" cy="860485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711507" y="1796819"/>
            <a:ext cx="860485" cy="860485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347966" y="1805545"/>
            <a:ext cx="860485" cy="860485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943371" y="1805545"/>
            <a:ext cx="860485" cy="860485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33" name="Freeform 34"/>
          <p:cNvSpPr>
            <a:spLocks noEditPoints="1"/>
          </p:cNvSpPr>
          <p:nvPr/>
        </p:nvSpPr>
        <p:spPr bwMode="auto">
          <a:xfrm>
            <a:off x="1335040" y="1998007"/>
            <a:ext cx="445676" cy="457405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latin typeface="+mj-ea"/>
              <a:ea typeface="+mj-ea"/>
            </a:endParaRPr>
          </a:p>
        </p:txBody>
      </p:sp>
      <p:sp>
        <p:nvSpPr>
          <p:cNvPr id="34" name="Freeform 26"/>
          <p:cNvSpPr>
            <a:spLocks noEditPoints="1"/>
          </p:cNvSpPr>
          <p:nvPr/>
        </p:nvSpPr>
        <p:spPr bwMode="auto">
          <a:xfrm>
            <a:off x="3937891" y="2025673"/>
            <a:ext cx="407717" cy="402776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latin typeface="+mj-ea"/>
              <a:ea typeface="+mj-ea"/>
            </a:endParaRPr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9194979" y="2047401"/>
            <a:ext cx="392087" cy="424052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latin typeface="+mj-ea"/>
              <a:ea typeface="+mj-ea"/>
            </a:endParaRPr>
          </a:p>
        </p:txBody>
      </p:sp>
      <p:sp>
        <p:nvSpPr>
          <p:cNvPr id="36" name="Freeform 20"/>
          <p:cNvSpPr>
            <a:spLocks noEditPoints="1"/>
          </p:cNvSpPr>
          <p:nvPr/>
        </p:nvSpPr>
        <p:spPr bwMode="auto">
          <a:xfrm>
            <a:off x="6600598" y="1988840"/>
            <a:ext cx="383552" cy="482613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latin typeface="+mj-ea"/>
              <a:ea typeface="+mj-ea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5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 p14:presetBounceEnd="5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4" accel="46100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00" fill="hold" grpId="0" nodeType="withEffect" p14:presetBounceEnd="52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00" fill="hold" grpId="0" nodeType="withEffect" p14:presetBounceEnd="5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00" fill="hold" grpId="0" nodeType="withEffect" p14:presetBounceEnd="5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6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7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4" accel="461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1" descr="C:\Users\Administrator\Desktop\edb683ed8d0247c79cd8a2236dd88266_th.jpgedb683ed8d0247c79cd8a2236dd88266_th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52529" y="1514475"/>
            <a:ext cx="2355850" cy="2287905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占位符 29" descr="C:\Users\Administrator\Desktop\20120711163742106497.jpg2012071116374210649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05831" y="1718310"/>
            <a:ext cx="2355850" cy="2230120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占位符 26" descr="C:\Users\Administrator\Desktop\下载.jpg下载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654738" y="3772535"/>
            <a:ext cx="2357755" cy="2250440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占位符 1" descr="C:\Users\Administrator\Desktop\2013751803130.jpg201375180313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481993" y="1514475"/>
            <a:ext cx="2355850" cy="2251075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占位符 2" descr="C:\Users\Administrator\Desktop\u=761700072,2215762960&amp;fm=23&amp;gp=0.jpgu=761700072,2215762960&amp;fm=23&amp;gp=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162909" y="3802380"/>
            <a:ext cx="2355850" cy="2237740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36"/>
          <p:cNvSpPr/>
          <p:nvPr/>
        </p:nvSpPr>
        <p:spPr>
          <a:xfrm>
            <a:off x="9067210" y="1520691"/>
            <a:ext cx="1233093" cy="275275"/>
          </a:xfrm>
          <a:prstGeom prst="roundRect">
            <a:avLst>
              <a:gd name="adj" fmla="val 50000"/>
            </a:avLst>
          </a:prstGeom>
          <a:solidFill>
            <a:srgbClr val="0766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0" rIns="0" bIns="60946" rtlCol="0" anchor="t"/>
          <a:lstStyle/>
          <a:p>
            <a:r>
              <a:rPr lang="zh-CN" altLang="en-US" sz="12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200" b="1" dirty="0" smtClean="0">
                <a:latin typeface="+mj-ea"/>
                <a:ea typeface="+mj-ea"/>
                <a:cs typeface="Source Sans Pro ExtraLight"/>
              </a:rPr>
              <a:t>05</a:t>
            </a:r>
            <a:endParaRPr lang="en-US" sz="12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0" name="Rounded Rectangle 33"/>
          <p:cNvSpPr/>
          <p:nvPr/>
        </p:nvSpPr>
        <p:spPr>
          <a:xfrm>
            <a:off x="3798064" y="3701042"/>
            <a:ext cx="1085539" cy="275275"/>
          </a:xfrm>
          <a:prstGeom prst="roundRect">
            <a:avLst>
              <a:gd name="adj" fmla="val 50000"/>
            </a:avLst>
          </a:prstGeom>
          <a:solidFill>
            <a:srgbClr val="0766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0" rIns="0" bIns="60946" rtlCol="0" anchor="t"/>
          <a:lstStyle/>
          <a:p>
            <a:r>
              <a:rPr lang="zh-CN" altLang="en-US" sz="12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2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1200" b="1" dirty="0">
                <a:latin typeface="+mj-ea"/>
                <a:ea typeface="+mj-ea"/>
                <a:cs typeface="Source Sans Pro ExtraLight"/>
              </a:rPr>
              <a:t>2</a:t>
            </a:r>
          </a:p>
        </p:txBody>
      </p:sp>
      <p:sp>
        <p:nvSpPr>
          <p:cNvPr id="11" name="Rounded Rectangle 32"/>
          <p:cNvSpPr/>
          <p:nvPr/>
        </p:nvSpPr>
        <p:spPr>
          <a:xfrm>
            <a:off x="2117149" y="1515352"/>
            <a:ext cx="1085539" cy="275275"/>
          </a:xfrm>
          <a:prstGeom prst="roundRect">
            <a:avLst>
              <a:gd name="adj" fmla="val 50000"/>
            </a:avLst>
          </a:prstGeom>
          <a:solidFill>
            <a:srgbClr val="0766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0" rIns="0" bIns="60946" rtlCol="0" anchor="t"/>
          <a:lstStyle/>
          <a:p>
            <a:r>
              <a:rPr lang="zh-CN" altLang="en-US" sz="12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2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1200" b="1" dirty="0">
                <a:latin typeface="+mj-ea"/>
                <a:ea typeface="+mj-ea"/>
                <a:cs typeface="Source Sans Pro ExtraLight"/>
              </a:rPr>
              <a:t>1</a:t>
            </a:r>
          </a:p>
        </p:txBody>
      </p:sp>
      <p:sp>
        <p:nvSpPr>
          <p:cNvPr id="12" name="Rounded Rectangle 34"/>
          <p:cNvSpPr/>
          <p:nvPr/>
        </p:nvSpPr>
        <p:spPr>
          <a:xfrm>
            <a:off x="5587685" y="1514333"/>
            <a:ext cx="1085539" cy="275275"/>
          </a:xfrm>
          <a:prstGeom prst="roundRect">
            <a:avLst>
              <a:gd name="adj" fmla="val 50000"/>
            </a:avLst>
          </a:prstGeom>
          <a:solidFill>
            <a:srgbClr val="0766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0" rIns="0" bIns="60946" rtlCol="0" anchor="t"/>
          <a:lstStyle/>
          <a:p>
            <a:r>
              <a:rPr lang="zh-CN" altLang="en-US" sz="12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200" b="1" dirty="0" smtClean="0">
                <a:latin typeface="+mj-ea"/>
                <a:ea typeface="+mj-ea"/>
                <a:cs typeface="Source Sans Pro ExtraLight"/>
              </a:rPr>
              <a:t>03</a:t>
            </a:r>
            <a:endParaRPr lang="en-US" sz="12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3" name="Rounded Rectangle 35"/>
          <p:cNvSpPr/>
          <p:nvPr/>
        </p:nvSpPr>
        <p:spPr>
          <a:xfrm>
            <a:off x="7235991" y="3736831"/>
            <a:ext cx="1195249" cy="275275"/>
          </a:xfrm>
          <a:prstGeom prst="roundRect">
            <a:avLst>
              <a:gd name="adj" fmla="val 50000"/>
            </a:avLst>
          </a:prstGeom>
          <a:solidFill>
            <a:srgbClr val="0766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0" rIns="0" bIns="60946" rtlCol="0" anchor="t"/>
          <a:lstStyle/>
          <a:p>
            <a:r>
              <a:rPr lang="zh-CN" altLang="en-US" sz="1335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335" b="1" dirty="0" smtClean="0">
                <a:latin typeface="+mj-ea"/>
                <a:ea typeface="+mj-ea"/>
                <a:cs typeface="Source Sans Pro ExtraLight"/>
              </a:rPr>
              <a:t>04</a:t>
            </a:r>
            <a:endParaRPr lang="en-US" sz="1335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25539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 descr="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bldLvl="0" animBg="1"/>
          <p:bldP spid="10" grpId="0" bldLvl="0" animBg="1"/>
          <p:bldP spid="11" grpId="0" bldLvl="0" animBg="1"/>
          <p:bldP spid="12" grpId="0" bldLvl="0" animBg="1"/>
          <p:bldP spid="13" grpId="0" bldLvl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5575300" y="1356995"/>
            <a:ext cx="5712460" cy="4232275"/>
            <a:chOff x="4093768" y="1570891"/>
            <a:chExt cx="3890939" cy="3329355"/>
          </a:xfrm>
        </p:grpSpPr>
        <p:pic>
          <p:nvPicPr>
            <p:cNvPr id="35" name="Picture 8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36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2417934" y="208637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6" name="矩形 45"/>
          <p:cNvSpPr/>
          <p:nvPr/>
        </p:nvSpPr>
        <p:spPr>
          <a:xfrm>
            <a:off x="2412246" y="2358531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417934" y="328872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8" name="矩形 47"/>
          <p:cNvSpPr/>
          <p:nvPr/>
        </p:nvSpPr>
        <p:spPr>
          <a:xfrm>
            <a:off x="2412246" y="3560879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417934" y="445993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2412246" y="4732089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890662" y="3509032"/>
            <a:ext cx="592640" cy="592640"/>
            <a:chOff x="3391427" y="3866835"/>
            <a:chExt cx="592640" cy="592640"/>
          </a:xfrm>
        </p:grpSpPr>
        <p:sp>
          <p:nvSpPr>
            <p:cNvPr id="64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5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  <a:lin ang="5400000" scaled="0"/>
            </a:gra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6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890662" y="2338230"/>
            <a:ext cx="592640" cy="592640"/>
            <a:chOff x="3391427" y="2696033"/>
            <a:chExt cx="592640" cy="592640"/>
          </a:xfrm>
        </p:grpSpPr>
        <p:sp>
          <p:nvSpPr>
            <p:cNvPr id="6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  <a:lin ang="5400000" scaled="0"/>
            </a:gra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890662" y="4653790"/>
            <a:ext cx="592640" cy="592640"/>
            <a:chOff x="3391427" y="5011593"/>
            <a:chExt cx="592640" cy="592640"/>
          </a:xfrm>
        </p:grpSpPr>
        <p:sp>
          <p:nvSpPr>
            <p:cNvPr id="72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73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  <a:lin ang="5400000" scaled="0"/>
            </a:gra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​​ 14"/>
          <p:cNvCxnSpPr/>
          <p:nvPr/>
        </p:nvCxnSpPr>
        <p:spPr>
          <a:xfrm>
            <a:off x="325539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 descr="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24515" y="2694801"/>
            <a:ext cx="1285212" cy="1231052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29278" y="2708245"/>
            <a:ext cx="1196553" cy="1231052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665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36987" y="2700893"/>
            <a:ext cx="1256113" cy="1231052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302715" y="2692868"/>
            <a:ext cx="1268273" cy="1231052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Freeform 8"/>
          <p:cNvSpPr/>
          <p:nvPr/>
        </p:nvSpPr>
        <p:spPr bwMode="auto">
          <a:xfrm rot="18900000">
            <a:off x="1882855" y="3151273"/>
            <a:ext cx="1620740" cy="880972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076655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5" name="Freeform 7"/>
          <p:cNvSpPr/>
          <p:nvPr/>
        </p:nvSpPr>
        <p:spPr bwMode="auto">
          <a:xfrm rot="19087048">
            <a:off x="4427364" y="3013928"/>
            <a:ext cx="1583837" cy="107036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076655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6" name="Freeform 6"/>
          <p:cNvSpPr/>
          <p:nvPr/>
        </p:nvSpPr>
        <p:spPr bwMode="auto">
          <a:xfrm rot="19290703">
            <a:off x="6747886" y="2825492"/>
            <a:ext cx="1619319" cy="1260987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rgbClr val="076655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7" name="Freeform 5"/>
          <p:cNvSpPr/>
          <p:nvPr/>
        </p:nvSpPr>
        <p:spPr bwMode="auto">
          <a:xfrm rot="19810786">
            <a:off x="9146863" y="2563961"/>
            <a:ext cx="1559879" cy="1521925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076655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53936" y="1700808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76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74980" y="1700808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76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62223" y="1700808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76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189647" y="1700808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76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584099" y="4425076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4036967" y="4425076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6395936" y="4425076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8988224" y="4425076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 bldLvl="0" animBg="1"/>
      <p:bldP spid="26" grpId="0" bldLvl="0" animBg="1"/>
      <p:bldP spid="27" grpId="0" bldLvl="0" animBg="1"/>
      <p:bldP spid="40" grpId="0"/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36496" y="2276872"/>
            <a:ext cx="3890010" cy="1432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86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73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3735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4800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848462" y="2180861"/>
            <a:ext cx="0" cy="2565899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91128" y="4306307"/>
            <a:ext cx="1203795" cy="34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135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2135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32238" y="2276875"/>
            <a:ext cx="1596233" cy="1596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65390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8951" y="3717032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015652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5390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8952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15138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3126384" y="2562029"/>
            <a:ext cx="1203795" cy="108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5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198" y="1644441"/>
            <a:ext cx="4191756" cy="3493603"/>
          </a:xfrm>
          <a:prstGeom prst="rect">
            <a:avLst/>
          </a:prstGeom>
        </p:spPr>
      </p:pic>
      <p:pic>
        <p:nvPicPr>
          <p:cNvPr id="5" name="Picture 3" descr="C:\Users\Administrator\Desktop\2013751803130.jpg201375180313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22290" y="1835150"/>
            <a:ext cx="3731895" cy="219138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innerShdw blurRad="63500" dist="25400" dir="13500000">
              <a:prstClr val="black">
                <a:alpha val="21000"/>
              </a:prstClr>
            </a:innerShdw>
          </a:effectLst>
        </p:spPr>
      </p:pic>
      <p:pic>
        <p:nvPicPr>
          <p:cNvPr id="6" name="Picture 4" descr="Monitor-Ligh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531" y="1739725"/>
            <a:ext cx="1602157" cy="1960224"/>
          </a:xfrm>
          <a:prstGeom prst="rect">
            <a:avLst/>
          </a:prstGeom>
        </p:spPr>
      </p:pic>
      <p:pic>
        <p:nvPicPr>
          <p:cNvPr id="7" name="Picture 5" descr="ipa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938" y="2318372"/>
            <a:ext cx="3974549" cy="3811203"/>
          </a:xfrm>
          <a:prstGeom prst="rect">
            <a:avLst/>
          </a:prstGeom>
        </p:spPr>
      </p:pic>
      <p:pic>
        <p:nvPicPr>
          <p:cNvPr id="8" name="Picture 6" descr="C:\Users\Administrator\Desktop\下载.jpg下载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8653145" y="2546350"/>
            <a:ext cx="2080895" cy="2592070"/>
          </a:xfrm>
          <a:prstGeom prst="rect">
            <a:avLst/>
          </a:prstGeom>
          <a:effectLst>
            <a:innerShdw blurRad="63500" dist="25400" dir="13500000">
              <a:prstClr val="black">
                <a:alpha val="26000"/>
              </a:prstClr>
            </a:innerShdw>
          </a:effectLst>
        </p:spPr>
      </p:pic>
      <p:pic>
        <p:nvPicPr>
          <p:cNvPr id="9" name="Picture 7" descr="ipad-ligh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617024" y="2402389"/>
            <a:ext cx="1220828" cy="2763089"/>
          </a:xfrm>
          <a:prstGeom prst="rect">
            <a:avLst/>
          </a:prstGeom>
        </p:spPr>
      </p:pic>
      <p:sp>
        <p:nvSpPr>
          <p:cNvPr id="10" name="TextBox 46"/>
          <p:cNvSpPr txBox="1"/>
          <p:nvPr/>
        </p:nvSpPr>
        <p:spPr>
          <a:xfrm>
            <a:off x="2069756" y="2064305"/>
            <a:ext cx="232410" cy="106680"/>
          </a:xfrm>
          <a:prstGeom prst="rect">
            <a:avLst/>
          </a:prstGeom>
          <a:noFill/>
        </p:spPr>
        <p:txBody>
          <a:bodyPr wrap="none" lIns="91428" tIns="45713" rIns="91428" bIns="4571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</a:rPr>
              <a:t>项目分析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2206172" y="4026445"/>
            <a:ext cx="1400810" cy="481965"/>
          </a:xfrm>
          <a:prstGeom prst="rect">
            <a:avLst/>
          </a:prstGeom>
          <a:noFill/>
        </p:spPr>
        <p:txBody>
          <a:bodyPr wrap="none" lIns="91428" tIns="45713" rIns="91428" bIns="45713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sz="2400" dirty="0">
                <a:solidFill>
                  <a:srgbClr val="076655"/>
                </a:solidFill>
                <a:latin typeface="+mj-ea"/>
                <a:ea typeface="+mj-ea"/>
              </a:rPr>
              <a:t>项目分析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1402311" y="2609196"/>
            <a:ext cx="2929381" cy="82359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1065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1558756" y="4571336"/>
            <a:ext cx="2929381" cy="82359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1065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1065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1065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" name="TextBox 47"/>
          <p:cNvSpPr txBox="1"/>
          <p:nvPr/>
        </p:nvSpPr>
        <p:spPr>
          <a:xfrm>
            <a:off x="2206172" y="2064295"/>
            <a:ext cx="1400810" cy="481965"/>
          </a:xfrm>
          <a:prstGeom prst="rect">
            <a:avLst/>
          </a:prstGeom>
          <a:noFill/>
        </p:spPr>
        <p:txBody>
          <a:bodyPr wrap="none" lIns="91428" tIns="45713" rIns="91428" bIns="45713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sz="2400" dirty="0">
                <a:solidFill>
                  <a:srgbClr val="076655"/>
                </a:solidFill>
                <a:latin typeface="+mj-ea"/>
                <a:ea typeface="+mj-ea"/>
              </a:rPr>
              <a:t>项目分析</a:t>
            </a: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 flipV="1">
            <a:off x="3959327" y="2476372"/>
            <a:ext cx="4838560" cy="22608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913906" y="1887675"/>
            <a:ext cx="6083468" cy="28867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428575" y="1812188"/>
            <a:ext cx="1886176" cy="848727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26915" y="4395035"/>
            <a:ext cx="1886176" cy="848727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55871" y="1463312"/>
            <a:ext cx="1886176" cy="848727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04996" y="4417884"/>
            <a:ext cx="1886176" cy="848727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24"/>
          <p:cNvSpPr txBox="1"/>
          <p:nvPr/>
        </p:nvSpPr>
        <p:spPr>
          <a:xfrm>
            <a:off x="2448195" y="2180861"/>
            <a:ext cx="1706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8880910" y="1830967"/>
            <a:ext cx="1706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1968142" y="4740671"/>
            <a:ext cx="1706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7824792" y="4782071"/>
            <a:ext cx="170688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996111" y="2413373"/>
            <a:ext cx="1842767" cy="1842767"/>
            <a:chOff x="3746633" y="1810030"/>
            <a:chExt cx="1382075" cy="1382075"/>
          </a:xfrm>
        </p:grpSpPr>
        <p:grpSp>
          <p:nvGrpSpPr>
            <p:cNvPr id="23" name="组合 2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5" name="同心圆 2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4" name="TextBox 30"/>
            <p:cNvSpPr txBox="1"/>
            <p:nvPr/>
          </p:nvSpPr>
          <p:spPr>
            <a:xfrm>
              <a:off x="3978122" y="2397335"/>
              <a:ext cx="926418" cy="2614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35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27" name="TextBox 31"/>
          <p:cNvSpPr txBox="1"/>
          <p:nvPr/>
        </p:nvSpPr>
        <p:spPr>
          <a:xfrm>
            <a:off x="790975" y="2915703"/>
            <a:ext cx="3264363" cy="96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994175" y="5349213"/>
            <a:ext cx="3264363" cy="96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7799754" y="5411980"/>
            <a:ext cx="3264363" cy="96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8016814" y="2630651"/>
            <a:ext cx="3264363" cy="96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845623" y="1738804"/>
            <a:ext cx="497747" cy="497747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365570" y="4276649"/>
            <a:ext cx="497747" cy="497747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215704" y="4367023"/>
            <a:ext cx="497747" cy="497747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0300803" y="1412776"/>
            <a:ext cx="497747" cy="497747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  <p:bldP spid="31" grpId="0" bldLvl="0" animBg="1"/>
      <p:bldP spid="32" grpId="0" bldLvl="0" animBg="1"/>
      <p:bldP spid="33" grpId="0" bldLvl="0" animBg="1"/>
      <p:bldP spid="3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/>
          <p:cNvSpPr txBox="1"/>
          <p:nvPr/>
        </p:nvSpPr>
        <p:spPr>
          <a:xfrm>
            <a:off x="9192760" y="1849092"/>
            <a:ext cx="1824203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465" dirty="0">
                <a:solidFill>
                  <a:prstClr val="black"/>
                </a:solidFill>
                <a:latin typeface="+mj-ea"/>
                <a:ea typeface="+mj-ea"/>
              </a:rPr>
              <a:t>01</a:t>
            </a: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、点击输入简要文字内容，</a:t>
            </a:r>
            <a:r>
              <a:rPr lang="zh-CN" altLang="en-US" sz="1465" dirty="0" smtClean="0">
                <a:solidFill>
                  <a:prstClr val="black"/>
                </a:solidFill>
                <a:latin typeface="+mj-ea"/>
                <a:ea typeface="+mj-ea"/>
              </a:rPr>
              <a:t>文字</a:t>
            </a:r>
            <a:endParaRPr lang="zh-CN" altLang="en-US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9192760" y="3359260"/>
            <a:ext cx="1824203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465" dirty="0" smtClean="0">
                <a:solidFill>
                  <a:prstClr val="black"/>
                </a:solidFill>
                <a:latin typeface="+mj-ea"/>
                <a:ea typeface="+mj-ea"/>
              </a:rPr>
              <a:t>02</a:t>
            </a:r>
            <a:r>
              <a:rPr lang="zh-CN" altLang="en-US" sz="1465" dirty="0" smtClean="0">
                <a:solidFill>
                  <a:prstClr val="black"/>
                </a:solidFill>
                <a:latin typeface="+mj-ea"/>
                <a:ea typeface="+mj-ea"/>
              </a:rPr>
              <a:t>、</a:t>
            </a: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</a:t>
            </a:r>
          </a:p>
        </p:txBody>
      </p:sp>
      <p:sp>
        <p:nvSpPr>
          <p:cNvPr id="6" name="TextBox 20"/>
          <p:cNvSpPr txBox="1"/>
          <p:nvPr/>
        </p:nvSpPr>
        <p:spPr>
          <a:xfrm>
            <a:off x="9192760" y="4975772"/>
            <a:ext cx="1824203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465" dirty="0" smtClean="0">
                <a:solidFill>
                  <a:prstClr val="black"/>
                </a:solidFill>
                <a:latin typeface="+mj-ea"/>
                <a:ea typeface="+mj-ea"/>
              </a:rPr>
              <a:t>03</a:t>
            </a:r>
            <a:r>
              <a:rPr lang="zh-CN" altLang="en-US" sz="1465" dirty="0" smtClean="0">
                <a:solidFill>
                  <a:prstClr val="black"/>
                </a:solidFill>
                <a:latin typeface="+mj-ea"/>
                <a:ea typeface="+mj-ea"/>
              </a:rPr>
              <a:t>、</a:t>
            </a: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655462" y="2158067"/>
            <a:ext cx="3936437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65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</a:t>
            </a:r>
            <a:r>
              <a:rPr lang="zh-CN" altLang="en-US" sz="1465" dirty="0" smtClean="0">
                <a:solidFill>
                  <a:prstClr val="black"/>
                </a:solidFill>
                <a:latin typeface="+mj-ea"/>
                <a:ea typeface="+mj-ea"/>
              </a:rPr>
              <a:t>说明</a:t>
            </a:r>
            <a:endParaRPr lang="zh-CN" altLang="en-US" sz="146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6528280" y="2173160"/>
            <a:ext cx="1852597" cy="114412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600472" y="3926897"/>
            <a:ext cx="18084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528280" y="4339905"/>
            <a:ext cx="1800384" cy="117501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7638799" y="1485992"/>
            <a:ext cx="1454120" cy="1424079"/>
            <a:chOff x="2470425" y="1106543"/>
            <a:chExt cx="1090590" cy="1068059"/>
          </a:xfrm>
        </p:grpSpPr>
        <p:grpSp>
          <p:nvGrpSpPr>
            <p:cNvPr id="12" name="组合 11"/>
            <p:cNvGrpSpPr/>
            <p:nvPr/>
          </p:nvGrpSpPr>
          <p:grpSpPr>
            <a:xfrm>
              <a:off x="2492956" y="1106543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43"/>
            <p:cNvSpPr txBox="1"/>
            <p:nvPr/>
          </p:nvSpPr>
          <p:spPr>
            <a:xfrm>
              <a:off x="2470425" y="1396843"/>
              <a:ext cx="1053935" cy="473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标题</a:t>
              </a:r>
            </a:p>
            <a:p>
              <a:pPr algn="ctr"/>
              <a:r>
                <a:rPr lang="zh-CN" altLang="en-US" sz="2000" b="1" dirty="0" smtClean="0">
                  <a:solidFill>
                    <a:srgbClr val="076655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90879" y="3127480"/>
            <a:ext cx="1424079" cy="1424079"/>
            <a:chOff x="2509485" y="2337659"/>
            <a:chExt cx="1068059" cy="1068059"/>
          </a:xfrm>
        </p:grpSpPr>
        <p:grpSp>
          <p:nvGrpSpPr>
            <p:cNvPr id="17" name="组合 16"/>
            <p:cNvGrpSpPr/>
            <p:nvPr/>
          </p:nvGrpSpPr>
          <p:grpSpPr>
            <a:xfrm>
              <a:off x="2509485" y="2337659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8" name="TextBox 52"/>
            <p:cNvSpPr txBox="1"/>
            <p:nvPr/>
          </p:nvSpPr>
          <p:spPr>
            <a:xfrm>
              <a:off x="2535078" y="2643055"/>
              <a:ext cx="1025937" cy="473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76655"/>
                  </a:solidFill>
                  <a:latin typeface="+mj-ea"/>
                  <a:ea typeface="+mj-ea"/>
                </a:rPr>
                <a:t>标题</a:t>
              </a:r>
            </a:p>
            <a:p>
              <a:pPr algn="ctr"/>
              <a:r>
                <a:rPr lang="zh-CN" altLang="en-US" sz="2000" b="1" dirty="0">
                  <a:solidFill>
                    <a:srgbClr val="076655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55358" y="4783751"/>
            <a:ext cx="1441392" cy="1424079"/>
            <a:chOff x="2482844" y="3579862"/>
            <a:chExt cx="1081044" cy="1068059"/>
          </a:xfrm>
        </p:grpSpPr>
        <p:grpSp>
          <p:nvGrpSpPr>
            <p:cNvPr id="22" name="组合 21"/>
            <p:cNvGrpSpPr/>
            <p:nvPr/>
          </p:nvGrpSpPr>
          <p:grpSpPr>
            <a:xfrm>
              <a:off x="2495829" y="3579862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3" name="TextBox 56"/>
            <p:cNvSpPr txBox="1"/>
            <p:nvPr/>
          </p:nvSpPr>
          <p:spPr>
            <a:xfrm>
              <a:off x="2482844" y="3853085"/>
              <a:ext cx="1076003" cy="4733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76655"/>
                  </a:solidFill>
                  <a:latin typeface="+mj-ea"/>
                  <a:ea typeface="+mj-ea"/>
                </a:rPr>
                <a:t>标题</a:t>
              </a:r>
            </a:p>
            <a:p>
              <a:pPr algn="ctr"/>
              <a:r>
                <a:rPr lang="zh-CN" altLang="en-US" sz="2000" b="1" dirty="0">
                  <a:solidFill>
                    <a:srgbClr val="076655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48462" y="2776753"/>
            <a:ext cx="1944032" cy="1944032"/>
            <a:chOff x="792868" y="618113"/>
            <a:chExt cx="1314008" cy="1314008"/>
          </a:xfrm>
        </p:grpSpPr>
        <p:grpSp>
          <p:nvGrpSpPr>
            <p:cNvPr id="27" name="组合 26"/>
            <p:cNvGrpSpPr/>
            <p:nvPr/>
          </p:nvGrpSpPr>
          <p:grpSpPr>
            <a:xfrm>
              <a:off x="792868" y="618113"/>
              <a:ext cx="1314008" cy="131400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855957" y="708494"/>
              <a:ext cx="1188000" cy="118800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807590" y="1485992"/>
            <a:ext cx="1808523" cy="576715"/>
            <a:chOff x="814328" y="3219334"/>
            <a:chExt cx="1356392" cy="432536"/>
          </a:xfrm>
        </p:grpSpPr>
        <p:grpSp>
          <p:nvGrpSpPr>
            <p:cNvPr id="32" name="组合 31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圆角矩形 35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3" name="TextBox 75"/>
            <p:cNvSpPr txBox="1"/>
            <p:nvPr/>
          </p:nvSpPr>
          <p:spPr>
            <a:xfrm>
              <a:off x="1224127" y="3331792"/>
              <a:ext cx="787838" cy="228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65" dirty="0" smtClean="0">
                  <a:solidFill>
                    <a:srgbClr val="076655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38" name="TextBox 81"/>
          <p:cNvSpPr txBox="1"/>
          <p:nvPr/>
        </p:nvSpPr>
        <p:spPr>
          <a:xfrm>
            <a:off x="655462" y="3886259"/>
            <a:ext cx="3936437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</a:t>
            </a:r>
          </a:p>
        </p:txBody>
      </p:sp>
      <p:sp>
        <p:nvSpPr>
          <p:cNvPr id="39" name="TextBox 82"/>
          <p:cNvSpPr txBox="1"/>
          <p:nvPr/>
        </p:nvSpPr>
        <p:spPr>
          <a:xfrm>
            <a:off x="655462" y="5518440"/>
            <a:ext cx="3936437" cy="67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65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830450" y="3140259"/>
            <a:ext cx="1808523" cy="576715"/>
            <a:chOff x="814328" y="3219334"/>
            <a:chExt cx="1356392" cy="432536"/>
          </a:xfrm>
        </p:grpSpPr>
        <p:grpSp>
          <p:nvGrpSpPr>
            <p:cNvPr id="41" name="组合 40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5" name="圆角矩形 44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46" name="圆角矩形 45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2" name="TextBox 86"/>
            <p:cNvSpPr txBox="1"/>
            <p:nvPr/>
          </p:nvSpPr>
          <p:spPr>
            <a:xfrm>
              <a:off x="1224127" y="3331792"/>
              <a:ext cx="787838" cy="228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65" dirty="0" smtClean="0">
                  <a:solidFill>
                    <a:srgbClr val="076655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807588" y="4759495"/>
            <a:ext cx="1808523" cy="576715"/>
            <a:chOff x="814328" y="3219334"/>
            <a:chExt cx="1356392" cy="432536"/>
          </a:xfrm>
        </p:grpSpPr>
        <p:grpSp>
          <p:nvGrpSpPr>
            <p:cNvPr id="48" name="组合 47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" name="圆角矩形 51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srgbClr val="076655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rgbClr val="076655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TextBox 93"/>
            <p:cNvSpPr txBox="1"/>
            <p:nvPr/>
          </p:nvSpPr>
          <p:spPr>
            <a:xfrm>
              <a:off x="1224127" y="3331792"/>
              <a:ext cx="787838" cy="228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65" dirty="0" smtClean="0">
                  <a:solidFill>
                    <a:srgbClr val="076655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图片 53" descr="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3827E-6 L 0.17847 0.88797 " pathEditMode="relative" rAng="0" ptsTypes="AA">
                                      <p:cBhvr>
                                        <p:cTn id="34" dur="6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44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0110" y="3075679"/>
            <a:ext cx="9529724" cy="1830070"/>
          </a:xfrm>
          <a:prstGeom prst="rect">
            <a:avLst/>
          </a:prstGeom>
          <a:noFill/>
        </p:spPr>
        <p:txBody>
          <a:bodyPr wrap="square" lIns="121848" tIns="60924" rIns="121848" bIns="6092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65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sz="1865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187682" y="1027001"/>
            <a:ext cx="1741513" cy="1692436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prstClr val="black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802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21754" y="2137631"/>
            <a:ext cx="465928" cy="465928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631559" y="1622985"/>
            <a:ext cx="208389" cy="208389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39948" y="1842383"/>
            <a:ext cx="277920" cy="27792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0393118" y="5924353"/>
            <a:ext cx="667877" cy="667877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231674" y="4696931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578935" y="6350192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188650" y="1025997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216180" y="5534999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8839948" y="6276859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1447638" y="6645609"/>
            <a:ext cx="183185" cy="183185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192611" y="1027001"/>
            <a:ext cx="1741513" cy="1692436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prstClr val="black"/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>
                    <a:solidFill>
                      <a:prstClr val="white"/>
                    </a:solidFill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802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言</a:t>
              </a:r>
              <a:endPara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36496" y="2276872"/>
            <a:ext cx="3890010" cy="1432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86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735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3735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4800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848462" y="2180861"/>
            <a:ext cx="0" cy="2565899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91128" y="4306307"/>
            <a:ext cx="1203795" cy="34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135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2135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32238" y="2276875"/>
            <a:ext cx="1596233" cy="1596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65390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8951" y="3717032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015652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5390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8952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15138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3126384" y="2562029"/>
            <a:ext cx="1203795" cy="108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5" b="1" dirty="0" smtClean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2347935" y="1908309"/>
            <a:ext cx="1981723" cy="175638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76655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1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455762" y="2003876"/>
            <a:ext cx="1766068" cy="15652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1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5105740" y="1908309"/>
            <a:ext cx="1981723" cy="175638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76655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2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5213567" y="2003876"/>
            <a:ext cx="1766068" cy="15652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2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7863546" y="1908309"/>
            <a:ext cx="1981723" cy="175638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076655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7971371" y="2003876"/>
            <a:ext cx="1766068" cy="15652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5">
              <a:solidFill>
                <a:srgbClr val="FFFFFF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04034" y="2814563"/>
            <a:ext cx="107823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¥13456</a:t>
            </a:r>
            <a:endParaRPr lang="zh-CN" altLang="en-US" sz="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19644" y="2814563"/>
            <a:ext cx="107823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¥13456</a:t>
            </a:r>
            <a:endParaRPr lang="zh-CN" altLang="en-US" sz="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61839" y="2814563"/>
            <a:ext cx="107823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¥13456</a:t>
            </a:r>
            <a:endParaRPr lang="zh-CN" altLang="en-US" sz="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714408" y="2313959"/>
            <a:ext cx="307935" cy="306305"/>
            <a:chOff x="3856417" y="4248125"/>
            <a:chExt cx="409860" cy="407692"/>
          </a:xfrm>
          <a:solidFill>
            <a:srgbClr val="076655"/>
          </a:solidFill>
        </p:grpSpPr>
        <p:sp>
          <p:nvSpPr>
            <p:cNvPr id="14" name="Freeform 187"/>
            <p:cNvSpPr/>
            <p:nvPr/>
          </p:nvSpPr>
          <p:spPr bwMode="auto">
            <a:xfrm>
              <a:off x="3969183" y="4489921"/>
              <a:ext cx="279745" cy="165896"/>
            </a:xfrm>
            <a:custGeom>
              <a:avLst/>
              <a:gdLst>
                <a:gd name="T0" fmla="*/ 76 w 109"/>
                <a:gd name="T1" fmla="*/ 0 h 65"/>
                <a:gd name="T2" fmla="*/ 54 w 109"/>
                <a:gd name="T3" fmla="*/ 0 h 65"/>
                <a:gd name="T4" fmla="*/ 69 w 109"/>
                <a:gd name="T5" fmla="*/ 17 h 65"/>
                <a:gd name="T6" fmla="*/ 76 w 109"/>
                <a:gd name="T7" fmla="*/ 17 h 65"/>
                <a:gd name="T8" fmla="*/ 91 w 109"/>
                <a:gd name="T9" fmla="*/ 32 h 65"/>
                <a:gd name="T10" fmla="*/ 76 w 109"/>
                <a:gd name="T11" fmla="*/ 48 h 65"/>
                <a:gd name="T12" fmla="*/ 32 w 109"/>
                <a:gd name="T13" fmla="*/ 48 h 65"/>
                <a:gd name="T14" fmla="*/ 17 w 109"/>
                <a:gd name="T15" fmla="*/ 32 h 65"/>
                <a:gd name="T16" fmla="*/ 20 w 109"/>
                <a:gd name="T17" fmla="*/ 24 h 65"/>
                <a:gd name="T18" fmla="*/ 1 w 109"/>
                <a:gd name="T19" fmla="*/ 24 h 65"/>
                <a:gd name="T20" fmla="*/ 0 w 109"/>
                <a:gd name="T21" fmla="*/ 32 h 65"/>
                <a:gd name="T22" fmla="*/ 32 w 109"/>
                <a:gd name="T23" fmla="*/ 65 h 65"/>
                <a:gd name="T24" fmla="*/ 76 w 109"/>
                <a:gd name="T25" fmla="*/ 65 h 65"/>
                <a:gd name="T26" fmla="*/ 109 w 109"/>
                <a:gd name="T27" fmla="*/ 32 h 65"/>
                <a:gd name="T28" fmla="*/ 76 w 109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5">
                  <a:moveTo>
                    <a:pt x="76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1" y="4"/>
                    <a:pt x="66" y="10"/>
                    <a:pt x="69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5" y="17"/>
                    <a:pt x="91" y="24"/>
                    <a:pt x="91" y="32"/>
                  </a:cubicBezTo>
                  <a:cubicBezTo>
                    <a:pt x="91" y="41"/>
                    <a:pt x="85" y="48"/>
                    <a:pt x="76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4" y="48"/>
                    <a:pt x="17" y="41"/>
                    <a:pt x="17" y="32"/>
                  </a:cubicBezTo>
                  <a:cubicBezTo>
                    <a:pt x="17" y="29"/>
                    <a:pt x="18" y="26"/>
                    <a:pt x="2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7"/>
                    <a:pt x="0" y="30"/>
                    <a:pt x="0" y="32"/>
                  </a:cubicBezTo>
                  <a:cubicBezTo>
                    <a:pt x="0" y="50"/>
                    <a:pt x="14" y="65"/>
                    <a:pt x="32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94" y="65"/>
                    <a:pt x="109" y="50"/>
                    <a:pt x="109" y="32"/>
                  </a:cubicBezTo>
                  <a:cubicBezTo>
                    <a:pt x="109" y="15"/>
                    <a:pt x="94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Freeform 188"/>
            <p:cNvSpPr/>
            <p:nvPr/>
          </p:nvSpPr>
          <p:spPr bwMode="auto">
            <a:xfrm>
              <a:off x="3856417" y="4489921"/>
              <a:ext cx="279745" cy="165896"/>
            </a:xfrm>
            <a:custGeom>
              <a:avLst/>
              <a:gdLst>
                <a:gd name="T0" fmla="*/ 41 w 109"/>
                <a:gd name="T1" fmla="*/ 48 h 65"/>
                <a:gd name="T2" fmla="*/ 33 w 109"/>
                <a:gd name="T3" fmla="*/ 48 h 65"/>
                <a:gd name="T4" fmla="*/ 18 w 109"/>
                <a:gd name="T5" fmla="*/ 32 h 65"/>
                <a:gd name="T6" fmla="*/ 33 w 109"/>
                <a:gd name="T7" fmla="*/ 17 h 65"/>
                <a:gd name="T8" fmla="*/ 37 w 109"/>
                <a:gd name="T9" fmla="*/ 17 h 65"/>
                <a:gd name="T10" fmla="*/ 77 w 109"/>
                <a:gd name="T11" fmla="*/ 17 h 65"/>
                <a:gd name="T12" fmla="*/ 92 w 109"/>
                <a:gd name="T13" fmla="*/ 32 h 65"/>
                <a:gd name="T14" fmla="*/ 92 w 109"/>
                <a:gd name="T15" fmla="*/ 35 h 65"/>
                <a:gd name="T16" fmla="*/ 89 w 109"/>
                <a:gd name="T17" fmla="*/ 42 h 65"/>
                <a:gd name="T18" fmla="*/ 108 w 109"/>
                <a:gd name="T19" fmla="*/ 42 h 65"/>
                <a:gd name="T20" fmla="*/ 109 w 109"/>
                <a:gd name="T21" fmla="*/ 35 h 65"/>
                <a:gd name="T22" fmla="*/ 109 w 109"/>
                <a:gd name="T23" fmla="*/ 35 h 65"/>
                <a:gd name="T24" fmla="*/ 109 w 109"/>
                <a:gd name="T25" fmla="*/ 32 h 65"/>
                <a:gd name="T26" fmla="*/ 77 w 109"/>
                <a:gd name="T27" fmla="*/ 0 h 65"/>
                <a:gd name="T28" fmla="*/ 37 w 109"/>
                <a:gd name="T29" fmla="*/ 0 h 65"/>
                <a:gd name="T30" fmla="*/ 33 w 109"/>
                <a:gd name="T31" fmla="*/ 0 h 65"/>
                <a:gd name="T32" fmla="*/ 0 w 109"/>
                <a:gd name="T33" fmla="*/ 32 h 65"/>
                <a:gd name="T34" fmla="*/ 33 w 109"/>
                <a:gd name="T35" fmla="*/ 65 h 65"/>
                <a:gd name="T36" fmla="*/ 56 w 109"/>
                <a:gd name="T37" fmla="*/ 65 h 65"/>
                <a:gd name="T38" fmla="*/ 41 w 109"/>
                <a:gd name="T39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65">
                  <a:moveTo>
                    <a:pt x="41" y="48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24" y="48"/>
                    <a:pt x="18" y="41"/>
                    <a:pt x="18" y="32"/>
                  </a:cubicBezTo>
                  <a:cubicBezTo>
                    <a:pt x="18" y="24"/>
                    <a:pt x="24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5" y="17"/>
                    <a:pt x="92" y="24"/>
                    <a:pt x="92" y="32"/>
                  </a:cubicBezTo>
                  <a:cubicBezTo>
                    <a:pt x="92" y="33"/>
                    <a:pt x="92" y="34"/>
                    <a:pt x="92" y="35"/>
                  </a:cubicBezTo>
                  <a:cubicBezTo>
                    <a:pt x="91" y="38"/>
                    <a:pt x="90" y="40"/>
                    <a:pt x="89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0"/>
                    <a:pt x="109" y="38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4"/>
                    <a:pt x="109" y="33"/>
                    <a:pt x="109" y="32"/>
                  </a:cubicBezTo>
                  <a:cubicBezTo>
                    <a:pt x="109" y="15"/>
                    <a:pt x="95" y="0"/>
                    <a:pt x="7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0" y="61"/>
                    <a:pt x="44" y="55"/>
                    <a:pt x="4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Freeform 189"/>
            <p:cNvSpPr>
              <a:spLocks noEditPoints="1"/>
            </p:cNvSpPr>
            <p:nvPr/>
          </p:nvSpPr>
          <p:spPr bwMode="auto">
            <a:xfrm>
              <a:off x="3950749" y="4248125"/>
              <a:ext cx="202761" cy="204930"/>
            </a:xfrm>
            <a:custGeom>
              <a:avLst/>
              <a:gdLst>
                <a:gd name="T0" fmla="*/ 40 w 79"/>
                <a:gd name="T1" fmla="*/ 0 h 80"/>
                <a:gd name="T2" fmla="*/ 0 w 79"/>
                <a:gd name="T3" fmla="*/ 40 h 80"/>
                <a:gd name="T4" fmla="*/ 40 w 79"/>
                <a:gd name="T5" fmla="*/ 80 h 80"/>
                <a:gd name="T6" fmla="*/ 79 w 79"/>
                <a:gd name="T7" fmla="*/ 40 h 80"/>
                <a:gd name="T8" fmla="*/ 40 w 79"/>
                <a:gd name="T9" fmla="*/ 0 h 80"/>
                <a:gd name="T10" fmla="*/ 63 w 79"/>
                <a:gd name="T11" fmla="*/ 46 h 80"/>
                <a:gd name="T12" fmla="*/ 46 w 79"/>
                <a:gd name="T13" fmla="*/ 46 h 80"/>
                <a:gd name="T14" fmla="*/ 46 w 79"/>
                <a:gd name="T15" fmla="*/ 63 h 80"/>
                <a:gd name="T16" fmla="*/ 33 w 79"/>
                <a:gd name="T17" fmla="*/ 63 h 80"/>
                <a:gd name="T18" fmla="*/ 33 w 79"/>
                <a:gd name="T19" fmla="*/ 46 h 80"/>
                <a:gd name="T20" fmla="*/ 17 w 79"/>
                <a:gd name="T21" fmla="*/ 46 h 80"/>
                <a:gd name="T22" fmla="*/ 17 w 79"/>
                <a:gd name="T23" fmla="*/ 34 h 80"/>
                <a:gd name="T24" fmla="*/ 33 w 79"/>
                <a:gd name="T25" fmla="*/ 34 h 80"/>
                <a:gd name="T26" fmla="*/ 33 w 79"/>
                <a:gd name="T27" fmla="*/ 17 h 80"/>
                <a:gd name="T28" fmla="*/ 46 w 79"/>
                <a:gd name="T29" fmla="*/ 17 h 80"/>
                <a:gd name="T30" fmla="*/ 46 w 79"/>
                <a:gd name="T31" fmla="*/ 34 h 80"/>
                <a:gd name="T32" fmla="*/ 63 w 79"/>
                <a:gd name="T33" fmla="*/ 34 h 80"/>
                <a:gd name="T34" fmla="*/ 63 w 79"/>
                <a:gd name="T35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6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Rectangle 190"/>
            <p:cNvSpPr>
              <a:spLocks noChangeArrowheads="1"/>
            </p:cNvSpPr>
            <p:nvPr/>
          </p:nvSpPr>
          <p:spPr bwMode="auto">
            <a:xfrm>
              <a:off x="4200135" y="4356553"/>
              <a:ext cx="30360" cy="101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Rectangle 191"/>
            <p:cNvSpPr>
              <a:spLocks noChangeArrowheads="1"/>
            </p:cNvSpPr>
            <p:nvPr/>
          </p:nvSpPr>
          <p:spPr bwMode="auto">
            <a:xfrm>
              <a:off x="4164354" y="4392335"/>
              <a:ext cx="1019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Rectangle 192"/>
            <p:cNvSpPr>
              <a:spLocks noChangeArrowheads="1"/>
            </p:cNvSpPr>
            <p:nvPr/>
          </p:nvSpPr>
          <p:spPr bwMode="auto">
            <a:xfrm>
              <a:off x="3879187" y="4386913"/>
              <a:ext cx="18433" cy="618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Rectangle 193"/>
            <p:cNvSpPr>
              <a:spLocks noChangeArrowheads="1"/>
            </p:cNvSpPr>
            <p:nvPr/>
          </p:nvSpPr>
          <p:spPr bwMode="auto">
            <a:xfrm>
              <a:off x="3858586" y="4407515"/>
              <a:ext cx="61805" cy="17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55690" y="2259425"/>
            <a:ext cx="364144" cy="417911"/>
            <a:chOff x="2733098" y="4187405"/>
            <a:chExt cx="484675" cy="556238"/>
          </a:xfrm>
          <a:solidFill>
            <a:srgbClr val="076655"/>
          </a:solidFill>
        </p:grpSpPr>
        <p:sp>
          <p:nvSpPr>
            <p:cNvPr id="22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3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Freeform 304"/>
            <p:cNvSpPr/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Freeform 305"/>
            <p:cNvSpPr/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Freeform 306"/>
            <p:cNvSpPr/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Freeform 307"/>
            <p:cNvSpPr/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Freeform 308"/>
            <p:cNvSpPr/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309"/>
            <p:cNvSpPr/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Freeform 310"/>
            <p:cNvSpPr/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11"/>
            <p:cNvSpPr/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12"/>
            <p:cNvSpPr/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13"/>
            <p:cNvSpPr/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314"/>
            <p:cNvSpPr/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315"/>
            <p:cNvSpPr/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316"/>
            <p:cNvSpPr/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919728" y="2320885"/>
            <a:ext cx="429315" cy="292455"/>
            <a:chOff x="4895160" y="4287159"/>
            <a:chExt cx="571418" cy="389258"/>
          </a:xfrm>
          <a:solidFill>
            <a:srgbClr val="076655"/>
          </a:solidFill>
        </p:grpSpPr>
        <p:sp>
          <p:nvSpPr>
            <p:cNvPr id="40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Freeform 333"/>
            <p:cNvSpPr/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334"/>
            <p:cNvSpPr/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335"/>
            <p:cNvSpPr/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125803" y="4033517"/>
            <a:ext cx="2349784" cy="783587"/>
            <a:chOff x="2061936" y="5263650"/>
            <a:chExt cx="2349784" cy="783587"/>
          </a:xfrm>
        </p:grpSpPr>
        <p:sp>
          <p:nvSpPr>
            <p:cNvPr id="50" name="文本框 49"/>
            <p:cNvSpPr txBox="1"/>
            <p:nvPr/>
          </p:nvSpPr>
          <p:spPr bwMode="auto">
            <a:xfrm>
              <a:off x="2217364" y="5498597"/>
              <a:ext cx="2038928" cy="548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12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 bwMode="auto">
            <a:xfrm>
              <a:off x="2061936" y="5263650"/>
              <a:ext cx="2349784" cy="3524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918551" y="4033519"/>
            <a:ext cx="2349784" cy="783584"/>
            <a:chOff x="2061936" y="5263650"/>
            <a:chExt cx="2349784" cy="783584"/>
          </a:xfrm>
        </p:grpSpPr>
        <p:sp>
          <p:nvSpPr>
            <p:cNvPr id="53" name="文本框 52"/>
            <p:cNvSpPr txBox="1"/>
            <p:nvPr/>
          </p:nvSpPr>
          <p:spPr bwMode="auto">
            <a:xfrm>
              <a:off x="2217364" y="5498594"/>
              <a:ext cx="2038928" cy="548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12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 bwMode="auto">
            <a:xfrm>
              <a:off x="2061936" y="5263650"/>
              <a:ext cx="2349784" cy="3524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72587" y="4033519"/>
            <a:ext cx="2349784" cy="783584"/>
            <a:chOff x="2061936" y="5263650"/>
            <a:chExt cx="2349784" cy="783584"/>
          </a:xfrm>
        </p:grpSpPr>
        <p:sp>
          <p:nvSpPr>
            <p:cNvPr id="56" name="文本框 55"/>
            <p:cNvSpPr txBox="1"/>
            <p:nvPr/>
          </p:nvSpPr>
          <p:spPr bwMode="auto">
            <a:xfrm>
              <a:off x="2217364" y="5498594"/>
              <a:ext cx="2038928" cy="5486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符合</a:t>
              </a:r>
              <a:endParaRPr lang="en-US" altLang="zh-CN" sz="12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 bwMode="auto">
            <a:xfrm>
              <a:off x="2061936" y="5263650"/>
              <a:ext cx="2349784" cy="3524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6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1413271" y="5283788"/>
            <a:ext cx="936666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49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49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00"/>
                            </p:stCondLst>
                            <p:childTnLst>
                              <p:par>
                                <p:cTn id="6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50"/>
                            </p:stCondLst>
                            <p:childTnLst>
                              <p:par>
                                <p:cTn id="7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50"/>
                            </p:stCondLst>
                            <p:childTnLst>
                              <p:par>
                                <p:cTn id="7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9"/>
          <p:cNvSpPr txBox="1"/>
          <p:nvPr/>
        </p:nvSpPr>
        <p:spPr>
          <a:xfrm>
            <a:off x="1160624" y="267690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615990" y="357061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2369575" y="4079095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4022338" y="444613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9721730" y="3647757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9298782" y="2836220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8600310" y="2293035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6946694" y="1905716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5476930" y="2396624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5078314" y="273584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4833144" y="304515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6075116" y="3377459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5838083" y="3716684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5431331" y="4025993"/>
            <a:ext cx="1203960" cy="30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35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335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34251" y="2450116"/>
            <a:ext cx="778933" cy="778933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627391" y="2682237"/>
            <a:ext cx="700769" cy="7007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919484" y="3301995"/>
            <a:ext cx="691524" cy="691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3629287" y="3778835"/>
            <a:ext cx="624000" cy="624000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7333184" y="2249463"/>
            <a:ext cx="528000" cy="528000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5030258" y="3821716"/>
            <a:ext cx="456000" cy="456000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376518" y="2713756"/>
            <a:ext cx="369600" cy="369600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5853324" y="3333645"/>
            <a:ext cx="288000" cy="288000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990186" y="3405915"/>
            <a:ext cx="778111" cy="7781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84435" y="2250691"/>
            <a:ext cx="646131" cy="6461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75290" y="3898913"/>
            <a:ext cx="532655" cy="5326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780310" y="2445415"/>
            <a:ext cx="453141" cy="4531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487812" y="3573793"/>
            <a:ext cx="365511" cy="365511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03748" y="3048731"/>
            <a:ext cx="302100" cy="302100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图片 45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bldLvl="0" animBg="1"/>
      <p:bldP spid="18" grpId="1" bldLvl="0" animBg="1"/>
      <p:bldP spid="18" grpId="2" bldLvl="0" animBg="1"/>
      <p:bldP spid="19" grpId="0" bldLvl="0" animBg="1"/>
      <p:bldP spid="19" grpId="1" bldLvl="0" animBg="1"/>
      <p:bldP spid="19" grpId="2" bldLvl="0" animBg="1"/>
      <p:bldP spid="23" grpId="0" bldLvl="0" animBg="1"/>
      <p:bldP spid="23" grpId="1" bldLvl="0" animBg="1"/>
      <p:bldP spid="23" grpId="2" bldLvl="0" animBg="1"/>
      <p:bldP spid="24" grpId="0" bldLvl="0" animBg="1"/>
      <p:bldP spid="24" grpId="1" bldLvl="0" animBg="1"/>
      <p:bldP spid="24" grpId="2" bldLvl="0" animBg="1"/>
      <p:bldP spid="25" grpId="0" bldLvl="0" animBg="1"/>
      <p:bldP spid="25" grpId="1" bldLvl="0" animBg="1"/>
      <p:bldP spid="25" grpId="2" bldLvl="0" animBg="1"/>
      <p:bldP spid="26" grpId="0" bldLvl="0" animBg="1"/>
      <p:bldP spid="26" grpId="1" bldLvl="0" animBg="1"/>
      <p:bldP spid="26" grpId="2" bldLvl="0" animBg="1"/>
      <p:bldP spid="27" grpId="0" bldLvl="0" animBg="1"/>
      <p:bldP spid="27" grpId="1" bldLvl="0" animBg="1"/>
      <p:bldP spid="27" grpId="2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600" y="2805777"/>
            <a:ext cx="8051800" cy="1633992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-1" fmla="*/ 0 w 6038850"/>
              <a:gd name="connsiteY0-2" fmla="*/ 299838 h 1304686"/>
              <a:gd name="connsiteX1-3" fmla="*/ 2705100 w 6038850"/>
              <a:gd name="connsiteY1-4" fmla="*/ 52188 h 1304686"/>
              <a:gd name="connsiteX2-5" fmla="*/ 5619750 w 6038850"/>
              <a:gd name="connsiteY2-6" fmla="*/ 1195188 h 1304686"/>
              <a:gd name="connsiteX3-7" fmla="*/ 6038850 w 6038850"/>
              <a:gd name="connsiteY3-8" fmla="*/ 1176138 h 1304686"/>
              <a:gd name="connsiteX0-9" fmla="*/ 0 w 6038850"/>
              <a:gd name="connsiteY0-10" fmla="*/ 287550 h 1218694"/>
              <a:gd name="connsiteX1-11" fmla="*/ 2705100 w 6038850"/>
              <a:gd name="connsiteY1-12" fmla="*/ 39900 h 1218694"/>
              <a:gd name="connsiteX2-13" fmla="*/ 4832350 w 6038850"/>
              <a:gd name="connsiteY2-14" fmla="*/ 1005100 h 1218694"/>
              <a:gd name="connsiteX3-15" fmla="*/ 6038850 w 6038850"/>
              <a:gd name="connsiteY3-16" fmla="*/ 1163850 h 1218694"/>
              <a:gd name="connsiteX0-17" fmla="*/ 0 w 6038850"/>
              <a:gd name="connsiteY0-18" fmla="*/ 287550 h 1225494"/>
              <a:gd name="connsiteX1-19" fmla="*/ 2705100 w 6038850"/>
              <a:gd name="connsiteY1-20" fmla="*/ 39900 h 1225494"/>
              <a:gd name="connsiteX2-21" fmla="*/ 4832350 w 6038850"/>
              <a:gd name="connsiteY2-22" fmla="*/ 1005100 h 1225494"/>
              <a:gd name="connsiteX3-23" fmla="*/ 6038850 w 6038850"/>
              <a:gd name="connsiteY3-24" fmla="*/ 1163850 h 12254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rgbClr val="007457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" dirty="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073182" y="3364959"/>
            <a:ext cx="1133095" cy="847308"/>
            <a:chOff x="6054436" y="2405136"/>
            <a:chExt cx="849821" cy="63548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Freeform 133"/>
            <p:cNvSpPr/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7" name="Freeform 134"/>
            <p:cNvSpPr/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8" name="Freeform 135"/>
            <p:cNvSpPr/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9" name="Freeform 107"/>
            <p:cNvSpPr/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76655">
                <a:alpha val="73000"/>
              </a:srgbClr>
            </a:solidFill>
            <a:ln>
              <a:noFill/>
            </a:ln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0" name="Freeform 107"/>
            <p:cNvSpPr/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076655">
                <a:alpha val="73000"/>
              </a:srgbClr>
            </a:solidFill>
            <a:ln>
              <a:noFill/>
            </a:ln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1" name="Freeform 108"/>
            <p:cNvSpPr/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76655"/>
            </a:solidFill>
            <a:ln>
              <a:noFill/>
            </a:ln>
          </p:spPr>
          <p:txBody>
            <a:bodyPr/>
            <a:lstStyle/>
            <a:p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sz="100" dirty="0">
                <a:latin typeface="+mj-ea"/>
                <a:ea typeface="+mj-ea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" dirty="0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02544" y="2310659"/>
            <a:ext cx="1277515" cy="12775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6402459" y="5112169"/>
            <a:ext cx="423143" cy="371105"/>
            <a:chOff x="3175" y="-1587"/>
            <a:chExt cx="490538" cy="430212"/>
          </a:xfrm>
          <a:solidFill>
            <a:srgbClr val="076655"/>
          </a:solidFill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">
                <a:latin typeface="+mj-ea"/>
                <a:ea typeface="+mj-ea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">
                <a:latin typeface="+mj-ea"/>
                <a:ea typeface="+mj-ea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408015" y="3859669"/>
            <a:ext cx="349097" cy="439700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rgbClr val="07665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100">
              <a:latin typeface="+mj-ea"/>
              <a:ea typeface="+mj-ea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3978760" y="4299369"/>
            <a:ext cx="322833" cy="472373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rgbClr val="07665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100">
              <a:latin typeface="+mj-ea"/>
              <a:ea typeface="+mj-ea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9905980" y="4242859"/>
            <a:ext cx="416357" cy="416357"/>
            <a:chOff x="6350" y="4763"/>
            <a:chExt cx="492125" cy="492125"/>
          </a:xfrm>
          <a:solidFill>
            <a:srgbClr val="076655"/>
          </a:solidFill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">
                <a:latin typeface="+mj-ea"/>
                <a:ea typeface="+mj-ea"/>
                <a:cs typeface="Roboto condensed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">
                <a:latin typeface="+mj-ea"/>
                <a:ea typeface="+mj-ea"/>
                <a:cs typeface="Roboto condensed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">
                <a:latin typeface="+mj-ea"/>
                <a:ea typeface="+mj-ea"/>
                <a:cs typeface="Roboto condensed"/>
              </a:endParaRPr>
            </a:p>
          </p:txBody>
        </p:sp>
      </p:grpSp>
      <p:sp>
        <p:nvSpPr>
          <p:cNvPr id="28" name="TextBox 26"/>
          <p:cNvSpPr txBox="1"/>
          <p:nvPr/>
        </p:nvSpPr>
        <p:spPr>
          <a:xfrm>
            <a:off x="306459" y="4404812"/>
            <a:ext cx="2554499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2828150" y="4877704"/>
            <a:ext cx="2554499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5366304" y="5620169"/>
            <a:ext cx="2554499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8918699" y="4852704"/>
            <a:ext cx="2554499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237744" y="3532896"/>
            <a:ext cx="1079115" cy="1079115"/>
            <a:chOff x="4677858" y="2649672"/>
            <a:chExt cx="809336" cy="809336"/>
          </a:xfrm>
          <a:solidFill>
            <a:srgbClr val="076655"/>
          </a:solidFill>
        </p:grpSpPr>
        <p:sp>
          <p:nvSpPr>
            <p:cNvPr id="33" name="椭圆 32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52944" y="2350944"/>
            <a:ext cx="1079115" cy="1079115"/>
            <a:chOff x="4677858" y="2649672"/>
            <a:chExt cx="809336" cy="809336"/>
          </a:xfrm>
          <a:solidFill>
            <a:srgbClr val="076655"/>
          </a:solidFill>
        </p:grpSpPr>
        <p:sp>
          <p:nvSpPr>
            <p:cNvPr id="36" name="椭圆 35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solidFill>
              <a:srgbClr val="076655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pic>
        <p:nvPicPr>
          <p:cNvPr id="38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0859" y="1601259"/>
            <a:ext cx="2385979" cy="238597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3362" y="1277381"/>
            <a:ext cx="2705311" cy="2705311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 descr="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2" accel="5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6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7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3" accel="52000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accel="52000" fill="hold" nodeType="withEffect" p14:presetBounceEnd="5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  <p:bldP spid="22" grpId="0" bldLvl="0" animBg="1"/>
          <p:bldP spid="23" grpId="0" bldLvl="0" animBg="1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12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3" accel="52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  <p:bldP spid="22" grpId="0" bldLvl="0" animBg="1"/>
          <p:bldP spid="23" grpId="0" bldLvl="0" animBg="1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57890" y="1701703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TextBox 13"/>
          <p:cNvSpPr txBox="1"/>
          <p:nvPr/>
        </p:nvSpPr>
        <p:spPr>
          <a:xfrm>
            <a:off x="2327929" y="254839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4402898" y="269190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596401" y="269190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8739102" y="269190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2354605" y="4778251"/>
            <a:ext cx="7798421" cy="6121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35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335" dirty="0" smtClean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en-US" altLang="zh-CN" sz="1335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83860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214121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 descr="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430" y="548005"/>
            <a:ext cx="532765" cy="51816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3764185" y="1784888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31720" y="1760123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09770" y="1784888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blipFill rotWithShape="1">
              <a:blip r:embed="rId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1" name="TextBox 13"/>
          <p:cNvSpPr txBox="1"/>
          <p:nvPr/>
        </p:nvSpPr>
        <p:spPr>
          <a:xfrm>
            <a:off x="4340244" y="2582049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6273184" y="254839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33" name="TextBox 13"/>
          <p:cNvSpPr txBox="1"/>
          <p:nvPr/>
        </p:nvSpPr>
        <p:spPr>
          <a:xfrm>
            <a:off x="8496319" y="2548394"/>
            <a:ext cx="1198880" cy="1005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点击输入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标题文本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08499" y="1796819"/>
            <a:ext cx="3334836" cy="150999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09922" y="2088755"/>
            <a:ext cx="828061" cy="8280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766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10" name="Group 41"/>
          <p:cNvGrpSpPr/>
          <p:nvPr/>
        </p:nvGrpSpPr>
        <p:grpSpPr bwMode="auto">
          <a:xfrm>
            <a:off x="3760839" y="2088753"/>
            <a:ext cx="1944228" cy="1066336"/>
            <a:chOff x="0" y="0"/>
            <a:chExt cx="2419" cy="1343"/>
          </a:xfrm>
        </p:grpSpPr>
        <p:sp>
          <p:nvSpPr>
            <p:cNvPr id="1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0" dirty="0">
                  <a:solidFill>
                    <a:srgbClr val="000000"/>
                  </a:solidFill>
                  <a:latin typeface="+mj-ea"/>
                  <a:ea typeface="+mj-ea"/>
                  <a:cs typeface="Bebas Neue" charset="0"/>
                  <a:sym typeface="Bebas Neue" charset="0"/>
                </a:rPr>
                <a:t>单击此处添加标题</a:t>
              </a:r>
              <a:endParaRPr lang="en-US" sz="1600" b="0" dirty="0">
                <a:solidFill>
                  <a:srgbClr val="000000"/>
                </a:solidFill>
                <a:latin typeface="+mj-ea"/>
                <a:ea typeface="+mj-ea"/>
                <a:cs typeface="Bebas Neue" charset="0"/>
                <a:sym typeface="Bebas Neue" charset="0"/>
              </a:endParaRPr>
            </a:p>
          </p:txBody>
        </p:sp>
        <p:sp>
          <p:nvSpPr>
            <p:cNvPr id="1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200" b="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001248" y="2343079"/>
            <a:ext cx="375947" cy="299288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rgbClr val="000000"/>
              </a:solidFill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84632" y="1796819"/>
            <a:ext cx="3334836" cy="150999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圆角矩形 1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86055" y="2088755"/>
            <a:ext cx="828061" cy="8280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766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20" name="Group 41"/>
          <p:cNvGrpSpPr/>
          <p:nvPr/>
        </p:nvGrpSpPr>
        <p:grpSpPr bwMode="auto">
          <a:xfrm>
            <a:off x="7536972" y="2088753"/>
            <a:ext cx="1944228" cy="1066336"/>
            <a:chOff x="0" y="0"/>
            <a:chExt cx="2419" cy="1343"/>
          </a:xfrm>
        </p:grpSpPr>
        <p:sp>
          <p:nvSpPr>
            <p:cNvPr id="2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0" dirty="0">
                  <a:solidFill>
                    <a:srgbClr val="000000"/>
                  </a:solidFill>
                  <a:latin typeface="+mj-ea"/>
                  <a:ea typeface="+mj-ea"/>
                  <a:cs typeface="Bebas Neue" charset="0"/>
                  <a:sym typeface="Bebas Neue" charset="0"/>
                </a:rPr>
                <a:t>单击此处添加标题</a:t>
              </a:r>
              <a:endParaRPr lang="en-US" sz="1600" b="0" dirty="0">
                <a:solidFill>
                  <a:srgbClr val="000000"/>
                </a:solidFill>
                <a:latin typeface="+mj-ea"/>
                <a:ea typeface="+mj-ea"/>
                <a:cs typeface="Bebas Neue" charset="0"/>
                <a:sym typeface="Bebas Neue" charset="0"/>
              </a:endParaRPr>
            </a:p>
          </p:txBody>
        </p:sp>
        <p:sp>
          <p:nvSpPr>
            <p:cNvPr id="2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200" b="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6837108" y="2396761"/>
            <a:ext cx="325955" cy="322992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rgbClr val="000000"/>
              </a:solidFill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608499" y="3744152"/>
            <a:ext cx="3334836" cy="150999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809922" y="4036088"/>
            <a:ext cx="828061" cy="8280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766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30" name="Group 41"/>
          <p:cNvGrpSpPr/>
          <p:nvPr/>
        </p:nvGrpSpPr>
        <p:grpSpPr bwMode="auto">
          <a:xfrm>
            <a:off x="3760839" y="4036087"/>
            <a:ext cx="1944228" cy="1066336"/>
            <a:chOff x="0" y="0"/>
            <a:chExt cx="2419" cy="1343"/>
          </a:xfrm>
        </p:grpSpPr>
        <p:sp>
          <p:nvSpPr>
            <p:cNvPr id="3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0" dirty="0">
                  <a:solidFill>
                    <a:srgbClr val="000000"/>
                  </a:solidFill>
                  <a:latin typeface="+mj-ea"/>
                  <a:ea typeface="+mj-ea"/>
                  <a:cs typeface="Bebas Neue" charset="0"/>
                  <a:sym typeface="Bebas Neue" charset="0"/>
                </a:rPr>
                <a:t>单击此处添加标题</a:t>
              </a:r>
              <a:endParaRPr lang="en-US" sz="1600" b="0" dirty="0">
                <a:solidFill>
                  <a:srgbClr val="000000"/>
                </a:solidFill>
                <a:latin typeface="+mj-ea"/>
                <a:ea typeface="+mj-ea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200" b="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Freeform 7"/>
          <p:cNvSpPr/>
          <p:nvPr/>
        </p:nvSpPr>
        <p:spPr bwMode="auto">
          <a:xfrm>
            <a:off x="2990580" y="4251580"/>
            <a:ext cx="394945" cy="397075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rgbClr val="000000"/>
              </a:solidFill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386302" y="3744152"/>
            <a:ext cx="3334836" cy="150999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圆角矩形 3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87724" y="4036088"/>
            <a:ext cx="828061" cy="82806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0766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40" name="Group 41"/>
          <p:cNvGrpSpPr/>
          <p:nvPr/>
        </p:nvGrpSpPr>
        <p:grpSpPr bwMode="auto">
          <a:xfrm>
            <a:off x="7538642" y="4036087"/>
            <a:ext cx="1944228" cy="1066336"/>
            <a:chOff x="0" y="0"/>
            <a:chExt cx="2419" cy="1343"/>
          </a:xfrm>
        </p:grpSpPr>
        <p:sp>
          <p:nvSpPr>
            <p:cNvPr id="41" name="Rectangle 42"/>
            <p:cNvSpPr/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0" dirty="0">
                  <a:solidFill>
                    <a:srgbClr val="000000"/>
                  </a:solidFill>
                  <a:latin typeface="+mj-ea"/>
                  <a:ea typeface="+mj-ea"/>
                  <a:cs typeface="Bebas Neue" charset="0"/>
                  <a:sym typeface="Bebas Neue" charset="0"/>
                </a:rPr>
                <a:t>单击此处添加标题</a:t>
              </a:r>
              <a:endParaRPr lang="en-US" sz="1600" b="0" dirty="0">
                <a:solidFill>
                  <a:srgbClr val="000000"/>
                </a:solidFill>
                <a:latin typeface="+mj-ea"/>
                <a:ea typeface="+mj-ea"/>
                <a:cs typeface="Bebas Neue" charset="0"/>
                <a:sym typeface="Bebas Neue" charset="0"/>
              </a:endParaRPr>
            </a:p>
          </p:txBody>
        </p:sp>
        <p:sp>
          <p:nvSpPr>
            <p:cNvPr id="42" name="Rectangle 43"/>
            <p:cNvSpPr/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1200" b="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3" name="Freeform 6"/>
          <p:cNvSpPr>
            <a:spLocks noEditPoints="1"/>
          </p:cNvSpPr>
          <p:nvPr/>
        </p:nvSpPr>
        <p:spPr bwMode="auto">
          <a:xfrm>
            <a:off x="6841527" y="4280225"/>
            <a:ext cx="362949" cy="368429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rgbClr val="000000"/>
              </a:solidFill>
              <a:latin typeface="+mj-ea"/>
              <a:ea typeface="+mj-ea"/>
              <a:sym typeface="Gill Sans" charset="0"/>
            </a:endParaRP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23" grpId="0" bldLvl="0" animBg="1"/>
      <p:bldP spid="33" grpId="0" bldLvl="0" animBg="1"/>
      <p:bldP spid="4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07" y="1738455"/>
            <a:ext cx="12192000" cy="2813389"/>
          </a:xfrm>
          <a:prstGeom prst="rect">
            <a:avLst/>
          </a:prstGeom>
          <a:solidFill>
            <a:srgbClr val="076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7" name="圆角矩形 6"/>
          <p:cNvSpPr/>
          <p:nvPr/>
        </p:nvSpPr>
        <p:spPr>
          <a:xfrm>
            <a:off x="3522975" y="5463077"/>
            <a:ext cx="4978311" cy="623791"/>
          </a:xfrm>
          <a:prstGeom prst="roundRect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433195"/>
            <a:endParaRPr lang="zh-CN" altLang="en-US" sz="3760"/>
          </a:p>
        </p:txBody>
      </p:sp>
      <p:grpSp>
        <p:nvGrpSpPr>
          <p:cNvPr id="8" name="Group 91"/>
          <p:cNvGrpSpPr/>
          <p:nvPr/>
        </p:nvGrpSpPr>
        <p:grpSpPr bwMode="auto">
          <a:xfrm>
            <a:off x="7689978" y="5481000"/>
            <a:ext cx="624617" cy="853191"/>
            <a:chOff x="936" y="1480"/>
            <a:chExt cx="1589" cy="2171"/>
          </a:xfrm>
        </p:grpSpPr>
        <p:grpSp>
          <p:nvGrpSpPr>
            <p:cNvPr id="9" name="组合 33"/>
            <p:cNvGrpSpPr/>
            <p:nvPr/>
          </p:nvGrpSpPr>
          <p:grpSpPr bwMode="auto">
            <a:xfrm>
              <a:off x="985" y="1583"/>
              <a:ext cx="1441" cy="2068"/>
              <a:chOff x="1754168" y="3653262"/>
              <a:chExt cx="1857599" cy="267017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924198" y="3789973"/>
                <a:ext cx="1584176" cy="1584174"/>
              </a:xfrm>
              <a:prstGeom prst="ellipse">
                <a:avLst/>
              </a:prstGeom>
              <a:solidFill>
                <a:srgbClr val="076655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4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173319" y="4093185"/>
                <a:ext cx="1016229" cy="22302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zh-CN" sz="3600" b="1">
                  <a:solidFill>
                    <a:srgbClr val="CA009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4"/>
            <p:cNvGrpSpPr/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878580" y="5433060"/>
            <a:ext cx="3745865" cy="67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谢谢下载观看</a:t>
            </a:r>
          </a:p>
        </p:txBody>
      </p:sp>
      <p:pic>
        <p:nvPicPr>
          <p:cNvPr id="23" name="图片 22" descr="tim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" y="164465"/>
            <a:ext cx="2171700" cy="67373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903980" y="1025525"/>
            <a:ext cx="4020820" cy="402082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pic>
        <p:nvPicPr>
          <p:cNvPr id="28" name="图片 27" descr="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8310" y="1440180"/>
            <a:ext cx="3281680" cy="3190875"/>
          </a:xfrm>
          <a:prstGeom prst="rect">
            <a:avLst/>
          </a:prstGeom>
        </p:spPr>
      </p:pic>
      <p:sp>
        <p:nvSpPr>
          <p:cNvPr id="184" name=" 184"/>
          <p:cNvSpPr/>
          <p:nvPr/>
        </p:nvSpPr>
        <p:spPr>
          <a:xfrm>
            <a:off x="4123055" y="1259840"/>
            <a:ext cx="3552825" cy="3552825"/>
          </a:xfrm>
          <a:prstGeom prst="ellipse">
            <a:avLst/>
          </a:prstGeom>
          <a:noFill/>
          <a:ln>
            <a:solidFill>
              <a:srgbClr val="076655">
                <a:alpha val="9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 184"/>
          <p:cNvSpPr/>
          <p:nvPr/>
        </p:nvSpPr>
        <p:spPr>
          <a:xfrm>
            <a:off x="4191000" y="1327785"/>
            <a:ext cx="3416935" cy="3416935"/>
          </a:xfrm>
          <a:prstGeom prst="ellipse">
            <a:avLst/>
          </a:prstGeom>
          <a:noFill/>
          <a:ln>
            <a:solidFill>
              <a:srgbClr val="076655">
                <a:alpha val="9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423785" y="4148455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0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133715" y="1099820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658870" y="3843655"/>
            <a:ext cx="612775" cy="612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228330" y="3719830"/>
            <a:ext cx="739775" cy="73977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06775" y="1737995"/>
            <a:ext cx="840105" cy="840105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77100" y="1322070"/>
            <a:ext cx="269240" cy="26924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41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51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61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8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91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6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43070" y="1796819"/>
            <a:ext cx="3137307" cy="3137307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378595" y="2760021"/>
            <a:ext cx="2202931" cy="1179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65" b="1" i="0" u="none" strike="noStrike" kern="0" cap="none" spc="0" normalizeH="0" baseline="0" noProof="0" dirty="0" smtClean="0">
                <a:ln>
                  <a:noFill/>
                </a:ln>
                <a:solidFill>
                  <a:srgbClr val="076655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7643199" y="1974463"/>
            <a:ext cx="2136304" cy="1812531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/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76655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101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371384" y="1989455"/>
            <a:ext cx="2136304" cy="1812531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100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/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76655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101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011206" y="2895719"/>
            <a:ext cx="2136304" cy="1812531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/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76655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101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278535" y="2886643"/>
            <a:ext cx="2136304" cy="1812531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1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76655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101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853036" y="3956235"/>
            <a:ext cx="1370509" cy="606911"/>
            <a:chOff x="2328257" y="4927865"/>
            <a:chExt cx="1537897" cy="701040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82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06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6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1065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479076" y="2054743"/>
            <a:ext cx="1370509" cy="573555"/>
            <a:chOff x="4246958" y="2731461"/>
            <a:chExt cx="1537897" cy="662509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82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282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3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935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125732" y="4000219"/>
            <a:ext cx="1370509" cy="599943"/>
            <a:chOff x="5982926" y="4927865"/>
            <a:chExt cx="1537897" cy="692989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82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282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3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935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9680488" y="2054743"/>
            <a:ext cx="1370509" cy="573555"/>
            <a:chOff x="7839376" y="2731461"/>
            <a:chExt cx="1537897" cy="662509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82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282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3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935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36496" y="2276872"/>
            <a:ext cx="3890010" cy="1432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865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3735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3735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4800" b="1" dirty="0" smtClean="0">
                <a:solidFill>
                  <a:srgbClr val="076655"/>
                </a:solidFill>
                <a:latin typeface="+mj-ea"/>
                <a:ea typeface="+mj-ea"/>
              </a:rPr>
              <a:t>标题文字内容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848462" y="2180861"/>
            <a:ext cx="0" cy="2565899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91128" y="4306307"/>
            <a:ext cx="1203795" cy="34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135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2135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832238" y="2276875"/>
            <a:ext cx="1596233" cy="1596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65390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6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8951" y="3717032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015652" y="3717032"/>
            <a:ext cx="1370509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5390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8952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15138" y="4179793"/>
            <a:ext cx="1313648" cy="340995"/>
          </a:xfrm>
          <a:prstGeom prst="rect">
            <a:avLst/>
          </a:prstGeom>
          <a:noFill/>
        </p:spPr>
        <p:txBody>
          <a:bodyPr wrap="square" lIns="80625" tIns="40313" rIns="80625" bIns="40313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6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3126384" y="2562029"/>
            <a:ext cx="1203795" cy="108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5" b="1" dirty="0" smtClean="0">
                <a:solidFill>
                  <a:srgbClr val="076655"/>
                </a:solidFill>
                <a:latin typeface="+mj-ea"/>
                <a:ea typeface="+mj-ea"/>
              </a:rP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289759" y="2101245"/>
            <a:ext cx="1801567" cy="1596711"/>
            <a:chOff x="1572165" y="1993205"/>
            <a:chExt cx="1962102" cy="1738992"/>
          </a:xfrm>
        </p:grpSpPr>
        <p:sp>
          <p:nvSpPr>
            <p:cNvPr id="5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76655"/>
            </a:solidFill>
            <a:ln w="31750">
              <a:noFill/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83409" y="3803796"/>
            <a:ext cx="1801567" cy="1596711"/>
            <a:chOff x="1572165" y="1993205"/>
            <a:chExt cx="1962102" cy="1738992"/>
          </a:xfrm>
        </p:grpSpPr>
        <p:sp>
          <p:nvSpPr>
            <p:cNvPr id="8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76655"/>
            </a:solidFill>
            <a:ln w="31750">
              <a:noFill/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  <p:sp>
          <p:nvSpPr>
            <p:cNvPr id="9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4695" y="2946489"/>
            <a:ext cx="1801567" cy="1596711"/>
            <a:chOff x="1572165" y="1993205"/>
            <a:chExt cx="1962102" cy="1738992"/>
          </a:xfrm>
        </p:grpSpPr>
        <p:sp>
          <p:nvSpPr>
            <p:cNvPr id="11" name="Freeform 5"/>
            <p:cNvSpPr/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76655"/>
            </a:solidFill>
            <a:ln w="31750">
              <a:noFill/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2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FFFF"/>
                </a:solidFill>
                <a:latin typeface="+mj-ea"/>
                <a:ea typeface="+mj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29104" y="2669669"/>
            <a:ext cx="550817" cy="473832"/>
            <a:chOff x="3787022" y="1797643"/>
            <a:chExt cx="550817" cy="473832"/>
          </a:xfrm>
          <a:solidFill>
            <a:srgbClr val="076655"/>
          </a:solidFill>
        </p:grpSpPr>
        <p:sp>
          <p:nvSpPr>
            <p:cNvPr id="14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Freeform 218"/>
            <p:cNvSpPr/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Freeform 219"/>
            <p:cNvSpPr/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Freeform 220"/>
            <p:cNvSpPr/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Freeform 221"/>
            <p:cNvSpPr/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Freeform 222"/>
            <p:cNvSpPr/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Freeform 223"/>
            <p:cNvSpPr/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Freeform 224"/>
            <p:cNvSpPr/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Freeform 225"/>
            <p:cNvSpPr/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68004" y="3577801"/>
            <a:ext cx="535637" cy="348055"/>
            <a:chOff x="7058307" y="1859447"/>
            <a:chExt cx="535637" cy="348055"/>
          </a:xfrm>
          <a:solidFill>
            <a:srgbClr val="076655"/>
          </a:solidFill>
        </p:grpSpPr>
        <p:sp>
          <p:nvSpPr>
            <p:cNvPr id="24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Freeform 244"/>
            <p:cNvSpPr/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68138" y="4405212"/>
            <a:ext cx="535637" cy="394680"/>
            <a:chOff x="5958843" y="1820413"/>
            <a:chExt cx="535637" cy="394680"/>
          </a:xfrm>
          <a:solidFill>
            <a:srgbClr val="076655"/>
          </a:solidFill>
        </p:grpSpPr>
        <p:sp>
          <p:nvSpPr>
            <p:cNvPr id="32" name="Freeform 248"/>
            <p:cNvSpPr/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5076" y="1808180"/>
            <a:ext cx="2382962" cy="1128684"/>
            <a:chOff x="1224476" y="2024080"/>
            <a:chExt cx="2382962" cy="1128684"/>
          </a:xfrm>
        </p:grpSpPr>
        <p:grpSp>
          <p:nvGrpSpPr>
            <p:cNvPr id="35" name="组合 34"/>
            <p:cNvGrpSpPr/>
            <p:nvPr/>
          </p:nvGrpSpPr>
          <p:grpSpPr>
            <a:xfrm>
              <a:off x="1224476" y="2395944"/>
              <a:ext cx="2349786" cy="756820"/>
              <a:chOff x="1690972" y="2476067"/>
              <a:chExt cx="2349786" cy="756820"/>
            </a:xfrm>
          </p:grpSpPr>
          <p:sp>
            <p:nvSpPr>
              <p:cNvPr id="37" name="文本框 36"/>
              <p:cNvSpPr txBox="1"/>
              <p:nvPr/>
            </p:nvSpPr>
            <p:spPr bwMode="auto">
              <a:xfrm>
                <a:off x="1787319" y="2684247"/>
                <a:ext cx="2253439" cy="548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rgbClr val="000000"/>
                    </a:solidFill>
                    <a:latin typeface="+mj-ea"/>
                    <a:ea typeface="+mj-ea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lang="en-US" altLang="zh-CN" sz="12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 bwMode="auto">
              <a:xfrm>
                <a:off x="1690972" y="2476067"/>
                <a:ext cx="2349783" cy="3194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zh-CN" altLang="en-US" sz="14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在此添加标题</a:t>
                </a: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3048638" y="2024080"/>
              <a:ext cx="558800" cy="4832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75" dirty="0">
                  <a:solidFill>
                    <a:srgbClr val="076655"/>
                  </a:solidFill>
                  <a:latin typeface="+mj-ea"/>
                  <a:ea typeface="+mj-ea"/>
                </a:rPr>
                <a:t>01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5076" y="3154380"/>
            <a:ext cx="2382965" cy="1128684"/>
            <a:chOff x="1224476" y="2024080"/>
            <a:chExt cx="2382964" cy="1128684"/>
          </a:xfrm>
        </p:grpSpPr>
        <p:grpSp>
          <p:nvGrpSpPr>
            <p:cNvPr id="40" name="组合 39"/>
            <p:cNvGrpSpPr/>
            <p:nvPr/>
          </p:nvGrpSpPr>
          <p:grpSpPr>
            <a:xfrm>
              <a:off x="1224476" y="2395944"/>
              <a:ext cx="2349786" cy="756820"/>
              <a:chOff x="1690972" y="2476067"/>
              <a:chExt cx="2349786" cy="756820"/>
            </a:xfrm>
          </p:grpSpPr>
          <p:sp>
            <p:nvSpPr>
              <p:cNvPr id="42" name="文本框 41"/>
              <p:cNvSpPr txBox="1"/>
              <p:nvPr/>
            </p:nvSpPr>
            <p:spPr bwMode="auto">
              <a:xfrm>
                <a:off x="1787319" y="2684247"/>
                <a:ext cx="2253439" cy="548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rgbClr val="000000"/>
                    </a:solidFill>
                    <a:latin typeface="+mj-ea"/>
                    <a:ea typeface="+mj-ea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lang="en-US" altLang="zh-CN" sz="12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 bwMode="auto">
              <a:xfrm>
                <a:off x="1690972" y="2476067"/>
                <a:ext cx="2349783" cy="3194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zh-CN" altLang="en-US" sz="14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在此添加标题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3048640" y="2024080"/>
              <a:ext cx="558800" cy="4832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75" dirty="0">
                  <a:solidFill>
                    <a:srgbClr val="076655"/>
                  </a:solidFill>
                  <a:latin typeface="+mj-ea"/>
                  <a:ea typeface="+mj-ea"/>
                </a:rPr>
                <a:t>02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225076" y="4500580"/>
            <a:ext cx="2382963" cy="1128684"/>
            <a:chOff x="1224476" y="2024080"/>
            <a:chExt cx="2382962" cy="1128684"/>
          </a:xfrm>
        </p:grpSpPr>
        <p:grpSp>
          <p:nvGrpSpPr>
            <p:cNvPr id="45" name="组合 44"/>
            <p:cNvGrpSpPr/>
            <p:nvPr/>
          </p:nvGrpSpPr>
          <p:grpSpPr>
            <a:xfrm>
              <a:off x="1224476" y="2395944"/>
              <a:ext cx="2349786" cy="756820"/>
              <a:chOff x="1690972" y="2476067"/>
              <a:chExt cx="2349786" cy="756820"/>
            </a:xfrm>
          </p:grpSpPr>
          <p:sp>
            <p:nvSpPr>
              <p:cNvPr id="47" name="文本框 46"/>
              <p:cNvSpPr txBox="1"/>
              <p:nvPr/>
            </p:nvSpPr>
            <p:spPr bwMode="auto">
              <a:xfrm>
                <a:off x="1787319" y="2684247"/>
                <a:ext cx="2253439" cy="548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1200" dirty="0">
                    <a:solidFill>
                      <a:srgbClr val="000000"/>
                    </a:solidFill>
                    <a:latin typeface="+mj-ea"/>
                    <a:ea typeface="+mj-ea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lang="en-US" altLang="zh-CN" sz="12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 bwMode="auto">
              <a:xfrm>
                <a:off x="1690972" y="2476067"/>
                <a:ext cx="2349783" cy="3194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zh-CN" altLang="en-US" sz="14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在此添加标题</a:t>
                </a: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3048638" y="2024080"/>
              <a:ext cx="558800" cy="4832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75" dirty="0">
                  <a:solidFill>
                    <a:srgbClr val="076655"/>
                  </a:solidFill>
                  <a:latin typeface="+mj-ea"/>
                  <a:ea typeface="+mj-ea"/>
                </a:rPr>
                <a:t>03</a:t>
              </a: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7919371" y="3478177"/>
            <a:ext cx="303970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此处添加详细文本描述，建议与标题相关并符合</a:t>
            </a:r>
            <a:endParaRPr lang="en-US" altLang="zh-CN" sz="1200" dirty="0">
              <a:solidFill>
                <a:srgbClr val="000000"/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919370" y="3150520"/>
            <a:ext cx="2101531" cy="313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5" dirty="0">
                <a:solidFill>
                  <a:srgbClr val="076655"/>
                </a:solidFill>
                <a:latin typeface="+mj-ea"/>
                <a:ea typeface="+mj-ea"/>
              </a:rPr>
              <a:t>Add the title here</a:t>
            </a:r>
          </a:p>
        </p:txBody>
      </p:sp>
      <p:sp>
        <p:nvSpPr>
          <p:cNvPr id="51" name="矩形 50"/>
          <p:cNvSpPr/>
          <p:nvPr/>
        </p:nvSpPr>
        <p:spPr>
          <a:xfrm>
            <a:off x="7915968" y="2422468"/>
            <a:ext cx="121412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rgbClr val="076655"/>
                </a:solidFill>
                <a:latin typeface="+mj-ea"/>
                <a:ea typeface="+mj-ea"/>
              </a:rPr>
              <a:t>75</a:t>
            </a:r>
            <a:r>
              <a:rPr lang="en-US" altLang="zh-CN" sz="2800" dirty="0">
                <a:solidFill>
                  <a:srgbClr val="076655"/>
                </a:solidFill>
                <a:latin typeface="+mj-ea"/>
                <a:ea typeface="+mj-ea"/>
              </a:rPr>
              <a:t>%</a:t>
            </a:r>
          </a:p>
        </p:txBody>
      </p:sp>
      <p:sp>
        <p:nvSpPr>
          <p:cNvPr id="52" name="矩形 51"/>
          <p:cNvSpPr/>
          <p:nvPr/>
        </p:nvSpPr>
        <p:spPr>
          <a:xfrm>
            <a:off x="7915968" y="4338157"/>
            <a:ext cx="30431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此处添加详细文本描述，建议与标题相关并符合</a:t>
            </a:r>
            <a:endParaRPr lang="en-US" altLang="zh-CN" sz="1200" dirty="0">
              <a:solidFill>
                <a:srgbClr val="000000"/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pic>
        <p:nvPicPr>
          <p:cNvPr id="2" name="图片 1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0000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auto">
          <a:xfrm>
            <a:off x="4182967" y="1607980"/>
            <a:ext cx="1340759" cy="4233108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182755" y="1290335"/>
            <a:ext cx="1532987" cy="1532987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7" name="KSO_Shape"/>
            <p:cNvSpPr/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07665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07496" y="3048139"/>
            <a:ext cx="1532987" cy="1532987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KSO_Shape"/>
            <p:cNvSpPr/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076655"/>
            </a:solidFill>
            <a:ln>
              <a:noFill/>
            </a:ln>
          </p:spPr>
          <p:txBody>
            <a:bodyPr bIns="48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71592" y="4680323"/>
            <a:ext cx="1532987" cy="1532987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+mj-ea"/>
                  <a:ea typeface="+mj-ea"/>
                </a:endParaRPr>
              </a:p>
            </p:txBody>
          </p:sp>
        </p:grpSp>
        <p:sp>
          <p:nvSpPr>
            <p:cNvPr id="17" name="KSO_Shape"/>
            <p:cNvSpPr/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007457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941826" y="1770385"/>
            <a:ext cx="1382489" cy="3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65" b="1" dirty="0" smtClean="0">
                <a:solidFill>
                  <a:schemeClr val="tx1"/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1941820" y="2187413"/>
            <a:ext cx="1604421" cy="239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444507" y="3544508"/>
            <a:ext cx="1775091" cy="3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65" b="1" dirty="0">
                <a:solidFill>
                  <a:schemeClr val="tx1"/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577698" y="3974435"/>
            <a:ext cx="1555341" cy="239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2352184" y="5418791"/>
            <a:ext cx="1555341" cy="304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865" b="1" dirty="0">
                <a:solidFill>
                  <a:schemeClr val="tx1"/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2370300" y="5841089"/>
            <a:ext cx="1555341" cy="239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6122654" y="2427603"/>
            <a:ext cx="1220367" cy="600099"/>
          </a:xfrm>
          <a:prstGeom prst="line">
            <a:avLst/>
          </a:prstGeom>
          <a:noFill/>
          <a:ln w="57150" cap="rnd">
            <a:solidFill>
              <a:srgbClr val="007457"/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5491524" y="3751844"/>
            <a:ext cx="1655732" cy="1681"/>
          </a:xfrm>
          <a:prstGeom prst="line">
            <a:avLst/>
          </a:prstGeom>
          <a:noFill/>
          <a:ln w="57150" cap="rnd">
            <a:solidFill>
              <a:srgbClr val="007457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6064960" y="4479171"/>
            <a:ext cx="1272476" cy="511008"/>
          </a:xfrm>
          <a:prstGeom prst="line">
            <a:avLst/>
          </a:prstGeom>
          <a:noFill/>
          <a:ln w="57150" cap="rnd">
            <a:solidFill>
              <a:srgbClr val="007457"/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567254" y="2211352"/>
            <a:ext cx="3041848" cy="3041848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0766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65" dirty="0">
                <a:latin typeface="+mj-ea"/>
                <a:ea typeface="+mj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265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265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0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3735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标题</a:t>
              </a:r>
              <a:endParaRPr lang="en-US" altLang="zh-CN" sz="3735" dirty="0" smtClean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  <a:p>
              <a:r>
                <a:rPr lang="zh-CN" altLang="en-US" sz="3735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内容</a:t>
              </a:r>
              <a:endParaRPr lang="zh-CN" altLang="en-US" sz="3735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</p:grpSp>
      <p:sp>
        <p:nvSpPr>
          <p:cNvPr id="3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35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bldLvl="0" animBg="1"/>
          <p:bldP spid="27" grpId="0" bldLvl="0" animBg="1"/>
          <p:bldP spid="28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bldLvl="0" animBg="1"/>
          <p:bldP spid="27" grpId="0" bldLvl="0" animBg="1"/>
          <p:bldP spid="28" grpId="0" bldLvl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53967" y="2289687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TextBox 11"/>
          <p:cNvSpPr txBox="1"/>
          <p:nvPr/>
        </p:nvSpPr>
        <p:spPr>
          <a:xfrm>
            <a:off x="6193724" y="1895436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852060" y="2117720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6193724" y="2570128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52060" y="2792412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6193724" y="3242203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852060" y="3464487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6193724" y="3914277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852060" y="413656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6193724" y="4586352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852060" y="4808636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6193724" y="5258427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4852060" y="548071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569954" y="1934533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568492" y="2603984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568240" y="3283924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566779" y="3953375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570014" y="4623052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5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568552" y="5292503"/>
            <a:ext cx="366369" cy="366369"/>
          </a:xfrm>
          <a:prstGeom prst="ellipse">
            <a:avLst/>
          </a:prstGeom>
          <a:solidFill>
            <a:srgbClr val="07665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" dirty="0" smtClean="0">
                <a:solidFill>
                  <a:prstClr val="white"/>
                </a:solidFill>
                <a:latin typeface="+mj-ea"/>
                <a:ea typeface="+mj-ea"/>
              </a:rPr>
              <a:t>6</a:t>
            </a:r>
            <a:endParaRPr lang="zh-CN" altLang="en-US" sz="10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1703959" y="3425763"/>
            <a:ext cx="1867745" cy="4349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665" b="1" dirty="0" smtClean="0">
                <a:solidFill>
                  <a:srgbClr val="080808"/>
                </a:solidFill>
                <a:latin typeface="+mj-ea"/>
                <a:ea typeface="+mj-ea"/>
              </a:rPr>
              <a:t>标题内容</a:t>
            </a:r>
            <a:endParaRPr lang="en-US" altLang="zh-CN" sz="2665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5297599" y="1768024"/>
            <a:ext cx="6120680" cy="3682533"/>
            <a:chOff x="3022028" y="1587732"/>
            <a:chExt cx="6120680" cy="3682533"/>
          </a:xfrm>
        </p:grpSpPr>
        <p:pic>
          <p:nvPicPr>
            <p:cNvPr id="62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矩形 62"/>
            <p:cNvSpPr/>
            <p:nvPr/>
          </p:nvSpPr>
          <p:spPr>
            <a:xfrm>
              <a:off x="3922108" y="2060861"/>
              <a:ext cx="4320480" cy="2376251"/>
            </a:xfrm>
            <a:prstGeom prst="rect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276781" y="1767736"/>
            <a:ext cx="4037417" cy="3549594"/>
            <a:chOff x="7172738" y="1876570"/>
            <a:chExt cx="4037417" cy="3549594"/>
          </a:xfrm>
        </p:grpSpPr>
        <p:sp>
          <p:nvSpPr>
            <p:cNvPr id="65" name="圆角矩形 64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圆角矩形 70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圆角矩形 75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7" name="TextBox 499"/>
          <p:cNvSpPr txBox="1"/>
          <p:nvPr/>
        </p:nvSpPr>
        <p:spPr>
          <a:xfrm>
            <a:off x="2197784" y="2055768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400" b="1" dirty="0">
                <a:solidFill>
                  <a:srgbClr val="0766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78" name="矩形 77"/>
          <p:cNvSpPr/>
          <p:nvPr/>
        </p:nvSpPr>
        <p:spPr>
          <a:xfrm>
            <a:off x="1492805" y="3279904"/>
            <a:ext cx="352839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请在此输入详细的文字介绍信息，表达图表的含义。请在此输入详细的文字介绍信息，表达图表的含义。</a:t>
            </a:r>
          </a:p>
          <a:p>
            <a:pPr algn="just">
              <a:lnSpc>
                <a:spcPct val="13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99632" y="1700808"/>
            <a:ext cx="2009056" cy="2009056"/>
            <a:chOff x="3481448" y="2338049"/>
            <a:chExt cx="2181104" cy="2181104"/>
          </a:xfrm>
        </p:grpSpPr>
        <p:grpSp>
          <p:nvGrpSpPr>
            <p:cNvPr id="5" name="组合 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6" name="TextBox 41"/>
            <p:cNvSpPr txBox="1"/>
            <p:nvPr/>
          </p:nvSpPr>
          <p:spPr>
            <a:xfrm>
              <a:off x="3859414" y="3125467"/>
              <a:ext cx="1366349" cy="57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标题</a:t>
              </a: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01</a:t>
              </a:r>
              <a:endParaRPr kumimoji="0" lang="zh-CN" altLang="en-US" sz="2665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759355" y="4024189"/>
            <a:ext cx="2089612" cy="1918970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937923" y="4133543"/>
            <a:ext cx="631688" cy="636784"/>
            <a:chOff x="3041651" y="3326606"/>
            <a:chExt cx="631825" cy="636588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076655"/>
            </a:solidFill>
            <a:ln>
              <a:solidFill>
                <a:srgbClr val="FFFFFF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83803" y="1700808"/>
            <a:ext cx="2009056" cy="2009056"/>
            <a:chOff x="3481448" y="2338049"/>
            <a:chExt cx="2181104" cy="2181104"/>
          </a:xfrm>
        </p:grpSpPr>
        <p:grpSp>
          <p:nvGrpSpPr>
            <p:cNvPr id="15" name="组合 1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16" name="TextBox 51"/>
            <p:cNvSpPr txBox="1"/>
            <p:nvPr/>
          </p:nvSpPr>
          <p:spPr>
            <a:xfrm>
              <a:off x="3837372" y="3125467"/>
              <a:ext cx="1366349" cy="57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665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02</a:t>
              </a:r>
              <a:endParaRPr kumimoji="0" lang="zh-CN" altLang="en-US" sz="2665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703247" y="4024189"/>
            <a:ext cx="2089612" cy="1918970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918190" y="4133543"/>
            <a:ext cx="631688" cy="636784"/>
            <a:chOff x="3041651" y="3326606"/>
            <a:chExt cx="631825" cy="636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076655"/>
            </a:solidFill>
            <a:ln>
              <a:solidFill>
                <a:srgbClr val="FFFFFF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2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07259" y="1700808"/>
            <a:ext cx="2009056" cy="2009056"/>
            <a:chOff x="3481448" y="2338049"/>
            <a:chExt cx="2181104" cy="2181104"/>
          </a:xfrm>
        </p:grpSpPr>
        <p:grpSp>
          <p:nvGrpSpPr>
            <p:cNvPr id="25" name="组合 2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6" name="TextBox 61"/>
            <p:cNvSpPr txBox="1"/>
            <p:nvPr/>
          </p:nvSpPr>
          <p:spPr>
            <a:xfrm>
              <a:off x="3836211" y="3125467"/>
              <a:ext cx="1366349" cy="57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665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03</a:t>
              </a:r>
              <a:endParaRPr kumimoji="0" lang="zh-CN" altLang="en-US" sz="2665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6605659" y="4024189"/>
            <a:ext cx="2089612" cy="1918970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03058" y="4133543"/>
            <a:ext cx="631688" cy="636784"/>
            <a:chOff x="3041651" y="3326606"/>
            <a:chExt cx="631825" cy="636588"/>
          </a:xfrm>
        </p:grpSpPr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076655"/>
            </a:solidFill>
            <a:ln>
              <a:solidFill>
                <a:srgbClr val="FFFFFF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3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471923" y="1700808"/>
            <a:ext cx="2009056" cy="2009056"/>
            <a:chOff x="3481448" y="2338049"/>
            <a:chExt cx="2181104" cy="2181104"/>
          </a:xfrm>
        </p:grpSpPr>
        <p:grpSp>
          <p:nvGrpSpPr>
            <p:cNvPr id="35" name="组合 3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36" name="TextBox 71"/>
            <p:cNvSpPr txBox="1"/>
            <p:nvPr/>
          </p:nvSpPr>
          <p:spPr>
            <a:xfrm>
              <a:off x="3835051" y="3125467"/>
              <a:ext cx="1366349" cy="571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665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04</a:t>
              </a:r>
              <a:endParaRPr kumimoji="0" lang="zh-CN" altLang="en-US" sz="2665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524871" y="4024189"/>
            <a:ext cx="2089612" cy="1918970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gray">
          <a:xfrm>
            <a:off x="3912105" y="488672"/>
            <a:ext cx="4512501" cy="63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335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3335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​​ 14"/>
          <p:cNvCxnSpPr/>
          <p:nvPr/>
        </p:nvCxnSpPr>
        <p:spPr>
          <a:xfrm>
            <a:off x="3142366" y="1125379"/>
            <a:ext cx="5682409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图片 40" descr="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675" y="548005"/>
            <a:ext cx="532765" cy="51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9" grpId="0"/>
          <p:bldP spid="29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9" grpId="0"/>
          <p:bldP spid="29" grpId="0"/>
          <p:bldP spid="3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1|1.3|0.9"/>
</p:tagLst>
</file>

<file path=ppt/theme/theme1.xml><?xml version="1.0" encoding="utf-8"?>
<a:theme xmlns:a="http://schemas.openxmlformats.org/drawingml/2006/main" name="第一PPT，www.1ppt.com">
  <a:themeElements>
    <a:clrScheme name="自定义 178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3035</Words>
  <Application>Microsoft Office PowerPoint</Application>
  <PresentationFormat>自定义</PresentationFormat>
  <Paragraphs>282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中国烟草</dc:title>
  <dc:creator>第一PPT</dc:creator>
  <cp:keywords>www.1ppt.com</cp:keywords>
  <cp:lastModifiedBy>Windows User</cp:lastModifiedBy>
  <cp:revision>997</cp:revision>
  <dcterms:created xsi:type="dcterms:W3CDTF">2015-04-24T01:01:00Z</dcterms:created>
  <dcterms:modified xsi:type="dcterms:W3CDTF">2019-03-12T15:11:05Z</dcterms:modified>
  <cp:category>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